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215"/>
  </p:notesMasterIdLst>
  <p:sldIdLst>
    <p:sldId id="853" r:id="rId2"/>
    <p:sldId id="872" r:id="rId3"/>
    <p:sldId id="990" r:id="rId4"/>
    <p:sldId id="1135" r:id="rId5"/>
    <p:sldId id="1136" r:id="rId6"/>
    <p:sldId id="1126" r:id="rId7"/>
    <p:sldId id="1137" r:id="rId8"/>
    <p:sldId id="1127" r:id="rId9"/>
    <p:sldId id="1138" r:id="rId10"/>
    <p:sldId id="1128" r:id="rId11"/>
    <p:sldId id="1139" r:id="rId12"/>
    <p:sldId id="1129" r:id="rId13"/>
    <p:sldId id="1140" r:id="rId14"/>
    <p:sldId id="1130" r:id="rId15"/>
    <p:sldId id="1141" r:id="rId16"/>
    <p:sldId id="1131" r:id="rId17"/>
    <p:sldId id="1142" r:id="rId18"/>
    <p:sldId id="1132" r:id="rId19"/>
    <p:sldId id="1143" r:id="rId20"/>
    <p:sldId id="1133" r:id="rId21"/>
    <p:sldId id="1144" r:id="rId22"/>
    <p:sldId id="1134" r:id="rId23"/>
    <p:sldId id="1145" r:id="rId24"/>
    <p:sldId id="1146" r:id="rId25"/>
    <p:sldId id="1147" r:id="rId26"/>
    <p:sldId id="1148" r:id="rId27"/>
    <p:sldId id="1149" r:id="rId28"/>
    <p:sldId id="1150" r:id="rId29"/>
    <p:sldId id="1151" r:id="rId30"/>
    <p:sldId id="1152" r:id="rId31"/>
    <p:sldId id="1153" r:id="rId32"/>
    <p:sldId id="1154" r:id="rId33"/>
    <p:sldId id="1155" r:id="rId34"/>
    <p:sldId id="1156" r:id="rId35"/>
    <p:sldId id="1157" r:id="rId36"/>
    <p:sldId id="1158" r:id="rId37"/>
    <p:sldId id="1159" r:id="rId38"/>
    <p:sldId id="1160" r:id="rId39"/>
    <p:sldId id="1161" r:id="rId40"/>
    <p:sldId id="1162" r:id="rId41"/>
    <p:sldId id="1163" r:id="rId42"/>
    <p:sldId id="1164" r:id="rId43"/>
    <p:sldId id="1165" r:id="rId44"/>
    <p:sldId id="1166" r:id="rId45"/>
    <p:sldId id="1167" r:id="rId46"/>
    <p:sldId id="1168" r:id="rId47"/>
    <p:sldId id="1169" r:id="rId48"/>
    <p:sldId id="1170" r:id="rId49"/>
    <p:sldId id="1171" r:id="rId50"/>
    <p:sldId id="1172" r:id="rId51"/>
    <p:sldId id="1173" r:id="rId52"/>
    <p:sldId id="1174" r:id="rId53"/>
    <p:sldId id="1175" r:id="rId54"/>
    <p:sldId id="1176" r:id="rId55"/>
    <p:sldId id="1177" r:id="rId56"/>
    <p:sldId id="1178" r:id="rId57"/>
    <p:sldId id="1179" r:id="rId58"/>
    <p:sldId id="1180" r:id="rId59"/>
    <p:sldId id="1181" r:id="rId60"/>
    <p:sldId id="1182" r:id="rId61"/>
    <p:sldId id="1183" r:id="rId62"/>
    <p:sldId id="1184" r:id="rId63"/>
    <p:sldId id="1185" r:id="rId64"/>
    <p:sldId id="1186" r:id="rId65"/>
    <p:sldId id="1187" r:id="rId66"/>
    <p:sldId id="1188" r:id="rId67"/>
    <p:sldId id="1189" r:id="rId68"/>
    <p:sldId id="1190" r:id="rId69"/>
    <p:sldId id="1191" r:id="rId70"/>
    <p:sldId id="1192" r:id="rId71"/>
    <p:sldId id="1193" r:id="rId72"/>
    <p:sldId id="1194" r:id="rId73"/>
    <p:sldId id="1195" r:id="rId74"/>
    <p:sldId id="1196" r:id="rId75"/>
    <p:sldId id="1197" r:id="rId76"/>
    <p:sldId id="1198" r:id="rId77"/>
    <p:sldId id="1199" r:id="rId78"/>
    <p:sldId id="1200" r:id="rId79"/>
    <p:sldId id="1201" r:id="rId80"/>
    <p:sldId id="1202" r:id="rId81"/>
    <p:sldId id="1203" r:id="rId82"/>
    <p:sldId id="1204" r:id="rId83"/>
    <p:sldId id="1205" r:id="rId84"/>
    <p:sldId id="1206" r:id="rId85"/>
    <p:sldId id="1207" r:id="rId86"/>
    <p:sldId id="1208" r:id="rId87"/>
    <p:sldId id="1209" r:id="rId88"/>
    <p:sldId id="1210" r:id="rId89"/>
    <p:sldId id="1211" r:id="rId90"/>
    <p:sldId id="1212" r:id="rId91"/>
    <p:sldId id="1213" r:id="rId92"/>
    <p:sldId id="1214" r:id="rId93"/>
    <p:sldId id="1215" r:id="rId94"/>
    <p:sldId id="1216" r:id="rId95"/>
    <p:sldId id="1217" r:id="rId96"/>
    <p:sldId id="1218" r:id="rId97"/>
    <p:sldId id="1219" r:id="rId98"/>
    <p:sldId id="1220" r:id="rId99"/>
    <p:sldId id="1221" r:id="rId100"/>
    <p:sldId id="1222" r:id="rId101"/>
    <p:sldId id="1223" r:id="rId102"/>
    <p:sldId id="1224" r:id="rId103"/>
    <p:sldId id="1225" r:id="rId104"/>
    <p:sldId id="1226" r:id="rId105"/>
    <p:sldId id="1227" r:id="rId106"/>
    <p:sldId id="1228" r:id="rId107"/>
    <p:sldId id="1229" r:id="rId108"/>
    <p:sldId id="1230" r:id="rId109"/>
    <p:sldId id="1231" r:id="rId110"/>
    <p:sldId id="1232" r:id="rId111"/>
    <p:sldId id="1233" r:id="rId112"/>
    <p:sldId id="1234" r:id="rId113"/>
    <p:sldId id="1235" r:id="rId114"/>
    <p:sldId id="1236" r:id="rId115"/>
    <p:sldId id="1237" r:id="rId116"/>
    <p:sldId id="1238" r:id="rId117"/>
    <p:sldId id="1239" r:id="rId118"/>
    <p:sldId id="1240" r:id="rId119"/>
    <p:sldId id="1241" r:id="rId120"/>
    <p:sldId id="1242" r:id="rId121"/>
    <p:sldId id="1243" r:id="rId122"/>
    <p:sldId id="1244" r:id="rId123"/>
    <p:sldId id="1245" r:id="rId124"/>
    <p:sldId id="1246" r:id="rId125"/>
    <p:sldId id="1247" r:id="rId126"/>
    <p:sldId id="1248" r:id="rId127"/>
    <p:sldId id="1249" r:id="rId128"/>
    <p:sldId id="1250" r:id="rId129"/>
    <p:sldId id="1251" r:id="rId130"/>
    <p:sldId id="1252" r:id="rId131"/>
    <p:sldId id="1253" r:id="rId132"/>
    <p:sldId id="1254" r:id="rId133"/>
    <p:sldId id="1255" r:id="rId134"/>
    <p:sldId id="1256" r:id="rId135"/>
    <p:sldId id="1257" r:id="rId136"/>
    <p:sldId id="1258" r:id="rId137"/>
    <p:sldId id="1259" r:id="rId138"/>
    <p:sldId id="1260" r:id="rId139"/>
    <p:sldId id="1261" r:id="rId140"/>
    <p:sldId id="1262" r:id="rId141"/>
    <p:sldId id="1263" r:id="rId142"/>
    <p:sldId id="1264" r:id="rId143"/>
    <p:sldId id="1265" r:id="rId144"/>
    <p:sldId id="1266" r:id="rId145"/>
    <p:sldId id="1267" r:id="rId146"/>
    <p:sldId id="1268" r:id="rId147"/>
    <p:sldId id="1269" r:id="rId148"/>
    <p:sldId id="1270" r:id="rId149"/>
    <p:sldId id="1271" r:id="rId150"/>
    <p:sldId id="1272" r:id="rId151"/>
    <p:sldId id="1275" r:id="rId152"/>
    <p:sldId id="1274" r:id="rId153"/>
    <p:sldId id="1276" r:id="rId154"/>
    <p:sldId id="1277" r:id="rId155"/>
    <p:sldId id="1278" r:id="rId156"/>
    <p:sldId id="1279" r:id="rId157"/>
    <p:sldId id="1280" r:id="rId158"/>
    <p:sldId id="1281" r:id="rId159"/>
    <p:sldId id="1282" r:id="rId160"/>
    <p:sldId id="1283" r:id="rId161"/>
    <p:sldId id="1284" r:id="rId162"/>
    <p:sldId id="1285" r:id="rId163"/>
    <p:sldId id="1286" r:id="rId164"/>
    <p:sldId id="1287" r:id="rId165"/>
    <p:sldId id="1288" r:id="rId166"/>
    <p:sldId id="1289" r:id="rId167"/>
    <p:sldId id="1290" r:id="rId168"/>
    <p:sldId id="1291" r:id="rId169"/>
    <p:sldId id="1292" r:id="rId170"/>
    <p:sldId id="1293" r:id="rId171"/>
    <p:sldId id="1294" r:id="rId172"/>
    <p:sldId id="1295" r:id="rId173"/>
    <p:sldId id="1296" r:id="rId174"/>
    <p:sldId id="1297" r:id="rId175"/>
    <p:sldId id="1298" r:id="rId176"/>
    <p:sldId id="1299" r:id="rId177"/>
    <p:sldId id="1300" r:id="rId178"/>
    <p:sldId id="1301" r:id="rId179"/>
    <p:sldId id="1302" r:id="rId180"/>
    <p:sldId id="1303" r:id="rId181"/>
    <p:sldId id="1304" r:id="rId182"/>
    <p:sldId id="1305" r:id="rId183"/>
    <p:sldId id="1306" r:id="rId184"/>
    <p:sldId id="1307" r:id="rId185"/>
    <p:sldId id="1308" r:id="rId186"/>
    <p:sldId id="1309" r:id="rId187"/>
    <p:sldId id="1310" r:id="rId188"/>
    <p:sldId id="1311" r:id="rId189"/>
    <p:sldId id="1312" r:id="rId190"/>
    <p:sldId id="1313" r:id="rId191"/>
    <p:sldId id="1314" r:id="rId192"/>
    <p:sldId id="1315" r:id="rId193"/>
    <p:sldId id="1316" r:id="rId194"/>
    <p:sldId id="1317" r:id="rId195"/>
    <p:sldId id="1318" r:id="rId196"/>
    <p:sldId id="1319" r:id="rId197"/>
    <p:sldId id="1320" r:id="rId198"/>
    <p:sldId id="1321" r:id="rId199"/>
    <p:sldId id="1322" r:id="rId200"/>
    <p:sldId id="1323" r:id="rId201"/>
    <p:sldId id="1324" r:id="rId202"/>
    <p:sldId id="1325" r:id="rId203"/>
    <p:sldId id="1326" r:id="rId204"/>
    <p:sldId id="1327" r:id="rId205"/>
    <p:sldId id="1328" r:id="rId206"/>
    <p:sldId id="1329" r:id="rId207"/>
    <p:sldId id="1330" r:id="rId208"/>
    <p:sldId id="1331" r:id="rId209"/>
    <p:sldId id="1332" r:id="rId210"/>
    <p:sldId id="1122" r:id="rId211"/>
    <p:sldId id="1333" r:id="rId212"/>
    <p:sldId id="1123" r:id="rId213"/>
    <p:sldId id="1124" r:id="rId214"/>
  </p:sldIdLst>
  <p:sldSz cx="12192000" cy="6858000"/>
  <p:notesSz cx="6858000" cy="9144000"/>
  <p:embeddedFontLst>
    <p:embeddedFont>
      <p:font typeface="微軟正黑體" panose="020B0604030504040204" pitchFamily="34" charset="-120"/>
      <p:regular r:id="rId216"/>
      <p:bold r:id="rId217"/>
    </p:embeddedFont>
    <p:embeddedFont>
      <p:font typeface="Calibri" panose="020F0502020204030204" pitchFamily="34" charset="0"/>
      <p:regular r:id="rId218"/>
      <p:bold r:id="rId219"/>
      <p:italic r:id="rId220"/>
      <p:boldItalic r:id="rId22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4F3"/>
    <a:srgbClr val="369A93"/>
    <a:srgbClr val="39A19A"/>
    <a:srgbClr val="3CAAA2"/>
    <a:srgbClr val="BF9409"/>
    <a:srgbClr val="3AA49C"/>
    <a:srgbClr val="33918A"/>
    <a:srgbClr val="61AB68"/>
    <a:srgbClr val="FA1E00"/>
    <a:srgbClr val="CC9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6" autoAdjust="0"/>
    <p:restoredTop sz="95274" autoAdjust="0"/>
  </p:normalViewPr>
  <p:slideViewPr>
    <p:cSldViewPr snapToGrid="0" snapToObjects="1">
      <p:cViewPr varScale="1">
        <p:scale>
          <a:sx n="75" d="100"/>
          <a:sy n="75" d="100"/>
        </p:scale>
        <p:origin x="-96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2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font" Target="fonts/font1.fntdata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22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224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font" Target="fonts/font4.fntdata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font" Target="fonts/font5.fntdata"/><Relationship Id="rId225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font" Target="fonts/font6.fntdata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21916-9E7D-441A-ABFC-FC60F45A3D68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E9FDD-1EF8-48B2-BF5F-73829B9CEE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35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25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209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76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210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76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211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76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212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1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8689" y="6356351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41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402488" y="2040162"/>
            <a:ext cx="5402298" cy="3348266"/>
          </a:xfrm>
          <a:custGeom>
            <a:avLst/>
            <a:gdLst>
              <a:gd name="connsiteX0" fmla="*/ 3673902 w 5402298"/>
              <a:gd name="connsiteY0" fmla="*/ 0 h 3348266"/>
              <a:gd name="connsiteX1" fmla="*/ 3782447 w 5402298"/>
              <a:gd name="connsiteY1" fmla="*/ 91853 h 3348266"/>
              <a:gd name="connsiteX2" fmla="*/ 3765746 w 5402298"/>
              <a:gd name="connsiteY2" fmla="*/ 0 h 3348266"/>
              <a:gd name="connsiteX3" fmla="*/ 3865945 w 5402298"/>
              <a:gd name="connsiteY3" fmla="*/ 100199 h 3348266"/>
              <a:gd name="connsiteX4" fmla="*/ 3857589 w 5402298"/>
              <a:gd name="connsiteY4" fmla="*/ 16701 h 3348266"/>
              <a:gd name="connsiteX5" fmla="*/ 3936914 w 5402298"/>
              <a:gd name="connsiteY5" fmla="*/ 108554 h 3348266"/>
              <a:gd name="connsiteX6" fmla="*/ 3936914 w 5402298"/>
              <a:gd name="connsiteY6" fmla="*/ 41749 h 3348266"/>
              <a:gd name="connsiteX7" fmla="*/ 4112265 w 5402298"/>
              <a:gd name="connsiteY7" fmla="*/ 141948 h 3348266"/>
              <a:gd name="connsiteX8" fmla="*/ 4270905 w 5402298"/>
              <a:gd name="connsiteY8" fmla="*/ 121073 h 3348266"/>
              <a:gd name="connsiteX9" fmla="*/ 4742662 w 5402298"/>
              <a:gd name="connsiteY9" fmla="*/ 263021 h 3348266"/>
              <a:gd name="connsiteX10" fmla="*/ 4838688 w 5402298"/>
              <a:gd name="connsiteY10" fmla="*/ 212926 h 3348266"/>
              <a:gd name="connsiteX11" fmla="*/ 4968117 w 5402298"/>
              <a:gd name="connsiteY11" fmla="*/ 258848 h 3348266"/>
              <a:gd name="connsiteX12" fmla="*/ 4988982 w 5402298"/>
              <a:gd name="connsiteY12" fmla="*/ 333991 h 3348266"/>
              <a:gd name="connsiteX13" fmla="*/ 5139277 w 5402298"/>
              <a:gd name="connsiteY13" fmla="*/ 404970 h 3348266"/>
              <a:gd name="connsiteX14" fmla="*/ 5260350 w 5402298"/>
              <a:gd name="connsiteY14" fmla="*/ 513515 h 3348266"/>
              <a:gd name="connsiteX15" fmla="*/ 5339675 w 5402298"/>
              <a:gd name="connsiteY15" fmla="*/ 736870 h 3348266"/>
              <a:gd name="connsiteX16" fmla="*/ 5402298 w 5402298"/>
              <a:gd name="connsiteY16" fmla="*/ 885082 h 3348266"/>
              <a:gd name="connsiteX17" fmla="*/ 5343848 w 5402298"/>
              <a:gd name="connsiteY17" fmla="*/ 1018675 h 3348266"/>
              <a:gd name="connsiteX18" fmla="*/ 5252004 w 5402298"/>
              <a:gd name="connsiteY18" fmla="*/ 1135575 h 3348266"/>
              <a:gd name="connsiteX19" fmla="*/ 5068307 w 5402298"/>
              <a:gd name="connsiteY19" fmla="*/ 1085480 h 3348266"/>
              <a:gd name="connsiteX20" fmla="*/ 4936796 w 5402298"/>
              <a:gd name="connsiteY20" fmla="*/ 1108437 h 3348266"/>
              <a:gd name="connsiteX21" fmla="*/ 4801113 w 5402298"/>
              <a:gd name="connsiteY21" fmla="*/ 1131402 h 3348266"/>
              <a:gd name="connsiteX22" fmla="*/ 4529745 w 5402298"/>
              <a:gd name="connsiteY22" fmla="*/ 1043731 h 3348266"/>
              <a:gd name="connsiteX23" fmla="*/ 4429555 w 5402298"/>
              <a:gd name="connsiteY23" fmla="*/ 1093826 h 3348266"/>
              <a:gd name="connsiteX24" fmla="*/ 4454593 w 5402298"/>
              <a:gd name="connsiteY24" fmla="*/ 1452865 h 3348266"/>
              <a:gd name="connsiteX25" fmla="*/ 4529745 w 5402298"/>
              <a:gd name="connsiteY25" fmla="*/ 1795211 h 3348266"/>
              <a:gd name="connsiteX26" fmla="*/ 4751018 w 5402298"/>
              <a:gd name="connsiteY26" fmla="*/ 2204345 h 3348266"/>
              <a:gd name="connsiteX27" fmla="*/ 4930541 w 5402298"/>
              <a:gd name="connsiteY27" fmla="*/ 2588440 h 3348266"/>
              <a:gd name="connsiteX28" fmla="*/ 5231130 w 5402298"/>
              <a:gd name="connsiteY28" fmla="*/ 2830578 h 3348266"/>
              <a:gd name="connsiteX29" fmla="*/ 5302099 w 5402298"/>
              <a:gd name="connsiteY29" fmla="*/ 2868154 h 3348266"/>
              <a:gd name="connsiteX30" fmla="*/ 5331329 w 5402298"/>
              <a:gd name="connsiteY30" fmla="*/ 2947479 h 3348266"/>
              <a:gd name="connsiteX31" fmla="*/ 5314627 w 5402298"/>
              <a:gd name="connsiteY31" fmla="*/ 3056024 h 3348266"/>
              <a:gd name="connsiteX32" fmla="*/ 5226947 w 5402298"/>
              <a:gd name="connsiteY32" fmla="*/ 3081071 h 3348266"/>
              <a:gd name="connsiteX33" fmla="*/ 5139277 w 5402298"/>
              <a:gd name="connsiteY33" fmla="*/ 3074807 h 3348266"/>
              <a:gd name="connsiteX34" fmla="*/ 5051606 w 5402298"/>
              <a:gd name="connsiteY34" fmla="*/ 3068552 h 3348266"/>
              <a:gd name="connsiteX35" fmla="*/ 4817814 w 5402298"/>
              <a:gd name="connsiteY35" fmla="*/ 2876500 h 3348266"/>
              <a:gd name="connsiteX36" fmla="*/ 4730143 w 5402298"/>
              <a:gd name="connsiteY36" fmla="*/ 2676111 h 3348266"/>
              <a:gd name="connsiteX37" fmla="*/ 4341875 w 5402298"/>
              <a:gd name="connsiteY37" fmla="*/ 2150077 h 3348266"/>
              <a:gd name="connsiteX38" fmla="*/ 3999538 w 5402298"/>
              <a:gd name="connsiteY38" fmla="*/ 1661609 h 3348266"/>
              <a:gd name="connsiteX39" fmla="*/ 4007884 w 5402298"/>
              <a:gd name="connsiteY39" fmla="*/ 1615687 h 3348266"/>
              <a:gd name="connsiteX40" fmla="*/ 3999538 w 5402298"/>
              <a:gd name="connsiteY40" fmla="*/ 1569766 h 3348266"/>
              <a:gd name="connsiteX41" fmla="*/ 3949443 w 5402298"/>
              <a:gd name="connsiteY41" fmla="*/ 1619861 h 3348266"/>
              <a:gd name="connsiteX42" fmla="*/ 3903511 w 5402298"/>
              <a:gd name="connsiteY42" fmla="*/ 1586467 h 3348266"/>
              <a:gd name="connsiteX43" fmla="*/ 3878464 w 5402298"/>
              <a:gd name="connsiteY43" fmla="*/ 1636562 h 3348266"/>
              <a:gd name="connsiteX44" fmla="*/ 3840888 w 5402298"/>
              <a:gd name="connsiteY44" fmla="*/ 1590640 h 3348266"/>
              <a:gd name="connsiteX45" fmla="*/ 3803321 w 5402298"/>
              <a:gd name="connsiteY45" fmla="*/ 1640735 h 3348266"/>
              <a:gd name="connsiteX46" fmla="*/ 3782447 w 5402298"/>
              <a:gd name="connsiteY46" fmla="*/ 1590640 h 3348266"/>
              <a:gd name="connsiteX47" fmla="*/ 3744871 w 5402298"/>
              <a:gd name="connsiteY47" fmla="*/ 1644908 h 3348266"/>
              <a:gd name="connsiteX48" fmla="*/ 3728170 w 5402298"/>
              <a:gd name="connsiteY48" fmla="*/ 1582285 h 3348266"/>
              <a:gd name="connsiteX49" fmla="*/ 3682248 w 5402298"/>
              <a:gd name="connsiteY49" fmla="*/ 1628216 h 3348266"/>
              <a:gd name="connsiteX50" fmla="*/ 3640499 w 5402298"/>
              <a:gd name="connsiteY50" fmla="*/ 1611514 h 3348266"/>
              <a:gd name="connsiteX51" fmla="*/ 3611269 w 5402298"/>
              <a:gd name="connsiteY51" fmla="*/ 2058224 h 3348266"/>
              <a:gd name="connsiteX52" fmla="*/ 3582049 w 5402298"/>
              <a:gd name="connsiteY52" fmla="*/ 2504942 h 3348266"/>
              <a:gd name="connsiteX53" fmla="*/ 3607096 w 5402298"/>
              <a:gd name="connsiteY53" fmla="*/ 2801358 h 3348266"/>
              <a:gd name="connsiteX54" fmla="*/ 3678075 w 5402298"/>
              <a:gd name="connsiteY54" fmla="*/ 3072725 h 3348266"/>
              <a:gd name="connsiteX55" fmla="*/ 3732343 w 5402298"/>
              <a:gd name="connsiteY55" fmla="*/ 3068552 h 3348266"/>
              <a:gd name="connsiteX56" fmla="*/ 3865945 w 5402298"/>
              <a:gd name="connsiteY56" fmla="*/ 3124911 h 3348266"/>
              <a:gd name="connsiteX57" fmla="*/ 3903511 w 5402298"/>
              <a:gd name="connsiteY57" fmla="*/ 3285643 h 3348266"/>
              <a:gd name="connsiteX58" fmla="*/ 3903511 w 5402298"/>
              <a:gd name="connsiteY58" fmla="*/ 3306517 h 3348266"/>
              <a:gd name="connsiteX59" fmla="*/ 3799148 w 5402298"/>
              <a:gd name="connsiteY59" fmla="*/ 3333656 h 3348266"/>
              <a:gd name="connsiteX60" fmla="*/ 3678075 w 5402298"/>
              <a:gd name="connsiteY60" fmla="*/ 3348266 h 3348266"/>
              <a:gd name="connsiteX61" fmla="*/ 3481850 w 5402298"/>
              <a:gd name="connsiteY61" fmla="*/ 3252240 h 3348266"/>
              <a:gd name="connsiteX62" fmla="*/ 3481850 w 5402298"/>
              <a:gd name="connsiteY62" fmla="*/ 3218846 h 3348266"/>
              <a:gd name="connsiteX63" fmla="*/ 3406707 w 5402298"/>
              <a:gd name="connsiteY63" fmla="*/ 3001747 h 3348266"/>
              <a:gd name="connsiteX64" fmla="*/ 3327382 w 5402298"/>
              <a:gd name="connsiteY64" fmla="*/ 2893201 h 3348266"/>
              <a:gd name="connsiteX65" fmla="*/ 3341993 w 5402298"/>
              <a:gd name="connsiteY65" fmla="*/ 2701158 h 3348266"/>
              <a:gd name="connsiteX66" fmla="*/ 3356603 w 5402298"/>
              <a:gd name="connsiteY66" fmla="*/ 2509115 h 3348266"/>
              <a:gd name="connsiteX67" fmla="*/ 3296071 w 5402298"/>
              <a:gd name="connsiteY67" fmla="*/ 2031085 h 3348266"/>
              <a:gd name="connsiteX68" fmla="*/ 3235529 w 5402298"/>
              <a:gd name="connsiteY68" fmla="*/ 1548891 h 3348266"/>
              <a:gd name="connsiteX69" fmla="*/ 2847270 w 5402298"/>
              <a:gd name="connsiteY69" fmla="*/ 1465393 h 3348266"/>
              <a:gd name="connsiteX70" fmla="*/ 2809694 w 5402298"/>
              <a:gd name="connsiteY70" fmla="*/ 1502969 h 3348266"/>
              <a:gd name="connsiteX71" fmla="*/ 2801348 w 5402298"/>
              <a:gd name="connsiteY71" fmla="*/ 1444519 h 3348266"/>
              <a:gd name="connsiteX72" fmla="*/ 2755426 w 5402298"/>
              <a:gd name="connsiteY72" fmla="*/ 1515488 h 3348266"/>
              <a:gd name="connsiteX73" fmla="*/ 2767945 w 5402298"/>
              <a:gd name="connsiteY73" fmla="*/ 1427818 h 3348266"/>
              <a:gd name="connsiteX74" fmla="*/ 2688621 w 5402298"/>
              <a:gd name="connsiteY74" fmla="*/ 1507142 h 3348266"/>
              <a:gd name="connsiteX75" fmla="*/ 2701149 w 5402298"/>
              <a:gd name="connsiteY75" fmla="*/ 1411116 h 3348266"/>
              <a:gd name="connsiteX76" fmla="*/ 2646872 w 5402298"/>
              <a:gd name="connsiteY76" fmla="*/ 1461220 h 3348266"/>
              <a:gd name="connsiteX77" fmla="*/ 2646872 w 5402298"/>
              <a:gd name="connsiteY77" fmla="*/ 1390242 h 3348266"/>
              <a:gd name="connsiteX78" fmla="*/ 2584248 w 5402298"/>
              <a:gd name="connsiteY78" fmla="*/ 1473739 h 3348266"/>
              <a:gd name="connsiteX79" fmla="*/ 2592604 w 5402298"/>
              <a:gd name="connsiteY79" fmla="*/ 1369367 h 3348266"/>
              <a:gd name="connsiteX80" fmla="*/ 2571729 w 5402298"/>
              <a:gd name="connsiteY80" fmla="*/ 1365194 h 3348266"/>
              <a:gd name="connsiteX81" fmla="*/ 2525798 w 5402298"/>
              <a:gd name="connsiteY81" fmla="*/ 1423644 h 3348266"/>
              <a:gd name="connsiteX82" fmla="*/ 2529980 w 5402298"/>
              <a:gd name="connsiteY82" fmla="*/ 1356848 h 3348266"/>
              <a:gd name="connsiteX83" fmla="*/ 2129184 w 5402298"/>
              <a:gd name="connsiteY83" fmla="*/ 1194026 h 3348266"/>
              <a:gd name="connsiteX84" fmla="*/ 2062387 w 5402298"/>
              <a:gd name="connsiteY84" fmla="*/ 1715887 h 3348266"/>
              <a:gd name="connsiteX85" fmla="*/ 1861998 w 5402298"/>
              <a:gd name="connsiteY85" fmla="*/ 2179297 h 3348266"/>
              <a:gd name="connsiteX86" fmla="*/ 1836951 w 5402298"/>
              <a:gd name="connsiteY86" fmla="*/ 2300371 h 3348266"/>
              <a:gd name="connsiteX87" fmla="*/ 1924621 w 5402298"/>
              <a:gd name="connsiteY87" fmla="*/ 2605132 h 3348266"/>
              <a:gd name="connsiteX88" fmla="*/ 2112491 w 5402298"/>
              <a:gd name="connsiteY88" fmla="*/ 2843106 h 3348266"/>
              <a:gd name="connsiteX89" fmla="*/ 2162586 w 5402298"/>
              <a:gd name="connsiteY89" fmla="*/ 2847280 h 3348266"/>
              <a:gd name="connsiteX90" fmla="*/ 2287833 w 5402298"/>
              <a:gd name="connsiteY90" fmla="*/ 2805531 h 3348266"/>
              <a:gd name="connsiteX91" fmla="*/ 2362985 w 5402298"/>
              <a:gd name="connsiteY91" fmla="*/ 2830578 h 3348266"/>
              <a:gd name="connsiteX92" fmla="*/ 2433954 w 5402298"/>
              <a:gd name="connsiteY92" fmla="*/ 2989228 h 3348266"/>
              <a:gd name="connsiteX93" fmla="*/ 2187634 w 5402298"/>
              <a:gd name="connsiteY93" fmla="*/ 3101946 h 3348266"/>
              <a:gd name="connsiteX94" fmla="*/ 1795193 w 5402298"/>
              <a:gd name="connsiteY94" fmla="*/ 2843106 h 3348266"/>
              <a:gd name="connsiteX95" fmla="*/ 1511306 w 5402298"/>
              <a:gd name="connsiteY95" fmla="*/ 2425618 h 3348266"/>
              <a:gd name="connsiteX96" fmla="*/ 1502960 w 5402298"/>
              <a:gd name="connsiteY96" fmla="*/ 2304544 h 3348266"/>
              <a:gd name="connsiteX97" fmla="*/ 1590631 w 5402298"/>
              <a:gd name="connsiteY97" fmla="*/ 2120847 h 3348266"/>
              <a:gd name="connsiteX98" fmla="*/ 1636553 w 5402298"/>
              <a:gd name="connsiteY98" fmla="*/ 1924631 h 3348266"/>
              <a:gd name="connsiteX99" fmla="*/ 1632380 w 5402298"/>
              <a:gd name="connsiteY99" fmla="*/ 1849479 h 3348266"/>
              <a:gd name="connsiteX100" fmla="*/ 1452856 w 5402298"/>
              <a:gd name="connsiteY100" fmla="*/ 1962207 h 3348266"/>
              <a:gd name="connsiteX101" fmla="*/ 1152267 w 5402298"/>
              <a:gd name="connsiteY101" fmla="*/ 2154250 h 3348266"/>
              <a:gd name="connsiteX102" fmla="*/ 1047895 w 5402298"/>
              <a:gd name="connsiteY102" fmla="*/ 2517462 h 3348266"/>
              <a:gd name="connsiteX103" fmla="*/ 1110518 w 5402298"/>
              <a:gd name="connsiteY103" fmla="*/ 2897375 h 3348266"/>
              <a:gd name="connsiteX104" fmla="*/ 1285860 w 5402298"/>
              <a:gd name="connsiteY104" fmla="*/ 3081071 h 3348266"/>
              <a:gd name="connsiteX105" fmla="*/ 1173142 w 5402298"/>
              <a:gd name="connsiteY105" fmla="*/ 3152050 h 3348266"/>
              <a:gd name="connsiteX106" fmla="*/ 868371 w 5402298"/>
              <a:gd name="connsiteY106" fmla="*/ 3097773 h 3348266"/>
              <a:gd name="connsiteX107" fmla="*/ 830795 w 5402298"/>
              <a:gd name="connsiteY107" fmla="*/ 2880682 h 3348266"/>
              <a:gd name="connsiteX108" fmla="*/ 830795 w 5402298"/>
              <a:gd name="connsiteY108" fmla="*/ 2667756 h 3348266"/>
              <a:gd name="connsiteX109" fmla="*/ 834968 w 5402298"/>
              <a:gd name="connsiteY109" fmla="*/ 2446492 h 3348266"/>
              <a:gd name="connsiteX110" fmla="*/ 772345 w 5402298"/>
              <a:gd name="connsiteY110" fmla="*/ 2104146 h 3348266"/>
              <a:gd name="connsiteX111" fmla="*/ 642926 w 5402298"/>
              <a:gd name="connsiteY111" fmla="*/ 2129202 h 3348266"/>
              <a:gd name="connsiteX112" fmla="*/ 221264 w 5402298"/>
              <a:gd name="connsiteY112" fmla="*/ 1932977 h 3348266"/>
              <a:gd name="connsiteX113" fmla="*/ 0 w 5402298"/>
              <a:gd name="connsiteY113" fmla="*/ 1540536 h 3348266"/>
              <a:gd name="connsiteX114" fmla="*/ 66796 w 5402298"/>
              <a:gd name="connsiteY114" fmla="*/ 1369367 h 3348266"/>
              <a:gd name="connsiteX115" fmla="*/ 279714 w 5402298"/>
              <a:gd name="connsiteY115" fmla="*/ 1461220 h 3348266"/>
              <a:gd name="connsiteX116" fmla="*/ 672155 w 5402298"/>
              <a:gd name="connsiteY116" fmla="*/ 1824432 h 3348266"/>
              <a:gd name="connsiteX117" fmla="*/ 1039540 w 5402298"/>
              <a:gd name="connsiteY117" fmla="*/ 1194026 h 3348266"/>
              <a:gd name="connsiteX118" fmla="*/ 1033276 w 5402298"/>
              <a:gd name="connsiteY118" fmla="*/ 989454 h 3348266"/>
              <a:gd name="connsiteX119" fmla="*/ 1027021 w 5402298"/>
              <a:gd name="connsiteY119" fmla="*/ 826632 h 3348266"/>
              <a:gd name="connsiteX120" fmla="*/ 1256640 w 5402298"/>
              <a:gd name="connsiteY120" fmla="*/ 296424 h 3348266"/>
              <a:gd name="connsiteX121" fmla="*/ 1836951 w 5402298"/>
              <a:gd name="connsiteY121" fmla="*/ 166995 h 3348266"/>
              <a:gd name="connsiteX122" fmla="*/ 2394296 w 5402298"/>
              <a:gd name="connsiteY122" fmla="*/ 229619 h 3348266"/>
              <a:gd name="connsiteX123" fmla="*/ 2955815 w 5402298"/>
              <a:gd name="connsiteY123" fmla="*/ 292251 h 3348266"/>
              <a:gd name="connsiteX124" fmla="*/ 3431755 w 5402298"/>
              <a:gd name="connsiteY124" fmla="*/ 154476 h 3348266"/>
              <a:gd name="connsiteX125" fmla="*/ 3448456 w 5402298"/>
              <a:gd name="connsiteY125" fmla="*/ 137775 h 3348266"/>
              <a:gd name="connsiteX126" fmla="*/ 3423399 w 5402298"/>
              <a:gd name="connsiteY126" fmla="*/ 100199 h 3348266"/>
              <a:gd name="connsiteX127" fmla="*/ 3506897 w 5402298"/>
              <a:gd name="connsiteY127" fmla="*/ 108554 h 3348266"/>
              <a:gd name="connsiteX128" fmla="*/ 3473503 w 5402298"/>
              <a:gd name="connsiteY128" fmla="*/ 37576 h 3348266"/>
              <a:gd name="connsiteX129" fmla="*/ 3615451 w 5402298"/>
              <a:gd name="connsiteY129" fmla="*/ 75152 h 3348266"/>
              <a:gd name="connsiteX130" fmla="*/ 3557001 w 5402298"/>
              <a:gd name="connsiteY130" fmla="*/ 8355 h 3348266"/>
              <a:gd name="connsiteX131" fmla="*/ 3686421 w 5402298"/>
              <a:gd name="connsiteY131" fmla="*/ 83507 h 334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402298" h="3348266">
                <a:moveTo>
                  <a:pt x="3673902" y="0"/>
                </a:moveTo>
                <a:lnTo>
                  <a:pt x="3782447" y="91853"/>
                </a:lnTo>
                <a:lnTo>
                  <a:pt x="3765746" y="0"/>
                </a:lnTo>
                <a:lnTo>
                  <a:pt x="3865945" y="100199"/>
                </a:lnTo>
                <a:lnTo>
                  <a:pt x="3857589" y="16701"/>
                </a:lnTo>
                <a:lnTo>
                  <a:pt x="3936914" y="108554"/>
                </a:lnTo>
                <a:lnTo>
                  <a:pt x="3936914" y="41749"/>
                </a:lnTo>
                <a:cubicBezTo>
                  <a:pt x="3978663" y="80722"/>
                  <a:pt x="4037113" y="114115"/>
                  <a:pt x="4112265" y="141948"/>
                </a:cubicBezTo>
                <a:cubicBezTo>
                  <a:pt x="4181837" y="128032"/>
                  <a:pt x="4234718" y="121073"/>
                  <a:pt x="4270905" y="121073"/>
                </a:cubicBezTo>
                <a:cubicBezTo>
                  <a:pt x="4301523" y="121073"/>
                  <a:pt x="4458775" y="168393"/>
                  <a:pt x="4742662" y="263021"/>
                </a:cubicBezTo>
                <a:cubicBezTo>
                  <a:pt x="4784420" y="229619"/>
                  <a:pt x="4816417" y="212926"/>
                  <a:pt x="4838688" y="212926"/>
                </a:cubicBezTo>
                <a:cubicBezTo>
                  <a:pt x="4883213" y="212926"/>
                  <a:pt x="4926359" y="228231"/>
                  <a:pt x="4968117" y="258848"/>
                </a:cubicBezTo>
                <a:cubicBezTo>
                  <a:pt x="4979239" y="281111"/>
                  <a:pt x="4986197" y="306158"/>
                  <a:pt x="4988982" y="333991"/>
                </a:cubicBezTo>
                <a:cubicBezTo>
                  <a:pt x="5083611" y="375749"/>
                  <a:pt x="5133706" y="399399"/>
                  <a:pt x="5139277" y="404970"/>
                </a:cubicBezTo>
                <a:cubicBezTo>
                  <a:pt x="5194942" y="435587"/>
                  <a:pt x="5235303" y="471766"/>
                  <a:pt x="5260350" y="513515"/>
                </a:cubicBezTo>
                <a:cubicBezTo>
                  <a:pt x="5271481" y="583096"/>
                  <a:pt x="5297926" y="657554"/>
                  <a:pt x="5339675" y="736870"/>
                </a:cubicBezTo>
                <a:cubicBezTo>
                  <a:pt x="5381424" y="816194"/>
                  <a:pt x="5402298" y="865596"/>
                  <a:pt x="5402298" y="885082"/>
                </a:cubicBezTo>
                <a:cubicBezTo>
                  <a:pt x="5402298" y="907344"/>
                  <a:pt x="5382812" y="951878"/>
                  <a:pt x="5343848" y="1018675"/>
                </a:cubicBezTo>
                <a:cubicBezTo>
                  <a:pt x="5304884" y="1085480"/>
                  <a:pt x="5274267" y="1124444"/>
                  <a:pt x="5252004" y="1135575"/>
                </a:cubicBezTo>
                <a:cubicBezTo>
                  <a:pt x="5126757" y="1102173"/>
                  <a:pt x="5065522" y="1085480"/>
                  <a:pt x="5068307" y="1085480"/>
                </a:cubicBezTo>
                <a:cubicBezTo>
                  <a:pt x="5040475" y="1085480"/>
                  <a:pt x="4996635" y="1093132"/>
                  <a:pt x="4936796" y="1108437"/>
                </a:cubicBezTo>
                <a:cubicBezTo>
                  <a:pt x="4876958" y="1123750"/>
                  <a:pt x="4831730" y="1131402"/>
                  <a:pt x="4801113" y="1131402"/>
                </a:cubicBezTo>
                <a:cubicBezTo>
                  <a:pt x="4712054" y="1131402"/>
                  <a:pt x="4621598" y="1102173"/>
                  <a:pt x="4529745" y="1043731"/>
                </a:cubicBezTo>
                <a:cubicBezTo>
                  <a:pt x="4487996" y="1043731"/>
                  <a:pt x="4454593" y="1060424"/>
                  <a:pt x="4429555" y="1093826"/>
                </a:cubicBezTo>
                <a:cubicBezTo>
                  <a:pt x="4432331" y="1113313"/>
                  <a:pt x="4440677" y="1232989"/>
                  <a:pt x="4454593" y="1452865"/>
                </a:cubicBezTo>
                <a:cubicBezTo>
                  <a:pt x="4460163" y="1600383"/>
                  <a:pt x="4485211" y="1714490"/>
                  <a:pt x="4529745" y="1795211"/>
                </a:cubicBezTo>
                <a:lnTo>
                  <a:pt x="4751018" y="2204345"/>
                </a:lnTo>
                <a:cubicBezTo>
                  <a:pt x="4812244" y="2332377"/>
                  <a:pt x="4872091" y="2460408"/>
                  <a:pt x="4930541" y="2588440"/>
                </a:cubicBezTo>
                <a:cubicBezTo>
                  <a:pt x="5022385" y="2749865"/>
                  <a:pt x="5122584" y="2830578"/>
                  <a:pt x="5231130" y="2830578"/>
                </a:cubicBezTo>
                <a:cubicBezTo>
                  <a:pt x="5258962" y="2830578"/>
                  <a:pt x="5282622" y="2843106"/>
                  <a:pt x="5302099" y="2868154"/>
                </a:cubicBezTo>
                <a:cubicBezTo>
                  <a:pt x="5321576" y="2893201"/>
                  <a:pt x="5331329" y="2919646"/>
                  <a:pt x="5331329" y="2947479"/>
                </a:cubicBezTo>
                <a:cubicBezTo>
                  <a:pt x="5331329" y="2980872"/>
                  <a:pt x="5325759" y="3017060"/>
                  <a:pt x="5314627" y="3056024"/>
                </a:cubicBezTo>
                <a:cubicBezTo>
                  <a:pt x="5289580" y="3072725"/>
                  <a:pt x="5260350" y="3081071"/>
                  <a:pt x="5226947" y="3081071"/>
                </a:cubicBezTo>
                <a:cubicBezTo>
                  <a:pt x="5207470" y="3081071"/>
                  <a:pt x="5178250" y="3078989"/>
                  <a:pt x="5139277" y="3074807"/>
                </a:cubicBezTo>
                <a:cubicBezTo>
                  <a:pt x="5100313" y="3070634"/>
                  <a:pt x="5071092" y="3068552"/>
                  <a:pt x="5051606" y="3068552"/>
                </a:cubicBezTo>
                <a:cubicBezTo>
                  <a:pt x="5004296" y="3021233"/>
                  <a:pt x="4926359" y="2957222"/>
                  <a:pt x="4817814" y="2876500"/>
                </a:cubicBezTo>
                <a:cubicBezTo>
                  <a:pt x="4773280" y="2826405"/>
                  <a:pt x="4744059" y="2759609"/>
                  <a:pt x="4730143" y="2676111"/>
                </a:cubicBezTo>
                <a:cubicBezTo>
                  <a:pt x="4680048" y="2614876"/>
                  <a:pt x="4550619" y="2439534"/>
                  <a:pt x="4341875" y="2150077"/>
                </a:cubicBezTo>
                <a:cubicBezTo>
                  <a:pt x="4121999" y="1846694"/>
                  <a:pt x="4007884" y="1683881"/>
                  <a:pt x="3999538" y="1661609"/>
                </a:cubicBezTo>
                <a:lnTo>
                  <a:pt x="4007884" y="1615687"/>
                </a:lnTo>
                <a:lnTo>
                  <a:pt x="3999538" y="1569766"/>
                </a:lnTo>
                <a:lnTo>
                  <a:pt x="3949443" y="1619861"/>
                </a:lnTo>
                <a:lnTo>
                  <a:pt x="3903511" y="1586467"/>
                </a:lnTo>
                <a:lnTo>
                  <a:pt x="3878464" y="1636562"/>
                </a:lnTo>
                <a:lnTo>
                  <a:pt x="3840888" y="1590640"/>
                </a:lnTo>
                <a:lnTo>
                  <a:pt x="3803321" y="1640735"/>
                </a:lnTo>
                <a:lnTo>
                  <a:pt x="3782447" y="1590640"/>
                </a:lnTo>
                <a:lnTo>
                  <a:pt x="3744871" y="1644908"/>
                </a:lnTo>
                <a:lnTo>
                  <a:pt x="3728170" y="1582285"/>
                </a:lnTo>
                <a:lnTo>
                  <a:pt x="3682248" y="1628216"/>
                </a:lnTo>
                <a:lnTo>
                  <a:pt x="3640499" y="1611514"/>
                </a:lnTo>
                <a:cubicBezTo>
                  <a:pt x="3640499" y="1711714"/>
                  <a:pt x="3630756" y="1860611"/>
                  <a:pt x="3611269" y="2058224"/>
                </a:cubicBezTo>
                <a:cubicBezTo>
                  <a:pt x="3591792" y="2255837"/>
                  <a:pt x="3582049" y="2404743"/>
                  <a:pt x="3582049" y="2504942"/>
                </a:cubicBezTo>
                <a:cubicBezTo>
                  <a:pt x="3582049" y="2585655"/>
                  <a:pt x="3590404" y="2684457"/>
                  <a:pt x="3607096" y="2801358"/>
                </a:cubicBezTo>
                <a:cubicBezTo>
                  <a:pt x="3626583" y="2946082"/>
                  <a:pt x="3650233" y="3036537"/>
                  <a:pt x="3678075" y="3072725"/>
                </a:cubicBezTo>
                <a:lnTo>
                  <a:pt x="3732343" y="3068552"/>
                </a:lnTo>
                <a:cubicBezTo>
                  <a:pt x="3793578" y="3062982"/>
                  <a:pt x="3838103" y="3081765"/>
                  <a:pt x="3865945" y="3124911"/>
                </a:cubicBezTo>
                <a:cubicBezTo>
                  <a:pt x="3893768" y="3168048"/>
                  <a:pt x="3906297" y="3221631"/>
                  <a:pt x="3903511" y="3285643"/>
                </a:cubicBezTo>
                <a:lnTo>
                  <a:pt x="3903511" y="3306517"/>
                </a:lnTo>
                <a:cubicBezTo>
                  <a:pt x="3895165" y="3314863"/>
                  <a:pt x="3860375" y="3323913"/>
                  <a:pt x="3799148" y="3333656"/>
                </a:cubicBezTo>
                <a:cubicBezTo>
                  <a:pt x="3737913" y="3343399"/>
                  <a:pt x="3697552" y="3348266"/>
                  <a:pt x="3678075" y="3348266"/>
                </a:cubicBezTo>
                <a:cubicBezTo>
                  <a:pt x="3602923" y="3348266"/>
                  <a:pt x="3537515" y="3316260"/>
                  <a:pt x="3481850" y="3252240"/>
                </a:cubicBezTo>
                <a:lnTo>
                  <a:pt x="3481850" y="3218846"/>
                </a:lnTo>
                <a:cubicBezTo>
                  <a:pt x="3484635" y="3135349"/>
                  <a:pt x="3459578" y="3062982"/>
                  <a:pt x="3406707" y="3001747"/>
                </a:cubicBezTo>
                <a:cubicBezTo>
                  <a:pt x="3353818" y="2940521"/>
                  <a:pt x="3327382" y="2904333"/>
                  <a:pt x="3327382" y="2893201"/>
                </a:cubicBezTo>
                <a:cubicBezTo>
                  <a:pt x="3327382" y="2851453"/>
                  <a:pt x="3332249" y="2787441"/>
                  <a:pt x="3341993" y="2701158"/>
                </a:cubicBezTo>
                <a:cubicBezTo>
                  <a:pt x="3351736" y="2614876"/>
                  <a:pt x="3356603" y="2550864"/>
                  <a:pt x="3356603" y="2509115"/>
                </a:cubicBezTo>
                <a:cubicBezTo>
                  <a:pt x="3356603" y="2403346"/>
                  <a:pt x="3336422" y="2244012"/>
                  <a:pt x="3296071" y="2031085"/>
                </a:cubicBezTo>
                <a:cubicBezTo>
                  <a:pt x="3255710" y="1818168"/>
                  <a:pt x="3235529" y="1657436"/>
                  <a:pt x="3235529" y="1548891"/>
                </a:cubicBezTo>
                <a:cubicBezTo>
                  <a:pt x="3104722" y="1548891"/>
                  <a:pt x="2975293" y="1521059"/>
                  <a:pt x="2847270" y="1465393"/>
                </a:cubicBezTo>
                <a:lnTo>
                  <a:pt x="2809694" y="1502969"/>
                </a:lnTo>
                <a:lnTo>
                  <a:pt x="2801348" y="1444519"/>
                </a:lnTo>
                <a:lnTo>
                  <a:pt x="2755426" y="1515488"/>
                </a:lnTo>
                <a:lnTo>
                  <a:pt x="2767945" y="1427818"/>
                </a:lnTo>
                <a:lnTo>
                  <a:pt x="2688621" y="1507142"/>
                </a:lnTo>
                <a:lnTo>
                  <a:pt x="2701149" y="1411116"/>
                </a:lnTo>
                <a:lnTo>
                  <a:pt x="2646872" y="1461220"/>
                </a:lnTo>
                <a:lnTo>
                  <a:pt x="2646872" y="1390242"/>
                </a:lnTo>
                <a:cubicBezTo>
                  <a:pt x="2630179" y="1429205"/>
                  <a:pt x="2609305" y="1457038"/>
                  <a:pt x="2584248" y="1473739"/>
                </a:cubicBezTo>
                <a:lnTo>
                  <a:pt x="2592604" y="1369367"/>
                </a:lnTo>
                <a:lnTo>
                  <a:pt x="2571729" y="1365194"/>
                </a:lnTo>
                <a:lnTo>
                  <a:pt x="2525798" y="1423644"/>
                </a:lnTo>
                <a:lnTo>
                  <a:pt x="2529980" y="1356848"/>
                </a:lnTo>
                <a:cubicBezTo>
                  <a:pt x="2415856" y="1323445"/>
                  <a:pt x="2282263" y="1269168"/>
                  <a:pt x="2129184" y="1194026"/>
                </a:cubicBezTo>
                <a:cubicBezTo>
                  <a:pt x="2106921" y="1369367"/>
                  <a:pt x="2084650" y="1543321"/>
                  <a:pt x="2062387" y="1715887"/>
                </a:cubicBezTo>
                <a:cubicBezTo>
                  <a:pt x="2023423" y="1930192"/>
                  <a:pt x="1956618" y="2084668"/>
                  <a:pt x="1861998" y="2179297"/>
                </a:cubicBezTo>
                <a:cubicBezTo>
                  <a:pt x="1839727" y="2232177"/>
                  <a:pt x="1831371" y="2272538"/>
                  <a:pt x="1836951" y="2300371"/>
                </a:cubicBezTo>
                <a:cubicBezTo>
                  <a:pt x="1875905" y="2461796"/>
                  <a:pt x="1905135" y="2563383"/>
                  <a:pt x="1924621" y="2605132"/>
                </a:cubicBezTo>
                <a:cubicBezTo>
                  <a:pt x="1960800" y="2685854"/>
                  <a:pt x="2023423" y="2765170"/>
                  <a:pt x="2112491" y="2843106"/>
                </a:cubicBezTo>
                <a:lnTo>
                  <a:pt x="2162586" y="2847280"/>
                </a:lnTo>
                <a:cubicBezTo>
                  <a:pt x="2173718" y="2847280"/>
                  <a:pt x="2215467" y="2833363"/>
                  <a:pt x="2287833" y="2805531"/>
                </a:cubicBezTo>
                <a:cubicBezTo>
                  <a:pt x="2318451" y="2811101"/>
                  <a:pt x="2343498" y="2819447"/>
                  <a:pt x="2362985" y="2830578"/>
                </a:cubicBezTo>
                <a:cubicBezTo>
                  <a:pt x="2410295" y="2894599"/>
                  <a:pt x="2433954" y="2947479"/>
                  <a:pt x="2433954" y="2989228"/>
                </a:cubicBezTo>
                <a:cubicBezTo>
                  <a:pt x="2433954" y="3064370"/>
                  <a:pt x="2351844" y="3101946"/>
                  <a:pt x="2187634" y="3101946"/>
                </a:cubicBezTo>
                <a:cubicBezTo>
                  <a:pt x="2065172" y="3101946"/>
                  <a:pt x="1934356" y="3015663"/>
                  <a:pt x="1795193" y="2843106"/>
                </a:cubicBezTo>
                <a:cubicBezTo>
                  <a:pt x="1792417" y="2837536"/>
                  <a:pt x="1697779" y="2698373"/>
                  <a:pt x="1511306" y="2425618"/>
                </a:cubicBezTo>
                <a:cubicBezTo>
                  <a:pt x="1505736" y="2378299"/>
                  <a:pt x="1502960" y="2337947"/>
                  <a:pt x="1502960" y="2304544"/>
                </a:cubicBezTo>
                <a:cubicBezTo>
                  <a:pt x="1533568" y="2243309"/>
                  <a:pt x="1562789" y="2182082"/>
                  <a:pt x="1590631" y="2120847"/>
                </a:cubicBezTo>
                <a:cubicBezTo>
                  <a:pt x="1626809" y="2042920"/>
                  <a:pt x="1642113" y="1977511"/>
                  <a:pt x="1636553" y="1924631"/>
                </a:cubicBezTo>
                <a:lnTo>
                  <a:pt x="1632380" y="1849479"/>
                </a:lnTo>
                <a:cubicBezTo>
                  <a:pt x="1582275" y="1868966"/>
                  <a:pt x="1522437" y="1906542"/>
                  <a:pt x="1452856" y="1962207"/>
                </a:cubicBezTo>
                <a:cubicBezTo>
                  <a:pt x="1352656" y="2026218"/>
                  <a:pt x="1252467" y="2090229"/>
                  <a:pt x="1152267" y="2154250"/>
                </a:cubicBezTo>
                <a:cubicBezTo>
                  <a:pt x="1082677" y="2212700"/>
                  <a:pt x="1047895" y="2333765"/>
                  <a:pt x="1047895" y="2517462"/>
                </a:cubicBezTo>
                <a:cubicBezTo>
                  <a:pt x="1047895" y="2626007"/>
                  <a:pt x="1068770" y="2752651"/>
                  <a:pt x="1110518" y="2897375"/>
                </a:cubicBezTo>
                <a:cubicBezTo>
                  <a:pt x="1227410" y="2936347"/>
                  <a:pt x="1285860" y="2997574"/>
                  <a:pt x="1285860" y="3081071"/>
                </a:cubicBezTo>
                <a:cubicBezTo>
                  <a:pt x="1285860" y="3128390"/>
                  <a:pt x="1248284" y="3152050"/>
                  <a:pt x="1173142" y="3152050"/>
                </a:cubicBezTo>
                <a:cubicBezTo>
                  <a:pt x="1047895" y="3152050"/>
                  <a:pt x="946299" y="3133952"/>
                  <a:pt x="868371" y="3097773"/>
                </a:cubicBezTo>
                <a:cubicBezTo>
                  <a:pt x="848885" y="3030976"/>
                  <a:pt x="836366" y="2958610"/>
                  <a:pt x="830795" y="2880682"/>
                </a:cubicBezTo>
                <a:cubicBezTo>
                  <a:pt x="828010" y="2825017"/>
                  <a:pt x="828010" y="2754039"/>
                  <a:pt x="830795" y="2667756"/>
                </a:cubicBezTo>
                <a:cubicBezTo>
                  <a:pt x="833580" y="2545294"/>
                  <a:pt x="834968" y="2471540"/>
                  <a:pt x="834968" y="2446492"/>
                </a:cubicBezTo>
                <a:cubicBezTo>
                  <a:pt x="834968" y="2357424"/>
                  <a:pt x="814094" y="2243309"/>
                  <a:pt x="772345" y="2104146"/>
                </a:cubicBezTo>
                <a:cubicBezTo>
                  <a:pt x="727820" y="2120847"/>
                  <a:pt x="684674" y="2129202"/>
                  <a:pt x="642926" y="2129202"/>
                </a:cubicBezTo>
                <a:cubicBezTo>
                  <a:pt x="509333" y="2129202"/>
                  <a:pt x="368773" y="2063794"/>
                  <a:pt x="221264" y="1932977"/>
                </a:cubicBezTo>
                <a:cubicBezTo>
                  <a:pt x="73745" y="1802169"/>
                  <a:pt x="0" y="1671353"/>
                  <a:pt x="0" y="1540536"/>
                </a:cubicBezTo>
                <a:cubicBezTo>
                  <a:pt x="0" y="1479310"/>
                  <a:pt x="22262" y="1422247"/>
                  <a:pt x="66796" y="1369367"/>
                </a:cubicBezTo>
                <a:cubicBezTo>
                  <a:pt x="130808" y="1369367"/>
                  <a:pt x="201777" y="1399985"/>
                  <a:pt x="279714" y="1461220"/>
                </a:cubicBezTo>
                <a:cubicBezTo>
                  <a:pt x="368773" y="1703358"/>
                  <a:pt x="499590" y="1824432"/>
                  <a:pt x="672155" y="1824432"/>
                </a:cubicBezTo>
                <a:cubicBezTo>
                  <a:pt x="917078" y="1824432"/>
                  <a:pt x="1039540" y="1614300"/>
                  <a:pt x="1039540" y="1194026"/>
                </a:cubicBezTo>
                <a:cubicBezTo>
                  <a:pt x="1039540" y="1141145"/>
                  <a:pt x="1037458" y="1072952"/>
                  <a:pt x="1033276" y="989454"/>
                </a:cubicBezTo>
                <a:cubicBezTo>
                  <a:pt x="1029103" y="905956"/>
                  <a:pt x="1027021" y="851679"/>
                  <a:pt x="1027021" y="826632"/>
                </a:cubicBezTo>
                <a:cubicBezTo>
                  <a:pt x="1027021" y="578923"/>
                  <a:pt x="1103551" y="402184"/>
                  <a:pt x="1256640" y="296424"/>
                </a:cubicBezTo>
                <a:cubicBezTo>
                  <a:pt x="1384662" y="210141"/>
                  <a:pt x="1578102" y="166995"/>
                  <a:pt x="1836951" y="166995"/>
                </a:cubicBezTo>
                <a:cubicBezTo>
                  <a:pt x="1962197" y="166995"/>
                  <a:pt x="2147976" y="187870"/>
                  <a:pt x="2394296" y="229619"/>
                </a:cubicBezTo>
                <a:cubicBezTo>
                  <a:pt x="2640608" y="271368"/>
                  <a:pt x="2827783" y="292251"/>
                  <a:pt x="2955815" y="292251"/>
                </a:cubicBezTo>
                <a:cubicBezTo>
                  <a:pt x="3147859" y="292251"/>
                  <a:pt x="3306508" y="246320"/>
                  <a:pt x="3431755" y="154476"/>
                </a:cubicBezTo>
                <a:cubicBezTo>
                  <a:pt x="3442886" y="154476"/>
                  <a:pt x="3448456" y="148906"/>
                  <a:pt x="3448456" y="137775"/>
                </a:cubicBezTo>
                <a:cubicBezTo>
                  <a:pt x="3448456" y="129429"/>
                  <a:pt x="3440101" y="116900"/>
                  <a:pt x="3423399" y="100199"/>
                </a:cubicBezTo>
                <a:lnTo>
                  <a:pt x="3506897" y="108554"/>
                </a:lnTo>
                <a:lnTo>
                  <a:pt x="3473503" y="37576"/>
                </a:lnTo>
                <a:lnTo>
                  <a:pt x="3615451" y="75152"/>
                </a:lnTo>
                <a:lnTo>
                  <a:pt x="3557001" y="8355"/>
                </a:lnTo>
                <a:lnTo>
                  <a:pt x="3686421" y="835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1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44286" y="2689001"/>
            <a:ext cx="5121338" cy="3272420"/>
          </a:xfrm>
          <a:custGeom>
            <a:avLst/>
            <a:gdLst>
              <a:gd name="connsiteX0" fmla="*/ 1078926 w 5121338"/>
              <a:gd name="connsiteY0" fmla="*/ 0 h 3272420"/>
              <a:gd name="connsiteX1" fmla="*/ 1090809 w 5121338"/>
              <a:gd name="connsiteY1" fmla="*/ 0 h 3272420"/>
              <a:gd name="connsiteX2" fmla="*/ 1115765 w 5121338"/>
              <a:gd name="connsiteY2" fmla="*/ 3563 h 3272420"/>
              <a:gd name="connsiteX3" fmla="*/ 1131210 w 5121338"/>
              <a:gd name="connsiteY3" fmla="*/ 19008 h 3272420"/>
              <a:gd name="connsiteX4" fmla="*/ 1125269 w 5121338"/>
              <a:gd name="connsiteY4" fmla="*/ 36833 h 3272420"/>
              <a:gd name="connsiteX5" fmla="*/ 1114575 w 5121338"/>
              <a:gd name="connsiteY5" fmla="*/ 52279 h 3272420"/>
              <a:gd name="connsiteX6" fmla="*/ 1040903 w 5121338"/>
              <a:gd name="connsiteY6" fmla="*/ 131893 h 3272420"/>
              <a:gd name="connsiteX7" fmla="*/ 960100 w 5121338"/>
              <a:gd name="connsiteY7" fmla="*/ 190119 h 3272420"/>
              <a:gd name="connsiteX8" fmla="*/ 901879 w 5121338"/>
              <a:gd name="connsiteY8" fmla="*/ 213879 h 3272420"/>
              <a:gd name="connsiteX9" fmla="*/ 837717 w 5121338"/>
              <a:gd name="connsiteY9" fmla="*/ 234083 h 3272420"/>
              <a:gd name="connsiteX10" fmla="*/ 779491 w 5121338"/>
              <a:gd name="connsiteY10" fmla="*/ 262602 h 3272420"/>
              <a:gd name="connsiteX11" fmla="*/ 736710 w 5121338"/>
              <a:gd name="connsiteY11" fmla="*/ 308939 h 3272420"/>
              <a:gd name="connsiteX12" fmla="*/ 764045 w 5121338"/>
              <a:gd name="connsiteY12" fmla="*/ 333889 h 3272420"/>
              <a:gd name="connsiteX13" fmla="*/ 788995 w 5121338"/>
              <a:gd name="connsiteY13" fmla="*/ 361224 h 3272420"/>
              <a:gd name="connsiteX14" fmla="*/ 790184 w 5121338"/>
              <a:gd name="connsiteY14" fmla="*/ 364786 h 3272420"/>
              <a:gd name="connsiteX15" fmla="*/ 791374 w 5121338"/>
              <a:gd name="connsiteY15" fmla="*/ 370728 h 3272420"/>
              <a:gd name="connsiteX16" fmla="*/ 790184 w 5121338"/>
              <a:gd name="connsiteY16" fmla="*/ 374296 h 3272420"/>
              <a:gd name="connsiteX17" fmla="*/ 788995 w 5121338"/>
              <a:gd name="connsiteY17" fmla="*/ 377859 h 3272420"/>
              <a:gd name="connsiteX18" fmla="*/ 701066 w 5121338"/>
              <a:gd name="connsiteY18" fmla="*/ 476487 h 3272420"/>
              <a:gd name="connsiteX19" fmla="*/ 611948 w 5121338"/>
              <a:gd name="connsiteY19" fmla="*/ 590555 h 3272420"/>
              <a:gd name="connsiteX20" fmla="*/ 541839 w 5121338"/>
              <a:gd name="connsiteY20" fmla="*/ 715322 h 3272420"/>
              <a:gd name="connsiteX21" fmla="*/ 513320 w 5121338"/>
              <a:gd name="connsiteY21" fmla="*/ 846026 h 3272420"/>
              <a:gd name="connsiteX22" fmla="*/ 563232 w 5121338"/>
              <a:gd name="connsiteY22" fmla="*/ 968420 h 3272420"/>
              <a:gd name="connsiteX23" fmla="*/ 682052 w 5121338"/>
              <a:gd name="connsiteY23" fmla="*/ 1088429 h 3272420"/>
              <a:gd name="connsiteX24" fmla="*/ 823455 w 5121338"/>
              <a:gd name="connsiteY24" fmla="*/ 1192993 h 3272420"/>
              <a:gd name="connsiteX25" fmla="*/ 943464 w 5121338"/>
              <a:gd name="connsiteY25" fmla="*/ 1269039 h 3272420"/>
              <a:gd name="connsiteX26" fmla="*/ 944654 w 5121338"/>
              <a:gd name="connsiteY26" fmla="*/ 1276170 h 3272420"/>
              <a:gd name="connsiteX27" fmla="*/ 945843 w 5121338"/>
              <a:gd name="connsiteY27" fmla="*/ 1285674 h 3272420"/>
              <a:gd name="connsiteX28" fmla="*/ 907821 w 5121338"/>
              <a:gd name="connsiteY28" fmla="*/ 1335580 h 3272420"/>
              <a:gd name="connsiteX29" fmla="*/ 889996 w 5121338"/>
              <a:gd name="connsiteY29" fmla="*/ 1336769 h 3272420"/>
              <a:gd name="connsiteX30" fmla="*/ 862667 w 5121338"/>
              <a:gd name="connsiteY30" fmla="*/ 1337959 h 3272420"/>
              <a:gd name="connsiteX31" fmla="*/ 834149 w 5121338"/>
              <a:gd name="connsiteY31" fmla="*/ 1339148 h 3272420"/>
              <a:gd name="connsiteX32" fmla="*/ 815134 w 5121338"/>
              <a:gd name="connsiteY32" fmla="*/ 1340332 h 3272420"/>
              <a:gd name="connsiteX33" fmla="*/ 696308 w 5121338"/>
              <a:gd name="connsiteY33" fmla="*/ 1326075 h 3272420"/>
              <a:gd name="connsiteX34" fmla="*/ 582240 w 5121338"/>
              <a:gd name="connsiteY34" fmla="*/ 1295178 h 3272420"/>
              <a:gd name="connsiteX35" fmla="*/ 468167 w 5121338"/>
              <a:gd name="connsiteY35" fmla="*/ 1264286 h 3272420"/>
              <a:gd name="connsiteX36" fmla="*/ 354099 w 5121338"/>
              <a:gd name="connsiteY36" fmla="*/ 1250024 h 3272420"/>
              <a:gd name="connsiteX37" fmla="*/ 245967 w 5121338"/>
              <a:gd name="connsiteY37" fmla="*/ 1279732 h 3272420"/>
              <a:gd name="connsiteX38" fmla="*/ 204375 w 5121338"/>
              <a:gd name="connsiteY38" fmla="*/ 1385485 h 3272420"/>
              <a:gd name="connsiteX39" fmla="*/ 263791 w 5121338"/>
              <a:gd name="connsiteY39" fmla="*/ 1522136 h 3272420"/>
              <a:gd name="connsiteX40" fmla="*/ 406384 w 5121338"/>
              <a:gd name="connsiteY40" fmla="*/ 1638583 h 3272420"/>
              <a:gd name="connsiteX41" fmla="*/ 579862 w 5121338"/>
              <a:gd name="connsiteY41" fmla="*/ 1719380 h 3272420"/>
              <a:gd name="connsiteX42" fmla="*/ 731958 w 5121338"/>
              <a:gd name="connsiteY42" fmla="*/ 1749088 h 3272420"/>
              <a:gd name="connsiteX43" fmla="*/ 808003 w 5121338"/>
              <a:gd name="connsiteY43" fmla="*/ 1731264 h 3272420"/>
              <a:gd name="connsiteX44" fmla="*/ 884054 w 5121338"/>
              <a:gd name="connsiteY44" fmla="*/ 1713445 h 3272420"/>
              <a:gd name="connsiteX45" fmla="*/ 891185 w 5121338"/>
              <a:gd name="connsiteY45" fmla="*/ 1713445 h 3272420"/>
              <a:gd name="connsiteX46" fmla="*/ 928018 w 5121338"/>
              <a:gd name="connsiteY46" fmla="*/ 1733642 h 3272420"/>
              <a:gd name="connsiteX47" fmla="*/ 985055 w 5121338"/>
              <a:gd name="connsiteY47" fmla="*/ 1760971 h 3272420"/>
              <a:gd name="connsiteX48" fmla="*/ 1040903 w 5121338"/>
              <a:gd name="connsiteY48" fmla="*/ 1785928 h 3272420"/>
              <a:gd name="connsiteX49" fmla="*/ 1078926 w 5121338"/>
              <a:gd name="connsiteY49" fmla="*/ 1798994 h 3272420"/>
              <a:gd name="connsiteX50" fmla="*/ 1109817 w 5121338"/>
              <a:gd name="connsiteY50" fmla="*/ 1801373 h 3272420"/>
              <a:gd name="connsiteX51" fmla="*/ 1164481 w 5121338"/>
              <a:gd name="connsiteY51" fmla="*/ 1803747 h 3272420"/>
              <a:gd name="connsiteX52" fmla="*/ 1195378 w 5121338"/>
              <a:gd name="connsiteY52" fmla="*/ 1803747 h 3272420"/>
              <a:gd name="connsiteX53" fmla="*/ 1228643 w 5121338"/>
              <a:gd name="connsiteY53" fmla="*/ 1803747 h 3272420"/>
              <a:gd name="connsiteX54" fmla="*/ 1296374 w 5121338"/>
              <a:gd name="connsiteY54" fmla="*/ 1801373 h 3272420"/>
              <a:gd name="connsiteX55" fmla="*/ 1335586 w 5121338"/>
              <a:gd name="connsiteY55" fmla="*/ 1798994 h 3272420"/>
              <a:gd name="connsiteX56" fmla="*/ 1410447 w 5121338"/>
              <a:gd name="connsiteY56" fmla="*/ 1789490 h 3272420"/>
              <a:gd name="connsiteX57" fmla="*/ 1536398 w 5121338"/>
              <a:gd name="connsiteY57" fmla="*/ 1775234 h 3272420"/>
              <a:gd name="connsiteX58" fmla="*/ 1668297 w 5121338"/>
              <a:gd name="connsiteY58" fmla="*/ 1759782 h 3272420"/>
              <a:gd name="connsiteX59" fmla="*/ 1763356 w 5121338"/>
              <a:gd name="connsiteY59" fmla="*/ 1746715 h 3272420"/>
              <a:gd name="connsiteX60" fmla="*/ 1876235 w 5121338"/>
              <a:gd name="connsiteY60" fmla="*/ 1725322 h 3272420"/>
              <a:gd name="connsiteX61" fmla="*/ 1999813 w 5121338"/>
              <a:gd name="connsiteY61" fmla="*/ 1684926 h 3272420"/>
              <a:gd name="connsiteX62" fmla="*/ 2099630 w 5121338"/>
              <a:gd name="connsiteY62" fmla="*/ 1614817 h 3272420"/>
              <a:gd name="connsiteX63" fmla="*/ 2141216 w 5121338"/>
              <a:gd name="connsiteY63" fmla="*/ 1506690 h 3272420"/>
              <a:gd name="connsiteX64" fmla="*/ 2119828 w 5121338"/>
              <a:gd name="connsiteY64" fmla="*/ 1397369 h 3272420"/>
              <a:gd name="connsiteX65" fmla="*/ 2071112 w 5121338"/>
              <a:gd name="connsiteY65" fmla="*/ 1293994 h 3272420"/>
              <a:gd name="connsiteX66" fmla="*/ 2022396 w 5121338"/>
              <a:gd name="connsiteY66" fmla="*/ 1189425 h 3272420"/>
              <a:gd name="connsiteX67" fmla="*/ 2001002 w 5121338"/>
              <a:gd name="connsiteY67" fmla="*/ 1078925 h 3272420"/>
              <a:gd name="connsiteX68" fmla="*/ 2041404 w 5121338"/>
              <a:gd name="connsiteY68" fmla="*/ 993370 h 3272420"/>
              <a:gd name="connsiteX69" fmla="*/ 2141216 w 5121338"/>
              <a:gd name="connsiteY69" fmla="*/ 974356 h 3272420"/>
              <a:gd name="connsiteX70" fmla="*/ 2243406 w 5121338"/>
              <a:gd name="connsiteY70" fmla="*/ 994559 h 3272420"/>
              <a:gd name="connsiteX71" fmla="*/ 2343218 w 5121338"/>
              <a:gd name="connsiteY71" fmla="*/ 1043276 h 3272420"/>
              <a:gd name="connsiteX72" fmla="*/ 2435905 w 5121338"/>
              <a:gd name="connsiteY72" fmla="*/ 1105065 h 3272420"/>
              <a:gd name="connsiteX73" fmla="*/ 2516702 w 5121338"/>
              <a:gd name="connsiteY73" fmla="*/ 1164475 h 3272420"/>
              <a:gd name="connsiteX74" fmla="*/ 2602257 w 5121338"/>
              <a:gd name="connsiteY74" fmla="*/ 1236957 h 3272420"/>
              <a:gd name="connsiteX75" fmla="*/ 2731777 w 5121338"/>
              <a:gd name="connsiteY75" fmla="*/ 1345084 h 3272420"/>
              <a:gd name="connsiteX76" fmla="*/ 2860101 w 5121338"/>
              <a:gd name="connsiteY76" fmla="*/ 1453216 h 3272420"/>
              <a:gd name="connsiteX77" fmla="*/ 2944473 w 5121338"/>
              <a:gd name="connsiteY77" fmla="*/ 1525699 h 3272420"/>
              <a:gd name="connsiteX78" fmla="*/ 2977743 w 5121338"/>
              <a:gd name="connsiteY78" fmla="*/ 1543523 h 3272420"/>
              <a:gd name="connsiteX79" fmla="*/ 3013387 w 5121338"/>
              <a:gd name="connsiteY79" fmla="*/ 1544713 h 3272420"/>
              <a:gd name="connsiteX80" fmla="*/ 3031212 w 5121338"/>
              <a:gd name="connsiteY80" fmla="*/ 1543523 h 3272420"/>
              <a:gd name="connsiteX81" fmla="*/ 3046663 w 5121338"/>
              <a:gd name="connsiteY81" fmla="*/ 1542334 h 3272420"/>
              <a:gd name="connsiteX82" fmla="*/ 3159542 w 5121338"/>
              <a:gd name="connsiteY82" fmla="*/ 1526888 h 3272420"/>
              <a:gd name="connsiteX83" fmla="*/ 3333026 w 5121338"/>
              <a:gd name="connsiteY83" fmla="*/ 1504311 h 3272420"/>
              <a:gd name="connsiteX84" fmla="*/ 3535028 w 5121338"/>
              <a:gd name="connsiteY84" fmla="*/ 1479355 h 3272420"/>
              <a:gd name="connsiteX85" fmla="*/ 3737030 w 5121338"/>
              <a:gd name="connsiteY85" fmla="*/ 1454405 h 3272420"/>
              <a:gd name="connsiteX86" fmla="*/ 3909325 w 5121338"/>
              <a:gd name="connsiteY86" fmla="*/ 1434208 h 3272420"/>
              <a:gd name="connsiteX87" fmla="*/ 4023398 w 5121338"/>
              <a:gd name="connsiteY87" fmla="*/ 1421135 h 3272420"/>
              <a:gd name="connsiteX88" fmla="*/ 4069736 w 5121338"/>
              <a:gd name="connsiteY88" fmla="*/ 1417566 h 3272420"/>
              <a:gd name="connsiteX89" fmla="*/ 4149350 w 5121338"/>
              <a:gd name="connsiteY89" fmla="*/ 1411631 h 3272420"/>
              <a:gd name="connsiteX90" fmla="*/ 4233715 w 5121338"/>
              <a:gd name="connsiteY90" fmla="*/ 1406873 h 3272420"/>
              <a:gd name="connsiteX91" fmla="*/ 4296694 w 5121338"/>
              <a:gd name="connsiteY91" fmla="*/ 1404500 h 3272420"/>
              <a:gd name="connsiteX92" fmla="*/ 4611581 w 5121338"/>
              <a:gd name="connsiteY92" fmla="*/ 1375981 h 3272420"/>
              <a:gd name="connsiteX93" fmla="*/ 4928840 w 5121338"/>
              <a:gd name="connsiteY93" fmla="*/ 1352215 h 3272420"/>
              <a:gd name="connsiteX94" fmla="*/ 4964484 w 5121338"/>
              <a:gd name="connsiteY94" fmla="*/ 1352215 h 3272420"/>
              <a:gd name="connsiteX95" fmla="*/ 5015579 w 5121338"/>
              <a:gd name="connsiteY95" fmla="*/ 1353404 h 3272420"/>
              <a:gd name="connsiteX96" fmla="*/ 5066675 w 5121338"/>
              <a:gd name="connsiteY96" fmla="*/ 1354594 h 3272420"/>
              <a:gd name="connsiteX97" fmla="*/ 5099951 w 5121338"/>
              <a:gd name="connsiteY97" fmla="*/ 1354594 h 3272420"/>
              <a:gd name="connsiteX98" fmla="*/ 5118959 w 5121338"/>
              <a:gd name="connsiteY98" fmla="*/ 1368850 h 3272420"/>
              <a:gd name="connsiteX99" fmla="*/ 5121338 w 5121338"/>
              <a:gd name="connsiteY99" fmla="*/ 1390238 h 3272420"/>
              <a:gd name="connsiteX100" fmla="*/ 5096382 w 5121338"/>
              <a:gd name="connsiteY100" fmla="*/ 1425887 h 3272420"/>
              <a:gd name="connsiteX101" fmla="*/ 5032214 w 5121338"/>
              <a:gd name="connsiteY101" fmla="*/ 1488866 h 3272420"/>
              <a:gd name="connsiteX102" fmla="*/ 4946665 w 5121338"/>
              <a:gd name="connsiteY102" fmla="*/ 1568473 h 3272420"/>
              <a:gd name="connsiteX103" fmla="*/ 4856352 w 5121338"/>
              <a:gd name="connsiteY103" fmla="*/ 1651656 h 3272420"/>
              <a:gd name="connsiteX104" fmla="*/ 4776744 w 5121338"/>
              <a:gd name="connsiteY104" fmla="*/ 1726511 h 3272420"/>
              <a:gd name="connsiteX105" fmla="*/ 4724459 w 5121338"/>
              <a:gd name="connsiteY105" fmla="*/ 1782359 h 3272420"/>
              <a:gd name="connsiteX106" fmla="*/ 4668612 w 5121338"/>
              <a:gd name="connsiteY106" fmla="*/ 1801373 h 3272420"/>
              <a:gd name="connsiteX107" fmla="*/ 4575931 w 5121338"/>
              <a:gd name="connsiteY107" fmla="*/ 1813257 h 3272420"/>
              <a:gd name="connsiteX108" fmla="*/ 4487997 w 5121338"/>
              <a:gd name="connsiteY108" fmla="*/ 1833455 h 3272420"/>
              <a:gd name="connsiteX109" fmla="*/ 4448790 w 5121338"/>
              <a:gd name="connsiteY109" fmla="*/ 1875046 h 3272420"/>
              <a:gd name="connsiteX110" fmla="*/ 4476119 w 5121338"/>
              <a:gd name="connsiteY110" fmla="*/ 1904748 h 3272420"/>
              <a:gd name="connsiteX111" fmla="*/ 4535529 w 5121338"/>
              <a:gd name="connsiteY111" fmla="*/ 1904748 h 3272420"/>
              <a:gd name="connsiteX112" fmla="*/ 4594939 w 5121338"/>
              <a:gd name="connsiteY112" fmla="*/ 1908316 h 3272420"/>
              <a:gd name="connsiteX113" fmla="*/ 4622268 w 5121338"/>
              <a:gd name="connsiteY113" fmla="*/ 1943960 h 3272420"/>
              <a:gd name="connsiteX114" fmla="*/ 4600881 w 5121338"/>
              <a:gd name="connsiteY114" fmla="*/ 1990303 h 3272420"/>
              <a:gd name="connsiteX115" fmla="*/ 4553354 w 5121338"/>
              <a:gd name="connsiteY115" fmla="*/ 2020011 h 3272420"/>
              <a:gd name="connsiteX116" fmla="*/ 4425024 w 5121338"/>
              <a:gd name="connsiteY116" fmla="*/ 2066354 h 3272420"/>
              <a:gd name="connsiteX117" fmla="*/ 4296694 w 5121338"/>
              <a:gd name="connsiteY117" fmla="*/ 2105560 h 3272420"/>
              <a:gd name="connsiteX118" fmla="*/ 4278869 w 5121338"/>
              <a:gd name="connsiteY118" fmla="*/ 2113881 h 3272420"/>
              <a:gd name="connsiteX119" fmla="*/ 4263423 w 5121338"/>
              <a:gd name="connsiteY119" fmla="*/ 2124575 h 3272420"/>
              <a:gd name="connsiteX120" fmla="*/ 4040034 w 5121338"/>
              <a:gd name="connsiteY120" fmla="*/ 2260036 h 3272420"/>
              <a:gd name="connsiteX121" fmla="*/ 3999632 w 5121338"/>
              <a:gd name="connsiteY121" fmla="*/ 2282613 h 3272420"/>
              <a:gd name="connsiteX122" fmla="*/ 3939033 w 5121338"/>
              <a:gd name="connsiteY122" fmla="*/ 2313504 h 3272420"/>
              <a:gd name="connsiteX123" fmla="*/ 3877244 w 5121338"/>
              <a:gd name="connsiteY123" fmla="*/ 2343212 h 3272420"/>
              <a:gd name="connsiteX124" fmla="*/ 3835652 w 5121338"/>
              <a:gd name="connsiteY124" fmla="*/ 2362221 h 3272420"/>
              <a:gd name="connsiteX125" fmla="*/ 3578992 w 5121338"/>
              <a:gd name="connsiteY125" fmla="*/ 2466790 h 3272420"/>
              <a:gd name="connsiteX126" fmla="*/ 3558794 w 5121338"/>
              <a:gd name="connsiteY126" fmla="*/ 2475105 h 3272420"/>
              <a:gd name="connsiteX127" fmla="*/ 3543349 w 5121338"/>
              <a:gd name="connsiteY127" fmla="*/ 2483425 h 3272420"/>
              <a:gd name="connsiteX128" fmla="*/ 3543349 w 5121338"/>
              <a:gd name="connsiteY128" fmla="*/ 2490556 h 3272420"/>
              <a:gd name="connsiteX129" fmla="*/ 3543349 w 5121338"/>
              <a:gd name="connsiteY129" fmla="*/ 2500061 h 3272420"/>
              <a:gd name="connsiteX130" fmla="*/ 3550474 w 5121338"/>
              <a:gd name="connsiteY130" fmla="*/ 2530952 h 3272420"/>
              <a:gd name="connsiteX131" fmla="*/ 3561167 w 5121338"/>
              <a:gd name="connsiteY131" fmla="*/ 2577295 h 3272420"/>
              <a:gd name="connsiteX132" fmla="*/ 3571867 w 5121338"/>
              <a:gd name="connsiteY132" fmla="*/ 2624828 h 3272420"/>
              <a:gd name="connsiteX133" fmla="*/ 3578992 w 5121338"/>
              <a:gd name="connsiteY133" fmla="*/ 2654530 h 3272420"/>
              <a:gd name="connsiteX134" fmla="*/ 3612263 w 5121338"/>
              <a:gd name="connsiteY134" fmla="*/ 3217762 h 3272420"/>
              <a:gd name="connsiteX135" fmla="*/ 3592065 w 5121338"/>
              <a:gd name="connsiteY135" fmla="*/ 3259347 h 3272420"/>
              <a:gd name="connsiteX136" fmla="*/ 3550474 w 5121338"/>
              <a:gd name="connsiteY136" fmla="*/ 3272420 h 3272420"/>
              <a:gd name="connsiteX137" fmla="*/ 3501757 w 5121338"/>
              <a:gd name="connsiteY137" fmla="*/ 3258158 h 3272420"/>
              <a:gd name="connsiteX138" fmla="*/ 3457793 w 5121338"/>
              <a:gd name="connsiteY138" fmla="*/ 3201121 h 3272420"/>
              <a:gd name="connsiteX139" fmla="*/ 3338967 w 5121338"/>
              <a:gd name="connsiteY139" fmla="*/ 3030016 h 3272420"/>
              <a:gd name="connsiteX140" fmla="*/ 3295003 w 5121338"/>
              <a:gd name="connsiteY140" fmla="*/ 2981300 h 3272420"/>
              <a:gd name="connsiteX141" fmla="*/ 3226083 w 5121338"/>
              <a:gd name="connsiteY141" fmla="*/ 2895745 h 3272420"/>
              <a:gd name="connsiteX142" fmla="*/ 3152411 w 5121338"/>
              <a:gd name="connsiteY142" fmla="*/ 2805437 h 3272420"/>
              <a:gd name="connsiteX143" fmla="*/ 3098942 w 5121338"/>
              <a:gd name="connsiteY143" fmla="*/ 2740086 h 3272420"/>
              <a:gd name="connsiteX144" fmla="*/ 3073987 w 5121338"/>
              <a:gd name="connsiteY144" fmla="*/ 2711567 h 3272420"/>
              <a:gd name="connsiteX145" fmla="*/ 3058541 w 5121338"/>
              <a:gd name="connsiteY145" fmla="*/ 2693742 h 3272420"/>
              <a:gd name="connsiteX146" fmla="*/ 3041906 w 5121338"/>
              <a:gd name="connsiteY146" fmla="*/ 2685428 h 3272420"/>
              <a:gd name="connsiteX147" fmla="*/ 3013387 w 5121338"/>
              <a:gd name="connsiteY147" fmla="*/ 2683049 h 3272420"/>
              <a:gd name="connsiteX148" fmla="*/ 2995568 w 5121338"/>
              <a:gd name="connsiteY148" fmla="*/ 2684238 h 3272420"/>
              <a:gd name="connsiteX149" fmla="*/ 2980117 w 5121338"/>
              <a:gd name="connsiteY149" fmla="*/ 2687801 h 3272420"/>
              <a:gd name="connsiteX150" fmla="*/ 2806633 w 5121338"/>
              <a:gd name="connsiteY150" fmla="*/ 2874357 h 3272420"/>
              <a:gd name="connsiteX151" fmla="*/ 2609383 w 5121338"/>
              <a:gd name="connsiteY151" fmla="*/ 3062097 h 3272420"/>
              <a:gd name="connsiteX152" fmla="*/ 2387182 w 5121338"/>
              <a:gd name="connsiteY152" fmla="*/ 3205879 h 3272420"/>
              <a:gd name="connsiteX153" fmla="*/ 2136464 w 5121338"/>
              <a:gd name="connsiteY153" fmla="*/ 3262916 h 3272420"/>
              <a:gd name="connsiteX154" fmla="*/ 2160230 w 5121338"/>
              <a:gd name="connsiteY154" fmla="*/ 3155973 h 3272420"/>
              <a:gd name="connsiteX155" fmla="*/ 2218450 w 5121338"/>
              <a:gd name="connsiteY155" fmla="*/ 3053783 h 3272420"/>
              <a:gd name="connsiteX156" fmla="*/ 2288560 w 5121338"/>
              <a:gd name="connsiteY156" fmla="*/ 2958723 h 3272420"/>
              <a:gd name="connsiteX157" fmla="*/ 2345597 w 5121338"/>
              <a:gd name="connsiteY157" fmla="*/ 2875547 h 3272420"/>
              <a:gd name="connsiteX158" fmla="*/ 2368168 w 5121338"/>
              <a:gd name="connsiteY158" fmla="*/ 2837524 h 3272420"/>
              <a:gd name="connsiteX159" fmla="*/ 2399066 w 5121338"/>
              <a:gd name="connsiteY159" fmla="*/ 2775735 h 3272420"/>
              <a:gd name="connsiteX160" fmla="*/ 2428774 w 5121338"/>
              <a:gd name="connsiteY160" fmla="*/ 2712757 h 3272420"/>
              <a:gd name="connsiteX161" fmla="*/ 2447788 w 5121338"/>
              <a:gd name="connsiteY161" fmla="*/ 2671166 h 3272420"/>
              <a:gd name="connsiteX162" fmla="*/ 2448971 w 5121338"/>
              <a:gd name="connsiteY162" fmla="*/ 2664040 h 3272420"/>
              <a:gd name="connsiteX163" fmla="*/ 2450161 w 5121338"/>
              <a:gd name="connsiteY163" fmla="*/ 2654530 h 3272420"/>
              <a:gd name="connsiteX164" fmla="*/ 2447788 w 5121338"/>
              <a:gd name="connsiteY164" fmla="*/ 2633143 h 3272420"/>
              <a:gd name="connsiteX165" fmla="*/ 2431147 w 5121338"/>
              <a:gd name="connsiteY165" fmla="*/ 2618887 h 3272420"/>
              <a:gd name="connsiteX166" fmla="*/ 2312321 w 5121338"/>
              <a:gd name="connsiteY166" fmla="*/ 2609377 h 3272420"/>
              <a:gd name="connsiteX167" fmla="*/ 2131711 w 5121338"/>
              <a:gd name="connsiteY167" fmla="*/ 2593931 h 3272420"/>
              <a:gd name="connsiteX168" fmla="*/ 1951097 w 5121338"/>
              <a:gd name="connsiteY168" fmla="*/ 2578485 h 3272420"/>
              <a:gd name="connsiteX169" fmla="*/ 1832271 w 5121338"/>
              <a:gd name="connsiteY169" fmla="*/ 2568981 h 3272420"/>
              <a:gd name="connsiteX170" fmla="*/ 1598193 w 5121338"/>
              <a:gd name="connsiteY170" fmla="*/ 2526200 h 3272420"/>
              <a:gd name="connsiteX171" fmla="*/ 1361731 w 5121338"/>
              <a:gd name="connsiteY171" fmla="*/ 2497682 h 3272420"/>
              <a:gd name="connsiteX172" fmla="*/ 1229833 w 5121338"/>
              <a:gd name="connsiteY172" fmla="*/ 2516696 h 3272420"/>
              <a:gd name="connsiteX173" fmla="*/ 1097940 w 5121338"/>
              <a:gd name="connsiteY173" fmla="*/ 2535710 h 3272420"/>
              <a:gd name="connsiteX174" fmla="*/ 1020705 w 5121338"/>
              <a:gd name="connsiteY174" fmla="*/ 2509565 h 3272420"/>
              <a:gd name="connsiteX175" fmla="*/ 955347 w 5121338"/>
              <a:gd name="connsiteY175" fmla="*/ 2447776 h 3272420"/>
              <a:gd name="connsiteX176" fmla="*/ 895938 w 5121338"/>
              <a:gd name="connsiteY176" fmla="*/ 2374104 h 3272420"/>
              <a:gd name="connsiteX177" fmla="*/ 841274 w 5121338"/>
              <a:gd name="connsiteY177" fmla="*/ 2312315 h 3272420"/>
              <a:gd name="connsiteX178" fmla="*/ 735526 w 5121338"/>
              <a:gd name="connsiteY178" fmla="*/ 2250526 h 3272420"/>
              <a:gd name="connsiteX179" fmla="*/ 616701 w 5121338"/>
              <a:gd name="connsiteY179" fmla="*/ 2220824 h 3272420"/>
              <a:gd name="connsiteX180" fmla="*/ 497875 w 5121338"/>
              <a:gd name="connsiteY180" fmla="*/ 2198247 h 3272420"/>
              <a:gd name="connsiteX181" fmla="*/ 394495 w 5121338"/>
              <a:gd name="connsiteY181" fmla="*/ 2157845 h 3272420"/>
              <a:gd name="connsiteX182" fmla="*/ 386180 w 5121338"/>
              <a:gd name="connsiteY182" fmla="*/ 2150714 h 3272420"/>
              <a:gd name="connsiteX183" fmla="*/ 377865 w 5121338"/>
              <a:gd name="connsiteY183" fmla="*/ 2141210 h 3272420"/>
              <a:gd name="connsiteX184" fmla="*/ 262602 w 5121338"/>
              <a:gd name="connsiteY184" fmla="*/ 1974857 h 3272420"/>
              <a:gd name="connsiteX185" fmla="*/ 139024 w 5121338"/>
              <a:gd name="connsiteY185" fmla="*/ 1814440 h 3272420"/>
              <a:gd name="connsiteX186" fmla="*/ 40402 w 5121338"/>
              <a:gd name="connsiteY186" fmla="*/ 1642146 h 3272420"/>
              <a:gd name="connsiteX187" fmla="*/ 0 w 5121338"/>
              <a:gd name="connsiteY187" fmla="*/ 1440143 h 3272420"/>
              <a:gd name="connsiteX188" fmla="*/ 17825 w 5121338"/>
              <a:gd name="connsiteY188" fmla="*/ 1307061 h 3272420"/>
              <a:gd name="connsiteX189" fmla="*/ 61789 w 5121338"/>
              <a:gd name="connsiteY189" fmla="*/ 1192993 h 3272420"/>
              <a:gd name="connsiteX190" fmla="*/ 117636 w 5121338"/>
              <a:gd name="connsiteY190" fmla="*/ 1082488 h 3272420"/>
              <a:gd name="connsiteX191" fmla="*/ 173484 w 5121338"/>
              <a:gd name="connsiteY191" fmla="*/ 960099 h 3272420"/>
              <a:gd name="connsiteX192" fmla="*/ 184178 w 5121338"/>
              <a:gd name="connsiteY192" fmla="*/ 919698 h 3272420"/>
              <a:gd name="connsiteX193" fmla="*/ 200813 w 5121338"/>
              <a:gd name="connsiteY193" fmla="*/ 848405 h 3272420"/>
              <a:gd name="connsiteX194" fmla="*/ 216264 w 5121338"/>
              <a:gd name="connsiteY194" fmla="*/ 777111 h 3272420"/>
              <a:gd name="connsiteX195" fmla="*/ 223390 w 5121338"/>
              <a:gd name="connsiteY195" fmla="*/ 736710 h 3272420"/>
              <a:gd name="connsiteX196" fmla="*/ 322018 w 5121338"/>
              <a:gd name="connsiteY196" fmla="*/ 508568 h 3272420"/>
              <a:gd name="connsiteX197" fmla="*/ 476487 w 5121338"/>
              <a:gd name="connsiteY197" fmla="*/ 319638 h 3272420"/>
              <a:gd name="connsiteX198" fmla="*/ 671358 w 5121338"/>
              <a:gd name="connsiteY198" fmla="*/ 168726 h 3272420"/>
              <a:gd name="connsiteX199" fmla="*/ 891185 w 5121338"/>
              <a:gd name="connsiteY199" fmla="*/ 52279 h 3272420"/>
              <a:gd name="connsiteX200" fmla="*/ 989807 w 5121338"/>
              <a:gd name="connsiteY200" fmla="*/ 14256 h 3272420"/>
              <a:gd name="connsiteX201" fmla="*/ 1078926 w 5121338"/>
              <a:gd name="connsiteY201" fmla="*/ 0 h 327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121338" h="3272420">
                <a:moveTo>
                  <a:pt x="1078926" y="0"/>
                </a:moveTo>
                <a:lnTo>
                  <a:pt x="1090809" y="0"/>
                </a:lnTo>
                <a:cubicBezTo>
                  <a:pt x="1097145" y="0"/>
                  <a:pt x="1105460" y="1184"/>
                  <a:pt x="1115765" y="3563"/>
                </a:cubicBezTo>
                <a:cubicBezTo>
                  <a:pt x="1126058" y="5936"/>
                  <a:pt x="1131210" y="11088"/>
                  <a:pt x="1131210" y="19008"/>
                </a:cubicBezTo>
                <a:cubicBezTo>
                  <a:pt x="1131210" y="22176"/>
                  <a:pt x="1129226" y="28118"/>
                  <a:pt x="1125269" y="36833"/>
                </a:cubicBezTo>
                <a:cubicBezTo>
                  <a:pt x="1121306" y="45548"/>
                  <a:pt x="1117743" y="50695"/>
                  <a:pt x="1114575" y="52279"/>
                </a:cubicBezTo>
                <a:cubicBezTo>
                  <a:pt x="1087635" y="83965"/>
                  <a:pt x="1063079" y="110505"/>
                  <a:pt x="1040903" y="131893"/>
                </a:cubicBezTo>
                <a:cubicBezTo>
                  <a:pt x="1018721" y="153280"/>
                  <a:pt x="991786" y="172689"/>
                  <a:pt x="960100" y="190119"/>
                </a:cubicBezTo>
                <a:cubicBezTo>
                  <a:pt x="942675" y="199623"/>
                  <a:pt x="923267" y="207543"/>
                  <a:pt x="901879" y="213879"/>
                </a:cubicBezTo>
                <a:cubicBezTo>
                  <a:pt x="880492" y="220216"/>
                  <a:pt x="859099" y="226952"/>
                  <a:pt x="837717" y="234083"/>
                </a:cubicBezTo>
                <a:cubicBezTo>
                  <a:pt x="816324" y="241208"/>
                  <a:pt x="796915" y="250718"/>
                  <a:pt x="779491" y="262602"/>
                </a:cubicBezTo>
                <a:cubicBezTo>
                  <a:pt x="762060" y="274485"/>
                  <a:pt x="747798" y="289931"/>
                  <a:pt x="736710" y="308939"/>
                </a:cubicBezTo>
                <a:cubicBezTo>
                  <a:pt x="741468" y="312107"/>
                  <a:pt x="750572" y="320428"/>
                  <a:pt x="764045" y="333889"/>
                </a:cubicBezTo>
                <a:cubicBezTo>
                  <a:pt x="777506" y="347362"/>
                  <a:pt x="785821" y="356472"/>
                  <a:pt x="788995" y="361224"/>
                </a:cubicBezTo>
                <a:cubicBezTo>
                  <a:pt x="788995" y="361224"/>
                  <a:pt x="789389" y="362413"/>
                  <a:pt x="790184" y="364786"/>
                </a:cubicBezTo>
                <a:cubicBezTo>
                  <a:pt x="790973" y="367165"/>
                  <a:pt x="791374" y="369150"/>
                  <a:pt x="791374" y="370728"/>
                </a:cubicBezTo>
                <a:cubicBezTo>
                  <a:pt x="791374" y="372312"/>
                  <a:pt x="790973" y="373501"/>
                  <a:pt x="790184" y="374296"/>
                </a:cubicBezTo>
                <a:cubicBezTo>
                  <a:pt x="789389" y="375086"/>
                  <a:pt x="788995" y="376275"/>
                  <a:pt x="788995" y="377859"/>
                </a:cubicBezTo>
                <a:cubicBezTo>
                  <a:pt x="762060" y="407962"/>
                  <a:pt x="732747" y="440838"/>
                  <a:pt x="701066" y="476487"/>
                </a:cubicBezTo>
                <a:cubicBezTo>
                  <a:pt x="669374" y="512131"/>
                  <a:pt x="639672" y="550153"/>
                  <a:pt x="611948" y="590555"/>
                </a:cubicBezTo>
                <a:cubicBezTo>
                  <a:pt x="584219" y="630957"/>
                  <a:pt x="560853" y="672548"/>
                  <a:pt x="541839" y="715322"/>
                </a:cubicBezTo>
                <a:cubicBezTo>
                  <a:pt x="522830" y="758097"/>
                  <a:pt x="513320" y="801667"/>
                  <a:pt x="513320" y="846026"/>
                </a:cubicBezTo>
                <a:cubicBezTo>
                  <a:pt x="513320" y="885632"/>
                  <a:pt x="529956" y="926434"/>
                  <a:pt x="563232" y="968420"/>
                </a:cubicBezTo>
                <a:cubicBezTo>
                  <a:pt x="596503" y="1010400"/>
                  <a:pt x="636104" y="1050407"/>
                  <a:pt x="682052" y="1088429"/>
                </a:cubicBezTo>
                <a:cubicBezTo>
                  <a:pt x="727995" y="1126452"/>
                  <a:pt x="775133" y="1161307"/>
                  <a:pt x="823455" y="1192993"/>
                </a:cubicBezTo>
                <a:cubicBezTo>
                  <a:pt x="871777" y="1224680"/>
                  <a:pt x="911778" y="1250024"/>
                  <a:pt x="943464" y="1269039"/>
                </a:cubicBezTo>
                <a:cubicBezTo>
                  <a:pt x="943464" y="1270623"/>
                  <a:pt x="943859" y="1273002"/>
                  <a:pt x="944654" y="1276170"/>
                </a:cubicBezTo>
                <a:cubicBezTo>
                  <a:pt x="945443" y="1279338"/>
                  <a:pt x="945843" y="1282506"/>
                  <a:pt x="945843" y="1285674"/>
                </a:cubicBezTo>
                <a:cubicBezTo>
                  <a:pt x="945843" y="1307856"/>
                  <a:pt x="933165" y="1324491"/>
                  <a:pt x="907821" y="1335580"/>
                </a:cubicBezTo>
                <a:cubicBezTo>
                  <a:pt x="904647" y="1335580"/>
                  <a:pt x="898711" y="1335974"/>
                  <a:pt x="889996" y="1336769"/>
                </a:cubicBezTo>
                <a:cubicBezTo>
                  <a:pt x="881281" y="1337558"/>
                  <a:pt x="872171" y="1337959"/>
                  <a:pt x="862667" y="1337959"/>
                </a:cubicBezTo>
                <a:cubicBezTo>
                  <a:pt x="853163" y="1337959"/>
                  <a:pt x="843653" y="1338353"/>
                  <a:pt x="834149" y="1339148"/>
                </a:cubicBezTo>
                <a:cubicBezTo>
                  <a:pt x="824644" y="1339937"/>
                  <a:pt x="818302" y="1340332"/>
                  <a:pt x="815134" y="1340332"/>
                </a:cubicBezTo>
                <a:cubicBezTo>
                  <a:pt x="773944" y="1340332"/>
                  <a:pt x="734337" y="1335580"/>
                  <a:pt x="696308" y="1326075"/>
                </a:cubicBezTo>
                <a:cubicBezTo>
                  <a:pt x="658286" y="1316571"/>
                  <a:pt x="620263" y="1306272"/>
                  <a:pt x="582240" y="1295178"/>
                </a:cubicBezTo>
                <a:cubicBezTo>
                  <a:pt x="544218" y="1284090"/>
                  <a:pt x="506189" y="1273791"/>
                  <a:pt x="468167" y="1264286"/>
                </a:cubicBezTo>
                <a:cubicBezTo>
                  <a:pt x="430144" y="1254782"/>
                  <a:pt x="392121" y="1250024"/>
                  <a:pt x="354099" y="1250024"/>
                </a:cubicBezTo>
                <a:cubicBezTo>
                  <a:pt x="309734" y="1250024"/>
                  <a:pt x="273690" y="1259929"/>
                  <a:pt x="245967" y="1279732"/>
                </a:cubicBezTo>
                <a:cubicBezTo>
                  <a:pt x="218237" y="1299536"/>
                  <a:pt x="204375" y="1334790"/>
                  <a:pt x="204375" y="1385485"/>
                </a:cubicBezTo>
                <a:cubicBezTo>
                  <a:pt x="204375" y="1433018"/>
                  <a:pt x="224179" y="1478566"/>
                  <a:pt x="263791" y="1522136"/>
                </a:cubicBezTo>
                <a:cubicBezTo>
                  <a:pt x="303398" y="1565706"/>
                  <a:pt x="350931" y="1604517"/>
                  <a:pt x="406384" y="1638583"/>
                </a:cubicBezTo>
                <a:cubicBezTo>
                  <a:pt x="461825" y="1672648"/>
                  <a:pt x="519657" y="1699577"/>
                  <a:pt x="579862" y="1719380"/>
                </a:cubicBezTo>
                <a:cubicBezTo>
                  <a:pt x="640067" y="1739190"/>
                  <a:pt x="690767" y="1749088"/>
                  <a:pt x="731958" y="1749088"/>
                </a:cubicBezTo>
                <a:cubicBezTo>
                  <a:pt x="758886" y="1749088"/>
                  <a:pt x="784243" y="1743147"/>
                  <a:pt x="808003" y="1731264"/>
                </a:cubicBezTo>
                <a:cubicBezTo>
                  <a:pt x="831770" y="1719380"/>
                  <a:pt x="857120" y="1713445"/>
                  <a:pt x="884054" y="1713445"/>
                </a:cubicBezTo>
                <a:lnTo>
                  <a:pt x="891185" y="1713445"/>
                </a:lnTo>
                <a:cubicBezTo>
                  <a:pt x="897516" y="1718197"/>
                  <a:pt x="909799" y="1724927"/>
                  <a:pt x="928018" y="1733642"/>
                </a:cubicBezTo>
                <a:cubicBezTo>
                  <a:pt x="946238" y="1742358"/>
                  <a:pt x="965252" y="1751467"/>
                  <a:pt x="985055" y="1760971"/>
                </a:cubicBezTo>
                <a:cubicBezTo>
                  <a:pt x="1004853" y="1770476"/>
                  <a:pt x="1023473" y="1778797"/>
                  <a:pt x="1040903" y="1785928"/>
                </a:cubicBezTo>
                <a:cubicBezTo>
                  <a:pt x="1058327" y="1793053"/>
                  <a:pt x="1071005" y="1797410"/>
                  <a:pt x="1078926" y="1798994"/>
                </a:cubicBezTo>
                <a:cubicBezTo>
                  <a:pt x="1082094" y="1798994"/>
                  <a:pt x="1092393" y="1799789"/>
                  <a:pt x="1109817" y="1801373"/>
                </a:cubicBezTo>
                <a:cubicBezTo>
                  <a:pt x="1127247" y="1802957"/>
                  <a:pt x="1145467" y="1803747"/>
                  <a:pt x="1164481" y="1803747"/>
                </a:cubicBezTo>
                <a:lnTo>
                  <a:pt x="1195378" y="1803747"/>
                </a:lnTo>
                <a:lnTo>
                  <a:pt x="1228643" y="1803747"/>
                </a:lnTo>
                <a:cubicBezTo>
                  <a:pt x="1250820" y="1803747"/>
                  <a:pt x="1273396" y="1802957"/>
                  <a:pt x="1296374" y="1801373"/>
                </a:cubicBezTo>
                <a:cubicBezTo>
                  <a:pt x="1319345" y="1799789"/>
                  <a:pt x="1332418" y="1798994"/>
                  <a:pt x="1335586" y="1798994"/>
                </a:cubicBezTo>
                <a:cubicBezTo>
                  <a:pt x="1346674" y="1797410"/>
                  <a:pt x="1371630" y="1794242"/>
                  <a:pt x="1410447" y="1789490"/>
                </a:cubicBezTo>
                <a:cubicBezTo>
                  <a:pt x="1449259" y="1784738"/>
                  <a:pt x="1491245" y="1779986"/>
                  <a:pt x="1536398" y="1775234"/>
                </a:cubicBezTo>
                <a:cubicBezTo>
                  <a:pt x="1581552" y="1770476"/>
                  <a:pt x="1625516" y="1765329"/>
                  <a:pt x="1668297" y="1759782"/>
                </a:cubicBezTo>
                <a:cubicBezTo>
                  <a:pt x="1711072" y="1754241"/>
                  <a:pt x="1742752" y="1749883"/>
                  <a:pt x="1763356" y="1746715"/>
                </a:cubicBezTo>
                <a:cubicBezTo>
                  <a:pt x="1795037" y="1741957"/>
                  <a:pt x="1832671" y="1734832"/>
                  <a:pt x="1876235" y="1725322"/>
                </a:cubicBezTo>
                <a:cubicBezTo>
                  <a:pt x="1919805" y="1715818"/>
                  <a:pt x="1961001" y="1702351"/>
                  <a:pt x="1999813" y="1684926"/>
                </a:cubicBezTo>
                <a:cubicBezTo>
                  <a:pt x="2038630" y="1667496"/>
                  <a:pt x="2071901" y="1644130"/>
                  <a:pt x="2099630" y="1614817"/>
                </a:cubicBezTo>
                <a:cubicBezTo>
                  <a:pt x="2127354" y="1585509"/>
                  <a:pt x="2141216" y="1549465"/>
                  <a:pt x="2141216" y="1506690"/>
                </a:cubicBezTo>
                <a:cubicBezTo>
                  <a:pt x="2141216" y="1468662"/>
                  <a:pt x="2134090" y="1432223"/>
                  <a:pt x="2119828" y="1397369"/>
                </a:cubicBezTo>
                <a:cubicBezTo>
                  <a:pt x="2105572" y="1362514"/>
                  <a:pt x="2089325" y="1328054"/>
                  <a:pt x="2071112" y="1293994"/>
                </a:cubicBezTo>
                <a:cubicBezTo>
                  <a:pt x="2052887" y="1259929"/>
                  <a:pt x="2036652" y="1225074"/>
                  <a:pt x="2022396" y="1189425"/>
                </a:cubicBezTo>
                <a:cubicBezTo>
                  <a:pt x="2008133" y="1153781"/>
                  <a:pt x="2001002" y="1116942"/>
                  <a:pt x="2001002" y="1078925"/>
                </a:cubicBezTo>
                <a:cubicBezTo>
                  <a:pt x="2001002" y="1034561"/>
                  <a:pt x="2014470" y="1006048"/>
                  <a:pt x="2041404" y="993370"/>
                </a:cubicBezTo>
                <a:cubicBezTo>
                  <a:pt x="2068338" y="980692"/>
                  <a:pt x="2101609" y="974356"/>
                  <a:pt x="2141216" y="974356"/>
                </a:cubicBezTo>
                <a:cubicBezTo>
                  <a:pt x="2174486" y="974356"/>
                  <a:pt x="2208546" y="981092"/>
                  <a:pt x="2243406" y="994559"/>
                </a:cubicBezTo>
                <a:cubicBezTo>
                  <a:pt x="2278261" y="1008027"/>
                  <a:pt x="2311532" y="1024262"/>
                  <a:pt x="2343218" y="1043276"/>
                </a:cubicBezTo>
                <a:cubicBezTo>
                  <a:pt x="2374905" y="1062290"/>
                  <a:pt x="2405796" y="1082882"/>
                  <a:pt x="2435905" y="1105065"/>
                </a:cubicBezTo>
                <a:cubicBezTo>
                  <a:pt x="2466001" y="1127241"/>
                  <a:pt x="2492936" y="1147045"/>
                  <a:pt x="2516702" y="1164475"/>
                </a:cubicBezTo>
                <a:cubicBezTo>
                  <a:pt x="2532542" y="1178731"/>
                  <a:pt x="2561061" y="1202892"/>
                  <a:pt x="2602257" y="1236957"/>
                </a:cubicBezTo>
                <a:cubicBezTo>
                  <a:pt x="2643442" y="1271017"/>
                  <a:pt x="2686623" y="1307061"/>
                  <a:pt x="2731777" y="1345084"/>
                </a:cubicBezTo>
                <a:cubicBezTo>
                  <a:pt x="2776925" y="1383112"/>
                  <a:pt x="2819705" y="1419156"/>
                  <a:pt x="2860101" y="1453216"/>
                </a:cubicBezTo>
                <a:cubicBezTo>
                  <a:pt x="2900503" y="1487281"/>
                  <a:pt x="2928627" y="1511442"/>
                  <a:pt x="2944473" y="1525699"/>
                </a:cubicBezTo>
                <a:cubicBezTo>
                  <a:pt x="2955561" y="1536787"/>
                  <a:pt x="2966649" y="1542729"/>
                  <a:pt x="2977743" y="1543523"/>
                </a:cubicBezTo>
                <a:cubicBezTo>
                  <a:pt x="2988832" y="1544318"/>
                  <a:pt x="3000715" y="1544713"/>
                  <a:pt x="3013387" y="1544713"/>
                </a:cubicBezTo>
                <a:cubicBezTo>
                  <a:pt x="3016555" y="1544713"/>
                  <a:pt x="3022497" y="1544318"/>
                  <a:pt x="3031212" y="1543523"/>
                </a:cubicBezTo>
                <a:cubicBezTo>
                  <a:pt x="3039927" y="1542729"/>
                  <a:pt x="3045074" y="1542334"/>
                  <a:pt x="3046663" y="1542334"/>
                </a:cubicBezTo>
                <a:cubicBezTo>
                  <a:pt x="3070424" y="1539166"/>
                  <a:pt x="3108052" y="1534019"/>
                  <a:pt x="3159542" y="1526888"/>
                </a:cubicBezTo>
                <a:cubicBezTo>
                  <a:pt x="3211032" y="1519757"/>
                  <a:pt x="3268858" y="1512231"/>
                  <a:pt x="3333026" y="1504311"/>
                </a:cubicBezTo>
                <a:cubicBezTo>
                  <a:pt x="3397194" y="1496391"/>
                  <a:pt x="3464518" y="1488071"/>
                  <a:pt x="3535028" y="1479355"/>
                </a:cubicBezTo>
                <a:cubicBezTo>
                  <a:pt x="3605526" y="1470646"/>
                  <a:pt x="3672862" y="1462326"/>
                  <a:pt x="3737030" y="1454405"/>
                </a:cubicBezTo>
                <a:cubicBezTo>
                  <a:pt x="3801192" y="1446485"/>
                  <a:pt x="3858624" y="1439749"/>
                  <a:pt x="3909325" y="1434208"/>
                </a:cubicBezTo>
                <a:cubicBezTo>
                  <a:pt x="3960020" y="1428661"/>
                  <a:pt x="3998042" y="1424303"/>
                  <a:pt x="4023398" y="1421135"/>
                </a:cubicBezTo>
                <a:cubicBezTo>
                  <a:pt x="4029729" y="1421135"/>
                  <a:pt x="4045180" y="1419945"/>
                  <a:pt x="4069736" y="1417566"/>
                </a:cubicBezTo>
                <a:cubicBezTo>
                  <a:pt x="4094291" y="1415193"/>
                  <a:pt x="4120831" y="1413215"/>
                  <a:pt x="4149350" y="1411631"/>
                </a:cubicBezTo>
                <a:cubicBezTo>
                  <a:pt x="4177868" y="1410041"/>
                  <a:pt x="4205986" y="1408457"/>
                  <a:pt x="4233715" y="1406873"/>
                </a:cubicBezTo>
                <a:cubicBezTo>
                  <a:pt x="4261439" y="1405289"/>
                  <a:pt x="4282432" y="1404500"/>
                  <a:pt x="4296694" y="1404500"/>
                </a:cubicBezTo>
                <a:cubicBezTo>
                  <a:pt x="4404426" y="1401332"/>
                  <a:pt x="4509390" y="1391822"/>
                  <a:pt x="4611581" y="1375981"/>
                </a:cubicBezTo>
                <a:cubicBezTo>
                  <a:pt x="4713765" y="1360135"/>
                  <a:pt x="4819524" y="1352215"/>
                  <a:pt x="4928840" y="1352215"/>
                </a:cubicBezTo>
                <a:lnTo>
                  <a:pt x="4964484" y="1352215"/>
                </a:lnTo>
                <a:cubicBezTo>
                  <a:pt x="4980330" y="1352215"/>
                  <a:pt x="4997360" y="1352609"/>
                  <a:pt x="5015579" y="1353404"/>
                </a:cubicBezTo>
                <a:cubicBezTo>
                  <a:pt x="5033799" y="1354193"/>
                  <a:pt x="5050828" y="1354594"/>
                  <a:pt x="5066675" y="1354594"/>
                </a:cubicBezTo>
                <a:lnTo>
                  <a:pt x="5099951" y="1354594"/>
                </a:lnTo>
                <a:cubicBezTo>
                  <a:pt x="5111033" y="1357762"/>
                  <a:pt x="5117369" y="1362514"/>
                  <a:pt x="5118959" y="1368850"/>
                </a:cubicBezTo>
                <a:cubicBezTo>
                  <a:pt x="5120538" y="1375186"/>
                  <a:pt x="5121338" y="1382317"/>
                  <a:pt x="5121338" y="1390238"/>
                </a:cubicBezTo>
                <a:cubicBezTo>
                  <a:pt x="5121338" y="1396579"/>
                  <a:pt x="5113018" y="1408457"/>
                  <a:pt x="5096382" y="1425887"/>
                </a:cubicBezTo>
                <a:cubicBezTo>
                  <a:pt x="5079747" y="1443317"/>
                  <a:pt x="5058360" y="1464304"/>
                  <a:pt x="5032214" y="1488866"/>
                </a:cubicBezTo>
                <a:cubicBezTo>
                  <a:pt x="5006075" y="1513421"/>
                  <a:pt x="4977557" y="1539961"/>
                  <a:pt x="4946665" y="1568473"/>
                </a:cubicBezTo>
                <a:cubicBezTo>
                  <a:pt x="4915768" y="1596992"/>
                  <a:pt x="4885665" y="1624721"/>
                  <a:pt x="4856352" y="1651656"/>
                </a:cubicBezTo>
                <a:cubicBezTo>
                  <a:pt x="4827044" y="1678584"/>
                  <a:pt x="4800504" y="1703540"/>
                  <a:pt x="4776744" y="1726511"/>
                </a:cubicBezTo>
                <a:cubicBezTo>
                  <a:pt x="4752977" y="1749483"/>
                  <a:pt x="4735547" y="1768103"/>
                  <a:pt x="4724459" y="1782359"/>
                </a:cubicBezTo>
                <a:cubicBezTo>
                  <a:pt x="4716539" y="1791869"/>
                  <a:pt x="4697919" y="1798205"/>
                  <a:pt x="4668612" y="1801373"/>
                </a:cubicBezTo>
                <a:cubicBezTo>
                  <a:pt x="4639304" y="1804542"/>
                  <a:pt x="4608407" y="1808505"/>
                  <a:pt x="4575931" y="1813257"/>
                </a:cubicBezTo>
                <a:cubicBezTo>
                  <a:pt x="4543450" y="1818009"/>
                  <a:pt x="4514142" y="1824739"/>
                  <a:pt x="4487997" y="1833455"/>
                </a:cubicBezTo>
                <a:cubicBezTo>
                  <a:pt x="4461857" y="1842170"/>
                  <a:pt x="4448790" y="1856031"/>
                  <a:pt x="4448790" y="1875046"/>
                </a:cubicBezTo>
                <a:cubicBezTo>
                  <a:pt x="4448790" y="1894054"/>
                  <a:pt x="4457894" y="1903959"/>
                  <a:pt x="4476119" y="1904748"/>
                </a:cubicBezTo>
                <a:cubicBezTo>
                  <a:pt x="4494333" y="1905543"/>
                  <a:pt x="4514142" y="1905543"/>
                  <a:pt x="4535529" y="1904748"/>
                </a:cubicBezTo>
                <a:cubicBezTo>
                  <a:pt x="4556917" y="1903959"/>
                  <a:pt x="4576720" y="1905148"/>
                  <a:pt x="4594939" y="1908316"/>
                </a:cubicBezTo>
                <a:cubicBezTo>
                  <a:pt x="4613159" y="1911484"/>
                  <a:pt x="4622268" y="1923367"/>
                  <a:pt x="4622268" y="1943960"/>
                </a:cubicBezTo>
                <a:cubicBezTo>
                  <a:pt x="4622268" y="1962974"/>
                  <a:pt x="4615137" y="1978420"/>
                  <a:pt x="4600881" y="1990303"/>
                </a:cubicBezTo>
                <a:cubicBezTo>
                  <a:pt x="4586625" y="2002186"/>
                  <a:pt x="4570779" y="2012085"/>
                  <a:pt x="4553354" y="2020011"/>
                </a:cubicBezTo>
                <a:cubicBezTo>
                  <a:pt x="4512158" y="2042187"/>
                  <a:pt x="4469383" y="2057639"/>
                  <a:pt x="4425024" y="2066354"/>
                </a:cubicBezTo>
                <a:cubicBezTo>
                  <a:pt x="4380659" y="2075063"/>
                  <a:pt x="4337885" y="2088136"/>
                  <a:pt x="4296694" y="2105560"/>
                </a:cubicBezTo>
                <a:cubicBezTo>
                  <a:pt x="4293520" y="2107144"/>
                  <a:pt x="4287584" y="2109918"/>
                  <a:pt x="4278869" y="2113881"/>
                </a:cubicBezTo>
                <a:cubicBezTo>
                  <a:pt x="4270154" y="2117844"/>
                  <a:pt x="4265007" y="2121407"/>
                  <a:pt x="4263423" y="2124575"/>
                </a:cubicBezTo>
                <a:lnTo>
                  <a:pt x="4040034" y="2260036"/>
                </a:lnTo>
                <a:cubicBezTo>
                  <a:pt x="4032108" y="2264788"/>
                  <a:pt x="4018640" y="2272314"/>
                  <a:pt x="3999632" y="2282613"/>
                </a:cubicBezTo>
                <a:cubicBezTo>
                  <a:pt x="3980618" y="2292912"/>
                  <a:pt x="3960420" y="2303205"/>
                  <a:pt x="3939033" y="2313504"/>
                </a:cubicBezTo>
                <a:cubicBezTo>
                  <a:pt x="3917639" y="2323803"/>
                  <a:pt x="3897047" y="2333708"/>
                  <a:pt x="3877244" y="2343212"/>
                </a:cubicBezTo>
                <a:cubicBezTo>
                  <a:pt x="3857434" y="2352716"/>
                  <a:pt x="3843573" y="2359053"/>
                  <a:pt x="3835652" y="2362221"/>
                </a:cubicBezTo>
                <a:lnTo>
                  <a:pt x="3578992" y="2466790"/>
                </a:lnTo>
                <a:cubicBezTo>
                  <a:pt x="3574240" y="2468374"/>
                  <a:pt x="3567504" y="2471148"/>
                  <a:pt x="3558794" y="2475105"/>
                </a:cubicBezTo>
                <a:cubicBezTo>
                  <a:pt x="3550079" y="2479068"/>
                  <a:pt x="3544927" y="2481841"/>
                  <a:pt x="3543349" y="2483425"/>
                </a:cubicBezTo>
                <a:lnTo>
                  <a:pt x="3543349" y="2490556"/>
                </a:lnTo>
                <a:lnTo>
                  <a:pt x="3543349" y="2500061"/>
                </a:lnTo>
                <a:cubicBezTo>
                  <a:pt x="3544927" y="2506397"/>
                  <a:pt x="3547306" y="2516696"/>
                  <a:pt x="3550474" y="2530952"/>
                </a:cubicBezTo>
                <a:cubicBezTo>
                  <a:pt x="3553642" y="2545214"/>
                  <a:pt x="3557204" y="2560660"/>
                  <a:pt x="3561167" y="2577295"/>
                </a:cubicBezTo>
                <a:cubicBezTo>
                  <a:pt x="3565130" y="2593931"/>
                  <a:pt x="3568693" y="2609777"/>
                  <a:pt x="3571867" y="2624828"/>
                </a:cubicBezTo>
                <a:cubicBezTo>
                  <a:pt x="3575029" y="2639874"/>
                  <a:pt x="3577408" y="2649778"/>
                  <a:pt x="3578992" y="2654530"/>
                </a:cubicBezTo>
                <a:lnTo>
                  <a:pt x="3612263" y="3217762"/>
                </a:lnTo>
                <a:cubicBezTo>
                  <a:pt x="3613847" y="3236771"/>
                  <a:pt x="3607110" y="3250632"/>
                  <a:pt x="3592065" y="3259347"/>
                </a:cubicBezTo>
                <a:cubicBezTo>
                  <a:pt x="3577014" y="3268063"/>
                  <a:pt x="3563146" y="3272420"/>
                  <a:pt x="3550474" y="3272420"/>
                </a:cubicBezTo>
                <a:cubicBezTo>
                  <a:pt x="3526707" y="3272420"/>
                  <a:pt x="3510467" y="3267668"/>
                  <a:pt x="3501757" y="3258158"/>
                </a:cubicBezTo>
                <a:cubicBezTo>
                  <a:pt x="3493037" y="3248654"/>
                  <a:pt x="3478386" y="3229640"/>
                  <a:pt x="3457793" y="3201121"/>
                </a:cubicBezTo>
                <a:lnTo>
                  <a:pt x="3338967" y="3030016"/>
                </a:lnTo>
                <a:cubicBezTo>
                  <a:pt x="3331047" y="3023680"/>
                  <a:pt x="3316390" y="3007439"/>
                  <a:pt x="3295003" y="2981300"/>
                </a:cubicBezTo>
                <a:cubicBezTo>
                  <a:pt x="3273610" y="2955155"/>
                  <a:pt x="3250638" y="2926642"/>
                  <a:pt x="3226083" y="2895745"/>
                </a:cubicBezTo>
                <a:cubicBezTo>
                  <a:pt x="3201528" y="2864853"/>
                  <a:pt x="3176966" y="2834751"/>
                  <a:pt x="3152411" y="2805437"/>
                </a:cubicBezTo>
                <a:cubicBezTo>
                  <a:pt x="3127855" y="2776130"/>
                  <a:pt x="3110031" y="2754342"/>
                  <a:pt x="3098942" y="2740086"/>
                </a:cubicBezTo>
                <a:cubicBezTo>
                  <a:pt x="3087848" y="2728997"/>
                  <a:pt x="3079528" y="2719487"/>
                  <a:pt x="3073987" y="2711567"/>
                </a:cubicBezTo>
                <a:cubicBezTo>
                  <a:pt x="3068440" y="2703647"/>
                  <a:pt x="3063293" y="2697705"/>
                  <a:pt x="3058541" y="2693742"/>
                </a:cubicBezTo>
                <a:cubicBezTo>
                  <a:pt x="3053789" y="2689785"/>
                  <a:pt x="3048242" y="2687012"/>
                  <a:pt x="3041906" y="2685428"/>
                </a:cubicBezTo>
                <a:cubicBezTo>
                  <a:pt x="3035564" y="2683844"/>
                  <a:pt x="3026059" y="2683049"/>
                  <a:pt x="3013387" y="2683049"/>
                </a:cubicBezTo>
                <a:cubicBezTo>
                  <a:pt x="3010219" y="2683049"/>
                  <a:pt x="3004277" y="2683443"/>
                  <a:pt x="2995568" y="2684238"/>
                </a:cubicBezTo>
                <a:cubicBezTo>
                  <a:pt x="2986847" y="2685027"/>
                  <a:pt x="2981701" y="2686217"/>
                  <a:pt x="2980117" y="2687801"/>
                </a:cubicBezTo>
                <a:cubicBezTo>
                  <a:pt x="2926248" y="2744838"/>
                  <a:pt x="2868422" y="2807021"/>
                  <a:pt x="2806633" y="2874357"/>
                </a:cubicBezTo>
                <a:cubicBezTo>
                  <a:pt x="2744850" y="2941693"/>
                  <a:pt x="2679092" y="3004271"/>
                  <a:pt x="2609383" y="3062097"/>
                </a:cubicBezTo>
                <a:cubicBezTo>
                  <a:pt x="2539673" y="3119929"/>
                  <a:pt x="2465607" y="3167856"/>
                  <a:pt x="2387182" y="3205879"/>
                </a:cubicBezTo>
                <a:cubicBezTo>
                  <a:pt x="2308758" y="3243902"/>
                  <a:pt x="2225181" y="3262916"/>
                  <a:pt x="2136464" y="3262916"/>
                </a:cubicBezTo>
                <a:cubicBezTo>
                  <a:pt x="2136464" y="3226471"/>
                  <a:pt x="2144384" y="3190828"/>
                  <a:pt x="2160230" y="3155973"/>
                </a:cubicBezTo>
                <a:cubicBezTo>
                  <a:pt x="2176070" y="3121113"/>
                  <a:pt x="2195479" y="3087053"/>
                  <a:pt x="2218450" y="3053783"/>
                </a:cubicBezTo>
                <a:cubicBezTo>
                  <a:pt x="2241422" y="3020512"/>
                  <a:pt x="2264794" y="2988826"/>
                  <a:pt x="2288560" y="2958723"/>
                </a:cubicBezTo>
                <a:cubicBezTo>
                  <a:pt x="2312321" y="2928621"/>
                  <a:pt x="2331335" y="2900897"/>
                  <a:pt x="2345597" y="2875547"/>
                </a:cubicBezTo>
                <a:cubicBezTo>
                  <a:pt x="2350349" y="2869211"/>
                  <a:pt x="2357869" y="2856532"/>
                  <a:pt x="2368168" y="2837524"/>
                </a:cubicBezTo>
                <a:cubicBezTo>
                  <a:pt x="2378467" y="2818510"/>
                  <a:pt x="2388766" y="2797912"/>
                  <a:pt x="2399066" y="2775735"/>
                </a:cubicBezTo>
                <a:cubicBezTo>
                  <a:pt x="2409359" y="2753553"/>
                  <a:pt x="2419263" y="2732560"/>
                  <a:pt x="2428774" y="2712757"/>
                </a:cubicBezTo>
                <a:cubicBezTo>
                  <a:pt x="2438278" y="2692953"/>
                  <a:pt x="2444614" y="2679091"/>
                  <a:pt x="2447788" y="2671166"/>
                </a:cubicBezTo>
                <a:cubicBezTo>
                  <a:pt x="2447788" y="2669581"/>
                  <a:pt x="2448182" y="2667208"/>
                  <a:pt x="2448971" y="2664040"/>
                </a:cubicBezTo>
                <a:cubicBezTo>
                  <a:pt x="2449761" y="2660866"/>
                  <a:pt x="2450161" y="2657698"/>
                  <a:pt x="2450161" y="2654530"/>
                </a:cubicBezTo>
                <a:cubicBezTo>
                  <a:pt x="2450161" y="2646610"/>
                  <a:pt x="2449366" y="2639479"/>
                  <a:pt x="2447788" y="2633143"/>
                </a:cubicBezTo>
                <a:cubicBezTo>
                  <a:pt x="2446198" y="2626807"/>
                  <a:pt x="2440657" y="2622055"/>
                  <a:pt x="2431147" y="2618887"/>
                </a:cubicBezTo>
                <a:cubicBezTo>
                  <a:pt x="2408964" y="2617303"/>
                  <a:pt x="2369363" y="2614134"/>
                  <a:pt x="2312321" y="2609377"/>
                </a:cubicBezTo>
                <a:cubicBezTo>
                  <a:pt x="2255289" y="2604624"/>
                  <a:pt x="2195084" y="2599478"/>
                  <a:pt x="2131711" y="2593931"/>
                </a:cubicBezTo>
                <a:cubicBezTo>
                  <a:pt x="2068338" y="2588384"/>
                  <a:pt x="2008133" y="2583237"/>
                  <a:pt x="1951097" y="2578485"/>
                </a:cubicBezTo>
                <a:cubicBezTo>
                  <a:pt x="1894060" y="2573733"/>
                  <a:pt x="1854447" y="2570565"/>
                  <a:pt x="1832271" y="2568981"/>
                </a:cubicBezTo>
                <a:cubicBezTo>
                  <a:pt x="1753057" y="2559471"/>
                  <a:pt x="1675028" y="2545214"/>
                  <a:pt x="1598193" y="2526200"/>
                </a:cubicBezTo>
                <a:cubicBezTo>
                  <a:pt x="1521347" y="2507192"/>
                  <a:pt x="1442528" y="2497682"/>
                  <a:pt x="1361731" y="2497682"/>
                </a:cubicBezTo>
                <a:cubicBezTo>
                  <a:pt x="1315782" y="2497682"/>
                  <a:pt x="1271818" y="2504024"/>
                  <a:pt x="1229833" y="2516696"/>
                </a:cubicBezTo>
                <a:cubicBezTo>
                  <a:pt x="1187847" y="2529368"/>
                  <a:pt x="1143877" y="2535710"/>
                  <a:pt x="1097940" y="2535710"/>
                </a:cubicBezTo>
                <a:cubicBezTo>
                  <a:pt x="1069421" y="2535710"/>
                  <a:pt x="1043676" y="2526995"/>
                  <a:pt x="1020705" y="2509565"/>
                </a:cubicBezTo>
                <a:cubicBezTo>
                  <a:pt x="997728" y="2492140"/>
                  <a:pt x="975940" y="2471542"/>
                  <a:pt x="955347" y="2447776"/>
                </a:cubicBezTo>
                <a:cubicBezTo>
                  <a:pt x="934749" y="2424015"/>
                  <a:pt x="914946" y="2399454"/>
                  <a:pt x="895938" y="2374104"/>
                </a:cubicBezTo>
                <a:cubicBezTo>
                  <a:pt x="876923" y="2348759"/>
                  <a:pt x="858704" y="2328161"/>
                  <a:pt x="841274" y="2312315"/>
                </a:cubicBezTo>
                <a:cubicBezTo>
                  <a:pt x="809587" y="2283802"/>
                  <a:pt x="774338" y="2263204"/>
                  <a:pt x="735526" y="2250526"/>
                </a:cubicBezTo>
                <a:cubicBezTo>
                  <a:pt x="696709" y="2237853"/>
                  <a:pt x="657102" y="2227955"/>
                  <a:pt x="616701" y="2220824"/>
                </a:cubicBezTo>
                <a:cubicBezTo>
                  <a:pt x="576299" y="2213693"/>
                  <a:pt x="536692" y="2206167"/>
                  <a:pt x="497875" y="2198247"/>
                </a:cubicBezTo>
                <a:cubicBezTo>
                  <a:pt x="459057" y="2190327"/>
                  <a:pt x="424603" y="2176859"/>
                  <a:pt x="394495" y="2157845"/>
                </a:cubicBezTo>
                <a:cubicBezTo>
                  <a:pt x="392911" y="2156261"/>
                  <a:pt x="390137" y="2153888"/>
                  <a:pt x="386180" y="2150714"/>
                </a:cubicBezTo>
                <a:cubicBezTo>
                  <a:pt x="382217" y="2147546"/>
                  <a:pt x="379443" y="2144378"/>
                  <a:pt x="377865" y="2141210"/>
                </a:cubicBezTo>
                <a:cubicBezTo>
                  <a:pt x="344589" y="2082589"/>
                  <a:pt x="306172" y="2027142"/>
                  <a:pt x="262602" y="1974857"/>
                </a:cubicBezTo>
                <a:cubicBezTo>
                  <a:pt x="219032" y="1922572"/>
                  <a:pt x="177836" y="1869104"/>
                  <a:pt x="139024" y="1814440"/>
                </a:cubicBezTo>
                <a:cubicBezTo>
                  <a:pt x="100206" y="1759782"/>
                  <a:pt x="67330" y="1702351"/>
                  <a:pt x="40402" y="1642146"/>
                </a:cubicBezTo>
                <a:cubicBezTo>
                  <a:pt x="13467" y="1581941"/>
                  <a:pt x="0" y="1514610"/>
                  <a:pt x="0" y="1440143"/>
                </a:cubicBezTo>
                <a:cubicBezTo>
                  <a:pt x="0" y="1391032"/>
                  <a:pt x="5942" y="1346674"/>
                  <a:pt x="17825" y="1307061"/>
                </a:cubicBezTo>
                <a:cubicBezTo>
                  <a:pt x="29708" y="1267454"/>
                  <a:pt x="44359" y="1229432"/>
                  <a:pt x="61789" y="1192993"/>
                </a:cubicBezTo>
                <a:cubicBezTo>
                  <a:pt x="79213" y="1156555"/>
                  <a:pt x="97833" y="1119716"/>
                  <a:pt x="117636" y="1082488"/>
                </a:cubicBezTo>
                <a:cubicBezTo>
                  <a:pt x="137440" y="1045254"/>
                  <a:pt x="156054" y="1004458"/>
                  <a:pt x="173484" y="960099"/>
                </a:cubicBezTo>
                <a:cubicBezTo>
                  <a:pt x="175068" y="955347"/>
                  <a:pt x="178636" y="941880"/>
                  <a:pt x="184178" y="919698"/>
                </a:cubicBezTo>
                <a:cubicBezTo>
                  <a:pt x="189719" y="897516"/>
                  <a:pt x="195266" y="873755"/>
                  <a:pt x="200813" y="848405"/>
                </a:cubicBezTo>
                <a:cubicBezTo>
                  <a:pt x="206354" y="823054"/>
                  <a:pt x="211507" y="799288"/>
                  <a:pt x="216264" y="777111"/>
                </a:cubicBezTo>
                <a:cubicBezTo>
                  <a:pt x="221017" y="754929"/>
                  <a:pt x="223390" y="741462"/>
                  <a:pt x="223390" y="736710"/>
                </a:cubicBezTo>
                <a:cubicBezTo>
                  <a:pt x="245566" y="654323"/>
                  <a:pt x="278442" y="578277"/>
                  <a:pt x="322018" y="508568"/>
                </a:cubicBezTo>
                <a:cubicBezTo>
                  <a:pt x="365582" y="438859"/>
                  <a:pt x="417077" y="375880"/>
                  <a:pt x="476487" y="319638"/>
                </a:cubicBezTo>
                <a:cubicBezTo>
                  <a:pt x="535903" y="263391"/>
                  <a:pt x="600854" y="213090"/>
                  <a:pt x="671358" y="168726"/>
                </a:cubicBezTo>
                <a:cubicBezTo>
                  <a:pt x="741863" y="124367"/>
                  <a:pt x="815134" y="85550"/>
                  <a:pt x="891185" y="52279"/>
                </a:cubicBezTo>
                <a:cubicBezTo>
                  <a:pt x="932376" y="36433"/>
                  <a:pt x="965252" y="23766"/>
                  <a:pt x="989807" y="14256"/>
                </a:cubicBezTo>
                <a:cubicBezTo>
                  <a:pt x="1014363" y="4752"/>
                  <a:pt x="1044071" y="0"/>
                  <a:pt x="10789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5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7127017" y="2468722"/>
            <a:ext cx="4455383" cy="3061221"/>
          </a:xfrm>
          <a:custGeom>
            <a:avLst/>
            <a:gdLst>
              <a:gd name="connsiteX0" fmla="*/ 416769 w 4455383"/>
              <a:gd name="connsiteY0" fmla="*/ 0 h 3061221"/>
              <a:gd name="connsiteX1" fmla="*/ 424153 w 4455383"/>
              <a:gd name="connsiteY1" fmla="*/ 0 h 3061221"/>
              <a:gd name="connsiteX2" fmla="*/ 442595 w 4455383"/>
              <a:gd name="connsiteY2" fmla="*/ 1837 h 3061221"/>
              <a:gd name="connsiteX3" fmla="*/ 457345 w 4455383"/>
              <a:gd name="connsiteY3" fmla="*/ 3683 h 3061221"/>
              <a:gd name="connsiteX4" fmla="*/ 472096 w 4455383"/>
              <a:gd name="connsiteY4" fmla="*/ 3683 h 3061221"/>
              <a:gd name="connsiteX5" fmla="*/ 545856 w 4455383"/>
              <a:gd name="connsiteY5" fmla="*/ 18433 h 3061221"/>
              <a:gd name="connsiteX6" fmla="*/ 658355 w 4455383"/>
              <a:gd name="connsiteY6" fmla="*/ 40567 h 3061221"/>
              <a:gd name="connsiteX7" fmla="*/ 772682 w 4455383"/>
              <a:gd name="connsiteY7" fmla="*/ 60847 h 3061221"/>
              <a:gd name="connsiteX8" fmla="*/ 848297 w 4455383"/>
              <a:gd name="connsiteY8" fmla="*/ 73760 h 3061221"/>
              <a:gd name="connsiteX9" fmla="*/ 888865 w 4455383"/>
              <a:gd name="connsiteY9" fmla="*/ 84827 h 3061221"/>
              <a:gd name="connsiteX10" fmla="*/ 929432 w 4455383"/>
              <a:gd name="connsiteY10" fmla="*/ 95885 h 3061221"/>
              <a:gd name="connsiteX11" fmla="*/ 1069586 w 4455383"/>
              <a:gd name="connsiteY11" fmla="*/ 217597 h 3061221"/>
              <a:gd name="connsiteX12" fmla="*/ 1104625 w 4455383"/>
              <a:gd name="connsiteY12" fmla="*/ 243414 h 3061221"/>
              <a:gd name="connsiteX13" fmla="*/ 1156259 w 4455383"/>
              <a:gd name="connsiteY13" fmla="*/ 280298 h 3061221"/>
              <a:gd name="connsiteX14" fmla="*/ 1211586 w 4455383"/>
              <a:gd name="connsiteY14" fmla="*/ 311654 h 3061221"/>
              <a:gd name="connsiteX15" fmla="*/ 1257691 w 4455383"/>
              <a:gd name="connsiteY15" fmla="*/ 324558 h 3061221"/>
              <a:gd name="connsiteX16" fmla="*/ 1257691 w 4455383"/>
              <a:gd name="connsiteY16" fmla="*/ 320875 h 3061221"/>
              <a:gd name="connsiteX17" fmla="*/ 1322230 w 4455383"/>
              <a:gd name="connsiteY17" fmla="*/ 302433 h 3061221"/>
              <a:gd name="connsiteX18" fmla="*/ 1418125 w 4455383"/>
              <a:gd name="connsiteY18" fmla="*/ 272923 h 3061221"/>
              <a:gd name="connsiteX19" fmla="*/ 1514019 w 4455383"/>
              <a:gd name="connsiteY19" fmla="*/ 245260 h 3061221"/>
              <a:gd name="connsiteX20" fmla="*/ 1578567 w 4455383"/>
              <a:gd name="connsiteY20" fmla="*/ 224981 h 3061221"/>
              <a:gd name="connsiteX21" fmla="*/ 1692894 w 4455383"/>
              <a:gd name="connsiteY21" fmla="*/ 215751 h 3061221"/>
              <a:gd name="connsiteX22" fmla="*/ 1807230 w 4455383"/>
              <a:gd name="connsiteY22" fmla="*/ 217597 h 3061221"/>
              <a:gd name="connsiteX23" fmla="*/ 2308827 w 4455383"/>
              <a:gd name="connsiteY23" fmla="*/ 282144 h 3061221"/>
              <a:gd name="connsiteX24" fmla="*/ 2775393 w 4455383"/>
              <a:gd name="connsiteY24" fmla="*/ 461020 h 3061221"/>
              <a:gd name="connsiteX25" fmla="*/ 3199537 w 4455383"/>
              <a:gd name="connsiteY25" fmla="*/ 733952 h 3061221"/>
              <a:gd name="connsiteX26" fmla="*/ 3570201 w 4455383"/>
              <a:gd name="connsiteY26" fmla="*/ 1076953 h 3061221"/>
              <a:gd name="connsiteX27" fmla="*/ 3614461 w 4455383"/>
              <a:gd name="connsiteY27" fmla="*/ 1126750 h 3061221"/>
              <a:gd name="connsiteX28" fmla="*/ 3684537 w 4455383"/>
              <a:gd name="connsiteY28" fmla="*/ 1213423 h 3061221"/>
              <a:gd name="connsiteX29" fmla="*/ 3754614 w 4455383"/>
              <a:gd name="connsiteY29" fmla="*/ 1300096 h 3061221"/>
              <a:gd name="connsiteX30" fmla="*/ 3798874 w 4455383"/>
              <a:gd name="connsiteY30" fmla="*/ 1349885 h 3061221"/>
              <a:gd name="connsiteX31" fmla="*/ 3926115 w 4455383"/>
              <a:gd name="connsiteY31" fmla="*/ 1466067 h 3061221"/>
              <a:gd name="connsiteX32" fmla="*/ 4079172 w 4455383"/>
              <a:gd name="connsiteY32" fmla="*/ 1560116 h 3061221"/>
              <a:gd name="connsiteX33" fmla="*/ 4084711 w 4455383"/>
              <a:gd name="connsiteY33" fmla="*/ 1563799 h 3061221"/>
              <a:gd name="connsiteX34" fmla="*/ 4093931 w 4455383"/>
              <a:gd name="connsiteY34" fmla="*/ 1571174 h 3061221"/>
              <a:gd name="connsiteX35" fmla="*/ 4097623 w 4455383"/>
              <a:gd name="connsiteY35" fmla="*/ 1578558 h 3061221"/>
              <a:gd name="connsiteX36" fmla="*/ 4093931 w 4455383"/>
              <a:gd name="connsiteY36" fmla="*/ 1582241 h 3061221"/>
              <a:gd name="connsiteX37" fmla="*/ 4047826 w 4455383"/>
              <a:gd name="connsiteY37" fmla="*/ 1643097 h 3061221"/>
              <a:gd name="connsiteX38" fmla="*/ 3998037 w 4455383"/>
              <a:gd name="connsiteY38" fmla="*/ 1692894 h 3061221"/>
              <a:gd name="connsiteX39" fmla="*/ 3998037 w 4455383"/>
              <a:gd name="connsiteY39" fmla="*/ 1696577 h 3061221"/>
              <a:gd name="connsiteX40" fmla="*/ 3998037 w 4455383"/>
              <a:gd name="connsiteY40" fmla="*/ 1700269 h 3061221"/>
              <a:gd name="connsiteX41" fmla="*/ 4007259 w 4455383"/>
              <a:gd name="connsiteY41" fmla="*/ 1716865 h 3061221"/>
              <a:gd name="connsiteX42" fmla="*/ 4023855 w 4455383"/>
              <a:gd name="connsiteY42" fmla="*/ 1737145 h 3061221"/>
              <a:gd name="connsiteX43" fmla="*/ 4154787 w 4455383"/>
              <a:gd name="connsiteY43" fmla="*/ 1886520 h 3061221"/>
              <a:gd name="connsiteX44" fmla="*/ 4296778 w 4455383"/>
              <a:gd name="connsiteY44" fmla="*/ 2054337 h 3061221"/>
              <a:gd name="connsiteX45" fmla="*/ 4409269 w 4455383"/>
              <a:gd name="connsiteY45" fmla="*/ 2240587 h 3061221"/>
              <a:gd name="connsiteX46" fmla="*/ 4455383 w 4455383"/>
              <a:gd name="connsiteY46" fmla="*/ 2441596 h 3061221"/>
              <a:gd name="connsiteX47" fmla="*/ 4425865 w 4455383"/>
              <a:gd name="connsiteY47" fmla="*/ 2511673 h 3061221"/>
              <a:gd name="connsiteX48" fmla="*/ 4353951 w 4455383"/>
              <a:gd name="connsiteY48" fmla="*/ 2548558 h 3061221"/>
              <a:gd name="connsiteX49" fmla="*/ 4267277 w 4455383"/>
              <a:gd name="connsiteY49" fmla="*/ 2561462 h 3061221"/>
              <a:gd name="connsiteX50" fmla="*/ 4189826 w 4455383"/>
              <a:gd name="connsiteY50" fmla="*/ 2563308 h 3061221"/>
              <a:gd name="connsiteX51" fmla="*/ 4178759 w 4455383"/>
              <a:gd name="connsiteY51" fmla="*/ 2563308 h 3061221"/>
              <a:gd name="connsiteX52" fmla="*/ 4138191 w 4455383"/>
              <a:gd name="connsiteY52" fmla="*/ 2563308 h 3061221"/>
              <a:gd name="connsiteX53" fmla="*/ 4127124 w 4455383"/>
              <a:gd name="connsiteY53" fmla="*/ 2563308 h 3061221"/>
              <a:gd name="connsiteX54" fmla="*/ 4057047 w 4455383"/>
              <a:gd name="connsiteY54" fmla="*/ 2480327 h 3061221"/>
              <a:gd name="connsiteX55" fmla="*/ 4005413 w 4455383"/>
              <a:gd name="connsiteY55" fmla="*/ 2384433 h 3061221"/>
              <a:gd name="connsiteX56" fmla="*/ 3944557 w 4455383"/>
              <a:gd name="connsiteY56" fmla="*/ 2303289 h 3061221"/>
              <a:gd name="connsiteX57" fmla="*/ 3843133 w 4455383"/>
              <a:gd name="connsiteY57" fmla="*/ 2268250 h 3061221"/>
              <a:gd name="connsiteX58" fmla="*/ 3802557 w 4455383"/>
              <a:gd name="connsiteY58" fmla="*/ 2295914 h 3061221"/>
              <a:gd name="connsiteX59" fmla="*/ 3758297 w 4455383"/>
              <a:gd name="connsiteY59" fmla="*/ 2305135 h 3061221"/>
              <a:gd name="connsiteX60" fmla="*/ 3715884 w 4455383"/>
              <a:gd name="connsiteY60" fmla="*/ 2299597 h 3061221"/>
              <a:gd name="connsiteX61" fmla="*/ 3651345 w 4455383"/>
              <a:gd name="connsiteY61" fmla="*/ 2284846 h 3061221"/>
              <a:gd name="connsiteX62" fmla="*/ 3590489 w 4455383"/>
              <a:gd name="connsiteY62" fmla="*/ 2268250 h 3061221"/>
              <a:gd name="connsiteX63" fmla="*/ 3562826 w 4455383"/>
              <a:gd name="connsiteY63" fmla="*/ 2257183 h 3061221"/>
              <a:gd name="connsiteX64" fmla="*/ 3514875 w 4455383"/>
              <a:gd name="connsiteY64" fmla="*/ 2102279 h 3061221"/>
              <a:gd name="connsiteX65" fmla="*/ 3466932 w 4455383"/>
              <a:gd name="connsiteY65" fmla="*/ 1940000 h 3061221"/>
              <a:gd name="connsiteX66" fmla="*/ 3437423 w 4455383"/>
              <a:gd name="connsiteY66" fmla="*/ 1940000 h 3061221"/>
              <a:gd name="connsiteX67" fmla="*/ 3308336 w 4455383"/>
              <a:gd name="connsiteY67" fmla="*/ 1945529 h 3061221"/>
              <a:gd name="connsiteX68" fmla="*/ 3171874 w 4455383"/>
              <a:gd name="connsiteY68" fmla="*/ 1951067 h 3061221"/>
              <a:gd name="connsiteX69" fmla="*/ 3028028 w 4455383"/>
              <a:gd name="connsiteY69" fmla="*/ 1949221 h 3061221"/>
              <a:gd name="connsiteX70" fmla="*/ 2873125 w 4455383"/>
              <a:gd name="connsiteY70" fmla="*/ 1940000 h 3061221"/>
              <a:gd name="connsiteX71" fmla="*/ 2873125 w 4455383"/>
              <a:gd name="connsiteY71" fmla="*/ 1943683 h 3061221"/>
              <a:gd name="connsiteX72" fmla="*/ 2873125 w 4455383"/>
              <a:gd name="connsiteY72" fmla="*/ 1947375 h 3061221"/>
              <a:gd name="connsiteX73" fmla="*/ 2897105 w 4455383"/>
              <a:gd name="connsiteY73" fmla="*/ 1987943 h 3061221"/>
              <a:gd name="connsiteX74" fmla="*/ 2924759 w 4455383"/>
              <a:gd name="connsiteY74" fmla="*/ 2028519 h 3061221"/>
              <a:gd name="connsiteX75" fmla="*/ 3147903 w 4455383"/>
              <a:gd name="connsiteY75" fmla="*/ 2290376 h 3061221"/>
              <a:gd name="connsiteX76" fmla="*/ 3437423 w 4455383"/>
              <a:gd name="connsiteY76" fmla="*/ 2467414 h 3061221"/>
              <a:gd name="connsiteX77" fmla="*/ 3505653 w 4455383"/>
              <a:gd name="connsiteY77" fmla="*/ 2489548 h 3061221"/>
              <a:gd name="connsiteX78" fmla="*/ 3601547 w 4455383"/>
              <a:gd name="connsiteY78" fmla="*/ 2522740 h 3061221"/>
              <a:gd name="connsiteX79" fmla="*/ 3691921 w 4455383"/>
              <a:gd name="connsiteY79" fmla="*/ 2557779 h 3061221"/>
              <a:gd name="connsiteX80" fmla="*/ 3736172 w 4455383"/>
              <a:gd name="connsiteY80" fmla="*/ 2589125 h 3061221"/>
              <a:gd name="connsiteX81" fmla="*/ 3691921 w 4455383"/>
              <a:gd name="connsiteY81" fmla="*/ 2629702 h 3061221"/>
              <a:gd name="connsiteX82" fmla="*/ 3632903 w 4455383"/>
              <a:gd name="connsiteY82" fmla="*/ 2644452 h 3061221"/>
              <a:gd name="connsiteX83" fmla="*/ 3599711 w 4455383"/>
              <a:gd name="connsiteY83" fmla="*/ 2644452 h 3061221"/>
              <a:gd name="connsiteX84" fmla="*/ 3514875 w 4455383"/>
              <a:gd name="connsiteY84" fmla="*/ 2644452 h 3061221"/>
              <a:gd name="connsiteX85" fmla="*/ 3485374 w 4455383"/>
              <a:gd name="connsiteY85" fmla="*/ 2644452 h 3061221"/>
              <a:gd name="connsiteX86" fmla="*/ 3138682 w 4455383"/>
              <a:gd name="connsiteY86" fmla="*/ 2609414 h 3061221"/>
              <a:gd name="connsiteX87" fmla="*/ 2806740 w 4455383"/>
              <a:gd name="connsiteY87" fmla="*/ 2511673 h 3061221"/>
              <a:gd name="connsiteX88" fmla="*/ 2793827 w 4455383"/>
              <a:gd name="connsiteY88" fmla="*/ 2509827 h 3061221"/>
              <a:gd name="connsiteX89" fmla="*/ 2780931 w 4455383"/>
              <a:gd name="connsiteY89" fmla="*/ 2507990 h 3061221"/>
              <a:gd name="connsiteX90" fmla="*/ 2731134 w 4455383"/>
              <a:gd name="connsiteY90" fmla="*/ 2469260 h 3061221"/>
              <a:gd name="connsiteX91" fmla="*/ 2657365 w 4455383"/>
              <a:gd name="connsiteY91" fmla="*/ 2412087 h 3061221"/>
              <a:gd name="connsiteX92" fmla="*/ 2583605 w 4455383"/>
              <a:gd name="connsiteY92" fmla="*/ 2354923 h 3061221"/>
              <a:gd name="connsiteX93" fmla="*/ 2537499 w 4455383"/>
              <a:gd name="connsiteY93" fmla="*/ 2316202 h 3061221"/>
              <a:gd name="connsiteX94" fmla="*/ 2496932 w 4455383"/>
              <a:gd name="connsiteY94" fmla="*/ 2290376 h 3061221"/>
              <a:gd name="connsiteX95" fmla="*/ 2463739 w 4455383"/>
              <a:gd name="connsiteY95" fmla="*/ 2268250 h 3061221"/>
              <a:gd name="connsiteX96" fmla="*/ 2452672 w 4455383"/>
              <a:gd name="connsiteY96" fmla="*/ 2271942 h 3061221"/>
              <a:gd name="connsiteX97" fmla="*/ 2452672 w 4455383"/>
              <a:gd name="connsiteY97" fmla="*/ 2319885 h 3061221"/>
              <a:gd name="connsiteX98" fmla="*/ 2402884 w 4455383"/>
              <a:gd name="connsiteY98" fmla="*/ 2292222 h 3061221"/>
              <a:gd name="connsiteX99" fmla="*/ 2338336 w 4455383"/>
              <a:gd name="connsiteY99" fmla="*/ 2227683 h 3061221"/>
              <a:gd name="connsiteX100" fmla="*/ 2277480 w 4455383"/>
              <a:gd name="connsiteY100" fmla="*/ 2155760 h 3061221"/>
              <a:gd name="connsiteX101" fmla="*/ 2238750 w 4455383"/>
              <a:gd name="connsiteY101" fmla="*/ 2105971 h 3061221"/>
              <a:gd name="connsiteX102" fmla="*/ 2203711 w 4455383"/>
              <a:gd name="connsiteY102" fmla="*/ 2048799 h 3061221"/>
              <a:gd name="connsiteX103" fmla="*/ 2152077 w 4455383"/>
              <a:gd name="connsiteY103" fmla="*/ 1967664 h 3061221"/>
              <a:gd name="connsiteX104" fmla="*/ 2098605 w 4455383"/>
              <a:gd name="connsiteY104" fmla="*/ 1886520 h 3061221"/>
              <a:gd name="connsiteX105" fmla="*/ 2065413 w 4455383"/>
              <a:gd name="connsiteY105" fmla="*/ 1833039 h 3061221"/>
              <a:gd name="connsiteX106" fmla="*/ 1482672 w 4455383"/>
              <a:gd name="connsiteY106" fmla="*/ 1501097 h 3061221"/>
              <a:gd name="connsiteX107" fmla="*/ 1364644 w 4455383"/>
              <a:gd name="connsiteY107" fmla="*/ 1405212 h 3061221"/>
              <a:gd name="connsiteX108" fmla="*/ 1349894 w 4455383"/>
              <a:gd name="connsiteY108" fmla="*/ 1405212 h 3061221"/>
              <a:gd name="connsiteX109" fmla="*/ 1353577 w 4455383"/>
              <a:gd name="connsiteY109" fmla="*/ 1425491 h 3061221"/>
              <a:gd name="connsiteX110" fmla="*/ 1353577 w 4455383"/>
              <a:gd name="connsiteY110" fmla="*/ 1445779 h 3061221"/>
              <a:gd name="connsiteX111" fmla="*/ 1348048 w 4455383"/>
              <a:gd name="connsiteY111" fmla="*/ 1460529 h 3061221"/>
              <a:gd name="connsiteX112" fmla="*/ 1342519 w 4455383"/>
              <a:gd name="connsiteY112" fmla="*/ 1478972 h 3061221"/>
              <a:gd name="connsiteX113" fmla="*/ 1346202 w 4455383"/>
              <a:gd name="connsiteY113" fmla="*/ 1519539 h 3061221"/>
              <a:gd name="connsiteX114" fmla="*/ 1353577 w 4455383"/>
              <a:gd name="connsiteY114" fmla="*/ 1571174 h 3061221"/>
              <a:gd name="connsiteX115" fmla="*/ 1405220 w 4455383"/>
              <a:gd name="connsiteY115" fmla="*/ 1833039 h 3061221"/>
              <a:gd name="connsiteX116" fmla="*/ 1458701 w 4455383"/>
              <a:gd name="connsiteY116" fmla="*/ 2098596 h 3061221"/>
              <a:gd name="connsiteX117" fmla="*/ 1519548 w 4455383"/>
              <a:gd name="connsiteY117" fmla="*/ 2364144 h 3061221"/>
              <a:gd name="connsiteX118" fmla="*/ 1569345 w 4455383"/>
              <a:gd name="connsiteY118" fmla="*/ 2633385 h 3061221"/>
              <a:gd name="connsiteX119" fmla="*/ 1589625 w 4455383"/>
              <a:gd name="connsiteY119" fmla="*/ 2906308 h 3061221"/>
              <a:gd name="connsiteX120" fmla="*/ 1585942 w 4455383"/>
              <a:gd name="connsiteY120" fmla="*/ 2946885 h 3061221"/>
              <a:gd name="connsiteX121" fmla="*/ 1574875 w 4455383"/>
              <a:gd name="connsiteY121" fmla="*/ 2998519 h 3061221"/>
              <a:gd name="connsiteX122" fmla="*/ 1554586 w 4455383"/>
              <a:gd name="connsiteY122" fmla="*/ 3042779 h 3061221"/>
              <a:gd name="connsiteX123" fmla="*/ 1519548 w 4455383"/>
              <a:gd name="connsiteY123" fmla="*/ 3061221 h 3061221"/>
              <a:gd name="connsiteX124" fmla="*/ 1484509 w 4455383"/>
              <a:gd name="connsiteY124" fmla="*/ 3037250 h 3061221"/>
              <a:gd name="connsiteX125" fmla="*/ 1460538 w 4455383"/>
              <a:gd name="connsiteY125" fmla="*/ 2998519 h 3061221"/>
              <a:gd name="connsiteX126" fmla="*/ 1429192 w 4455383"/>
              <a:gd name="connsiteY126" fmla="*/ 2941347 h 3061221"/>
              <a:gd name="connsiteX127" fmla="*/ 1405220 w 4455383"/>
              <a:gd name="connsiteY127" fmla="*/ 2895250 h 3061221"/>
              <a:gd name="connsiteX128" fmla="*/ 1359115 w 4455383"/>
              <a:gd name="connsiteY128" fmla="*/ 2804885 h 3061221"/>
              <a:gd name="connsiteX129" fmla="*/ 1285346 w 4455383"/>
              <a:gd name="connsiteY129" fmla="*/ 2651827 h 3061221"/>
              <a:gd name="connsiteX130" fmla="*/ 1211586 w 4455383"/>
              <a:gd name="connsiteY130" fmla="*/ 2500606 h 3061221"/>
              <a:gd name="connsiteX131" fmla="*/ 1169172 w 4455383"/>
              <a:gd name="connsiteY131" fmla="*/ 2412087 h 3061221"/>
              <a:gd name="connsiteX132" fmla="*/ 1145192 w 4455383"/>
              <a:gd name="connsiteY132" fmla="*/ 2373366 h 3061221"/>
              <a:gd name="connsiteX133" fmla="*/ 1108317 w 4455383"/>
              <a:gd name="connsiteY133" fmla="*/ 2314356 h 3061221"/>
              <a:gd name="connsiteX134" fmla="*/ 1071432 w 4455383"/>
              <a:gd name="connsiteY134" fmla="*/ 2257183 h 3061221"/>
              <a:gd name="connsiteX135" fmla="*/ 1043769 w 4455383"/>
              <a:gd name="connsiteY135" fmla="*/ 2220308 h 3061221"/>
              <a:gd name="connsiteX136" fmla="*/ 1043769 w 4455383"/>
              <a:gd name="connsiteY136" fmla="*/ 2223991 h 3061221"/>
              <a:gd name="connsiteX137" fmla="*/ 1040086 w 4455383"/>
              <a:gd name="connsiteY137" fmla="*/ 2223991 h 3061221"/>
              <a:gd name="connsiteX138" fmla="*/ 1027172 w 4455383"/>
              <a:gd name="connsiteY138" fmla="*/ 2222145 h 3061221"/>
              <a:gd name="connsiteX139" fmla="*/ 1021643 w 4455383"/>
              <a:gd name="connsiteY139" fmla="*/ 2220308 h 3061221"/>
              <a:gd name="connsiteX140" fmla="*/ 960788 w 4455383"/>
              <a:gd name="connsiteY140" fmla="*/ 2148385 h 3061221"/>
              <a:gd name="connsiteX141" fmla="*/ 918374 w 4455383"/>
              <a:gd name="connsiteY141" fmla="*/ 2052491 h 3061221"/>
              <a:gd name="connsiteX142" fmla="*/ 885173 w 4455383"/>
              <a:gd name="connsiteY142" fmla="*/ 1952904 h 3061221"/>
              <a:gd name="connsiteX143" fmla="*/ 855672 w 4455383"/>
              <a:gd name="connsiteY143" fmla="*/ 1866240 h 3061221"/>
              <a:gd name="connsiteX144" fmla="*/ 745028 w 4455383"/>
              <a:gd name="connsiteY144" fmla="*/ 1598837 h 3061221"/>
              <a:gd name="connsiteX145" fmla="*/ 667567 w 4455383"/>
              <a:gd name="connsiteY145" fmla="*/ 1313000 h 3061221"/>
              <a:gd name="connsiteX146" fmla="*/ 667567 w 4455383"/>
              <a:gd name="connsiteY146" fmla="*/ 1217106 h 3061221"/>
              <a:gd name="connsiteX147" fmla="*/ 667567 w 4455383"/>
              <a:gd name="connsiteY147" fmla="*/ 1191289 h 3061221"/>
              <a:gd name="connsiteX148" fmla="*/ 667567 w 4455383"/>
              <a:gd name="connsiteY148" fmla="*/ 1161789 h 3061221"/>
              <a:gd name="connsiteX149" fmla="*/ 667567 w 4455383"/>
              <a:gd name="connsiteY149" fmla="*/ 1065885 h 3061221"/>
              <a:gd name="connsiteX150" fmla="*/ 732115 w 4455383"/>
              <a:gd name="connsiteY150" fmla="*/ 953404 h 3061221"/>
              <a:gd name="connsiteX151" fmla="*/ 835384 w 4455383"/>
              <a:gd name="connsiteY151" fmla="*/ 896231 h 3061221"/>
              <a:gd name="connsiteX152" fmla="*/ 957105 w 4455383"/>
              <a:gd name="connsiteY152" fmla="*/ 870414 h 3061221"/>
              <a:gd name="connsiteX153" fmla="*/ 1080653 w 4455383"/>
              <a:gd name="connsiteY153" fmla="*/ 851972 h 3061221"/>
              <a:gd name="connsiteX154" fmla="*/ 947874 w 4455383"/>
              <a:gd name="connsiteY154" fmla="*/ 767145 h 3061221"/>
              <a:gd name="connsiteX155" fmla="*/ 785595 w 4455383"/>
              <a:gd name="connsiteY155" fmla="*/ 745010 h 3061221"/>
              <a:gd name="connsiteX156" fmla="*/ 713673 w 4455383"/>
              <a:gd name="connsiteY156" fmla="*/ 752394 h 3061221"/>
              <a:gd name="connsiteX157" fmla="*/ 645451 w 4455383"/>
              <a:gd name="connsiteY157" fmla="*/ 759770 h 3061221"/>
              <a:gd name="connsiteX158" fmla="*/ 492384 w 4455383"/>
              <a:gd name="connsiteY158" fmla="*/ 711818 h 3061221"/>
              <a:gd name="connsiteX159" fmla="*/ 350384 w 4455383"/>
              <a:gd name="connsiteY159" fmla="*/ 623308 h 3061221"/>
              <a:gd name="connsiteX160" fmla="*/ 162288 w 4455383"/>
              <a:gd name="connsiteY160" fmla="*/ 520038 h 3061221"/>
              <a:gd name="connsiteX161" fmla="*/ 136470 w 4455383"/>
              <a:gd name="connsiteY161" fmla="*/ 503433 h 3061221"/>
              <a:gd name="connsiteX162" fmla="*/ 95903 w 4455383"/>
              <a:gd name="connsiteY162" fmla="*/ 475779 h 3061221"/>
              <a:gd name="connsiteX163" fmla="*/ 53480 w 4455383"/>
              <a:gd name="connsiteY163" fmla="*/ 448115 h 3061221"/>
              <a:gd name="connsiteX164" fmla="*/ 22134 w 4455383"/>
              <a:gd name="connsiteY164" fmla="*/ 427827 h 3061221"/>
              <a:gd name="connsiteX165" fmla="*/ 9221 w 4455383"/>
              <a:gd name="connsiteY165" fmla="*/ 416760 h 3061221"/>
              <a:gd name="connsiteX166" fmla="*/ 0 w 4455383"/>
              <a:gd name="connsiteY166" fmla="*/ 409385 h 3061221"/>
              <a:gd name="connsiteX167" fmla="*/ 0 w 4455383"/>
              <a:gd name="connsiteY167" fmla="*/ 398327 h 3061221"/>
              <a:gd name="connsiteX168" fmla="*/ 0 w 4455383"/>
              <a:gd name="connsiteY168" fmla="*/ 387260 h 3061221"/>
              <a:gd name="connsiteX169" fmla="*/ 1846 w 4455383"/>
              <a:gd name="connsiteY169" fmla="*/ 372509 h 3061221"/>
              <a:gd name="connsiteX170" fmla="*/ 7384 w 4455383"/>
              <a:gd name="connsiteY170" fmla="*/ 354067 h 3061221"/>
              <a:gd name="connsiteX171" fmla="*/ 22134 w 4455383"/>
              <a:gd name="connsiteY171" fmla="*/ 317183 h 3061221"/>
              <a:gd name="connsiteX172" fmla="*/ 47951 w 4455383"/>
              <a:gd name="connsiteY172" fmla="*/ 260019 h 3061221"/>
              <a:gd name="connsiteX173" fmla="*/ 73769 w 4455383"/>
              <a:gd name="connsiteY173" fmla="*/ 199163 h 3061221"/>
              <a:gd name="connsiteX174" fmla="*/ 92211 w 4455383"/>
              <a:gd name="connsiteY174" fmla="*/ 154904 h 3061221"/>
              <a:gd name="connsiteX175" fmla="*/ 125403 w 4455383"/>
              <a:gd name="connsiteY175" fmla="*/ 110644 h 3061221"/>
              <a:gd name="connsiteX176" fmla="*/ 272932 w 4455383"/>
              <a:gd name="connsiteY176" fmla="*/ 35029 h 3061221"/>
              <a:gd name="connsiteX177" fmla="*/ 416769 w 4455383"/>
              <a:gd name="connsiteY177" fmla="*/ 0 h 306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4455383" h="3061221">
                <a:moveTo>
                  <a:pt x="416769" y="0"/>
                </a:moveTo>
                <a:lnTo>
                  <a:pt x="424153" y="0"/>
                </a:lnTo>
                <a:cubicBezTo>
                  <a:pt x="431528" y="0"/>
                  <a:pt x="437670" y="612"/>
                  <a:pt x="442595" y="1837"/>
                </a:cubicBezTo>
                <a:cubicBezTo>
                  <a:pt x="447512" y="3071"/>
                  <a:pt x="452429" y="3683"/>
                  <a:pt x="457345" y="3683"/>
                </a:cubicBezTo>
                <a:lnTo>
                  <a:pt x="472096" y="3683"/>
                </a:lnTo>
                <a:cubicBezTo>
                  <a:pt x="486846" y="6141"/>
                  <a:pt x="511438" y="11058"/>
                  <a:pt x="545856" y="18433"/>
                </a:cubicBezTo>
                <a:cubicBezTo>
                  <a:pt x="580282" y="25817"/>
                  <a:pt x="617778" y="33192"/>
                  <a:pt x="658355" y="40567"/>
                </a:cubicBezTo>
                <a:cubicBezTo>
                  <a:pt x="698922" y="47942"/>
                  <a:pt x="737032" y="54705"/>
                  <a:pt x="772682" y="60847"/>
                </a:cubicBezTo>
                <a:cubicBezTo>
                  <a:pt x="808342" y="66997"/>
                  <a:pt x="833538" y="71301"/>
                  <a:pt x="848297" y="73760"/>
                </a:cubicBezTo>
                <a:cubicBezTo>
                  <a:pt x="853214" y="76218"/>
                  <a:pt x="866739" y="79901"/>
                  <a:pt x="888865" y="84827"/>
                </a:cubicBezTo>
                <a:cubicBezTo>
                  <a:pt x="910999" y="89744"/>
                  <a:pt x="924516" y="93427"/>
                  <a:pt x="929432" y="95885"/>
                </a:cubicBezTo>
                <a:lnTo>
                  <a:pt x="1069586" y="217597"/>
                </a:lnTo>
                <a:cubicBezTo>
                  <a:pt x="1076961" y="222522"/>
                  <a:pt x="1088641" y="231122"/>
                  <a:pt x="1104625" y="243414"/>
                </a:cubicBezTo>
                <a:cubicBezTo>
                  <a:pt x="1120609" y="255715"/>
                  <a:pt x="1137817" y="268007"/>
                  <a:pt x="1156259" y="280298"/>
                </a:cubicBezTo>
                <a:cubicBezTo>
                  <a:pt x="1174701" y="292590"/>
                  <a:pt x="1193144" y="303045"/>
                  <a:pt x="1211586" y="311654"/>
                </a:cubicBezTo>
                <a:cubicBezTo>
                  <a:pt x="1230028" y="320253"/>
                  <a:pt x="1245391" y="324558"/>
                  <a:pt x="1257691" y="324558"/>
                </a:cubicBezTo>
                <a:lnTo>
                  <a:pt x="1257691" y="320875"/>
                </a:lnTo>
                <a:cubicBezTo>
                  <a:pt x="1269983" y="318407"/>
                  <a:pt x="1291496" y="312266"/>
                  <a:pt x="1322230" y="302433"/>
                </a:cubicBezTo>
                <a:cubicBezTo>
                  <a:pt x="1352964" y="292590"/>
                  <a:pt x="1384932" y="282757"/>
                  <a:pt x="1418125" y="272923"/>
                </a:cubicBezTo>
                <a:cubicBezTo>
                  <a:pt x="1451317" y="263090"/>
                  <a:pt x="1483285" y="253869"/>
                  <a:pt x="1514019" y="245260"/>
                </a:cubicBezTo>
                <a:cubicBezTo>
                  <a:pt x="1544753" y="236660"/>
                  <a:pt x="1566266" y="229897"/>
                  <a:pt x="1578567" y="224981"/>
                </a:cubicBezTo>
                <a:cubicBezTo>
                  <a:pt x="1610525" y="217597"/>
                  <a:pt x="1648634" y="214526"/>
                  <a:pt x="1692894" y="215751"/>
                </a:cubicBezTo>
                <a:cubicBezTo>
                  <a:pt x="1737153" y="216984"/>
                  <a:pt x="1775272" y="217597"/>
                  <a:pt x="1807230" y="217597"/>
                </a:cubicBezTo>
                <a:cubicBezTo>
                  <a:pt x="1979352" y="217597"/>
                  <a:pt x="2146547" y="239109"/>
                  <a:pt x="2308827" y="282144"/>
                </a:cubicBezTo>
                <a:cubicBezTo>
                  <a:pt x="2471115" y="325170"/>
                  <a:pt x="2626631" y="384801"/>
                  <a:pt x="2775393" y="461020"/>
                </a:cubicBezTo>
                <a:cubicBezTo>
                  <a:pt x="2924147" y="537247"/>
                  <a:pt x="3065534" y="628224"/>
                  <a:pt x="3199537" y="733952"/>
                </a:cubicBezTo>
                <a:cubicBezTo>
                  <a:pt x="3333541" y="839680"/>
                  <a:pt x="3457098" y="954016"/>
                  <a:pt x="3570201" y="1076953"/>
                </a:cubicBezTo>
                <a:cubicBezTo>
                  <a:pt x="3577576" y="1084337"/>
                  <a:pt x="3592326" y="1100933"/>
                  <a:pt x="3614461" y="1126750"/>
                </a:cubicBezTo>
                <a:cubicBezTo>
                  <a:pt x="3636586" y="1152567"/>
                  <a:pt x="3659954" y="1181456"/>
                  <a:pt x="3684537" y="1213423"/>
                </a:cubicBezTo>
                <a:cubicBezTo>
                  <a:pt x="3709121" y="1245382"/>
                  <a:pt x="3732480" y="1274279"/>
                  <a:pt x="3754614" y="1300096"/>
                </a:cubicBezTo>
                <a:cubicBezTo>
                  <a:pt x="3776739" y="1325914"/>
                  <a:pt x="3791499" y="1342510"/>
                  <a:pt x="3798874" y="1349885"/>
                </a:cubicBezTo>
                <a:cubicBezTo>
                  <a:pt x="3838217" y="1399061"/>
                  <a:pt x="3880630" y="1437783"/>
                  <a:pt x="3926115" y="1466067"/>
                </a:cubicBezTo>
                <a:cubicBezTo>
                  <a:pt x="3971608" y="1494343"/>
                  <a:pt x="4022621" y="1525689"/>
                  <a:pt x="4079172" y="1560116"/>
                </a:cubicBezTo>
                <a:cubicBezTo>
                  <a:pt x="4079172" y="1560116"/>
                  <a:pt x="4081018" y="1561340"/>
                  <a:pt x="4084711" y="1563799"/>
                </a:cubicBezTo>
                <a:cubicBezTo>
                  <a:pt x="4088393" y="1566257"/>
                  <a:pt x="4091473" y="1568715"/>
                  <a:pt x="4093931" y="1571174"/>
                </a:cubicBezTo>
                <a:lnTo>
                  <a:pt x="4097623" y="1578558"/>
                </a:lnTo>
                <a:cubicBezTo>
                  <a:pt x="4097623" y="1581016"/>
                  <a:pt x="4096390" y="1582241"/>
                  <a:pt x="4093931" y="1582241"/>
                </a:cubicBezTo>
                <a:cubicBezTo>
                  <a:pt x="4081640" y="1601917"/>
                  <a:pt x="4066268" y="1622196"/>
                  <a:pt x="4047826" y="1643097"/>
                </a:cubicBezTo>
                <a:cubicBezTo>
                  <a:pt x="4029384" y="1663997"/>
                  <a:pt x="4012787" y="1680593"/>
                  <a:pt x="3998037" y="1692894"/>
                </a:cubicBezTo>
                <a:lnTo>
                  <a:pt x="3998037" y="1696577"/>
                </a:lnTo>
                <a:lnTo>
                  <a:pt x="3998037" y="1700269"/>
                </a:lnTo>
                <a:cubicBezTo>
                  <a:pt x="3998037" y="1702728"/>
                  <a:pt x="4001108" y="1708257"/>
                  <a:pt x="4007259" y="1716865"/>
                </a:cubicBezTo>
                <a:cubicBezTo>
                  <a:pt x="4013400" y="1725465"/>
                  <a:pt x="4018938" y="1732228"/>
                  <a:pt x="4023855" y="1737145"/>
                </a:cubicBezTo>
                <a:cubicBezTo>
                  <a:pt x="4060739" y="1783863"/>
                  <a:pt x="4104386" y="1833651"/>
                  <a:pt x="4154787" y="1886520"/>
                </a:cubicBezTo>
                <a:cubicBezTo>
                  <a:pt x="4205188" y="1939388"/>
                  <a:pt x="4252519" y="1995318"/>
                  <a:pt x="4296778" y="2054337"/>
                </a:cubicBezTo>
                <a:cubicBezTo>
                  <a:pt x="4341037" y="2113346"/>
                  <a:pt x="4378535" y="2175427"/>
                  <a:pt x="4409269" y="2240587"/>
                </a:cubicBezTo>
                <a:cubicBezTo>
                  <a:pt x="4440011" y="2305747"/>
                  <a:pt x="4455383" y="2372753"/>
                  <a:pt x="4455383" y="2441596"/>
                </a:cubicBezTo>
                <a:cubicBezTo>
                  <a:pt x="4455383" y="2471106"/>
                  <a:pt x="4445541" y="2494465"/>
                  <a:pt x="4425865" y="2511673"/>
                </a:cubicBezTo>
                <a:cubicBezTo>
                  <a:pt x="4406197" y="2528882"/>
                  <a:pt x="4382227" y="2541183"/>
                  <a:pt x="4353951" y="2548558"/>
                </a:cubicBezTo>
                <a:cubicBezTo>
                  <a:pt x="4325675" y="2555933"/>
                  <a:pt x="4296778" y="2560237"/>
                  <a:pt x="4267277" y="2561462"/>
                </a:cubicBezTo>
                <a:cubicBezTo>
                  <a:pt x="4237769" y="2562696"/>
                  <a:pt x="4211951" y="2563308"/>
                  <a:pt x="4189826" y="2563308"/>
                </a:cubicBezTo>
                <a:lnTo>
                  <a:pt x="4178759" y="2563308"/>
                </a:lnTo>
                <a:lnTo>
                  <a:pt x="4138191" y="2563308"/>
                </a:lnTo>
                <a:lnTo>
                  <a:pt x="4127124" y="2563308"/>
                </a:lnTo>
                <a:cubicBezTo>
                  <a:pt x="4097623" y="2541183"/>
                  <a:pt x="4074255" y="2513519"/>
                  <a:pt x="4057047" y="2480327"/>
                </a:cubicBezTo>
                <a:cubicBezTo>
                  <a:pt x="4039839" y="2447125"/>
                  <a:pt x="4022621" y="2415167"/>
                  <a:pt x="4005413" y="2384433"/>
                </a:cubicBezTo>
                <a:cubicBezTo>
                  <a:pt x="3988204" y="2353699"/>
                  <a:pt x="3967916" y="2326648"/>
                  <a:pt x="3944557" y="2303289"/>
                </a:cubicBezTo>
                <a:cubicBezTo>
                  <a:pt x="3921198" y="2279930"/>
                  <a:pt x="3887384" y="2268250"/>
                  <a:pt x="3843133" y="2268250"/>
                </a:cubicBezTo>
                <a:cubicBezTo>
                  <a:pt x="3825925" y="2280542"/>
                  <a:pt x="3812399" y="2289763"/>
                  <a:pt x="3802557" y="2295914"/>
                </a:cubicBezTo>
                <a:cubicBezTo>
                  <a:pt x="3792723" y="2302055"/>
                  <a:pt x="3777973" y="2305135"/>
                  <a:pt x="3758297" y="2305135"/>
                </a:cubicBezTo>
                <a:cubicBezTo>
                  <a:pt x="3750922" y="2305135"/>
                  <a:pt x="3736785" y="2303289"/>
                  <a:pt x="3715884" y="2299597"/>
                </a:cubicBezTo>
                <a:cubicBezTo>
                  <a:pt x="3694992" y="2295914"/>
                  <a:pt x="3673470" y="2290997"/>
                  <a:pt x="3651345" y="2284846"/>
                </a:cubicBezTo>
                <a:cubicBezTo>
                  <a:pt x="3629211" y="2278696"/>
                  <a:pt x="3608931" y="2273167"/>
                  <a:pt x="3590489" y="2268250"/>
                </a:cubicBezTo>
                <a:cubicBezTo>
                  <a:pt x="3572047" y="2263334"/>
                  <a:pt x="3562826" y="2259651"/>
                  <a:pt x="3562826" y="2257183"/>
                </a:cubicBezTo>
                <a:cubicBezTo>
                  <a:pt x="3550534" y="2217849"/>
                  <a:pt x="3534550" y="2166206"/>
                  <a:pt x="3514875" y="2102279"/>
                </a:cubicBezTo>
                <a:cubicBezTo>
                  <a:pt x="3495207" y="2038353"/>
                  <a:pt x="3479233" y="1984260"/>
                  <a:pt x="3466932" y="1940000"/>
                </a:cubicBezTo>
                <a:lnTo>
                  <a:pt x="3437423" y="1940000"/>
                </a:lnTo>
                <a:cubicBezTo>
                  <a:pt x="3395630" y="1940000"/>
                  <a:pt x="3352595" y="1941846"/>
                  <a:pt x="3308336" y="1945529"/>
                </a:cubicBezTo>
                <a:cubicBezTo>
                  <a:pt x="3264076" y="1949221"/>
                  <a:pt x="3218592" y="1951067"/>
                  <a:pt x="3171874" y="1951067"/>
                </a:cubicBezTo>
                <a:cubicBezTo>
                  <a:pt x="3115323" y="1951067"/>
                  <a:pt x="3067371" y="1950446"/>
                  <a:pt x="3028028" y="1949221"/>
                </a:cubicBezTo>
                <a:cubicBezTo>
                  <a:pt x="2988695" y="1947988"/>
                  <a:pt x="2937060" y="1944917"/>
                  <a:pt x="2873125" y="1940000"/>
                </a:cubicBezTo>
                <a:lnTo>
                  <a:pt x="2873125" y="1943683"/>
                </a:lnTo>
                <a:lnTo>
                  <a:pt x="2873125" y="1947375"/>
                </a:lnTo>
                <a:cubicBezTo>
                  <a:pt x="2878041" y="1952292"/>
                  <a:pt x="2886038" y="1965818"/>
                  <a:pt x="2897105" y="1987943"/>
                </a:cubicBezTo>
                <a:cubicBezTo>
                  <a:pt x="2908163" y="2010077"/>
                  <a:pt x="2917384" y="2023603"/>
                  <a:pt x="2924759" y="2028519"/>
                </a:cubicBezTo>
                <a:cubicBezTo>
                  <a:pt x="2983778" y="2126872"/>
                  <a:pt x="3058150" y="2214157"/>
                  <a:pt x="3147903" y="2290376"/>
                </a:cubicBezTo>
                <a:cubicBezTo>
                  <a:pt x="3237647" y="2366603"/>
                  <a:pt x="3334153" y="2425613"/>
                  <a:pt x="3437423" y="2467414"/>
                </a:cubicBezTo>
                <a:cubicBezTo>
                  <a:pt x="3452181" y="2472330"/>
                  <a:pt x="3474919" y="2479706"/>
                  <a:pt x="3505653" y="2489548"/>
                </a:cubicBezTo>
                <a:cubicBezTo>
                  <a:pt x="3536396" y="2499381"/>
                  <a:pt x="3568355" y="2510440"/>
                  <a:pt x="3601547" y="2522740"/>
                </a:cubicBezTo>
                <a:cubicBezTo>
                  <a:pt x="3634749" y="2535032"/>
                  <a:pt x="3664871" y="2546712"/>
                  <a:pt x="3691921" y="2557779"/>
                </a:cubicBezTo>
                <a:cubicBezTo>
                  <a:pt x="3718963" y="2568846"/>
                  <a:pt x="3733714" y="2579292"/>
                  <a:pt x="3736172" y="2589125"/>
                </a:cubicBezTo>
                <a:cubicBezTo>
                  <a:pt x="3726339" y="2606343"/>
                  <a:pt x="3711579" y="2619859"/>
                  <a:pt x="3691921" y="2629702"/>
                </a:cubicBezTo>
                <a:cubicBezTo>
                  <a:pt x="3672246" y="2639535"/>
                  <a:pt x="3652579" y="2644452"/>
                  <a:pt x="3632903" y="2644452"/>
                </a:cubicBezTo>
                <a:lnTo>
                  <a:pt x="3599711" y="2644452"/>
                </a:lnTo>
                <a:lnTo>
                  <a:pt x="3514875" y="2644452"/>
                </a:lnTo>
                <a:lnTo>
                  <a:pt x="3485374" y="2644452"/>
                </a:lnTo>
                <a:cubicBezTo>
                  <a:pt x="3357521" y="2644452"/>
                  <a:pt x="3241951" y="2632772"/>
                  <a:pt x="3138682" y="2609414"/>
                </a:cubicBezTo>
                <a:cubicBezTo>
                  <a:pt x="3035413" y="2586055"/>
                  <a:pt x="2924759" y="2553474"/>
                  <a:pt x="2806740" y="2511673"/>
                </a:cubicBezTo>
                <a:cubicBezTo>
                  <a:pt x="2804281" y="2511673"/>
                  <a:pt x="2799977" y="2511061"/>
                  <a:pt x="2793827" y="2509827"/>
                </a:cubicBezTo>
                <a:cubicBezTo>
                  <a:pt x="2787685" y="2508603"/>
                  <a:pt x="2783381" y="2507990"/>
                  <a:pt x="2780931" y="2507990"/>
                </a:cubicBezTo>
                <a:cubicBezTo>
                  <a:pt x="2771089" y="2500606"/>
                  <a:pt x="2754493" y="2487702"/>
                  <a:pt x="2731134" y="2469260"/>
                </a:cubicBezTo>
                <a:cubicBezTo>
                  <a:pt x="2707775" y="2450818"/>
                  <a:pt x="2683182" y="2431763"/>
                  <a:pt x="2657365" y="2412087"/>
                </a:cubicBezTo>
                <a:cubicBezTo>
                  <a:pt x="2631547" y="2392420"/>
                  <a:pt x="2606964" y="2373366"/>
                  <a:pt x="2583605" y="2354923"/>
                </a:cubicBezTo>
                <a:cubicBezTo>
                  <a:pt x="2560246" y="2336481"/>
                  <a:pt x="2544875" y="2323577"/>
                  <a:pt x="2537499" y="2316202"/>
                </a:cubicBezTo>
                <a:cubicBezTo>
                  <a:pt x="2527666" y="2311276"/>
                  <a:pt x="2514140" y="2302676"/>
                  <a:pt x="2496932" y="2290376"/>
                </a:cubicBezTo>
                <a:cubicBezTo>
                  <a:pt x="2479723" y="2278084"/>
                  <a:pt x="2468656" y="2270709"/>
                  <a:pt x="2463739" y="2268250"/>
                </a:cubicBezTo>
                <a:lnTo>
                  <a:pt x="2452672" y="2271942"/>
                </a:lnTo>
                <a:lnTo>
                  <a:pt x="2452672" y="2319885"/>
                </a:lnTo>
                <a:cubicBezTo>
                  <a:pt x="2440381" y="2319885"/>
                  <a:pt x="2423784" y="2310664"/>
                  <a:pt x="2402884" y="2292222"/>
                </a:cubicBezTo>
                <a:cubicBezTo>
                  <a:pt x="2381983" y="2273779"/>
                  <a:pt x="2360461" y="2252266"/>
                  <a:pt x="2338336" y="2227683"/>
                </a:cubicBezTo>
                <a:cubicBezTo>
                  <a:pt x="2316211" y="2203090"/>
                  <a:pt x="2295922" y="2179119"/>
                  <a:pt x="2277480" y="2155760"/>
                </a:cubicBezTo>
                <a:cubicBezTo>
                  <a:pt x="2259038" y="2132401"/>
                  <a:pt x="2246134" y="2115805"/>
                  <a:pt x="2238750" y="2105971"/>
                </a:cubicBezTo>
                <a:cubicBezTo>
                  <a:pt x="2231375" y="2093671"/>
                  <a:pt x="2219704" y="2074616"/>
                  <a:pt x="2203711" y="2048799"/>
                </a:cubicBezTo>
                <a:cubicBezTo>
                  <a:pt x="2187736" y="2022981"/>
                  <a:pt x="2170528" y="1995939"/>
                  <a:pt x="2152077" y="1967664"/>
                </a:cubicBezTo>
                <a:cubicBezTo>
                  <a:pt x="2133643" y="1939388"/>
                  <a:pt x="2115813" y="1912337"/>
                  <a:pt x="2098605" y="1886520"/>
                </a:cubicBezTo>
                <a:cubicBezTo>
                  <a:pt x="2081396" y="1860702"/>
                  <a:pt x="2070329" y="1842872"/>
                  <a:pt x="2065413" y="1833039"/>
                </a:cubicBezTo>
                <a:lnTo>
                  <a:pt x="1482672" y="1501097"/>
                </a:lnTo>
                <a:lnTo>
                  <a:pt x="1364644" y="1405212"/>
                </a:lnTo>
                <a:lnTo>
                  <a:pt x="1349894" y="1405212"/>
                </a:lnTo>
                <a:cubicBezTo>
                  <a:pt x="1349894" y="1410128"/>
                  <a:pt x="1351127" y="1416891"/>
                  <a:pt x="1353577" y="1425491"/>
                </a:cubicBezTo>
                <a:cubicBezTo>
                  <a:pt x="1356044" y="1434100"/>
                  <a:pt x="1356044" y="1440862"/>
                  <a:pt x="1353577" y="1445779"/>
                </a:cubicBezTo>
                <a:cubicBezTo>
                  <a:pt x="1353577" y="1445779"/>
                  <a:pt x="1351740" y="1450696"/>
                  <a:pt x="1348048" y="1460529"/>
                </a:cubicBezTo>
                <a:cubicBezTo>
                  <a:pt x="1344365" y="1470363"/>
                  <a:pt x="1342519" y="1476513"/>
                  <a:pt x="1342519" y="1478972"/>
                </a:cubicBezTo>
                <a:cubicBezTo>
                  <a:pt x="1342519" y="1483888"/>
                  <a:pt x="1343752" y="1497414"/>
                  <a:pt x="1346202" y="1519539"/>
                </a:cubicBezTo>
                <a:cubicBezTo>
                  <a:pt x="1348660" y="1541673"/>
                  <a:pt x="1351127" y="1558882"/>
                  <a:pt x="1353577" y="1571174"/>
                </a:cubicBezTo>
                <a:lnTo>
                  <a:pt x="1405220" y="1833039"/>
                </a:lnTo>
                <a:cubicBezTo>
                  <a:pt x="1419971" y="1921558"/>
                  <a:pt x="1437800" y="2010077"/>
                  <a:pt x="1458701" y="2098596"/>
                </a:cubicBezTo>
                <a:cubicBezTo>
                  <a:pt x="1479593" y="2187115"/>
                  <a:pt x="1499881" y="2275625"/>
                  <a:pt x="1519548" y="2364144"/>
                </a:cubicBezTo>
                <a:cubicBezTo>
                  <a:pt x="1539224" y="2452664"/>
                  <a:pt x="1555820" y="2542407"/>
                  <a:pt x="1569345" y="2633385"/>
                </a:cubicBezTo>
                <a:cubicBezTo>
                  <a:pt x="1582862" y="2724362"/>
                  <a:pt x="1589625" y="2815340"/>
                  <a:pt x="1589625" y="2906308"/>
                </a:cubicBezTo>
                <a:cubicBezTo>
                  <a:pt x="1589625" y="2916151"/>
                  <a:pt x="1588400" y="2929667"/>
                  <a:pt x="1585942" y="2946885"/>
                </a:cubicBezTo>
                <a:cubicBezTo>
                  <a:pt x="1583483" y="2964093"/>
                  <a:pt x="1579791" y="2981311"/>
                  <a:pt x="1574875" y="2998519"/>
                </a:cubicBezTo>
                <a:cubicBezTo>
                  <a:pt x="1569958" y="3015728"/>
                  <a:pt x="1563195" y="3030487"/>
                  <a:pt x="1554586" y="3042779"/>
                </a:cubicBezTo>
                <a:cubicBezTo>
                  <a:pt x="1545986" y="3055071"/>
                  <a:pt x="1534307" y="3061221"/>
                  <a:pt x="1519548" y="3061221"/>
                </a:cubicBezTo>
                <a:cubicBezTo>
                  <a:pt x="1507256" y="3061221"/>
                  <a:pt x="1495577" y="3053225"/>
                  <a:pt x="1484509" y="3037250"/>
                </a:cubicBezTo>
                <a:cubicBezTo>
                  <a:pt x="1473451" y="3021266"/>
                  <a:pt x="1465455" y="3008353"/>
                  <a:pt x="1460538" y="2998519"/>
                </a:cubicBezTo>
                <a:cubicBezTo>
                  <a:pt x="1453163" y="2986228"/>
                  <a:pt x="1442717" y="2967164"/>
                  <a:pt x="1429192" y="2941347"/>
                </a:cubicBezTo>
                <a:cubicBezTo>
                  <a:pt x="1415666" y="2915529"/>
                  <a:pt x="1407679" y="2900167"/>
                  <a:pt x="1405220" y="2895250"/>
                </a:cubicBezTo>
                <a:cubicBezTo>
                  <a:pt x="1397836" y="2882958"/>
                  <a:pt x="1382474" y="2852837"/>
                  <a:pt x="1359115" y="2804885"/>
                </a:cubicBezTo>
                <a:cubicBezTo>
                  <a:pt x="1335756" y="2756942"/>
                  <a:pt x="1311163" y="2705920"/>
                  <a:pt x="1285346" y="2651827"/>
                </a:cubicBezTo>
                <a:cubicBezTo>
                  <a:pt x="1259537" y="2597734"/>
                  <a:pt x="1234945" y="2547324"/>
                  <a:pt x="1211586" y="2500606"/>
                </a:cubicBezTo>
                <a:cubicBezTo>
                  <a:pt x="1188227" y="2453888"/>
                  <a:pt x="1174089" y="2424388"/>
                  <a:pt x="1169172" y="2412087"/>
                </a:cubicBezTo>
                <a:cubicBezTo>
                  <a:pt x="1164256" y="2404712"/>
                  <a:pt x="1156259" y="2391808"/>
                  <a:pt x="1145192" y="2373366"/>
                </a:cubicBezTo>
                <a:cubicBezTo>
                  <a:pt x="1134134" y="2354923"/>
                  <a:pt x="1121833" y="2335256"/>
                  <a:pt x="1108317" y="2314356"/>
                </a:cubicBezTo>
                <a:cubicBezTo>
                  <a:pt x="1094791" y="2293455"/>
                  <a:pt x="1082499" y="2274401"/>
                  <a:pt x="1071432" y="2257183"/>
                </a:cubicBezTo>
                <a:cubicBezTo>
                  <a:pt x="1060365" y="2239975"/>
                  <a:pt x="1051153" y="2227683"/>
                  <a:pt x="1043769" y="2220308"/>
                </a:cubicBezTo>
                <a:cubicBezTo>
                  <a:pt x="1043769" y="2220308"/>
                  <a:pt x="1043769" y="2221532"/>
                  <a:pt x="1043769" y="2223991"/>
                </a:cubicBezTo>
                <a:cubicBezTo>
                  <a:pt x="1043769" y="2223991"/>
                  <a:pt x="1042544" y="2223991"/>
                  <a:pt x="1040086" y="2223991"/>
                </a:cubicBezTo>
                <a:cubicBezTo>
                  <a:pt x="1035160" y="2223991"/>
                  <a:pt x="1030865" y="2223378"/>
                  <a:pt x="1027172" y="2222145"/>
                </a:cubicBezTo>
                <a:cubicBezTo>
                  <a:pt x="1023489" y="2220920"/>
                  <a:pt x="1021643" y="2220308"/>
                  <a:pt x="1021643" y="2220308"/>
                </a:cubicBezTo>
                <a:cubicBezTo>
                  <a:pt x="997051" y="2203090"/>
                  <a:pt x="976772" y="2179119"/>
                  <a:pt x="960788" y="2148385"/>
                </a:cubicBezTo>
                <a:cubicBezTo>
                  <a:pt x="944804" y="2117651"/>
                  <a:pt x="930666" y="2085683"/>
                  <a:pt x="918374" y="2052491"/>
                </a:cubicBezTo>
                <a:cubicBezTo>
                  <a:pt x="906073" y="2019298"/>
                  <a:pt x="895015" y="1986106"/>
                  <a:pt x="885173" y="1952904"/>
                </a:cubicBezTo>
                <a:cubicBezTo>
                  <a:pt x="875339" y="1919712"/>
                  <a:pt x="865506" y="1890824"/>
                  <a:pt x="855672" y="1866240"/>
                </a:cubicBezTo>
                <a:cubicBezTo>
                  <a:pt x="821246" y="1780180"/>
                  <a:pt x="784362" y="1691048"/>
                  <a:pt x="745028" y="1598837"/>
                </a:cubicBezTo>
                <a:cubicBezTo>
                  <a:pt x="705685" y="1506635"/>
                  <a:pt x="679868" y="1411353"/>
                  <a:pt x="667567" y="1313000"/>
                </a:cubicBezTo>
                <a:lnTo>
                  <a:pt x="667567" y="1217106"/>
                </a:lnTo>
                <a:lnTo>
                  <a:pt x="667567" y="1191289"/>
                </a:lnTo>
                <a:lnTo>
                  <a:pt x="667567" y="1161789"/>
                </a:lnTo>
                <a:lnTo>
                  <a:pt x="667567" y="1065885"/>
                </a:lnTo>
                <a:cubicBezTo>
                  <a:pt x="679868" y="1016709"/>
                  <a:pt x="701381" y="979221"/>
                  <a:pt x="732115" y="953404"/>
                </a:cubicBezTo>
                <a:cubicBezTo>
                  <a:pt x="762849" y="927587"/>
                  <a:pt x="797275" y="908523"/>
                  <a:pt x="835384" y="896231"/>
                </a:cubicBezTo>
                <a:cubicBezTo>
                  <a:pt x="873502" y="883939"/>
                  <a:pt x="914070" y="875331"/>
                  <a:pt x="957105" y="870414"/>
                </a:cubicBezTo>
                <a:cubicBezTo>
                  <a:pt x="1000121" y="865497"/>
                  <a:pt x="1041310" y="859347"/>
                  <a:pt x="1080653" y="851972"/>
                </a:cubicBezTo>
                <a:cubicBezTo>
                  <a:pt x="1046227" y="810171"/>
                  <a:pt x="1001976" y="781895"/>
                  <a:pt x="947874" y="767145"/>
                </a:cubicBezTo>
                <a:cubicBezTo>
                  <a:pt x="893781" y="752394"/>
                  <a:pt x="839688" y="745010"/>
                  <a:pt x="785595" y="745010"/>
                </a:cubicBezTo>
                <a:cubicBezTo>
                  <a:pt x="761012" y="745010"/>
                  <a:pt x="737032" y="747478"/>
                  <a:pt x="713673" y="752394"/>
                </a:cubicBezTo>
                <a:cubicBezTo>
                  <a:pt x="690314" y="757311"/>
                  <a:pt x="667567" y="759770"/>
                  <a:pt x="645451" y="759770"/>
                </a:cubicBezTo>
                <a:cubicBezTo>
                  <a:pt x="593807" y="759770"/>
                  <a:pt x="542785" y="743786"/>
                  <a:pt x="492384" y="711818"/>
                </a:cubicBezTo>
                <a:cubicBezTo>
                  <a:pt x="441974" y="679859"/>
                  <a:pt x="394644" y="650350"/>
                  <a:pt x="350384" y="623308"/>
                </a:cubicBezTo>
                <a:lnTo>
                  <a:pt x="162288" y="520038"/>
                </a:lnTo>
                <a:cubicBezTo>
                  <a:pt x="157371" y="517580"/>
                  <a:pt x="148762" y="512042"/>
                  <a:pt x="136470" y="503433"/>
                </a:cubicBezTo>
                <a:cubicBezTo>
                  <a:pt x="124170" y="494833"/>
                  <a:pt x="110653" y="485612"/>
                  <a:pt x="95903" y="475779"/>
                </a:cubicBezTo>
                <a:cubicBezTo>
                  <a:pt x="81144" y="465936"/>
                  <a:pt x="67006" y="456724"/>
                  <a:pt x="53480" y="448115"/>
                </a:cubicBezTo>
                <a:cubicBezTo>
                  <a:pt x="39964" y="439507"/>
                  <a:pt x="29509" y="432744"/>
                  <a:pt x="22134" y="427827"/>
                </a:cubicBezTo>
                <a:cubicBezTo>
                  <a:pt x="17217" y="425369"/>
                  <a:pt x="12913" y="421686"/>
                  <a:pt x="9221" y="416760"/>
                </a:cubicBezTo>
                <a:cubicBezTo>
                  <a:pt x="5538" y="411843"/>
                  <a:pt x="2458" y="409385"/>
                  <a:pt x="0" y="409385"/>
                </a:cubicBezTo>
                <a:lnTo>
                  <a:pt x="0" y="398327"/>
                </a:lnTo>
                <a:lnTo>
                  <a:pt x="0" y="387260"/>
                </a:lnTo>
                <a:cubicBezTo>
                  <a:pt x="0" y="387260"/>
                  <a:pt x="621" y="382343"/>
                  <a:pt x="1846" y="372509"/>
                </a:cubicBezTo>
                <a:cubicBezTo>
                  <a:pt x="3079" y="362667"/>
                  <a:pt x="4925" y="356526"/>
                  <a:pt x="7384" y="354067"/>
                </a:cubicBezTo>
                <a:cubicBezTo>
                  <a:pt x="9842" y="346692"/>
                  <a:pt x="14759" y="334391"/>
                  <a:pt x="22134" y="317183"/>
                </a:cubicBezTo>
                <a:cubicBezTo>
                  <a:pt x="29509" y="299974"/>
                  <a:pt x="38118" y="280911"/>
                  <a:pt x="47951" y="260019"/>
                </a:cubicBezTo>
                <a:cubicBezTo>
                  <a:pt x="57785" y="239109"/>
                  <a:pt x="66394" y="218830"/>
                  <a:pt x="73769" y="199163"/>
                </a:cubicBezTo>
                <a:cubicBezTo>
                  <a:pt x="81144" y="179487"/>
                  <a:pt x="87294" y="164737"/>
                  <a:pt x="92211" y="154904"/>
                </a:cubicBezTo>
                <a:cubicBezTo>
                  <a:pt x="99586" y="132770"/>
                  <a:pt x="110653" y="118019"/>
                  <a:pt x="125403" y="110644"/>
                </a:cubicBezTo>
                <a:cubicBezTo>
                  <a:pt x="184413" y="83593"/>
                  <a:pt x="233589" y="58388"/>
                  <a:pt x="272932" y="35029"/>
                </a:cubicBezTo>
                <a:cubicBezTo>
                  <a:pt x="312275" y="11670"/>
                  <a:pt x="360218" y="0"/>
                  <a:pt x="4167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7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34615" y="2548220"/>
            <a:ext cx="4805754" cy="3112351"/>
          </a:xfrm>
          <a:custGeom>
            <a:avLst/>
            <a:gdLst>
              <a:gd name="connsiteX0" fmla="*/ 4546909 w 4805754"/>
              <a:gd name="connsiteY0" fmla="*/ 0 h 3112351"/>
              <a:gd name="connsiteX1" fmla="*/ 4668538 w 4805754"/>
              <a:gd name="connsiteY1" fmla="*/ 57685 h 3112351"/>
              <a:gd name="connsiteX2" fmla="*/ 4727792 w 4805754"/>
              <a:gd name="connsiteY2" fmla="*/ 194909 h 3112351"/>
              <a:gd name="connsiteX3" fmla="*/ 4752736 w 4805754"/>
              <a:gd name="connsiteY3" fmla="*/ 357069 h 3112351"/>
              <a:gd name="connsiteX4" fmla="*/ 4768330 w 4805754"/>
              <a:gd name="connsiteY4" fmla="*/ 489610 h 3112351"/>
              <a:gd name="connsiteX5" fmla="*/ 4773005 w 4805754"/>
              <a:gd name="connsiteY5" fmla="*/ 517676 h 3112351"/>
              <a:gd name="connsiteX6" fmla="*/ 4785485 w 4805754"/>
              <a:gd name="connsiteY6" fmla="*/ 564457 h 3112351"/>
              <a:gd name="connsiteX7" fmla="*/ 4797957 w 4805754"/>
              <a:gd name="connsiteY7" fmla="*/ 611239 h 3112351"/>
              <a:gd name="connsiteX8" fmla="*/ 4802632 w 4805754"/>
              <a:gd name="connsiteY8" fmla="*/ 636183 h 3112351"/>
              <a:gd name="connsiteX9" fmla="*/ 4802632 w 4805754"/>
              <a:gd name="connsiteY9" fmla="*/ 648663 h 3112351"/>
              <a:gd name="connsiteX10" fmla="*/ 4804193 w 4805754"/>
              <a:gd name="connsiteY10" fmla="*/ 667371 h 3112351"/>
              <a:gd name="connsiteX11" fmla="*/ 4805754 w 4805754"/>
              <a:gd name="connsiteY11" fmla="*/ 695437 h 3112351"/>
              <a:gd name="connsiteX12" fmla="*/ 4805754 w 4805754"/>
              <a:gd name="connsiteY12" fmla="*/ 711031 h 3112351"/>
              <a:gd name="connsiteX13" fmla="*/ 4788599 w 4805754"/>
              <a:gd name="connsiteY13" fmla="*/ 813945 h 3112351"/>
              <a:gd name="connsiteX14" fmla="*/ 4749622 w 4805754"/>
              <a:gd name="connsiteY14" fmla="*/ 910623 h 3112351"/>
              <a:gd name="connsiteX15" fmla="*/ 4710637 w 4805754"/>
              <a:gd name="connsiteY15" fmla="*/ 1002618 h 3112351"/>
              <a:gd name="connsiteX16" fmla="*/ 4693483 w 4805754"/>
              <a:gd name="connsiteY16" fmla="*/ 1097734 h 3112351"/>
              <a:gd name="connsiteX17" fmla="*/ 4712198 w 4805754"/>
              <a:gd name="connsiteY17" fmla="*/ 1239633 h 3112351"/>
              <a:gd name="connsiteX18" fmla="*/ 4730906 w 4805754"/>
              <a:gd name="connsiteY18" fmla="*/ 1384646 h 3112351"/>
              <a:gd name="connsiteX19" fmla="*/ 4673213 w 4805754"/>
              <a:gd name="connsiteY19" fmla="*/ 1524984 h 3112351"/>
              <a:gd name="connsiteX20" fmla="*/ 4546909 w 4805754"/>
              <a:gd name="connsiteY20" fmla="*/ 1631020 h 3112351"/>
              <a:gd name="connsiteX21" fmla="*/ 4420604 w 4805754"/>
              <a:gd name="connsiteY21" fmla="*/ 1730812 h 3112351"/>
              <a:gd name="connsiteX22" fmla="*/ 4362919 w 4805754"/>
              <a:gd name="connsiteY22" fmla="*/ 1855555 h 3112351"/>
              <a:gd name="connsiteX23" fmla="*/ 4362919 w 4805754"/>
              <a:gd name="connsiteY23" fmla="*/ 1871149 h 3112351"/>
              <a:gd name="connsiteX24" fmla="*/ 4487655 w 4805754"/>
              <a:gd name="connsiteY24" fmla="*/ 2251617 h 3112351"/>
              <a:gd name="connsiteX25" fmla="*/ 4534437 w 4805754"/>
              <a:gd name="connsiteY25" fmla="*/ 2647678 h 3112351"/>
              <a:gd name="connsiteX26" fmla="*/ 4532876 w 4805754"/>
              <a:gd name="connsiteY26" fmla="*/ 2694460 h 3112351"/>
              <a:gd name="connsiteX27" fmla="*/ 4531315 w 4805754"/>
              <a:gd name="connsiteY27" fmla="*/ 2759950 h 3112351"/>
              <a:gd name="connsiteX28" fmla="*/ 4531315 w 4805754"/>
              <a:gd name="connsiteY28" fmla="*/ 2837912 h 3112351"/>
              <a:gd name="connsiteX29" fmla="*/ 4526640 w 4805754"/>
              <a:gd name="connsiteY29" fmla="*/ 2861303 h 3112351"/>
              <a:gd name="connsiteX30" fmla="*/ 4515729 w 4805754"/>
              <a:gd name="connsiteY30" fmla="*/ 2906523 h 3112351"/>
              <a:gd name="connsiteX31" fmla="*/ 4503249 w 4805754"/>
              <a:gd name="connsiteY31" fmla="*/ 2957980 h 3112351"/>
              <a:gd name="connsiteX32" fmla="*/ 4493891 w 4805754"/>
              <a:gd name="connsiteY32" fmla="*/ 3000079 h 3112351"/>
              <a:gd name="connsiteX33" fmla="*/ 4489216 w 4805754"/>
              <a:gd name="connsiteY33" fmla="*/ 3028145 h 3112351"/>
              <a:gd name="connsiteX34" fmla="*/ 4475183 w 4805754"/>
              <a:gd name="connsiteY34" fmla="*/ 3065569 h 3112351"/>
              <a:gd name="connsiteX35" fmla="*/ 4454914 w 4805754"/>
              <a:gd name="connsiteY35" fmla="*/ 3098318 h 3112351"/>
              <a:gd name="connsiteX36" fmla="*/ 4428401 w 4805754"/>
              <a:gd name="connsiteY36" fmla="*/ 3112351 h 3112351"/>
              <a:gd name="connsiteX37" fmla="*/ 4423726 w 4805754"/>
              <a:gd name="connsiteY37" fmla="*/ 3110790 h 3112351"/>
              <a:gd name="connsiteX38" fmla="*/ 4419051 w 4805754"/>
              <a:gd name="connsiteY38" fmla="*/ 3109229 h 3112351"/>
              <a:gd name="connsiteX39" fmla="*/ 4238167 w 4805754"/>
              <a:gd name="connsiteY39" fmla="*/ 2580627 h 3112351"/>
              <a:gd name="connsiteX40" fmla="*/ 3892002 w 4805754"/>
              <a:gd name="connsiteY40" fmla="*/ 2142467 h 3112351"/>
              <a:gd name="connsiteX41" fmla="*/ 3871733 w 4805754"/>
              <a:gd name="connsiteY41" fmla="*/ 2136231 h 3112351"/>
              <a:gd name="connsiteX42" fmla="*/ 3857700 w 4805754"/>
              <a:gd name="connsiteY42" fmla="*/ 2126873 h 3112351"/>
              <a:gd name="connsiteX43" fmla="*/ 3620692 w 4805754"/>
              <a:gd name="connsiteY43" fmla="*/ 2193924 h 3112351"/>
              <a:gd name="connsiteX44" fmla="*/ 3380554 w 4805754"/>
              <a:gd name="connsiteY44" fmla="*/ 2236023 h 3112351"/>
              <a:gd name="connsiteX45" fmla="*/ 3318186 w 4805754"/>
              <a:gd name="connsiteY45" fmla="*/ 2240698 h 3112351"/>
              <a:gd name="connsiteX46" fmla="*/ 3238656 w 4805754"/>
              <a:gd name="connsiteY46" fmla="*/ 2243820 h 3112351"/>
              <a:gd name="connsiteX47" fmla="*/ 3157579 w 4805754"/>
              <a:gd name="connsiteY47" fmla="*/ 2251617 h 3112351"/>
              <a:gd name="connsiteX48" fmla="*/ 3093643 w 4805754"/>
              <a:gd name="connsiteY48" fmla="*/ 2273447 h 3112351"/>
              <a:gd name="connsiteX49" fmla="*/ 2710054 w 4805754"/>
              <a:gd name="connsiteY49" fmla="*/ 2653914 h 3112351"/>
              <a:gd name="connsiteX50" fmla="*/ 2650807 w 4805754"/>
              <a:gd name="connsiteY50" fmla="*/ 2706932 h 3112351"/>
              <a:gd name="connsiteX51" fmla="*/ 2577513 w 4805754"/>
              <a:gd name="connsiteY51" fmla="*/ 2761511 h 3112351"/>
              <a:gd name="connsiteX52" fmla="*/ 2497990 w 4805754"/>
              <a:gd name="connsiteY52" fmla="*/ 2805171 h 3112351"/>
              <a:gd name="connsiteX53" fmla="*/ 2420028 w 4805754"/>
              <a:gd name="connsiteY53" fmla="*/ 2822318 h 3112351"/>
              <a:gd name="connsiteX54" fmla="*/ 2420028 w 4805754"/>
              <a:gd name="connsiteY54" fmla="*/ 2800488 h 3112351"/>
              <a:gd name="connsiteX55" fmla="*/ 2446533 w 4805754"/>
              <a:gd name="connsiteY55" fmla="*/ 2711607 h 3112351"/>
              <a:gd name="connsiteX56" fmla="*/ 2479282 w 4805754"/>
              <a:gd name="connsiteY56" fmla="*/ 2636759 h 3112351"/>
              <a:gd name="connsiteX57" fmla="*/ 2518267 w 4805754"/>
              <a:gd name="connsiteY57" fmla="*/ 2561919 h 3112351"/>
              <a:gd name="connsiteX58" fmla="*/ 2566602 w 4805754"/>
              <a:gd name="connsiteY58" fmla="*/ 2473038 h 3112351"/>
              <a:gd name="connsiteX59" fmla="*/ 2474607 w 4805754"/>
              <a:gd name="connsiteY59" fmla="*/ 2407548 h 3112351"/>
              <a:gd name="connsiteX60" fmla="*/ 2438744 w 4805754"/>
              <a:gd name="connsiteY60" fmla="*/ 2289041 h 3112351"/>
              <a:gd name="connsiteX61" fmla="*/ 2426264 w 4805754"/>
              <a:gd name="connsiteY61" fmla="*/ 2289041 h 3112351"/>
              <a:gd name="connsiteX62" fmla="*/ 2298406 w 4805754"/>
              <a:gd name="connsiteY62" fmla="*/ 2301513 h 3112351"/>
              <a:gd name="connsiteX63" fmla="*/ 2167418 w 4805754"/>
              <a:gd name="connsiteY63" fmla="*/ 2313992 h 3112351"/>
              <a:gd name="connsiteX64" fmla="*/ 2167418 w 4805754"/>
              <a:gd name="connsiteY64" fmla="*/ 2273447 h 3112351"/>
              <a:gd name="connsiteX65" fmla="*/ 2133116 w 4805754"/>
              <a:gd name="connsiteY65" fmla="*/ 2264089 h 3112351"/>
              <a:gd name="connsiteX66" fmla="*/ 2073862 w 4805754"/>
              <a:gd name="connsiteY66" fmla="*/ 2254739 h 3112351"/>
              <a:gd name="connsiteX67" fmla="*/ 1802545 w 4805754"/>
              <a:gd name="connsiteY67" fmla="*/ 2217315 h 3112351"/>
              <a:gd name="connsiteX68" fmla="*/ 1786959 w 4805754"/>
              <a:gd name="connsiteY68" fmla="*/ 2217315 h 3112351"/>
              <a:gd name="connsiteX69" fmla="*/ 1733941 w 4805754"/>
              <a:gd name="connsiteY69" fmla="*/ 2232909 h 3112351"/>
              <a:gd name="connsiteX70" fmla="*/ 1677801 w 4805754"/>
              <a:gd name="connsiteY70" fmla="*/ 2265650 h 3112351"/>
              <a:gd name="connsiteX71" fmla="*/ 1618547 w 4805754"/>
              <a:gd name="connsiteY71" fmla="*/ 2298398 h 3112351"/>
              <a:gd name="connsiteX72" fmla="*/ 1556179 w 4805754"/>
              <a:gd name="connsiteY72" fmla="*/ 2313992 h 3112351"/>
              <a:gd name="connsiteX73" fmla="*/ 1551496 w 4805754"/>
              <a:gd name="connsiteY73" fmla="*/ 2256292 h 3112351"/>
              <a:gd name="connsiteX74" fmla="*/ 1546821 w 4805754"/>
              <a:gd name="connsiteY74" fmla="*/ 2198599 h 3112351"/>
              <a:gd name="connsiteX75" fmla="*/ 1540585 w 4805754"/>
              <a:gd name="connsiteY75" fmla="*/ 2189249 h 3112351"/>
              <a:gd name="connsiteX76" fmla="*/ 1528113 w 4805754"/>
              <a:gd name="connsiteY76" fmla="*/ 2183005 h 3112351"/>
              <a:gd name="connsiteX77" fmla="*/ 1503161 w 4805754"/>
              <a:gd name="connsiteY77" fmla="*/ 2183005 h 3112351"/>
              <a:gd name="connsiteX78" fmla="*/ 1465738 w 4805754"/>
              <a:gd name="connsiteY78" fmla="*/ 2181452 h 3112351"/>
              <a:gd name="connsiteX79" fmla="*/ 1425192 w 4805754"/>
              <a:gd name="connsiteY79" fmla="*/ 2179891 h 3112351"/>
              <a:gd name="connsiteX80" fmla="*/ 1403370 w 4805754"/>
              <a:gd name="connsiteY80" fmla="*/ 2179891 h 3112351"/>
              <a:gd name="connsiteX81" fmla="*/ 1245877 w 4805754"/>
              <a:gd name="connsiteY81" fmla="*/ 2195485 h 3112351"/>
              <a:gd name="connsiteX82" fmla="*/ 1107100 w 4805754"/>
              <a:gd name="connsiteY82" fmla="*/ 2273447 h 3112351"/>
              <a:gd name="connsiteX83" fmla="*/ 1058765 w 4805754"/>
              <a:gd name="connsiteY83" fmla="*/ 2323343 h 3112351"/>
              <a:gd name="connsiteX84" fmla="*/ 974559 w 4805754"/>
              <a:gd name="connsiteY84" fmla="*/ 2410663 h 3112351"/>
              <a:gd name="connsiteX85" fmla="*/ 888800 w 4805754"/>
              <a:gd name="connsiteY85" fmla="*/ 2496429 h 3112351"/>
              <a:gd name="connsiteX86" fmla="*/ 835783 w 4805754"/>
              <a:gd name="connsiteY86" fmla="*/ 2544764 h 3112351"/>
              <a:gd name="connsiteX87" fmla="*/ 668940 w 4805754"/>
              <a:gd name="connsiteY87" fmla="*/ 2660150 h 3112351"/>
              <a:gd name="connsiteX88" fmla="*/ 455315 w 4805754"/>
              <a:gd name="connsiteY88" fmla="*/ 2753714 h 3112351"/>
              <a:gd name="connsiteX89" fmla="*/ 229219 w 4805754"/>
              <a:gd name="connsiteY89" fmla="*/ 2816082 h 3112351"/>
              <a:gd name="connsiteX90" fmla="*/ 28066 w 4805754"/>
              <a:gd name="connsiteY90" fmla="*/ 2837912 h 3112351"/>
              <a:gd name="connsiteX91" fmla="*/ 0 w 4805754"/>
              <a:gd name="connsiteY91" fmla="*/ 2837912 h 3112351"/>
              <a:gd name="connsiteX92" fmla="*/ 49896 w 4805754"/>
              <a:gd name="connsiteY92" fmla="*/ 2783341 h 3112351"/>
              <a:gd name="connsiteX93" fmla="*/ 121622 w 4805754"/>
              <a:gd name="connsiteY93" fmla="*/ 2700696 h 3112351"/>
              <a:gd name="connsiteX94" fmla="*/ 191795 w 4805754"/>
              <a:gd name="connsiteY94" fmla="*/ 2618051 h 3112351"/>
              <a:gd name="connsiteX95" fmla="*/ 237008 w 4805754"/>
              <a:gd name="connsiteY95" fmla="*/ 2563480 h 3112351"/>
              <a:gd name="connsiteX96" fmla="*/ 327450 w 4805754"/>
              <a:gd name="connsiteY96" fmla="*/ 2457444 h 3112351"/>
              <a:gd name="connsiteX97" fmla="*/ 428810 w 4805754"/>
              <a:gd name="connsiteY97" fmla="*/ 2320228 h 3112351"/>
              <a:gd name="connsiteX98" fmla="*/ 513008 w 4805754"/>
              <a:gd name="connsiteY98" fmla="*/ 2179891 h 3112351"/>
              <a:gd name="connsiteX99" fmla="*/ 548871 w 4805754"/>
              <a:gd name="connsiteY99" fmla="*/ 2058261 h 3112351"/>
              <a:gd name="connsiteX100" fmla="*/ 533277 w 4805754"/>
              <a:gd name="connsiteY100" fmla="*/ 1945997 h 3112351"/>
              <a:gd name="connsiteX101" fmla="*/ 494292 w 4805754"/>
              <a:gd name="connsiteY101" fmla="*/ 1829050 h 3112351"/>
              <a:gd name="connsiteX102" fmla="*/ 445957 w 4805754"/>
              <a:gd name="connsiteY102" fmla="*/ 1716779 h 3112351"/>
              <a:gd name="connsiteX103" fmla="*/ 402297 w 4805754"/>
              <a:gd name="connsiteY103" fmla="*/ 1618540 h 3112351"/>
              <a:gd name="connsiteX104" fmla="*/ 366434 w 4805754"/>
              <a:gd name="connsiteY104" fmla="*/ 1548375 h 3112351"/>
              <a:gd name="connsiteX105" fmla="*/ 311863 w 4805754"/>
              <a:gd name="connsiteY105" fmla="*/ 1439225 h 3112351"/>
              <a:gd name="connsiteX106" fmla="*/ 257285 w 4805754"/>
              <a:gd name="connsiteY106" fmla="*/ 1328514 h 3112351"/>
              <a:gd name="connsiteX107" fmla="*/ 221422 w 4805754"/>
              <a:gd name="connsiteY107" fmla="*/ 1253666 h 3112351"/>
              <a:gd name="connsiteX108" fmla="*/ 193348 w 4805754"/>
              <a:gd name="connsiteY108" fmla="*/ 1206892 h 3112351"/>
              <a:gd name="connsiteX109" fmla="*/ 146574 w 4805754"/>
              <a:gd name="connsiteY109" fmla="*/ 1127361 h 3112351"/>
              <a:gd name="connsiteX110" fmla="*/ 99792 w 4805754"/>
              <a:gd name="connsiteY110" fmla="*/ 1047839 h 3112351"/>
              <a:gd name="connsiteX111" fmla="*/ 71726 w 4805754"/>
              <a:gd name="connsiteY111" fmla="*/ 1001057 h 3112351"/>
              <a:gd name="connsiteX112" fmla="*/ 56132 w 4805754"/>
              <a:gd name="connsiteY112" fmla="*/ 963640 h 3112351"/>
              <a:gd name="connsiteX113" fmla="*/ 56132 w 4805754"/>
              <a:gd name="connsiteY113" fmla="*/ 954283 h 3112351"/>
              <a:gd name="connsiteX114" fmla="*/ 56132 w 4805754"/>
              <a:gd name="connsiteY114" fmla="*/ 944925 h 3112351"/>
              <a:gd name="connsiteX115" fmla="*/ 718836 w 4805754"/>
              <a:gd name="connsiteY115" fmla="*/ 1350344 h 3112351"/>
              <a:gd name="connsiteX116" fmla="*/ 1291098 w 4805754"/>
              <a:gd name="connsiteY116" fmla="*/ 1871149 h 3112351"/>
              <a:gd name="connsiteX117" fmla="*/ 1347230 w 4805754"/>
              <a:gd name="connsiteY117" fmla="*/ 1871149 h 3112351"/>
              <a:gd name="connsiteX118" fmla="*/ 1392451 w 4805754"/>
              <a:gd name="connsiteY118" fmla="*/ 1860231 h 3112351"/>
              <a:gd name="connsiteX119" fmla="*/ 1493811 w 4805754"/>
              <a:gd name="connsiteY119" fmla="*/ 1835286 h 3112351"/>
              <a:gd name="connsiteX120" fmla="*/ 1613872 w 4805754"/>
              <a:gd name="connsiteY120" fmla="*/ 1805659 h 3112351"/>
              <a:gd name="connsiteX121" fmla="*/ 1712103 w 4805754"/>
              <a:gd name="connsiteY121" fmla="*/ 1780708 h 3112351"/>
              <a:gd name="connsiteX122" fmla="*/ 1779154 w 4805754"/>
              <a:gd name="connsiteY122" fmla="*/ 1744845 h 3112351"/>
              <a:gd name="connsiteX123" fmla="*/ 1786959 w 4805754"/>
              <a:gd name="connsiteY123" fmla="*/ 1655964 h 3112351"/>
              <a:gd name="connsiteX124" fmla="*/ 2017730 w 4805754"/>
              <a:gd name="connsiteY124" fmla="*/ 1655964 h 3112351"/>
              <a:gd name="connsiteX125" fmla="*/ 2066073 w 4805754"/>
              <a:gd name="connsiteY125" fmla="*/ 1637256 h 3112351"/>
              <a:gd name="connsiteX126" fmla="*/ 2172101 w 4805754"/>
              <a:gd name="connsiteY126" fmla="*/ 1592035 h 3112351"/>
              <a:gd name="connsiteX127" fmla="*/ 2296845 w 4805754"/>
              <a:gd name="connsiteY127" fmla="*/ 1537456 h 3112351"/>
              <a:gd name="connsiteX128" fmla="*/ 2401320 w 4805754"/>
              <a:gd name="connsiteY128" fmla="*/ 1490682 h 3112351"/>
              <a:gd name="connsiteX129" fmla="*/ 2618059 w 4805754"/>
              <a:gd name="connsiteY129" fmla="*/ 1395565 h 3112351"/>
              <a:gd name="connsiteX130" fmla="*/ 2745924 w 4805754"/>
              <a:gd name="connsiteY130" fmla="*/ 1312920 h 3112351"/>
              <a:gd name="connsiteX131" fmla="*/ 2806731 w 4805754"/>
              <a:gd name="connsiteY131" fmla="*/ 1189737 h 3112351"/>
              <a:gd name="connsiteX132" fmla="*/ 2822325 w 4805754"/>
              <a:gd name="connsiteY132" fmla="*/ 969877 h 3112351"/>
              <a:gd name="connsiteX133" fmla="*/ 2794259 w 4805754"/>
              <a:gd name="connsiteY133" fmla="*/ 790554 h 3112351"/>
              <a:gd name="connsiteX134" fmla="*/ 2694467 w 4805754"/>
              <a:gd name="connsiteY134" fmla="*/ 636183 h 3112351"/>
              <a:gd name="connsiteX135" fmla="*/ 2772429 w 4805754"/>
              <a:gd name="connsiteY135" fmla="*/ 619036 h 3112351"/>
              <a:gd name="connsiteX136" fmla="*/ 2847277 w 4805754"/>
              <a:gd name="connsiteY136" fmla="*/ 617475 h 3112351"/>
              <a:gd name="connsiteX137" fmla="*/ 3000087 w 4805754"/>
              <a:gd name="connsiteY137" fmla="*/ 647102 h 3112351"/>
              <a:gd name="connsiteX138" fmla="*/ 3115473 w 4805754"/>
              <a:gd name="connsiteY138" fmla="*/ 721950 h 3112351"/>
              <a:gd name="connsiteX139" fmla="*/ 3216826 w 4805754"/>
              <a:gd name="connsiteY139" fmla="*/ 821742 h 3112351"/>
              <a:gd name="connsiteX140" fmla="*/ 3327544 w 4805754"/>
              <a:gd name="connsiteY140" fmla="*/ 926217 h 3112351"/>
              <a:gd name="connsiteX141" fmla="*/ 3417978 w 4805754"/>
              <a:gd name="connsiteY141" fmla="*/ 862280 h 3112351"/>
              <a:gd name="connsiteX142" fmla="*/ 3550519 w 4805754"/>
              <a:gd name="connsiteY142" fmla="*/ 765610 h 3112351"/>
              <a:gd name="connsiteX143" fmla="*/ 3681499 w 4805754"/>
              <a:gd name="connsiteY143" fmla="*/ 665810 h 3112351"/>
              <a:gd name="connsiteX144" fmla="*/ 3767266 w 4805754"/>
              <a:gd name="connsiteY144" fmla="*/ 598759 h 3112351"/>
              <a:gd name="connsiteX145" fmla="*/ 3857700 w 4805754"/>
              <a:gd name="connsiteY145" fmla="*/ 508325 h 3112351"/>
              <a:gd name="connsiteX146" fmla="*/ 3865497 w 4805754"/>
              <a:gd name="connsiteY146" fmla="*/ 491170 h 3112351"/>
              <a:gd name="connsiteX147" fmla="*/ 3882652 w 4805754"/>
              <a:gd name="connsiteY147" fmla="*/ 461543 h 3112351"/>
              <a:gd name="connsiteX148" fmla="*/ 3899806 w 4805754"/>
              <a:gd name="connsiteY148" fmla="*/ 433477 h 3112351"/>
              <a:gd name="connsiteX149" fmla="*/ 3910718 w 4805754"/>
              <a:gd name="connsiteY149" fmla="*/ 417884 h 3112351"/>
              <a:gd name="connsiteX150" fmla="*/ 3940345 w 4805754"/>
              <a:gd name="connsiteY150" fmla="*/ 383581 h 3112351"/>
              <a:gd name="connsiteX151" fmla="*/ 3984004 w 4805754"/>
              <a:gd name="connsiteY151" fmla="*/ 338361 h 3112351"/>
              <a:gd name="connsiteX152" fmla="*/ 4027664 w 4805754"/>
              <a:gd name="connsiteY152" fmla="*/ 296262 h 3112351"/>
              <a:gd name="connsiteX153" fmla="*/ 4057291 w 4805754"/>
              <a:gd name="connsiteY153" fmla="*/ 271310 h 3112351"/>
              <a:gd name="connsiteX154" fmla="*/ 4105626 w 4805754"/>
              <a:gd name="connsiteY154" fmla="*/ 240130 h 3112351"/>
              <a:gd name="connsiteX155" fmla="*/ 4211662 w 4805754"/>
              <a:gd name="connsiteY155" fmla="*/ 174640 h 3112351"/>
              <a:gd name="connsiteX156" fmla="*/ 4336406 w 4805754"/>
              <a:gd name="connsiteY156" fmla="*/ 99792 h 3112351"/>
              <a:gd name="connsiteX157" fmla="*/ 4440873 w 4805754"/>
              <a:gd name="connsiteY157" fmla="*/ 37416 h 3112351"/>
              <a:gd name="connsiteX158" fmla="*/ 4492338 w 4805754"/>
              <a:gd name="connsiteY158" fmla="*/ 10911 h 3112351"/>
              <a:gd name="connsiteX159" fmla="*/ 4546909 w 4805754"/>
              <a:gd name="connsiteY159" fmla="*/ 0 h 311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805754" h="3112351">
                <a:moveTo>
                  <a:pt x="4546909" y="0"/>
                </a:moveTo>
                <a:cubicBezTo>
                  <a:pt x="4600970" y="0"/>
                  <a:pt x="4641508" y="19226"/>
                  <a:pt x="4668538" y="57685"/>
                </a:cubicBezTo>
                <a:cubicBezTo>
                  <a:pt x="4695569" y="96152"/>
                  <a:pt x="4715313" y="141891"/>
                  <a:pt x="4727792" y="194909"/>
                </a:cubicBezTo>
                <a:cubicBezTo>
                  <a:pt x="4740264" y="247927"/>
                  <a:pt x="4748579" y="301972"/>
                  <a:pt x="4752736" y="357069"/>
                </a:cubicBezTo>
                <a:cubicBezTo>
                  <a:pt x="4756894" y="412165"/>
                  <a:pt x="4762094" y="456343"/>
                  <a:pt x="4768330" y="489610"/>
                </a:cubicBezTo>
                <a:cubicBezTo>
                  <a:pt x="4768330" y="493767"/>
                  <a:pt x="4769891" y="503125"/>
                  <a:pt x="4773005" y="517676"/>
                </a:cubicBezTo>
                <a:cubicBezTo>
                  <a:pt x="4776127" y="532234"/>
                  <a:pt x="4780285" y="547828"/>
                  <a:pt x="4785485" y="564457"/>
                </a:cubicBezTo>
                <a:cubicBezTo>
                  <a:pt x="4790678" y="581087"/>
                  <a:pt x="4794843" y="596681"/>
                  <a:pt x="4797957" y="611239"/>
                </a:cubicBezTo>
                <a:cubicBezTo>
                  <a:pt x="4801079" y="625790"/>
                  <a:pt x="4802632" y="634105"/>
                  <a:pt x="4802632" y="636183"/>
                </a:cubicBezTo>
                <a:lnTo>
                  <a:pt x="4802632" y="648663"/>
                </a:lnTo>
                <a:cubicBezTo>
                  <a:pt x="4802632" y="652820"/>
                  <a:pt x="4803158" y="659056"/>
                  <a:pt x="4804193" y="667371"/>
                </a:cubicBezTo>
                <a:cubicBezTo>
                  <a:pt x="4805236" y="675686"/>
                  <a:pt x="4805754" y="685044"/>
                  <a:pt x="4805754" y="695437"/>
                </a:cubicBezTo>
                <a:lnTo>
                  <a:pt x="4805754" y="711031"/>
                </a:lnTo>
                <a:cubicBezTo>
                  <a:pt x="4805754" y="746376"/>
                  <a:pt x="4800036" y="780678"/>
                  <a:pt x="4788599" y="813945"/>
                </a:cubicBezTo>
                <a:cubicBezTo>
                  <a:pt x="4777170" y="847211"/>
                  <a:pt x="4764173" y="879435"/>
                  <a:pt x="4749622" y="910623"/>
                </a:cubicBezTo>
                <a:cubicBezTo>
                  <a:pt x="4735071" y="941810"/>
                  <a:pt x="4722074" y="972473"/>
                  <a:pt x="4710637" y="1002618"/>
                </a:cubicBezTo>
                <a:cubicBezTo>
                  <a:pt x="4699201" y="1032770"/>
                  <a:pt x="4693483" y="1064476"/>
                  <a:pt x="4693483" y="1097734"/>
                </a:cubicBezTo>
                <a:cubicBezTo>
                  <a:pt x="4693483" y="1145552"/>
                  <a:pt x="4699719" y="1192852"/>
                  <a:pt x="4712198" y="1239633"/>
                </a:cubicBezTo>
                <a:cubicBezTo>
                  <a:pt x="4724670" y="1286415"/>
                  <a:pt x="4730906" y="1334750"/>
                  <a:pt x="4730906" y="1384646"/>
                </a:cubicBezTo>
                <a:cubicBezTo>
                  <a:pt x="4730906" y="1440786"/>
                  <a:pt x="4711681" y="1487560"/>
                  <a:pt x="4673213" y="1524984"/>
                </a:cubicBezTo>
                <a:cubicBezTo>
                  <a:pt x="4634754" y="1562408"/>
                  <a:pt x="4592655" y="1597753"/>
                  <a:pt x="4546909" y="1631020"/>
                </a:cubicBezTo>
                <a:cubicBezTo>
                  <a:pt x="4501170" y="1664279"/>
                  <a:pt x="4459071" y="1697545"/>
                  <a:pt x="4420604" y="1730812"/>
                </a:cubicBezTo>
                <a:cubicBezTo>
                  <a:pt x="4382145" y="1764078"/>
                  <a:pt x="4362919" y="1805659"/>
                  <a:pt x="4362919" y="1855555"/>
                </a:cubicBezTo>
                <a:lnTo>
                  <a:pt x="4362919" y="1871149"/>
                </a:lnTo>
                <a:cubicBezTo>
                  <a:pt x="4414893" y="2002129"/>
                  <a:pt x="4456475" y="2128952"/>
                  <a:pt x="4487655" y="2251617"/>
                </a:cubicBezTo>
                <a:cubicBezTo>
                  <a:pt x="4518843" y="2374282"/>
                  <a:pt x="4534437" y="2506305"/>
                  <a:pt x="4534437" y="2647678"/>
                </a:cubicBezTo>
                <a:cubicBezTo>
                  <a:pt x="4534437" y="2658071"/>
                  <a:pt x="4533919" y="2673665"/>
                  <a:pt x="4532876" y="2694460"/>
                </a:cubicBezTo>
                <a:cubicBezTo>
                  <a:pt x="4531840" y="2715247"/>
                  <a:pt x="4531315" y="2737077"/>
                  <a:pt x="4531315" y="2759950"/>
                </a:cubicBezTo>
                <a:lnTo>
                  <a:pt x="4531315" y="2837912"/>
                </a:lnTo>
                <a:cubicBezTo>
                  <a:pt x="4531315" y="2839990"/>
                  <a:pt x="4529762" y="2847787"/>
                  <a:pt x="4526640" y="2861303"/>
                </a:cubicBezTo>
                <a:cubicBezTo>
                  <a:pt x="4523518" y="2874818"/>
                  <a:pt x="4519886" y="2889886"/>
                  <a:pt x="4515729" y="2906523"/>
                </a:cubicBezTo>
                <a:cubicBezTo>
                  <a:pt x="4511571" y="2923153"/>
                  <a:pt x="4507406" y="2940308"/>
                  <a:pt x="4503249" y="2957980"/>
                </a:cubicBezTo>
                <a:cubicBezTo>
                  <a:pt x="4499091" y="2975653"/>
                  <a:pt x="4495977" y="2989686"/>
                  <a:pt x="4493891" y="3000079"/>
                </a:cubicBezTo>
                <a:cubicBezTo>
                  <a:pt x="4493891" y="3006315"/>
                  <a:pt x="4492338" y="3015673"/>
                  <a:pt x="4489216" y="3028145"/>
                </a:cubicBezTo>
                <a:cubicBezTo>
                  <a:pt x="4486102" y="3040625"/>
                  <a:pt x="4481419" y="3053097"/>
                  <a:pt x="4475183" y="3065569"/>
                </a:cubicBezTo>
                <a:cubicBezTo>
                  <a:pt x="4468947" y="3078041"/>
                  <a:pt x="4462193" y="3088960"/>
                  <a:pt x="4454914" y="3098318"/>
                </a:cubicBezTo>
                <a:cubicBezTo>
                  <a:pt x="4447635" y="3107668"/>
                  <a:pt x="4438802" y="3112351"/>
                  <a:pt x="4428401" y="3112351"/>
                </a:cubicBezTo>
                <a:cubicBezTo>
                  <a:pt x="4426330" y="3112351"/>
                  <a:pt x="4424769" y="3111826"/>
                  <a:pt x="4423726" y="3110790"/>
                </a:cubicBezTo>
                <a:cubicBezTo>
                  <a:pt x="4422690" y="3109747"/>
                  <a:pt x="4421129" y="3109229"/>
                  <a:pt x="4419051" y="3109229"/>
                </a:cubicBezTo>
                <a:cubicBezTo>
                  <a:pt x="4389942" y="2922117"/>
                  <a:pt x="4329652" y="2745917"/>
                  <a:pt x="4238167" y="2580627"/>
                </a:cubicBezTo>
                <a:cubicBezTo>
                  <a:pt x="4146690" y="2415345"/>
                  <a:pt x="4031304" y="2269289"/>
                  <a:pt x="3892002" y="2142467"/>
                </a:cubicBezTo>
                <a:cubicBezTo>
                  <a:pt x="3887844" y="2142467"/>
                  <a:pt x="3881091" y="2140388"/>
                  <a:pt x="3871733" y="2136231"/>
                </a:cubicBezTo>
                <a:cubicBezTo>
                  <a:pt x="3862375" y="2132073"/>
                  <a:pt x="3857700" y="2128952"/>
                  <a:pt x="3857700" y="2126873"/>
                </a:cubicBezTo>
                <a:cubicBezTo>
                  <a:pt x="3770380" y="2153903"/>
                  <a:pt x="3691375" y="2176251"/>
                  <a:pt x="3620692" y="2193924"/>
                </a:cubicBezTo>
                <a:cubicBezTo>
                  <a:pt x="3550001" y="2211596"/>
                  <a:pt x="3469961" y="2225629"/>
                  <a:pt x="3380554" y="2236023"/>
                </a:cubicBezTo>
                <a:cubicBezTo>
                  <a:pt x="3363925" y="2238101"/>
                  <a:pt x="3343130" y="2239662"/>
                  <a:pt x="3318186" y="2240698"/>
                </a:cubicBezTo>
                <a:cubicBezTo>
                  <a:pt x="3293234" y="2241741"/>
                  <a:pt x="3266729" y="2242784"/>
                  <a:pt x="3238656" y="2243820"/>
                </a:cubicBezTo>
                <a:cubicBezTo>
                  <a:pt x="3210590" y="2244863"/>
                  <a:pt x="3183567" y="2247459"/>
                  <a:pt x="3157579" y="2251617"/>
                </a:cubicBezTo>
                <a:cubicBezTo>
                  <a:pt x="3131592" y="2255774"/>
                  <a:pt x="3110280" y="2263053"/>
                  <a:pt x="3093643" y="2273447"/>
                </a:cubicBezTo>
                <a:lnTo>
                  <a:pt x="2710054" y="2653914"/>
                </a:lnTo>
                <a:cubicBezTo>
                  <a:pt x="2693424" y="2670551"/>
                  <a:pt x="2673673" y="2688224"/>
                  <a:pt x="2650807" y="2706932"/>
                </a:cubicBezTo>
                <a:cubicBezTo>
                  <a:pt x="2627934" y="2725640"/>
                  <a:pt x="2603508" y="2743838"/>
                  <a:pt x="2577513" y="2761511"/>
                </a:cubicBezTo>
                <a:cubicBezTo>
                  <a:pt x="2551533" y="2779176"/>
                  <a:pt x="2525020" y="2793734"/>
                  <a:pt x="2497990" y="2805171"/>
                </a:cubicBezTo>
                <a:cubicBezTo>
                  <a:pt x="2470967" y="2816600"/>
                  <a:pt x="2444980" y="2822318"/>
                  <a:pt x="2420028" y="2822318"/>
                </a:cubicBezTo>
                <a:lnTo>
                  <a:pt x="2420028" y="2800488"/>
                </a:lnTo>
                <a:cubicBezTo>
                  <a:pt x="2428350" y="2767221"/>
                  <a:pt x="2437175" y="2737594"/>
                  <a:pt x="2446533" y="2711607"/>
                </a:cubicBezTo>
                <a:cubicBezTo>
                  <a:pt x="2455891" y="2685620"/>
                  <a:pt x="2466810" y="2660676"/>
                  <a:pt x="2479282" y="2636759"/>
                </a:cubicBezTo>
                <a:cubicBezTo>
                  <a:pt x="2491754" y="2612851"/>
                  <a:pt x="2504751" y="2587906"/>
                  <a:pt x="2518267" y="2561919"/>
                </a:cubicBezTo>
                <a:cubicBezTo>
                  <a:pt x="2531782" y="2535932"/>
                  <a:pt x="2547894" y="2506305"/>
                  <a:pt x="2566602" y="2473038"/>
                </a:cubicBezTo>
                <a:cubicBezTo>
                  <a:pt x="2518784" y="2466802"/>
                  <a:pt x="2488122" y="2444972"/>
                  <a:pt x="2474607" y="2407548"/>
                </a:cubicBezTo>
                <a:cubicBezTo>
                  <a:pt x="2461091" y="2370124"/>
                  <a:pt x="2449137" y="2330622"/>
                  <a:pt x="2438744" y="2289041"/>
                </a:cubicBezTo>
                <a:lnTo>
                  <a:pt x="2426264" y="2289041"/>
                </a:lnTo>
                <a:cubicBezTo>
                  <a:pt x="2384683" y="2289041"/>
                  <a:pt x="2342066" y="2293198"/>
                  <a:pt x="2298406" y="2301513"/>
                </a:cubicBezTo>
                <a:cubicBezTo>
                  <a:pt x="2254738" y="2309827"/>
                  <a:pt x="2211078" y="2313992"/>
                  <a:pt x="2167418" y="2313992"/>
                </a:cubicBezTo>
                <a:lnTo>
                  <a:pt x="2167418" y="2273447"/>
                </a:lnTo>
                <a:cubicBezTo>
                  <a:pt x="2167418" y="2271368"/>
                  <a:pt x="2155990" y="2268246"/>
                  <a:pt x="2133116" y="2264089"/>
                </a:cubicBezTo>
                <a:cubicBezTo>
                  <a:pt x="2110251" y="2259931"/>
                  <a:pt x="2090500" y="2256817"/>
                  <a:pt x="2073862" y="2254739"/>
                </a:cubicBezTo>
                <a:lnTo>
                  <a:pt x="1802545" y="2217315"/>
                </a:lnTo>
                <a:lnTo>
                  <a:pt x="1786959" y="2217315"/>
                </a:lnTo>
                <a:cubicBezTo>
                  <a:pt x="1770322" y="2217315"/>
                  <a:pt x="1752649" y="2222508"/>
                  <a:pt x="1733941" y="2232909"/>
                </a:cubicBezTo>
                <a:cubicBezTo>
                  <a:pt x="1715225" y="2243302"/>
                  <a:pt x="1696517" y="2254213"/>
                  <a:pt x="1677801" y="2265650"/>
                </a:cubicBezTo>
                <a:cubicBezTo>
                  <a:pt x="1659093" y="2277086"/>
                  <a:pt x="1639342" y="2287997"/>
                  <a:pt x="1618547" y="2298398"/>
                </a:cubicBezTo>
                <a:cubicBezTo>
                  <a:pt x="1597760" y="2308792"/>
                  <a:pt x="1576974" y="2313992"/>
                  <a:pt x="1556179" y="2313992"/>
                </a:cubicBezTo>
                <a:cubicBezTo>
                  <a:pt x="1556179" y="2305670"/>
                  <a:pt x="1554618" y="2286444"/>
                  <a:pt x="1551496" y="2256292"/>
                </a:cubicBezTo>
                <a:cubicBezTo>
                  <a:pt x="1548382" y="2226147"/>
                  <a:pt x="1546821" y="2206921"/>
                  <a:pt x="1546821" y="2198599"/>
                </a:cubicBezTo>
                <a:cubicBezTo>
                  <a:pt x="1546821" y="2196520"/>
                  <a:pt x="1544743" y="2193406"/>
                  <a:pt x="1540585" y="2189249"/>
                </a:cubicBezTo>
                <a:cubicBezTo>
                  <a:pt x="1536428" y="2185084"/>
                  <a:pt x="1532271" y="2183005"/>
                  <a:pt x="1528113" y="2183005"/>
                </a:cubicBezTo>
                <a:lnTo>
                  <a:pt x="1503161" y="2183005"/>
                </a:lnTo>
                <a:cubicBezTo>
                  <a:pt x="1492768" y="2183005"/>
                  <a:pt x="1480296" y="2182487"/>
                  <a:pt x="1465738" y="2181452"/>
                </a:cubicBezTo>
                <a:cubicBezTo>
                  <a:pt x="1451187" y="2180409"/>
                  <a:pt x="1437672" y="2179891"/>
                  <a:pt x="1425192" y="2179891"/>
                </a:cubicBezTo>
                <a:lnTo>
                  <a:pt x="1403370" y="2179891"/>
                </a:lnTo>
                <a:cubicBezTo>
                  <a:pt x="1343073" y="2179891"/>
                  <a:pt x="1290580" y="2185084"/>
                  <a:pt x="1245877" y="2195485"/>
                </a:cubicBezTo>
                <a:cubicBezTo>
                  <a:pt x="1201182" y="2205878"/>
                  <a:pt x="1154918" y="2231865"/>
                  <a:pt x="1107100" y="2273447"/>
                </a:cubicBezTo>
                <a:cubicBezTo>
                  <a:pt x="1100864" y="2279683"/>
                  <a:pt x="1084753" y="2296320"/>
                  <a:pt x="1058765" y="2323343"/>
                </a:cubicBezTo>
                <a:cubicBezTo>
                  <a:pt x="1032770" y="2350373"/>
                  <a:pt x="1004712" y="2379482"/>
                  <a:pt x="974559" y="2410663"/>
                </a:cubicBezTo>
                <a:cubicBezTo>
                  <a:pt x="944415" y="2441850"/>
                  <a:pt x="915823" y="2470442"/>
                  <a:pt x="888800" y="2496429"/>
                </a:cubicBezTo>
                <a:cubicBezTo>
                  <a:pt x="861770" y="2522416"/>
                  <a:pt x="844097" y="2538528"/>
                  <a:pt x="835783" y="2544764"/>
                </a:cubicBezTo>
                <a:cubicBezTo>
                  <a:pt x="792123" y="2586345"/>
                  <a:pt x="736509" y="2624813"/>
                  <a:pt x="668940" y="2660150"/>
                </a:cubicBezTo>
                <a:cubicBezTo>
                  <a:pt x="601371" y="2695495"/>
                  <a:pt x="530155" y="2726683"/>
                  <a:pt x="455315" y="2753714"/>
                </a:cubicBezTo>
                <a:cubicBezTo>
                  <a:pt x="380467" y="2780737"/>
                  <a:pt x="305110" y="2801531"/>
                  <a:pt x="229219" y="2816082"/>
                </a:cubicBezTo>
                <a:cubicBezTo>
                  <a:pt x="153328" y="2830633"/>
                  <a:pt x="86284" y="2837912"/>
                  <a:pt x="28066" y="2837912"/>
                </a:cubicBezTo>
                <a:lnTo>
                  <a:pt x="0" y="2837912"/>
                </a:lnTo>
                <a:cubicBezTo>
                  <a:pt x="10394" y="2827518"/>
                  <a:pt x="27023" y="2809328"/>
                  <a:pt x="49896" y="2783341"/>
                </a:cubicBezTo>
                <a:cubicBezTo>
                  <a:pt x="72769" y="2757346"/>
                  <a:pt x="96678" y="2729805"/>
                  <a:pt x="121622" y="2700696"/>
                </a:cubicBezTo>
                <a:cubicBezTo>
                  <a:pt x="146574" y="2671587"/>
                  <a:pt x="169965" y="2644038"/>
                  <a:pt x="191795" y="2618051"/>
                </a:cubicBezTo>
                <a:cubicBezTo>
                  <a:pt x="213625" y="2592064"/>
                  <a:pt x="228701" y="2573873"/>
                  <a:pt x="237008" y="2563480"/>
                </a:cubicBezTo>
                <a:cubicBezTo>
                  <a:pt x="261960" y="2536450"/>
                  <a:pt x="292112" y="2501104"/>
                  <a:pt x="327450" y="2457444"/>
                </a:cubicBezTo>
                <a:cubicBezTo>
                  <a:pt x="362795" y="2413784"/>
                  <a:pt x="396579" y="2368046"/>
                  <a:pt x="428810" y="2320228"/>
                </a:cubicBezTo>
                <a:cubicBezTo>
                  <a:pt x="461034" y="2272411"/>
                  <a:pt x="489099" y="2225629"/>
                  <a:pt x="513008" y="2179891"/>
                </a:cubicBezTo>
                <a:cubicBezTo>
                  <a:pt x="536917" y="2134152"/>
                  <a:pt x="548871" y="2093606"/>
                  <a:pt x="548871" y="2058261"/>
                </a:cubicBezTo>
                <a:cubicBezTo>
                  <a:pt x="548871" y="2022924"/>
                  <a:pt x="543678" y="1985500"/>
                  <a:pt x="533277" y="1945997"/>
                </a:cubicBezTo>
                <a:cubicBezTo>
                  <a:pt x="522884" y="1906495"/>
                  <a:pt x="509886" y="1867510"/>
                  <a:pt x="494292" y="1829050"/>
                </a:cubicBezTo>
                <a:cubicBezTo>
                  <a:pt x="478706" y="1790583"/>
                  <a:pt x="462594" y="1753159"/>
                  <a:pt x="445957" y="1716779"/>
                </a:cubicBezTo>
                <a:cubicBezTo>
                  <a:pt x="429328" y="1680398"/>
                  <a:pt x="414770" y="1647649"/>
                  <a:pt x="402297" y="1618540"/>
                </a:cubicBezTo>
                <a:cubicBezTo>
                  <a:pt x="396061" y="1606068"/>
                  <a:pt x="384107" y="1582677"/>
                  <a:pt x="366434" y="1548375"/>
                </a:cubicBezTo>
                <a:cubicBezTo>
                  <a:pt x="348762" y="1514073"/>
                  <a:pt x="330571" y="1477684"/>
                  <a:pt x="311863" y="1439225"/>
                </a:cubicBezTo>
                <a:cubicBezTo>
                  <a:pt x="293148" y="1400758"/>
                  <a:pt x="274957" y="1363859"/>
                  <a:pt x="257285" y="1328514"/>
                </a:cubicBezTo>
                <a:cubicBezTo>
                  <a:pt x="239612" y="1293169"/>
                  <a:pt x="227658" y="1268217"/>
                  <a:pt x="221422" y="1253666"/>
                </a:cubicBezTo>
                <a:cubicBezTo>
                  <a:pt x="217264" y="1247430"/>
                  <a:pt x="207906" y="1231837"/>
                  <a:pt x="193348" y="1206892"/>
                </a:cubicBezTo>
                <a:cubicBezTo>
                  <a:pt x="178805" y="1181941"/>
                  <a:pt x="163203" y="1155427"/>
                  <a:pt x="146574" y="1127361"/>
                </a:cubicBezTo>
                <a:cubicBezTo>
                  <a:pt x="129944" y="1099295"/>
                  <a:pt x="114350" y="1072790"/>
                  <a:pt x="99792" y="1047839"/>
                </a:cubicBezTo>
                <a:cubicBezTo>
                  <a:pt x="85241" y="1022894"/>
                  <a:pt x="75891" y="1007300"/>
                  <a:pt x="71726" y="1001057"/>
                </a:cubicBezTo>
                <a:lnTo>
                  <a:pt x="56132" y="963640"/>
                </a:lnTo>
                <a:lnTo>
                  <a:pt x="56132" y="954283"/>
                </a:lnTo>
                <a:lnTo>
                  <a:pt x="56132" y="944925"/>
                </a:lnTo>
                <a:cubicBezTo>
                  <a:pt x="299384" y="1063432"/>
                  <a:pt x="520287" y="1198570"/>
                  <a:pt x="718836" y="1350344"/>
                </a:cubicBezTo>
                <a:cubicBezTo>
                  <a:pt x="917384" y="1502119"/>
                  <a:pt x="1108143" y="1675715"/>
                  <a:pt x="1291098" y="1871149"/>
                </a:cubicBezTo>
                <a:lnTo>
                  <a:pt x="1347230" y="1871149"/>
                </a:lnTo>
                <a:cubicBezTo>
                  <a:pt x="1349309" y="1871149"/>
                  <a:pt x="1364385" y="1867510"/>
                  <a:pt x="1392451" y="1860231"/>
                </a:cubicBezTo>
                <a:cubicBezTo>
                  <a:pt x="1420524" y="1852959"/>
                  <a:pt x="1454301" y="1844637"/>
                  <a:pt x="1493811" y="1835286"/>
                </a:cubicBezTo>
                <a:cubicBezTo>
                  <a:pt x="1533314" y="1825929"/>
                  <a:pt x="1573334" y="1816053"/>
                  <a:pt x="1613872" y="1805659"/>
                </a:cubicBezTo>
                <a:cubicBezTo>
                  <a:pt x="1654410" y="1795266"/>
                  <a:pt x="1687159" y="1786944"/>
                  <a:pt x="1712103" y="1780708"/>
                </a:cubicBezTo>
                <a:cubicBezTo>
                  <a:pt x="1751606" y="1770314"/>
                  <a:pt x="1773961" y="1758360"/>
                  <a:pt x="1779154" y="1744845"/>
                </a:cubicBezTo>
                <a:cubicBezTo>
                  <a:pt x="1784355" y="1731329"/>
                  <a:pt x="1786959" y="1701702"/>
                  <a:pt x="1786959" y="1655964"/>
                </a:cubicBezTo>
                <a:lnTo>
                  <a:pt x="2017730" y="1655964"/>
                </a:lnTo>
                <a:cubicBezTo>
                  <a:pt x="2019809" y="1655964"/>
                  <a:pt x="2035928" y="1649728"/>
                  <a:pt x="2066073" y="1637256"/>
                </a:cubicBezTo>
                <a:cubicBezTo>
                  <a:pt x="2096218" y="1624776"/>
                  <a:pt x="2131556" y="1609707"/>
                  <a:pt x="2172101" y="1592035"/>
                </a:cubicBezTo>
                <a:cubicBezTo>
                  <a:pt x="2212647" y="1574362"/>
                  <a:pt x="2254228" y="1556172"/>
                  <a:pt x="2296845" y="1537456"/>
                </a:cubicBezTo>
                <a:cubicBezTo>
                  <a:pt x="2339469" y="1518748"/>
                  <a:pt x="2374289" y="1503154"/>
                  <a:pt x="2401320" y="1490682"/>
                </a:cubicBezTo>
                <a:cubicBezTo>
                  <a:pt x="2490718" y="1451179"/>
                  <a:pt x="2562962" y="1419474"/>
                  <a:pt x="2618059" y="1395565"/>
                </a:cubicBezTo>
                <a:cubicBezTo>
                  <a:pt x="2673155" y="1371656"/>
                  <a:pt x="2715780" y="1344108"/>
                  <a:pt x="2745924" y="1312920"/>
                </a:cubicBezTo>
                <a:cubicBezTo>
                  <a:pt x="2776069" y="1281733"/>
                  <a:pt x="2796338" y="1240669"/>
                  <a:pt x="2806731" y="1189737"/>
                </a:cubicBezTo>
                <a:cubicBezTo>
                  <a:pt x="2817132" y="1138798"/>
                  <a:pt x="2822325" y="1065511"/>
                  <a:pt x="2822325" y="969877"/>
                </a:cubicBezTo>
                <a:cubicBezTo>
                  <a:pt x="2822325" y="901265"/>
                  <a:pt x="2812967" y="841493"/>
                  <a:pt x="2794259" y="790554"/>
                </a:cubicBezTo>
                <a:cubicBezTo>
                  <a:pt x="2775551" y="739615"/>
                  <a:pt x="2742285" y="688166"/>
                  <a:pt x="2694467" y="636183"/>
                </a:cubicBezTo>
                <a:cubicBezTo>
                  <a:pt x="2725655" y="625790"/>
                  <a:pt x="2751642" y="620072"/>
                  <a:pt x="2772429" y="619036"/>
                </a:cubicBezTo>
                <a:cubicBezTo>
                  <a:pt x="2793216" y="617993"/>
                  <a:pt x="2818176" y="617475"/>
                  <a:pt x="2847277" y="617475"/>
                </a:cubicBezTo>
                <a:cubicBezTo>
                  <a:pt x="2907574" y="617475"/>
                  <a:pt x="2958506" y="627351"/>
                  <a:pt x="3000087" y="647102"/>
                </a:cubicBezTo>
                <a:cubicBezTo>
                  <a:pt x="3041668" y="666853"/>
                  <a:pt x="3080135" y="691798"/>
                  <a:pt x="3115473" y="721950"/>
                </a:cubicBezTo>
                <a:cubicBezTo>
                  <a:pt x="3150826" y="752095"/>
                  <a:pt x="3184610" y="785361"/>
                  <a:pt x="3216826" y="821742"/>
                </a:cubicBezTo>
                <a:cubicBezTo>
                  <a:pt x="3249057" y="858123"/>
                  <a:pt x="3285955" y="892950"/>
                  <a:pt x="3327544" y="926217"/>
                </a:cubicBezTo>
                <a:cubicBezTo>
                  <a:pt x="3346252" y="913737"/>
                  <a:pt x="3376397" y="892432"/>
                  <a:pt x="3417978" y="862280"/>
                </a:cubicBezTo>
                <a:cubicBezTo>
                  <a:pt x="3459560" y="832135"/>
                  <a:pt x="3503745" y="799912"/>
                  <a:pt x="3550519" y="765610"/>
                </a:cubicBezTo>
                <a:cubicBezTo>
                  <a:pt x="3597301" y="731300"/>
                  <a:pt x="3640961" y="698034"/>
                  <a:pt x="3681499" y="665810"/>
                </a:cubicBezTo>
                <a:cubicBezTo>
                  <a:pt x="3722037" y="633587"/>
                  <a:pt x="3750629" y="611239"/>
                  <a:pt x="3767266" y="598759"/>
                </a:cubicBezTo>
                <a:lnTo>
                  <a:pt x="3857700" y="508325"/>
                </a:lnTo>
                <a:cubicBezTo>
                  <a:pt x="3857700" y="506247"/>
                  <a:pt x="3860304" y="500528"/>
                  <a:pt x="3865497" y="491170"/>
                </a:cubicBezTo>
                <a:cubicBezTo>
                  <a:pt x="3870697" y="481813"/>
                  <a:pt x="3876416" y="471937"/>
                  <a:pt x="3882652" y="461543"/>
                </a:cubicBezTo>
                <a:cubicBezTo>
                  <a:pt x="3888888" y="451150"/>
                  <a:pt x="3894606" y="441792"/>
                  <a:pt x="3899806" y="433477"/>
                </a:cubicBezTo>
                <a:cubicBezTo>
                  <a:pt x="3904999" y="425163"/>
                  <a:pt x="3908639" y="419962"/>
                  <a:pt x="3910718" y="417884"/>
                </a:cubicBezTo>
                <a:cubicBezTo>
                  <a:pt x="3916954" y="409569"/>
                  <a:pt x="3926829" y="398132"/>
                  <a:pt x="3940345" y="383581"/>
                </a:cubicBezTo>
                <a:cubicBezTo>
                  <a:pt x="3953860" y="369023"/>
                  <a:pt x="3968411" y="353955"/>
                  <a:pt x="3984004" y="338361"/>
                </a:cubicBezTo>
                <a:cubicBezTo>
                  <a:pt x="3999598" y="322767"/>
                  <a:pt x="4014149" y="308734"/>
                  <a:pt x="4027664" y="296262"/>
                </a:cubicBezTo>
                <a:cubicBezTo>
                  <a:pt x="4041180" y="283782"/>
                  <a:pt x="4051055" y="275475"/>
                  <a:pt x="4057291" y="271310"/>
                </a:cubicBezTo>
                <a:cubicBezTo>
                  <a:pt x="4059370" y="269231"/>
                  <a:pt x="4075489" y="258838"/>
                  <a:pt x="4105626" y="240130"/>
                </a:cubicBezTo>
                <a:cubicBezTo>
                  <a:pt x="4135779" y="221414"/>
                  <a:pt x="4171116" y="199584"/>
                  <a:pt x="4211662" y="174640"/>
                </a:cubicBezTo>
                <a:cubicBezTo>
                  <a:pt x="4252200" y="149688"/>
                  <a:pt x="4293782" y="124744"/>
                  <a:pt x="4336406" y="99792"/>
                </a:cubicBezTo>
                <a:cubicBezTo>
                  <a:pt x="4379030" y="74848"/>
                  <a:pt x="4413850" y="54053"/>
                  <a:pt x="4440873" y="37416"/>
                </a:cubicBezTo>
                <a:cubicBezTo>
                  <a:pt x="4455432" y="27023"/>
                  <a:pt x="4472586" y="18190"/>
                  <a:pt x="4492338" y="10911"/>
                </a:cubicBezTo>
                <a:cubicBezTo>
                  <a:pt x="4512089" y="3640"/>
                  <a:pt x="4530279" y="0"/>
                  <a:pt x="45469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6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816427" y="1929790"/>
            <a:ext cx="3564088" cy="3202917"/>
          </a:xfrm>
          <a:custGeom>
            <a:avLst/>
            <a:gdLst>
              <a:gd name="connsiteX0" fmla="*/ 1768413 w 3564088"/>
              <a:gd name="connsiteY0" fmla="*/ 0 h 3202917"/>
              <a:gd name="connsiteX1" fmla="*/ 1930264 w 3564088"/>
              <a:gd name="connsiteY1" fmla="*/ 51113 h 3202917"/>
              <a:gd name="connsiteX2" fmla="*/ 2023972 w 3564088"/>
              <a:gd name="connsiteY2" fmla="*/ 168664 h 3202917"/>
              <a:gd name="connsiteX3" fmla="*/ 2093820 w 3564088"/>
              <a:gd name="connsiteY3" fmla="*/ 298145 h 3202917"/>
              <a:gd name="connsiteX4" fmla="*/ 2184117 w 3564088"/>
              <a:gd name="connsiteY4" fmla="*/ 385031 h 3202917"/>
              <a:gd name="connsiteX5" fmla="*/ 2497595 w 3564088"/>
              <a:gd name="connsiteY5" fmla="*/ 497474 h 3202917"/>
              <a:gd name="connsiteX6" fmla="*/ 2776996 w 3564088"/>
              <a:gd name="connsiteY6" fmla="*/ 647403 h 3202917"/>
              <a:gd name="connsiteX7" fmla="*/ 3162027 w 3564088"/>
              <a:gd name="connsiteY7" fmla="*/ 894435 h 3202917"/>
              <a:gd name="connsiteX8" fmla="*/ 3506170 w 3564088"/>
              <a:gd name="connsiteY8" fmla="*/ 1185767 h 3202917"/>
              <a:gd name="connsiteX9" fmla="*/ 3564088 w 3564088"/>
              <a:gd name="connsiteY9" fmla="*/ 1315239 h 3202917"/>
              <a:gd name="connsiteX10" fmla="*/ 3523207 w 3564088"/>
              <a:gd name="connsiteY10" fmla="*/ 1379980 h 3202917"/>
              <a:gd name="connsiteX11" fmla="*/ 3351132 w 3564088"/>
              <a:gd name="connsiteY11" fmla="*/ 1419163 h 3202917"/>
              <a:gd name="connsiteX12" fmla="*/ 3179057 w 3564088"/>
              <a:gd name="connsiteY12" fmla="*/ 1468571 h 3202917"/>
              <a:gd name="connsiteX13" fmla="*/ 2913282 w 3564088"/>
              <a:gd name="connsiteY13" fmla="*/ 1635530 h 3202917"/>
              <a:gd name="connsiteX14" fmla="*/ 2661143 w 3564088"/>
              <a:gd name="connsiteY14" fmla="*/ 1833162 h 3202917"/>
              <a:gd name="connsiteX15" fmla="*/ 2598108 w 3564088"/>
              <a:gd name="connsiteY15" fmla="*/ 1882570 h 3202917"/>
              <a:gd name="connsiteX16" fmla="*/ 2492478 w 3564088"/>
              <a:gd name="connsiteY16" fmla="*/ 1967751 h 3202917"/>
              <a:gd name="connsiteX17" fmla="*/ 2391965 w 3564088"/>
              <a:gd name="connsiteY17" fmla="*/ 2052932 h 3202917"/>
              <a:gd name="connsiteX18" fmla="*/ 2347665 w 3564088"/>
              <a:gd name="connsiteY18" fmla="*/ 2102339 h 3202917"/>
              <a:gd name="connsiteX19" fmla="*/ 2361300 w 3564088"/>
              <a:gd name="connsiteY19" fmla="*/ 2133004 h 3202917"/>
              <a:gd name="connsiteX20" fmla="*/ 2374927 w 3564088"/>
              <a:gd name="connsiteY20" fmla="*/ 2170491 h 3202917"/>
              <a:gd name="connsiteX21" fmla="*/ 2330627 w 3564088"/>
              <a:gd name="connsiteY21" fmla="*/ 2264190 h 3202917"/>
              <a:gd name="connsiteX22" fmla="*/ 2225006 w 3564088"/>
              <a:gd name="connsiteY22" fmla="*/ 2363006 h 3202917"/>
              <a:gd name="connsiteX23" fmla="*/ 2102339 w 3564088"/>
              <a:gd name="connsiteY23" fmla="*/ 2439668 h 3202917"/>
              <a:gd name="connsiteX24" fmla="*/ 2006934 w 3564088"/>
              <a:gd name="connsiteY24" fmla="*/ 2470333 h 3202917"/>
              <a:gd name="connsiteX25" fmla="*/ 1942194 w 3564088"/>
              <a:gd name="connsiteY25" fmla="*/ 2443079 h 3202917"/>
              <a:gd name="connsiteX26" fmla="*/ 1884267 w 3564088"/>
              <a:gd name="connsiteY26" fmla="*/ 2415817 h 3202917"/>
              <a:gd name="connsiteX27" fmla="*/ 1884267 w 3564088"/>
              <a:gd name="connsiteY27" fmla="*/ 2742921 h 3202917"/>
              <a:gd name="connsiteX28" fmla="*/ 1875748 w 3564088"/>
              <a:gd name="connsiteY28" fmla="*/ 2763370 h 3202917"/>
              <a:gd name="connsiteX29" fmla="*/ 1855299 w 3564088"/>
              <a:gd name="connsiteY29" fmla="*/ 2802554 h 3202917"/>
              <a:gd name="connsiteX30" fmla="*/ 1829751 w 3564088"/>
              <a:gd name="connsiteY30" fmla="*/ 2848551 h 3202917"/>
              <a:gd name="connsiteX31" fmla="*/ 1809311 w 3564088"/>
              <a:gd name="connsiteY31" fmla="*/ 2886037 h 3202917"/>
              <a:gd name="connsiteX32" fmla="*/ 1701976 w 3564088"/>
              <a:gd name="connsiteY32" fmla="*/ 3001883 h 3202917"/>
              <a:gd name="connsiteX33" fmla="*/ 1570790 w 3564088"/>
              <a:gd name="connsiteY33" fmla="*/ 3104101 h 3202917"/>
              <a:gd name="connsiteX34" fmla="*/ 1545233 w 3564088"/>
              <a:gd name="connsiteY34" fmla="*/ 3122844 h 3202917"/>
              <a:gd name="connsiteX35" fmla="*/ 1507755 w 3564088"/>
              <a:gd name="connsiteY35" fmla="*/ 3156920 h 3202917"/>
              <a:gd name="connsiteX36" fmla="*/ 1473679 w 3564088"/>
              <a:gd name="connsiteY36" fmla="*/ 3189290 h 3202917"/>
              <a:gd name="connsiteX37" fmla="*/ 1454935 w 3564088"/>
              <a:gd name="connsiteY37" fmla="*/ 3202917 h 3202917"/>
              <a:gd name="connsiteX38" fmla="*/ 1451533 w 3564088"/>
              <a:gd name="connsiteY38" fmla="*/ 3199506 h 3202917"/>
              <a:gd name="connsiteX39" fmla="*/ 1478795 w 3564088"/>
              <a:gd name="connsiteY39" fmla="*/ 3144990 h 3202917"/>
              <a:gd name="connsiteX40" fmla="*/ 1519684 w 3564088"/>
              <a:gd name="connsiteY40" fmla="*/ 3104101 h 3202917"/>
              <a:gd name="connsiteX41" fmla="*/ 1516274 w 3564088"/>
              <a:gd name="connsiteY41" fmla="*/ 3104101 h 3202917"/>
              <a:gd name="connsiteX42" fmla="*/ 1509460 w 3564088"/>
              <a:gd name="connsiteY42" fmla="*/ 3104101 h 3202917"/>
              <a:gd name="connsiteX43" fmla="*/ 1482198 w 3564088"/>
              <a:gd name="connsiteY43" fmla="*/ 3110915 h 3202917"/>
              <a:gd name="connsiteX44" fmla="*/ 1431092 w 3564088"/>
              <a:gd name="connsiteY44" fmla="*/ 3124550 h 3202917"/>
              <a:gd name="connsiteX45" fmla="*/ 1390203 w 3564088"/>
              <a:gd name="connsiteY45" fmla="*/ 3131363 h 3202917"/>
              <a:gd name="connsiteX46" fmla="*/ 1323758 w 3564088"/>
              <a:gd name="connsiteY46" fmla="*/ 3139882 h 3202917"/>
              <a:gd name="connsiteX47" fmla="*/ 1264134 w 3564088"/>
              <a:gd name="connsiteY47" fmla="*/ 3141588 h 3202917"/>
              <a:gd name="connsiteX48" fmla="*/ 1213020 w 3564088"/>
              <a:gd name="connsiteY48" fmla="*/ 3141588 h 3202917"/>
              <a:gd name="connsiteX49" fmla="*/ 908062 w 3564088"/>
              <a:gd name="connsiteY49" fmla="*/ 3098993 h 3202917"/>
              <a:gd name="connsiteX50" fmla="*/ 616730 w 3564088"/>
              <a:gd name="connsiteY50" fmla="*/ 2974620 h 3202917"/>
              <a:gd name="connsiteX51" fmla="*/ 374807 w 3564088"/>
              <a:gd name="connsiteY51" fmla="*/ 2773586 h 3202917"/>
              <a:gd name="connsiteX52" fmla="*/ 221475 w 3564088"/>
              <a:gd name="connsiteY52" fmla="*/ 2504408 h 3202917"/>
              <a:gd name="connsiteX53" fmla="*/ 185702 w 3564088"/>
              <a:gd name="connsiteY53" fmla="*/ 2352782 h 3202917"/>
              <a:gd name="connsiteX54" fmla="*/ 177183 w 3564088"/>
              <a:gd name="connsiteY54" fmla="*/ 2197745 h 3202917"/>
              <a:gd name="connsiteX55" fmla="*/ 185702 w 3564088"/>
              <a:gd name="connsiteY55" fmla="*/ 2078488 h 3202917"/>
              <a:gd name="connsiteX56" fmla="*/ 219778 w 3564088"/>
              <a:gd name="connsiteY56" fmla="*/ 1955821 h 3202917"/>
              <a:gd name="connsiteX57" fmla="*/ 291323 w 3564088"/>
              <a:gd name="connsiteY57" fmla="*/ 1858719 h 3202917"/>
              <a:gd name="connsiteX58" fmla="*/ 408882 w 3564088"/>
              <a:gd name="connsiteY58" fmla="*/ 1819527 h 3202917"/>
              <a:gd name="connsiteX59" fmla="*/ 425920 w 3564088"/>
              <a:gd name="connsiteY59" fmla="*/ 1819527 h 3202917"/>
              <a:gd name="connsiteX60" fmla="*/ 458290 w 3564088"/>
              <a:gd name="connsiteY60" fmla="*/ 1821232 h 3202917"/>
              <a:gd name="connsiteX61" fmla="*/ 483847 w 3564088"/>
              <a:gd name="connsiteY61" fmla="*/ 1836565 h 3202917"/>
              <a:gd name="connsiteX62" fmla="*/ 253853 w 3564088"/>
              <a:gd name="connsiteY62" fmla="*/ 1935381 h 3202917"/>
              <a:gd name="connsiteX63" fmla="*/ 197624 w 3564088"/>
              <a:gd name="connsiteY63" fmla="*/ 2184118 h 3202917"/>
              <a:gd name="connsiteX64" fmla="*/ 252148 w 3564088"/>
              <a:gd name="connsiteY64" fmla="*/ 2492487 h 3202917"/>
              <a:gd name="connsiteX65" fmla="*/ 402069 w 3564088"/>
              <a:gd name="connsiteY65" fmla="*/ 2741216 h 3202917"/>
              <a:gd name="connsiteX66" fmla="*/ 628660 w 3564088"/>
              <a:gd name="connsiteY66" fmla="*/ 2932034 h 3202917"/>
              <a:gd name="connsiteX67" fmla="*/ 913170 w 3564088"/>
              <a:gd name="connsiteY67" fmla="*/ 3063212 h 3202917"/>
              <a:gd name="connsiteX68" fmla="*/ 945540 w 3564088"/>
              <a:gd name="connsiteY68" fmla="*/ 3075142 h 3202917"/>
              <a:gd name="connsiteX69" fmla="*/ 1018799 w 3564088"/>
              <a:gd name="connsiteY69" fmla="*/ 3083661 h 3202917"/>
              <a:gd name="connsiteX70" fmla="*/ 1095461 w 3564088"/>
              <a:gd name="connsiteY70" fmla="*/ 3088769 h 3202917"/>
              <a:gd name="connsiteX71" fmla="*/ 1141466 w 3564088"/>
              <a:gd name="connsiteY71" fmla="*/ 3090474 h 3202917"/>
              <a:gd name="connsiteX72" fmla="*/ 1337384 w 3564088"/>
              <a:gd name="connsiteY72" fmla="*/ 3071731 h 3202917"/>
              <a:gd name="connsiteX73" fmla="*/ 1529909 w 3564088"/>
              <a:gd name="connsiteY73" fmla="*/ 3006991 h 3202917"/>
              <a:gd name="connsiteX74" fmla="*/ 1676419 w 3564088"/>
              <a:gd name="connsiteY74" fmla="*/ 2884332 h 3202917"/>
              <a:gd name="connsiteX75" fmla="*/ 1734346 w 3564088"/>
              <a:gd name="connsiteY75" fmla="*/ 2695219 h 3202917"/>
              <a:gd name="connsiteX76" fmla="*/ 1734346 w 3564088"/>
              <a:gd name="connsiteY76" fmla="*/ 2661143 h 3202917"/>
              <a:gd name="connsiteX77" fmla="*/ 1732640 w 3564088"/>
              <a:gd name="connsiteY77" fmla="*/ 2611743 h 3202917"/>
              <a:gd name="connsiteX78" fmla="*/ 1724121 w 3564088"/>
              <a:gd name="connsiteY78" fmla="*/ 2555522 h 3202917"/>
              <a:gd name="connsiteX79" fmla="*/ 1717308 w 3564088"/>
              <a:gd name="connsiteY79" fmla="*/ 2511222 h 3202917"/>
              <a:gd name="connsiteX80" fmla="*/ 1708789 w 3564088"/>
              <a:gd name="connsiteY80" fmla="*/ 2458411 h 3202917"/>
              <a:gd name="connsiteX81" fmla="*/ 1700270 w 3564088"/>
              <a:gd name="connsiteY81" fmla="*/ 2415817 h 3202917"/>
              <a:gd name="connsiteX82" fmla="*/ 1696868 w 3564088"/>
              <a:gd name="connsiteY82" fmla="*/ 2398779 h 3202917"/>
              <a:gd name="connsiteX83" fmla="*/ 1686643 w 3564088"/>
              <a:gd name="connsiteY83" fmla="*/ 2398779 h 3202917"/>
              <a:gd name="connsiteX84" fmla="*/ 1570790 w 3564088"/>
              <a:gd name="connsiteY84" fmla="*/ 2470333 h 3202917"/>
              <a:gd name="connsiteX85" fmla="*/ 1465160 w 3564088"/>
              <a:gd name="connsiteY85" fmla="*/ 2449892 h 3202917"/>
              <a:gd name="connsiteX86" fmla="*/ 1368049 w 3564088"/>
              <a:gd name="connsiteY86" fmla="*/ 2395376 h 3202917"/>
              <a:gd name="connsiteX87" fmla="*/ 1281163 w 3564088"/>
              <a:gd name="connsiteY87" fmla="*/ 2320412 h 3202917"/>
              <a:gd name="connsiteX88" fmla="*/ 1209609 w 3564088"/>
              <a:gd name="connsiteY88" fmla="*/ 2242045 h 3202917"/>
              <a:gd name="connsiteX89" fmla="*/ 1197688 w 3564088"/>
              <a:gd name="connsiteY89" fmla="*/ 2226712 h 3202917"/>
              <a:gd name="connsiteX90" fmla="*/ 1195982 w 3564088"/>
              <a:gd name="connsiteY90" fmla="*/ 2211380 h 3202917"/>
              <a:gd name="connsiteX91" fmla="*/ 1195982 w 3564088"/>
              <a:gd name="connsiteY91" fmla="*/ 2201155 h 3202917"/>
              <a:gd name="connsiteX92" fmla="*/ 1211315 w 3564088"/>
              <a:gd name="connsiteY92" fmla="*/ 2168785 h 3202917"/>
              <a:gd name="connsiteX93" fmla="*/ 1230058 w 3564088"/>
              <a:gd name="connsiteY93" fmla="*/ 2133004 h 3202917"/>
              <a:gd name="connsiteX94" fmla="*/ 1230058 w 3564088"/>
              <a:gd name="connsiteY94" fmla="*/ 2129602 h 3202917"/>
              <a:gd name="connsiteX95" fmla="*/ 1230058 w 3564088"/>
              <a:gd name="connsiteY95" fmla="*/ 2126191 h 3202917"/>
              <a:gd name="connsiteX96" fmla="*/ 1223245 w 3564088"/>
              <a:gd name="connsiteY96" fmla="*/ 2119377 h 3202917"/>
              <a:gd name="connsiteX97" fmla="*/ 1213020 w 3564088"/>
              <a:gd name="connsiteY97" fmla="*/ 2112564 h 3202917"/>
              <a:gd name="connsiteX98" fmla="*/ 1161907 w 3564088"/>
              <a:gd name="connsiteY98" fmla="*/ 2061450 h 3202917"/>
              <a:gd name="connsiteX99" fmla="*/ 1039248 w 3564088"/>
              <a:gd name="connsiteY99" fmla="*/ 1949008 h 3202917"/>
              <a:gd name="connsiteX100" fmla="*/ 1015388 w 3564088"/>
              <a:gd name="connsiteY100" fmla="*/ 1926862 h 3202917"/>
              <a:gd name="connsiteX101" fmla="*/ 979616 w 3564088"/>
              <a:gd name="connsiteY101" fmla="*/ 1892786 h 3202917"/>
              <a:gd name="connsiteX102" fmla="*/ 942129 w 3564088"/>
              <a:gd name="connsiteY102" fmla="*/ 1858719 h 3202917"/>
              <a:gd name="connsiteX103" fmla="*/ 913170 w 3564088"/>
              <a:gd name="connsiteY103" fmla="*/ 1836565 h 3202917"/>
              <a:gd name="connsiteX104" fmla="*/ 611622 w 3564088"/>
              <a:gd name="connsiteY104" fmla="*/ 1654273 h 3202917"/>
              <a:gd name="connsiteX105" fmla="*/ 289626 w 3564088"/>
              <a:gd name="connsiteY105" fmla="*/ 1519685 h 3202917"/>
              <a:gd name="connsiteX106" fmla="*/ 173781 w 3564088"/>
              <a:gd name="connsiteY106" fmla="*/ 1478796 h 3202917"/>
              <a:gd name="connsiteX107" fmla="*/ 61329 w 3564088"/>
              <a:gd name="connsiteY107" fmla="*/ 1431093 h 3202917"/>
              <a:gd name="connsiteX108" fmla="*/ 18743 w 3564088"/>
              <a:gd name="connsiteY108" fmla="*/ 1398723 h 3202917"/>
              <a:gd name="connsiteX109" fmla="*/ 0 w 3564088"/>
              <a:gd name="connsiteY109" fmla="*/ 1356128 h 3202917"/>
              <a:gd name="connsiteX110" fmla="*/ 61329 w 3564088"/>
              <a:gd name="connsiteY110" fmla="*/ 1204502 h 3202917"/>
              <a:gd name="connsiteX111" fmla="*/ 180594 w 3564088"/>
              <a:gd name="connsiteY111" fmla="*/ 1086951 h 3202917"/>
              <a:gd name="connsiteX112" fmla="*/ 212964 w 3564088"/>
              <a:gd name="connsiteY112" fmla="*/ 1063099 h 3202917"/>
              <a:gd name="connsiteX113" fmla="*/ 260667 w 3564088"/>
              <a:gd name="connsiteY113" fmla="*/ 1025621 h 3202917"/>
              <a:gd name="connsiteX114" fmla="*/ 306664 w 3564088"/>
              <a:gd name="connsiteY114" fmla="*/ 986429 h 3202917"/>
              <a:gd name="connsiteX115" fmla="*/ 333926 w 3564088"/>
              <a:gd name="connsiteY115" fmla="*/ 960881 h 3202917"/>
              <a:gd name="connsiteX116" fmla="*/ 388442 w 3564088"/>
              <a:gd name="connsiteY116" fmla="*/ 925100 h 3202917"/>
              <a:gd name="connsiteX117" fmla="*/ 463398 w 3564088"/>
              <a:gd name="connsiteY117" fmla="*/ 873986 h 3202917"/>
              <a:gd name="connsiteX118" fmla="*/ 534952 w 3564088"/>
              <a:gd name="connsiteY118" fmla="*/ 824578 h 3202917"/>
              <a:gd name="connsiteX119" fmla="*/ 582655 w 3564088"/>
              <a:gd name="connsiteY119" fmla="*/ 790511 h 3202917"/>
              <a:gd name="connsiteX120" fmla="*/ 684882 w 3564088"/>
              <a:gd name="connsiteY120" fmla="*/ 730879 h 3202917"/>
              <a:gd name="connsiteX121" fmla="*/ 843322 w 3564088"/>
              <a:gd name="connsiteY121" fmla="*/ 640590 h 3202917"/>
              <a:gd name="connsiteX122" fmla="*/ 1001761 w 3564088"/>
              <a:gd name="connsiteY122" fmla="*/ 550293 h 3202917"/>
              <a:gd name="connsiteX123" fmla="*/ 1107391 w 3564088"/>
              <a:gd name="connsiteY123" fmla="*/ 490661 h 3202917"/>
              <a:gd name="connsiteX124" fmla="*/ 1141466 w 3564088"/>
              <a:gd name="connsiteY124" fmla="*/ 477034 h 3202917"/>
              <a:gd name="connsiteX125" fmla="*/ 1192572 w 3564088"/>
              <a:gd name="connsiteY125" fmla="*/ 456593 h 3202917"/>
              <a:gd name="connsiteX126" fmla="*/ 1241980 w 3564088"/>
              <a:gd name="connsiteY126" fmla="*/ 436145 h 3202917"/>
              <a:gd name="connsiteX127" fmla="*/ 1270947 w 3564088"/>
              <a:gd name="connsiteY127" fmla="*/ 422518 h 3202917"/>
              <a:gd name="connsiteX128" fmla="*/ 1362941 w 3564088"/>
              <a:gd name="connsiteY128" fmla="*/ 391845 h 3202917"/>
              <a:gd name="connsiteX129" fmla="*/ 1383390 w 3564088"/>
              <a:gd name="connsiteY129" fmla="*/ 385031 h 3202917"/>
              <a:gd name="connsiteX130" fmla="*/ 1470276 w 3564088"/>
              <a:gd name="connsiteY130" fmla="*/ 274294 h 3202917"/>
              <a:gd name="connsiteX131" fmla="*/ 1543536 w 3564088"/>
              <a:gd name="connsiteY131" fmla="*/ 146518 h 3202917"/>
              <a:gd name="connsiteX132" fmla="*/ 1632127 w 3564088"/>
              <a:gd name="connsiteY132" fmla="*/ 42595 h 3202917"/>
              <a:gd name="connsiteX133" fmla="*/ 1768413 w 3564088"/>
              <a:gd name="connsiteY133" fmla="*/ 0 h 320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564088" h="3202917">
                <a:moveTo>
                  <a:pt x="1768413" y="0"/>
                </a:moveTo>
                <a:cubicBezTo>
                  <a:pt x="1838835" y="0"/>
                  <a:pt x="1892786" y="17038"/>
                  <a:pt x="1930264" y="51113"/>
                </a:cubicBezTo>
                <a:cubicBezTo>
                  <a:pt x="1967742" y="85189"/>
                  <a:pt x="1998981" y="124373"/>
                  <a:pt x="2023972" y="168664"/>
                </a:cubicBezTo>
                <a:cubicBezTo>
                  <a:pt x="2048955" y="212964"/>
                  <a:pt x="2072240" y="256124"/>
                  <a:pt x="2093820" y="298145"/>
                </a:cubicBezTo>
                <a:cubicBezTo>
                  <a:pt x="2115400" y="340174"/>
                  <a:pt x="2145499" y="369133"/>
                  <a:pt x="2184117" y="385031"/>
                </a:cubicBezTo>
                <a:lnTo>
                  <a:pt x="2497595" y="497474"/>
                </a:lnTo>
                <a:cubicBezTo>
                  <a:pt x="2597534" y="542905"/>
                  <a:pt x="2690676" y="592887"/>
                  <a:pt x="2776996" y="647403"/>
                </a:cubicBezTo>
                <a:cubicBezTo>
                  <a:pt x="2913282" y="731453"/>
                  <a:pt x="3041631" y="813788"/>
                  <a:pt x="3162027" y="894435"/>
                </a:cubicBezTo>
                <a:cubicBezTo>
                  <a:pt x="3282415" y="975073"/>
                  <a:pt x="3397129" y="1072184"/>
                  <a:pt x="3506170" y="1185767"/>
                </a:cubicBezTo>
                <a:cubicBezTo>
                  <a:pt x="3544787" y="1224377"/>
                  <a:pt x="3564088" y="1267537"/>
                  <a:pt x="3564088" y="1315239"/>
                </a:cubicBezTo>
                <a:cubicBezTo>
                  <a:pt x="3564088" y="1349315"/>
                  <a:pt x="3550461" y="1370895"/>
                  <a:pt x="3523207" y="1379980"/>
                </a:cubicBezTo>
                <a:cubicBezTo>
                  <a:pt x="3470963" y="1398157"/>
                  <a:pt x="3413601" y="1411218"/>
                  <a:pt x="3351132" y="1419163"/>
                </a:cubicBezTo>
                <a:cubicBezTo>
                  <a:pt x="3288663" y="1427116"/>
                  <a:pt x="3231310" y="1443589"/>
                  <a:pt x="3179057" y="1468571"/>
                </a:cubicBezTo>
                <a:cubicBezTo>
                  <a:pt x="3083652" y="1514003"/>
                  <a:pt x="2995069" y="1569658"/>
                  <a:pt x="2913282" y="1635530"/>
                </a:cubicBezTo>
                <a:cubicBezTo>
                  <a:pt x="2831512" y="1701410"/>
                  <a:pt x="2747463" y="1767282"/>
                  <a:pt x="2661143" y="1833162"/>
                </a:cubicBezTo>
                <a:cubicBezTo>
                  <a:pt x="2652058" y="1839976"/>
                  <a:pt x="2631052" y="1856448"/>
                  <a:pt x="2598108" y="1882570"/>
                </a:cubicBezTo>
                <a:cubicBezTo>
                  <a:pt x="2565172" y="1908693"/>
                  <a:pt x="2529965" y="1937086"/>
                  <a:pt x="2492478" y="1967751"/>
                </a:cubicBezTo>
                <a:cubicBezTo>
                  <a:pt x="2455000" y="1998416"/>
                  <a:pt x="2421490" y="2026809"/>
                  <a:pt x="2391965" y="2052932"/>
                </a:cubicBezTo>
                <a:cubicBezTo>
                  <a:pt x="2362432" y="2079054"/>
                  <a:pt x="2347665" y="2095526"/>
                  <a:pt x="2347665" y="2102339"/>
                </a:cubicBezTo>
                <a:cubicBezTo>
                  <a:pt x="2347665" y="2113695"/>
                  <a:pt x="2352208" y="2123920"/>
                  <a:pt x="2361300" y="2133004"/>
                </a:cubicBezTo>
                <a:cubicBezTo>
                  <a:pt x="2370385" y="2142097"/>
                  <a:pt x="2374927" y="2154584"/>
                  <a:pt x="2374927" y="2170491"/>
                </a:cubicBezTo>
                <a:cubicBezTo>
                  <a:pt x="2374927" y="2197745"/>
                  <a:pt x="2360161" y="2228983"/>
                  <a:pt x="2330627" y="2264190"/>
                </a:cubicBezTo>
                <a:cubicBezTo>
                  <a:pt x="2301102" y="2299397"/>
                  <a:pt x="2265887" y="2332333"/>
                  <a:pt x="2225006" y="2363006"/>
                </a:cubicBezTo>
                <a:cubicBezTo>
                  <a:pt x="2184117" y="2393671"/>
                  <a:pt x="2143228" y="2419228"/>
                  <a:pt x="2102339" y="2439668"/>
                </a:cubicBezTo>
                <a:cubicBezTo>
                  <a:pt x="2061450" y="2460117"/>
                  <a:pt x="2029646" y="2470333"/>
                  <a:pt x="2006934" y="2470333"/>
                </a:cubicBezTo>
                <a:cubicBezTo>
                  <a:pt x="1979672" y="2470333"/>
                  <a:pt x="1958092" y="2461248"/>
                  <a:pt x="1942194" y="2443079"/>
                </a:cubicBezTo>
                <a:cubicBezTo>
                  <a:pt x="1926296" y="2424901"/>
                  <a:pt x="1906987" y="2415817"/>
                  <a:pt x="1884267" y="2415817"/>
                </a:cubicBezTo>
                <a:lnTo>
                  <a:pt x="1884267" y="2742921"/>
                </a:lnTo>
                <a:cubicBezTo>
                  <a:pt x="1884267" y="2745192"/>
                  <a:pt x="1881430" y="2752006"/>
                  <a:pt x="1875748" y="2763370"/>
                </a:cubicBezTo>
                <a:cubicBezTo>
                  <a:pt x="1870066" y="2774726"/>
                  <a:pt x="1863252" y="2787787"/>
                  <a:pt x="1855299" y="2802554"/>
                </a:cubicBezTo>
                <a:cubicBezTo>
                  <a:pt x="1847354" y="2817320"/>
                  <a:pt x="1838835" y="2832653"/>
                  <a:pt x="1829751" y="2848551"/>
                </a:cubicBezTo>
                <a:cubicBezTo>
                  <a:pt x="1820666" y="2864449"/>
                  <a:pt x="1813853" y="2876944"/>
                  <a:pt x="1809311" y="2886037"/>
                </a:cubicBezTo>
                <a:cubicBezTo>
                  <a:pt x="1779777" y="2933731"/>
                  <a:pt x="1743996" y="2972349"/>
                  <a:pt x="1701976" y="3001883"/>
                </a:cubicBezTo>
                <a:cubicBezTo>
                  <a:pt x="1659955" y="3031416"/>
                  <a:pt x="1616221" y="3065483"/>
                  <a:pt x="1570790" y="3104101"/>
                </a:cubicBezTo>
                <a:cubicBezTo>
                  <a:pt x="1566247" y="3106372"/>
                  <a:pt x="1557728" y="3112620"/>
                  <a:pt x="1545233" y="3122844"/>
                </a:cubicBezTo>
                <a:cubicBezTo>
                  <a:pt x="1532737" y="3133069"/>
                  <a:pt x="1520250" y="3144425"/>
                  <a:pt x="1507755" y="3156920"/>
                </a:cubicBezTo>
                <a:cubicBezTo>
                  <a:pt x="1495259" y="3169416"/>
                  <a:pt x="1483903" y="3180206"/>
                  <a:pt x="1473679" y="3189290"/>
                </a:cubicBezTo>
                <a:cubicBezTo>
                  <a:pt x="1463463" y="3198375"/>
                  <a:pt x="1457215" y="3202917"/>
                  <a:pt x="1454935" y="3202917"/>
                </a:cubicBezTo>
                <a:cubicBezTo>
                  <a:pt x="1454935" y="3200646"/>
                  <a:pt x="1453804" y="3199506"/>
                  <a:pt x="1451533" y="3199506"/>
                </a:cubicBezTo>
                <a:cubicBezTo>
                  <a:pt x="1458346" y="3181337"/>
                  <a:pt x="1467439" y="3163159"/>
                  <a:pt x="1478795" y="3144990"/>
                </a:cubicBezTo>
                <a:cubicBezTo>
                  <a:pt x="1490151" y="3126821"/>
                  <a:pt x="1503778" y="3113194"/>
                  <a:pt x="1519684" y="3104101"/>
                </a:cubicBezTo>
                <a:lnTo>
                  <a:pt x="1516274" y="3104101"/>
                </a:lnTo>
                <a:lnTo>
                  <a:pt x="1509460" y="3104101"/>
                </a:lnTo>
                <a:lnTo>
                  <a:pt x="1482198" y="3110915"/>
                </a:lnTo>
                <a:cubicBezTo>
                  <a:pt x="1470842" y="3115457"/>
                  <a:pt x="1453804" y="3120008"/>
                  <a:pt x="1431092" y="3124550"/>
                </a:cubicBezTo>
                <a:cubicBezTo>
                  <a:pt x="1408373" y="3129092"/>
                  <a:pt x="1394746" y="3131363"/>
                  <a:pt x="1390203" y="3131363"/>
                </a:cubicBezTo>
                <a:cubicBezTo>
                  <a:pt x="1365212" y="3135906"/>
                  <a:pt x="1343067" y="3138742"/>
                  <a:pt x="1323758" y="3139882"/>
                </a:cubicBezTo>
                <a:cubicBezTo>
                  <a:pt x="1304449" y="3141014"/>
                  <a:pt x="1284574" y="3141588"/>
                  <a:pt x="1264134" y="3141588"/>
                </a:cubicBezTo>
                <a:lnTo>
                  <a:pt x="1213020" y="3141588"/>
                </a:lnTo>
                <a:cubicBezTo>
                  <a:pt x="1113073" y="3141588"/>
                  <a:pt x="1011412" y="3127387"/>
                  <a:pt x="908062" y="3098993"/>
                </a:cubicBezTo>
                <a:cubicBezTo>
                  <a:pt x="804704" y="3070600"/>
                  <a:pt x="707601" y="3029145"/>
                  <a:pt x="616730" y="2974620"/>
                </a:cubicBezTo>
                <a:cubicBezTo>
                  <a:pt x="525868" y="2920104"/>
                  <a:pt x="445229" y="2853093"/>
                  <a:pt x="374807" y="2773586"/>
                </a:cubicBezTo>
                <a:cubicBezTo>
                  <a:pt x="304393" y="2694087"/>
                  <a:pt x="253279" y="2604356"/>
                  <a:pt x="221475" y="2504408"/>
                </a:cubicBezTo>
                <a:cubicBezTo>
                  <a:pt x="203306" y="2452164"/>
                  <a:pt x="191384" y="2401624"/>
                  <a:pt x="185702" y="2352782"/>
                </a:cubicBezTo>
                <a:cubicBezTo>
                  <a:pt x="180020" y="2303940"/>
                  <a:pt x="177183" y="2252261"/>
                  <a:pt x="177183" y="2197745"/>
                </a:cubicBezTo>
                <a:cubicBezTo>
                  <a:pt x="177183" y="2161398"/>
                  <a:pt x="180020" y="2121648"/>
                  <a:pt x="185702" y="2078488"/>
                </a:cubicBezTo>
                <a:cubicBezTo>
                  <a:pt x="191384" y="2035328"/>
                  <a:pt x="202740" y="1994439"/>
                  <a:pt x="219778" y="1955821"/>
                </a:cubicBezTo>
                <a:cubicBezTo>
                  <a:pt x="236807" y="1917211"/>
                  <a:pt x="260667" y="1884841"/>
                  <a:pt x="291323" y="1858719"/>
                </a:cubicBezTo>
                <a:cubicBezTo>
                  <a:pt x="321996" y="1832596"/>
                  <a:pt x="361180" y="1819527"/>
                  <a:pt x="408882" y="1819527"/>
                </a:cubicBezTo>
                <a:lnTo>
                  <a:pt x="425920" y="1819527"/>
                </a:lnTo>
                <a:cubicBezTo>
                  <a:pt x="435013" y="1819527"/>
                  <a:pt x="445795" y="1820101"/>
                  <a:pt x="458290" y="1821232"/>
                </a:cubicBezTo>
                <a:cubicBezTo>
                  <a:pt x="470786" y="1822372"/>
                  <a:pt x="479305" y="1827480"/>
                  <a:pt x="483847" y="1836565"/>
                </a:cubicBezTo>
                <a:cubicBezTo>
                  <a:pt x="367993" y="1847929"/>
                  <a:pt x="291323" y="1880865"/>
                  <a:pt x="253853" y="1935381"/>
                </a:cubicBezTo>
                <a:cubicBezTo>
                  <a:pt x="216367" y="1989897"/>
                  <a:pt x="197624" y="2072815"/>
                  <a:pt x="197624" y="2184118"/>
                </a:cubicBezTo>
                <a:cubicBezTo>
                  <a:pt x="197624" y="2297692"/>
                  <a:pt x="215801" y="2400485"/>
                  <a:pt x="252148" y="2492487"/>
                </a:cubicBezTo>
                <a:cubicBezTo>
                  <a:pt x="288495" y="2584481"/>
                  <a:pt x="338460" y="2667391"/>
                  <a:pt x="402069" y="2741216"/>
                </a:cubicBezTo>
                <a:cubicBezTo>
                  <a:pt x="465669" y="2815049"/>
                  <a:pt x="541200" y="2878650"/>
                  <a:pt x="628660" y="2932034"/>
                </a:cubicBezTo>
                <a:cubicBezTo>
                  <a:pt x="716112" y="2985411"/>
                  <a:pt x="810951" y="3029145"/>
                  <a:pt x="913170" y="3063212"/>
                </a:cubicBezTo>
                <a:cubicBezTo>
                  <a:pt x="913170" y="3067763"/>
                  <a:pt x="923960" y="3071731"/>
                  <a:pt x="945540" y="3075142"/>
                </a:cubicBezTo>
                <a:cubicBezTo>
                  <a:pt x="967120" y="3078553"/>
                  <a:pt x="991545" y="3081390"/>
                  <a:pt x="1018799" y="3083661"/>
                </a:cubicBezTo>
                <a:cubicBezTo>
                  <a:pt x="1046061" y="3085932"/>
                  <a:pt x="1071618" y="3087637"/>
                  <a:pt x="1095461" y="3088769"/>
                </a:cubicBezTo>
                <a:cubicBezTo>
                  <a:pt x="1119321" y="3089909"/>
                  <a:pt x="1134645" y="3090474"/>
                  <a:pt x="1141466" y="3090474"/>
                </a:cubicBezTo>
                <a:cubicBezTo>
                  <a:pt x="1202796" y="3090474"/>
                  <a:pt x="1268110" y="3084226"/>
                  <a:pt x="1337384" y="3071731"/>
                </a:cubicBezTo>
                <a:cubicBezTo>
                  <a:pt x="1406667" y="3059235"/>
                  <a:pt x="1470842" y="3037655"/>
                  <a:pt x="1529909" y="3006991"/>
                </a:cubicBezTo>
                <a:cubicBezTo>
                  <a:pt x="1588959" y="2976326"/>
                  <a:pt x="1637801" y="2935437"/>
                  <a:pt x="1676419" y="2884332"/>
                </a:cubicBezTo>
                <a:cubicBezTo>
                  <a:pt x="1715037" y="2833218"/>
                  <a:pt x="1734346" y="2770183"/>
                  <a:pt x="1734346" y="2695219"/>
                </a:cubicBezTo>
                <a:lnTo>
                  <a:pt x="1734346" y="2661143"/>
                </a:lnTo>
                <a:cubicBezTo>
                  <a:pt x="1734346" y="2642974"/>
                  <a:pt x="1733780" y="2626502"/>
                  <a:pt x="1732640" y="2611743"/>
                </a:cubicBezTo>
                <a:cubicBezTo>
                  <a:pt x="1731501" y="2596977"/>
                  <a:pt x="1728664" y="2578233"/>
                  <a:pt x="1724121" y="2555522"/>
                </a:cubicBezTo>
                <a:cubicBezTo>
                  <a:pt x="1721850" y="2544166"/>
                  <a:pt x="1719579" y="2529400"/>
                  <a:pt x="1717308" y="2511222"/>
                </a:cubicBezTo>
                <a:cubicBezTo>
                  <a:pt x="1715037" y="2493053"/>
                  <a:pt x="1712200" y="2475449"/>
                  <a:pt x="1708789" y="2458411"/>
                </a:cubicBezTo>
                <a:cubicBezTo>
                  <a:pt x="1705378" y="2441374"/>
                  <a:pt x="1702541" y="2427173"/>
                  <a:pt x="1700270" y="2415817"/>
                </a:cubicBezTo>
                <a:cubicBezTo>
                  <a:pt x="1697999" y="2404461"/>
                  <a:pt x="1696868" y="2398779"/>
                  <a:pt x="1696868" y="2398779"/>
                </a:cubicBezTo>
                <a:lnTo>
                  <a:pt x="1686643" y="2398779"/>
                </a:lnTo>
                <a:cubicBezTo>
                  <a:pt x="1659381" y="2446482"/>
                  <a:pt x="1620772" y="2470333"/>
                  <a:pt x="1570790" y="2470333"/>
                </a:cubicBezTo>
                <a:cubicBezTo>
                  <a:pt x="1534443" y="2470333"/>
                  <a:pt x="1499235" y="2463519"/>
                  <a:pt x="1465160" y="2449892"/>
                </a:cubicBezTo>
                <a:cubicBezTo>
                  <a:pt x="1431092" y="2436266"/>
                  <a:pt x="1398722" y="2418088"/>
                  <a:pt x="1368049" y="2395376"/>
                </a:cubicBezTo>
                <a:cubicBezTo>
                  <a:pt x="1337384" y="2372657"/>
                  <a:pt x="1308425" y="2347674"/>
                  <a:pt x="1281163" y="2320412"/>
                </a:cubicBezTo>
                <a:cubicBezTo>
                  <a:pt x="1253909" y="2293158"/>
                  <a:pt x="1230058" y="2267027"/>
                  <a:pt x="1209609" y="2242045"/>
                </a:cubicBezTo>
                <a:cubicBezTo>
                  <a:pt x="1202796" y="2235231"/>
                  <a:pt x="1198819" y="2230115"/>
                  <a:pt x="1197688" y="2226712"/>
                </a:cubicBezTo>
                <a:cubicBezTo>
                  <a:pt x="1196548" y="2223301"/>
                  <a:pt x="1195982" y="2218193"/>
                  <a:pt x="1195982" y="2211380"/>
                </a:cubicBezTo>
                <a:lnTo>
                  <a:pt x="1195982" y="2201155"/>
                </a:lnTo>
                <a:cubicBezTo>
                  <a:pt x="1195982" y="2198884"/>
                  <a:pt x="1201090" y="2188094"/>
                  <a:pt x="1211315" y="2168785"/>
                </a:cubicBezTo>
                <a:cubicBezTo>
                  <a:pt x="1221539" y="2149476"/>
                  <a:pt x="1227787" y="2137547"/>
                  <a:pt x="1230058" y="2133004"/>
                </a:cubicBezTo>
                <a:lnTo>
                  <a:pt x="1230058" y="2129602"/>
                </a:lnTo>
                <a:lnTo>
                  <a:pt x="1230058" y="2126191"/>
                </a:lnTo>
                <a:cubicBezTo>
                  <a:pt x="1230058" y="2123920"/>
                  <a:pt x="1227787" y="2121648"/>
                  <a:pt x="1223245" y="2119377"/>
                </a:cubicBezTo>
                <a:cubicBezTo>
                  <a:pt x="1218694" y="2117106"/>
                  <a:pt x="1215292" y="2114835"/>
                  <a:pt x="1213020" y="2112564"/>
                </a:cubicBezTo>
                <a:lnTo>
                  <a:pt x="1161907" y="2061450"/>
                </a:lnTo>
                <a:lnTo>
                  <a:pt x="1039248" y="1949008"/>
                </a:lnTo>
                <a:cubicBezTo>
                  <a:pt x="1034706" y="1944465"/>
                  <a:pt x="1026744" y="1937086"/>
                  <a:pt x="1015388" y="1926862"/>
                </a:cubicBezTo>
                <a:cubicBezTo>
                  <a:pt x="1004033" y="1916637"/>
                  <a:pt x="992111" y="1905282"/>
                  <a:pt x="979616" y="1892786"/>
                </a:cubicBezTo>
                <a:cubicBezTo>
                  <a:pt x="967120" y="1880299"/>
                  <a:pt x="954633" y="1868935"/>
                  <a:pt x="942129" y="1858719"/>
                </a:cubicBezTo>
                <a:cubicBezTo>
                  <a:pt x="929642" y="1848494"/>
                  <a:pt x="919983" y="1841107"/>
                  <a:pt x="913170" y="1836565"/>
                </a:cubicBezTo>
                <a:cubicBezTo>
                  <a:pt x="817765" y="1763879"/>
                  <a:pt x="717243" y="1703116"/>
                  <a:pt x="611622" y="1654273"/>
                </a:cubicBezTo>
                <a:cubicBezTo>
                  <a:pt x="505993" y="1605439"/>
                  <a:pt x="398666" y="1560574"/>
                  <a:pt x="289626" y="1519685"/>
                </a:cubicBezTo>
                <a:cubicBezTo>
                  <a:pt x="253279" y="1506058"/>
                  <a:pt x="214661" y="1492423"/>
                  <a:pt x="173781" y="1478796"/>
                </a:cubicBezTo>
                <a:cubicBezTo>
                  <a:pt x="132892" y="1465169"/>
                  <a:pt x="95405" y="1449262"/>
                  <a:pt x="61329" y="1431093"/>
                </a:cubicBezTo>
                <a:cubicBezTo>
                  <a:pt x="45431" y="1419737"/>
                  <a:pt x="31239" y="1408947"/>
                  <a:pt x="18743" y="1398723"/>
                </a:cubicBezTo>
                <a:cubicBezTo>
                  <a:pt x="6248" y="1388499"/>
                  <a:pt x="0" y="1374306"/>
                  <a:pt x="0" y="1356128"/>
                </a:cubicBezTo>
                <a:cubicBezTo>
                  <a:pt x="0" y="1301612"/>
                  <a:pt x="20449" y="1251073"/>
                  <a:pt x="61329" y="1204502"/>
                </a:cubicBezTo>
                <a:cubicBezTo>
                  <a:pt x="102219" y="1157939"/>
                  <a:pt x="141976" y="1118755"/>
                  <a:pt x="180594" y="1086951"/>
                </a:cubicBezTo>
                <a:cubicBezTo>
                  <a:pt x="187408" y="1082409"/>
                  <a:pt x="198198" y="1074455"/>
                  <a:pt x="212964" y="1063099"/>
                </a:cubicBezTo>
                <a:cubicBezTo>
                  <a:pt x="227723" y="1051744"/>
                  <a:pt x="243629" y="1039248"/>
                  <a:pt x="260667" y="1025621"/>
                </a:cubicBezTo>
                <a:cubicBezTo>
                  <a:pt x="277696" y="1011986"/>
                  <a:pt x="293037" y="998925"/>
                  <a:pt x="306664" y="986429"/>
                </a:cubicBezTo>
                <a:cubicBezTo>
                  <a:pt x="320291" y="973934"/>
                  <a:pt x="329384" y="965423"/>
                  <a:pt x="333926" y="960881"/>
                </a:cubicBezTo>
                <a:cubicBezTo>
                  <a:pt x="345282" y="954059"/>
                  <a:pt x="363451" y="942138"/>
                  <a:pt x="388442" y="925100"/>
                </a:cubicBezTo>
                <a:cubicBezTo>
                  <a:pt x="413425" y="908062"/>
                  <a:pt x="438416" y="891024"/>
                  <a:pt x="463398" y="873986"/>
                </a:cubicBezTo>
                <a:cubicBezTo>
                  <a:pt x="488389" y="856957"/>
                  <a:pt x="512241" y="840485"/>
                  <a:pt x="534952" y="824578"/>
                </a:cubicBezTo>
                <a:cubicBezTo>
                  <a:pt x="557672" y="808680"/>
                  <a:pt x="573570" y="797324"/>
                  <a:pt x="582655" y="790511"/>
                </a:cubicBezTo>
                <a:cubicBezTo>
                  <a:pt x="600824" y="779147"/>
                  <a:pt x="634908" y="759272"/>
                  <a:pt x="684882" y="730879"/>
                </a:cubicBezTo>
                <a:cubicBezTo>
                  <a:pt x="734855" y="702485"/>
                  <a:pt x="787674" y="672386"/>
                  <a:pt x="843322" y="640590"/>
                </a:cubicBezTo>
                <a:cubicBezTo>
                  <a:pt x="898969" y="608785"/>
                  <a:pt x="951788" y="578686"/>
                  <a:pt x="1001761" y="550293"/>
                </a:cubicBezTo>
                <a:cubicBezTo>
                  <a:pt x="1051735" y="521899"/>
                  <a:pt x="1086950" y="502025"/>
                  <a:pt x="1107391" y="490661"/>
                </a:cubicBezTo>
                <a:cubicBezTo>
                  <a:pt x="1114204" y="488389"/>
                  <a:pt x="1125560" y="483847"/>
                  <a:pt x="1141466" y="477034"/>
                </a:cubicBezTo>
                <a:cubicBezTo>
                  <a:pt x="1157365" y="470220"/>
                  <a:pt x="1174402" y="463407"/>
                  <a:pt x="1192572" y="456593"/>
                </a:cubicBezTo>
                <a:cubicBezTo>
                  <a:pt x="1210749" y="449771"/>
                  <a:pt x="1227221" y="442958"/>
                  <a:pt x="1241980" y="436145"/>
                </a:cubicBezTo>
                <a:cubicBezTo>
                  <a:pt x="1256746" y="429331"/>
                  <a:pt x="1266405" y="424789"/>
                  <a:pt x="1270947" y="422518"/>
                </a:cubicBezTo>
                <a:lnTo>
                  <a:pt x="1362941" y="391845"/>
                </a:lnTo>
                <a:lnTo>
                  <a:pt x="1383390" y="385031"/>
                </a:lnTo>
                <a:cubicBezTo>
                  <a:pt x="1417457" y="355506"/>
                  <a:pt x="1446425" y="318594"/>
                  <a:pt x="1470276" y="274294"/>
                </a:cubicBezTo>
                <a:cubicBezTo>
                  <a:pt x="1494127" y="230002"/>
                  <a:pt x="1518545" y="187407"/>
                  <a:pt x="1543536" y="146518"/>
                </a:cubicBezTo>
                <a:cubicBezTo>
                  <a:pt x="1568518" y="105629"/>
                  <a:pt x="1598052" y="70988"/>
                  <a:pt x="1632127" y="42595"/>
                </a:cubicBezTo>
                <a:cubicBezTo>
                  <a:pt x="1666195" y="14201"/>
                  <a:pt x="1711626" y="0"/>
                  <a:pt x="17684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24229" y="1904493"/>
            <a:ext cx="4796857" cy="2522058"/>
          </a:xfrm>
          <a:custGeom>
            <a:avLst/>
            <a:gdLst>
              <a:gd name="connsiteX0" fmla="*/ 2358871 w 4796857"/>
              <a:gd name="connsiteY0" fmla="*/ 0 h 2522058"/>
              <a:gd name="connsiteX1" fmla="*/ 2468902 w 4796857"/>
              <a:gd name="connsiteY1" fmla="*/ 32141 h 2522058"/>
              <a:gd name="connsiteX2" fmla="*/ 2567806 w 4796857"/>
              <a:gd name="connsiteY2" fmla="*/ 110030 h 2522058"/>
              <a:gd name="connsiteX3" fmla="*/ 2650634 w 4796857"/>
              <a:gd name="connsiteY3" fmla="*/ 208935 h 2522058"/>
              <a:gd name="connsiteX4" fmla="*/ 2712453 w 4796857"/>
              <a:gd name="connsiteY4" fmla="*/ 304132 h 2522058"/>
              <a:gd name="connsiteX5" fmla="*/ 2753245 w 4796857"/>
              <a:gd name="connsiteY5" fmla="*/ 378309 h 2522058"/>
              <a:gd name="connsiteX6" fmla="*/ 2818771 w 4796857"/>
              <a:gd name="connsiteY6" fmla="*/ 504410 h 2522058"/>
              <a:gd name="connsiteX7" fmla="*/ 2883065 w 4796857"/>
              <a:gd name="connsiteY7" fmla="*/ 630511 h 2522058"/>
              <a:gd name="connsiteX8" fmla="*/ 2920150 w 4796857"/>
              <a:gd name="connsiteY8" fmla="*/ 704694 h 2522058"/>
              <a:gd name="connsiteX9" fmla="*/ 3016585 w 4796857"/>
              <a:gd name="connsiteY9" fmla="*/ 818431 h 2522058"/>
              <a:gd name="connsiteX10" fmla="*/ 3137742 w 4796857"/>
              <a:gd name="connsiteY10" fmla="*/ 892608 h 2522058"/>
              <a:gd name="connsiteX11" fmla="*/ 3265075 w 4796857"/>
              <a:gd name="connsiteY11" fmla="*/ 932175 h 2522058"/>
              <a:gd name="connsiteX12" fmla="*/ 3401070 w 4796857"/>
              <a:gd name="connsiteY12" fmla="*/ 955665 h 2522058"/>
              <a:gd name="connsiteX13" fmla="*/ 3545723 w 4796857"/>
              <a:gd name="connsiteY13" fmla="*/ 979149 h 2522058"/>
              <a:gd name="connsiteX14" fmla="*/ 3886941 w 4796857"/>
              <a:gd name="connsiteY14" fmla="*/ 1071877 h 2522058"/>
              <a:gd name="connsiteX15" fmla="*/ 4224452 w 4796857"/>
              <a:gd name="connsiteY15" fmla="*/ 1217756 h 2522058"/>
              <a:gd name="connsiteX16" fmla="*/ 4523634 w 4796857"/>
              <a:gd name="connsiteY16" fmla="*/ 1425459 h 2522058"/>
              <a:gd name="connsiteX17" fmla="*/ 4747408 w 4796857"/>
              <a:gd name="connsiteY17" fmla="*/ 1701151 h 2522058"/>
              <a:gd name="connsiteX18" fmla="*/ 4778318 w 4796857"/>
              <a:gd name="connsiteY18" fmla="*/ 1756789 h 2522058"/>
              <a:gd name="connsiteX19" fmla="*/ 4796857 w 4796857"/>
              <a:gd name="connsiteY19" fmla="*/ 1819839 h 2522058"/>
              <a:gd name="connsiteX20" fmla="*/ 4749883 w 4796857"/>
              <a:gd name="connsiteY20" fmla="*/ 1910086 h 2522058"/>
              <a:gd name="connsiteX21" fmla="*/ 4639853 w 4796857"/>
              <a:gd name="connsiteY21" fmla="*/ 1971905 h 2522058"/>
              <a:gd name="connsiteX22" fmla="*/ 4512514 w 4796857"/>
              <a:gd name="connsiteY22" fmla="*/ 2007759 h 2522058"/>
              <a:gd name="connsiteX23" fmla="*/ 4411135 w 4796857"/>
              <a:gd name="connsiteY23" fmla="*/ 2020123 h 2522058"/>
              <a:gd name="connsiteX24" fmla="*/ 4339427 w 4796857"/>
              <a:gd name="connsiteY24" fmla="*/ 2026299 h 2522058"/>
              <a:gd name="connsiteX25" fmla="*/ 4218270 w 4796857"/>
              <a:gd name="connsiteY25" fmla="*/ 2032487 h 2522058"/>
              <a:gd name="connsiteX26" fmla="*/ 4097113 w 4796857"/>
              <a:gd name="connsiteY26" fmla="*/ 2036193 h 2522058"/>
              <a:gd name="connsiteX27" fmla="*/ 4025406 w 4796857"/>
              <a:gd name="connsiteY27" fmla="*/ 2037431 h 2522058"/>
              <a:gd name="connsiteX28" fmla="*/ 3846143 w 4796857"/>
              <a:gd name="connsiteY28" fmla="*/ 2051026 h 2522058"/>
              <a:gd name="connsiteX29" fmla="*/ 3631026 w 4796857"/>
              <a:gd name="connsiteY29" fmla="*/ 2070810 h 2522058"/>
              <a:gd name="connsiteX30" fmla="*/ 3449288 w 4796857"/>
              <a:gd name="connsiteY30" fmla="*/ 2090593 h 2522058"/>
              <a:gd name="connsiteX31" fmla="*/ 3370167 w 4796857"/>
              <a:gd name="connsiteY31" fmla="*/ 2101713 h 2522058"/>
              <a:gd name="connsiteX32" fmla="*/ 3338026 w 4796857"/>
              <a:gd name="connsiteY32" fmla="*/ 2116552 h 2522058"/>
              <a:gd name="connsiteX33" fmla="*/ 3224282 w 4796857"/>
              <a:gd name="connsiteY33" fmla="*/ 2221638 h 2522058"/>
              <a:gd name="connsiteX34" fmla="*/ 3087049 w 4796857"/>
              <a:gd name="connsiteY34" fmla="*/ 2331669 h 2522058"/>
              <a:gd name="connsiteX35" fmla="*/ 2936227 w 4796857"/>
              <a:gd name="connsiteY35" fmla="*/ 2419447 h 2522058"/>
              <a:gd name="connsiteX36" fmla="*/ 2779210 w 4796857"/>
              <a:gd name="connsiteY36" fmla="*/ 2455301 h 2522058"/>
              <a:gd name="connsiteX37" fmla="*/ 2766852 w 4796857"/>
              <a:gd name="connsiteY37" fmla="*/ 2456532 h 2522058"/>
              <a:gd name="connsiteX38" fmla="*/ 2745831 w 4796857"/>
              <a:gd name="connsiteY38" fmla="*/ 2456532 h 2522058"/>
              <a:gd name="connsiteX39" fmla="*/ 2724817 w 4796857"/>
              <a:gd name="connsiteY39" fmla="*/ 2451588 h 2522058"/>
              <a:gd name="connsiteX40" fmla="*/ 2712453 w 4796857"/>
              <a:gd name="connsiteY40" fmla="*/ 2437993 h 2522058"/>
              <a:gd name="connsiteX41" fmla="*/ 2712453 w 4796857"/>
              <a:gd name="connsiteY41" fmla="*/ 2423154 h 2522058"/>
              <a:gd name="connsiteX42" fmla="*/ 2711215 w 4796857"/>
              <a:gd name="connsiteY42" fmla="*/ 2400901 h 2522058"/>
              <a:gd name="connsiteX43" fmla="*/ 2709978 w 4796857"/>
              <a:gd name="connsiteY43" fmla="*/ 2378649 h 2522058"/>
              <a:gd name="connsiteX44" fmla="*/ 2709978 w 4796857"/>
              <a:gd name="connsiteY44" fmla="*/ 2366285 h 2522058"/>
              <a:gd name="connsiteX45" fmla="*/ 2718635 w 4796857"/>
              <a:gd name="connsiteY45" fmla="*/ 2282214 h 2522058"/>
              <a:gd name="connsiteX46" fmla="*/ 2740887 w 4796857"/>
              <a:gd name="connsiteY46" fmla="*/ 2209275 h 2522058"/>
              <a:gd name="connsiteX47" fmla="*/ 2771797 w 4796857"/>
              <a:gd name="connsiteY47" fmla="*/ 2136335 h 2522058"/>
              <a:gd name="connsiteX48" fmla="*/ 2808882 w 4796857"/>
              <a:gd name="connsiteY48" fmla="*/ 2052264 h 2522058"/>
              <a:gd name="connsiteX49" fmla="*/ 2808882 w 4796857"/>
              <a:gd name="connsiteY49" fmla="*/ 2037431 h 2522058"/>
              <a:gd name="connsiteX50" fmla="*/ 2435523 w 4796857"/>
              <a:gd name="connsiteY50" fmla="*/ 1992920 h 2522058"/>
              <a:gd name="connsiteX51" fmla="*/ 2067102 w 4796857"/>
              <a:gd name="connsiteY51" fmla="*/ 1921219 h 2522058"/>
              <a:gd name="connsiteX52" fmla="*/ 1698682 w 4796857"/>
              <a:gd name="connsiteY52" fmla="*/ 1855693 h 2522058"/>
              <a:gd name="connsiteX53" fmla="*/ 1325323 w 4796857"/>
              <a:gd name="connsiteY53" fmla="*/ 1827259 h 2522058"/>
              <a:gd name="connsiteX54" fmla="*/ 1108963 w 4796857"/>
              <a:gd name="connsiteY54" fmla="*/ 1839622 h 2522058"/>
              <a:gd name="connsiteX55" fmla="*/ 912398 w 4796857"/>
              <a:gd name="connsiteY55" fmla="*/ 1874239 h 2522058"/>
              <a:gd name="connsiteX56" fmla="*/ 717058 w 4796857"/>
              <a:gd name="connsiteY56" fmla="*/ 1929870 h 2522058"/>
              <a:gd name="connsiteX57" fmla="*/ 501941 w 4796857"/>
              <a:gd name="connsiteY57" fmla="*/ 2005284 h 2522058"/>
              <a:gd name="connsiteX58" fmla="*/ 420345 w 4796857"/>
              <a:gd name="connsiteY58" fmla="*/ 2095537 h 2522058"/>
              <a:gd name="connsiteX59" fmla="*/ 362239 w 4796857"/>
              <a:gd name="connsiteY59" fmla="*/ 2206799 h 2522058"/>
              <a:gd name="connsiteX60" fmla="*/ 309077 w 4796857"/>
              <a:gd name="connsiteY60" fmla="*/ 2320543 h 2522058"/>
              <a:gd name="connsiteX61" fmla="*/ 242320 w 4796857"/>
              <a:gd name="connsiteY61" fmla="*/ 2421916 h 2522058"/>
              <a:gd name="connsiteX62" fmla="*/ 144647 w 4796857"/>
              <a:gd name="connsiteY62" fmla="*/ 2494861 h 2522058"/>
              <a:gd name="connsiteX63" fmla="*/ 0 w 4796857"/>
              <a:gd name="connsiteY63" fmla="*/ 2522058 h 2522058"/>
              <a:gd name="connsiteX64" fmla="*/ 19783 w 4796857"/>
              <a:gd name="connsiteY64" fmla="*/ 2398426 h 2522058"/>
              <a:gd name="connsiteX65" fmla="*/ 54400 w 4796857"/>
              <a:gd name="connsiteY65" fmla="*/ 2277269 h 2522058"/>
              <a:gd name="connsiteX66" fmla="*/ 66763 w 4796857"/>
              <a:gd name="connsiteY66" fmla="*/ 2191966 h 2522058"/>
              <a:gd name="connsiteX67" fmla="*/ 72939 w 4796857"/>
              <a:gd name="connsiteY67" fmla="*/ 2123972 h 2522058"/>
              <a:gd name="connsiteX68" fmla="*/ 85309 w 4796857"/>
              <a:gd name="connsiteY68" fmla="*/ 2060915 h 2522058"/>
              <a:gd name="connsiteX69" fmla="*/ 116219 w 4796857"/>
              <a:gd name="connsiteY69" fmla="*/ 1987976 h 2522058"/>
              <a:gd name="connsiteX70" fmla="*/ 134758 w 4796857"/>
              <a:gd name="connsiteY70" fmla="*/ 1965723 h 2522058"/>
              <a:gd name="connsiteX71" fmla="*/ 148354 w 4796857"/>
              <a:gd name="connsiteY71" fmla="*/ 1940996 h 2522058"/>
              <a:gd name="connsiteX72" fmla="*/ 142178 w 4796857"/>
              <a:gd name="connsiteY72" fmla="*/ 1923688 h 2522058"/>
              <a:gd name="connsiteX73" fmla="*/ 133521 w 4796857"/>
              <a:gd name="connsiteY73" fmla="*/ 1906380 h 2522058"/>
              <a:gd name="connsiteX74" fmla="*/ 123632 w 4796857"/>
              <a:gd name="connsiteY74" fmla="*/ 1885365 h 2522058"/>
              <a:gd name="connsiteX75" fmla="*/ 116219 w 4796857"/>
              <a:gd name="connsiteY75" fmla="*/ 1861875 h 2522058"/>
              <a:gd name="connsiteX76" fmla="*/ 84071 w 4796857"/>
              <a:gd name="connsiteY76" fmla="*/ 1860637 h 2522058"/>
              <a:gd name="connsiteX77" fmla="*/ 45742 w 4796857"/>
              <a:gd name="connsiteY77" fmla="*/ 1854455 h 2522058"/>
              <a:gd name="connsiteX78" fmla="*/ 14833 w 4796857"/>
              <a:gd name="connsiteY78" fmla="*/ 1839622 h 2522058"/>
              <a:gd name="connsiteX79" fmla="*/ 2469 w 4796857"/>
              <a:gd name="connsiteY79" fmla="*/ 1809950 h 2522058"/>
              <a:gd name="connsiteX80" fmla="*/ 30910 w 4796857"/>
              <a:gd name="connsiteY80" fmla="*/ 1749369 h 2522058"/>
              <a:gd name="connsiteX81" fmla="*/ 97673 w 4796857"/>
              <a:gd name="connsiteY81" fmla="*/ 1711046 h 2522058"/>
              <a:gd name="connsiteX82" fmla="*/ 176794 w 4796857"/>
              <a:gd name="connsiteY82" fmla="*/ 1690025 h 2522058"/>
              <a:gd name="connsiteX83" fmla="*/ 242320 w 4796857"/>
              <a:gd name="connsiteY83" fmla="*/ 1683843 h 2522058"/>
              <a:gd name="connsiteX84" fmla="*/ 323916 w 4796857"/>
              <a:gd name="connsiteY84" fmla="*/ 1692500 h 2522058"/>
              <a:gd name="connsiteX85" fmla="*/ 405506 w 4796857"/>
              <a:gd name="connsiteY85" fmla="*/ 1701151 h 2522058"/>
              <a:gd name="connsiteX86" fmla="*/ 420345 w 4796857"/>
              <a:gd name="connsiteY86" fmla="*/ 1701151 h 2522058"/>
              <a:gd name="connsiteX87" fmla="*/ 794941 w 4796857"/>
              <a:gd name="connsiteY87" fmla="*/ 1422984 h 2522058"/>
              <a:gd name="connsiteX88" fmla="*/ 1191802 w 4796857"/>
              <a:gd name="connsiteY88" fmla="*/ 1214049 h 2522058"/>
              <a:gd name="connsiteX89" fmla="*/ 1615848 w 4796857"/>
              <a:gd name="connsiteY89" fmla="*/ 1060745 h 2522058"/>
              <a:gd name="connsiteX90" fmla="*/ 2072046 w 4796857"/>
              <a:gd name="connsiteY90" fmla="*/ 947008 h 2522058"/>
              <a:gd name="connsiteX91" fmla="*/ 2166007 w 4796857"/>
              <a:gd name="connsiteY91" fmla="*/ 924755 h 2522058"/>
              <a:gd name="connsiteX92" fmla="*/ 2269855 w 4796857"/>
              <a:gd name="connsiteY92" fmla="*/ 883957 h 2522058"/>
              <a:gd name="connsiteX93" fmla="*/ 2358871 w 4796857"/>
              <a:gd name="connsiteY93" fmla="*/ 823376 h 2522058"/>
              <a:gd name="connsiteX94" fmla="*/ 2408320 w 4796857"/>
              <a:gd name="connsiteY94" fmla="*/ 739310 h 2522058"/>
              <a:gd name="connsiteX95" fmla="*/ 2408320 w 4796857"/>
              <a:gd name="connsiteY95" fmla="*/ 709638 h 2522058"/>
              <a:gd name="connsiteX96" fmla="*/ 2409558 w 4796857"/>
              <a:gd name="connsiteY96" fmla="*/ 670078 h 2522058"/>
              <a:gd name="connsiteX97" fmla="*/ 2410795 w 4796857"/>
              <a:gd name="connsiteY97" fmla="*/ 630511 h 2522058"/>
              <a:gd name="connsiteX98" fmla="*/ 2410795 w 4796857"/>
              <a:gd name="connsiteY98" fmla="*/ 603315 h 2522058"/>
              <a:gd name="connsiteX99" fmla="*/ 2404614 w 4796857"/>
              <a:gd name="connsiteY99" fmla="*/ 426527 h 2522058"/>
              <a:gd name="connsiteX100" fmla="*/ 2358871 w 4796857"/>
              <a:gd name="connsiteY100" fmla="*/ 259622 h 2522058"/>
              <a:gd name="connsiteX101" fmla="*/ 2315598 w 4796857"/>
              <a:gd name="connsiteY101" fmla="*/ 168137 h 2522058"/>
              <a:gd name="connsiteX102" fmla="*/ 2294583 w 4796857"/>
              <a:gd name="connsiteY102" fmla="*/ 71708 h 2522058"/>
              <a:gd name="connsiteX103" fmla="*/ 2308178 w 4796857"/>
              <a:gd name="connsiteY103" fmla="*/ 19777 h 2522058"/>
              <a:gd name="connsiteX104" fmla="*/ 2358871 w 4796857"/>
              <a:gd name="connsiteY104" fmla="*/ 0 h 252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796857" h="2522058">
                <a:moveTo>
                  <a:pt x="2358871" y="0"/>
                </a:moveTo>
                <a:cubicBezTo>
                  <a:pt x="2396784" y="0"/>
                  <a:pt x="2433458" y="10716"/>
                  <a:pt x="2468902" y="32141"/>
                </a:cubicBezTo>
                <a:cubicBezTo>
                  <a:pt x="2504345" y="53572"/>
                  <a:pt x="2537307" y="79538"/>
                  <a:pt x="2567806" y="110030"/>
                </a:cubicBezTo>
                <a:cubicBezTo>
                  <a:pt x="2598299" y="140523"/>
                  <a:pt x="2625912" y="173492"/>
                  <a:pt x="2650634" y="208935"/>
                </a:cubicBezTo>
                <a:cubicBezTo>
                  <a:pt x="2675361" y="244378"/>
                  <a:pt x="2695966" y="276109"/>
                  <a:pt x="2712453" y="304132"/>
                </a:cubicBezTo>
                <a:cubicBezTo>
                  <a:pt x="2719045" y="314021"/>
                  <a:pt x="2732647" y="338743"/>
                  <a:pt x="2753245" y="378309"/>
                </a:cubicBezTo>
                <a:cubicBezTo>
                  <a:pt x="2773855" y="417870"/>
                  <a:pt x="2795697" y="459905"/>
                  <a:pt x="2818771" y="504410"/>
                </a:cubicBezTo>
                <a:cubicBezTo>
                  <a:pt x="2841850" y="548915"/>
                  <a:pt x="2863281" y="590951"/>
                  <a:pt x="2883065" y="630511"/>
                </a:cubicBezTo>
                <a:cubicBezTo>
                  <a:pt x="2902842" y="670078"/>
                  <a:pt x="2915206" y="694799"/>
                  <a:pt x="2920150" y="704694"/>
                </a:cubicBezTo>
                <a:cubicBezTo>
                  <a:pt x="2944878" y="749199"/>
                  <a:pt x="2977025" y="787111"/>
                  <a:pt x="3016585" y="818431"/>
                </a:cubicBezTo>
                <a:cubicBezTo>
                  <a:pt x="3056146" y="851400"/>
                  <a:pt x="3096527" y="876127"/>
                  <a:pt x="3137742" y="892608"/>
                </a:cubicBezTo>
                <a:cubicBezTo>
                  <a:pt x="3178951" y="909095"/>
                  <a:pt x="3221397" y="922280"/>
                  <a:pt x="3265075" y="932175"/>
                </a:cubicBezTo>
                <a:cubicBezTo>
                  <a:pt x="3308764" y="942063"/>
                  <a:pt x="3354096" y="949893"/>
                  <a:pt x="3401070" y="955665"/>
                </a:cubicBezTo>
                <a:cubicBezTo>
                  <a:pt x="3448056" y="961430"/>
                  <a:pt x="3496268" y="969260"/>
                  <a:pt x="3545723" y="979149"/>
                </a:cubicBezTo>
                <a:cubicBezTo>
                  <a:pt x="3656164" y="1002228"/>
                  <a:pt x="3769907" y="1033138"/>
                  <a:pt x="3886941" y="1071877"/>
                </a:cubicBezTo>
                <a:cubicBezTo>
                  <a:pt x="4003980" y="1110611"/>
                  <a:pt x="4116480" y="1159239"/>
                  <a:pt x="4224452" y="1217756"/>
                </a:cubicBezTo>
                <a:cubicBezTo>
                  <a:pt x="4332424" y="1276279"/>
                  <a:pt x="4432149" y="1345511"/>
                  <a:pt x="4523634" y="1425459"/>
                </a:cubicBezTo>
                <a:cubicBezTo>
                  <a:pt x="4615125" y="1505407"/>
                  <a:pt x="4689712" y="1597303"/>
                  <a:pt x="4747408" y="1701151"/>
                </a:cubicBezTo>
                <a:cubicBezTo>
                  <a:pt x="4755649" y="1714342"/>
                  <a:pt x="4765948" y="1732888"/>
                  <a:pt x="4778318" y="1756789"/>
                </a:cubicBezTo>
                <a:cubicBezTo>
                  <a:pt x="4790681" y="1780689"/>
                  <a:pt x="4796857" y="1801704"/>
                  <a:pt x="4796857" y="1819839"/>
                </a:cubicBezTo>
                <a:cubicBezTo>
                  <a:pt x="4796857" y="1854455"/>
                  <a:pt x="4781197" y="1884538"/>
                  <a:pt x="4749883" y="1910086"/>
                </a:cubicBezTo>
                <a:cubicBezTo>
                  <a:pt x="4718563" y="1935641"/>
                  <a:pt x="4681882" y="1956245"/>
                  <a:pt x="4639853" y="1971905"/>
                </a:cubicBezTo>
                <a:cubicBezTo>
                  <a:pt x="4597817" y="1987565"/>
                  <a:pt x="4555371" y="1999519"/>
                  <a:pt x="4512514" y="2007759"/>
                </a:cubicBezTo>
                <a:cubicBezTo>
                  <a:pt x="4469651" y="2016000"/>
                  <a:pt x="4435862" y="2020123"/>
                  <a:pt x="4411135" y="2020123"/>
                </a:cubicBezTo>
                <a:cubicBezTo>
                  <a:pt x="4401246" y="2021771"/>
                  <a:pt x="4377339" y="2023830"/>
                  <a:pt x="4339427" y="2026299"/>
                </a:cubicBezTo>
                <a:cubicBezTo>
                  <a:pt x="4301515" y="2028774"/>
                  <a:pt x="4261127" y="2030833"/>
                  <a:pt x="4218270" y="2032487"/>
                </a:cubicBezTo>
                <a:cubicBezTo>
                  <a:pt x="4175407" y="2034129"/>
                  <a:pt x="4135026" y="2035366"/>
                  <a:pt x="4097113" y="2036193"/>
                </a:cubicBezTo>
                <a:cubicBezTo>
                  <a:pt x="4059201" y="2037015"/>
                  <a:pt x="4035300" y="2037431"/>
                  <a:pt x="4025406" y="2037431"/>
                </a:cubicBezTo>
                <a:cubicBezTo>
                  <a:pt x="3979253" y="2040727"/>
                  <a:pt x="3919499" y="2045261"/>
                  <a:pt x="3846143" y="2051026"/>
                </a:cubicBezTo>
                <a:cubicBezTo>
                  <a:pt x="3772787" y="2056798"/>
                  <a:pt x="3701086" y="2063390"/>
                  <a:pt x="3631026" y="2070810"/>
                </a:cubicBezTo>
                <a:cubicBezTo>
                  <a:pt x="3560967" y="2078229"/>
                  <a:pt x="3500385" y="2084822"/>
                  <a:pt x="3449288" y="2090593"/>
                </a:cubicBezTo>
                <a:cubicBezTo>
                  <a:pt x="3398191" y="2096358"/>
                  <a:pt x="3371815" y="2100065"/>
                  <a:pt x="3370167" y="2101713"/>
                </a:cubicBezTo>
                <a:lnTo>
                  <a:pt x="3338026" y="2116552"/>
                </a:lnTo>
                <a:cubicBezTo>
                  <a:pt x="3305052" y="2147872"/>
                  <a:pt x="3267145" y="2182899"/>
                  <a:pt x="3224282" y="2221638"/>
                </a:cubicBezTo>
                <a:cubicBezTo>
                  <a:pt x="3181420" y="2260378"/>
                  <a:pt x="3135683" y="2297053"/>
                  <a:pt x="3087049" y="2331669"/>
                </a:cubicBezTo>
                <a:cubicBezTo>
                  <a:pt x="3038427" y="2366285"/>
                  <a:pt x="2988145" y="2395547"/>
                  <a:pt x="2936227" y="2419447"/>
                </a:cubicBezTo>
                <a:cubicBezTo>
                  <a:pt x="2884296" y="2443348"/>
                  <a:pt x="2831961" y="2455301"/>
                  <a:pt x="2779210" y="2455301"/>
                </a:cubicBezTo>
                <a:cubicBezTo>
                  <a:pt x="2777562" y="2455301"/>
                  <a:pt x="2773445" y="2455711"/>
                  <a:pt x="2766852" y="2456532"/>
                </a:cubicBezTo>
                <a:cubicBezTo>
                  <a:pt x="2760254" y="2457359"/>
                  <a:pt x="2753245" y="2457359"/>
                  <a:pt x="2745831" y="2456532"/>
                </a:cubicBezTo>
                <a:cubicBezTo>
                  <a:pt x="2738418" y="2455711"/>
                  <a:pt x="2731409" y="2454063"/>
                  <a:pt x="2724817" y="2451588"/>
                </a:cubicBezTo>
                <a:cubicBezTo>
                  <a:pt x="2718224" y="2449119"/>
                  <a:pt x="2714095" y="2444585"/>
                  <a:pt x="2712453" y="2437993"/>
                </a:cubicBezTo>
                <a:lnTo>
                  <a:pt x="2712453" y="2423154"/>
                </a:lnTo>
                <a:cubicBezTo>
                  <a:pt x="2712453" y="2414913"/>
                  <a:pt x="2712036" y="2407494"/>
                  <a:pt x="2711215" y="2400901"/>
                </a:cubicBezTo>
                <a:cubicBezTo>
                  <a:pt x="2710394" y="2394309"/>
                  <a:pt x="2709978" y="2386889"/>
                  <a:pt x="2709978" y="2378649"/>
                </a:cubicBezTo>
                <a:lnTo>
                  <a:pt x="2709978" y="2366285"/>
                </a:lnTo>
                <a:cubicBezTo>
                  <a:pt x="2709978" y="2334965"/>
                  <a:pt x="2712863" y="2306941"/>
                  <a:pt x="2718635" y="2282214"/>
                </a:cubicBezTo>
                <a:cubicBezTo>
                  <a:pt x="2724400" y="2257492"/>
                  <a:pt x="2731826" y="2233175"/>
                  <a:pt x="2740887" y="2209275"/>
                </a:cubicBezTo>
                <a:cubicBezTo>
                  <a:pt x="2749955" y="2185374"/>
                  <a:pt x="2760254" y="2161057"/>
                  <a:pt x="2771797" y="2136335"/>
                </a:cubicBezTo>
                <a:cubicBezTo>
                  <a:pt x="2783333" y="2111608"/>
                  <a:pt x="2795697" y="2083584"/>
                  <a:pt x="2808882" y="2052264"/>
                </a:cubicBezTo>
                <a:lnTo>
                  <a:pt x="2808882" y="2037431"/>
                </a:lnTo>
                <a:cubicBezTo>
                  <a:pt x="2683602" y="2030833"/>
                  <a:pt x="2559149" y="2016000"/>
                  <a:pt x="2435523" y="1992920"/>
                </a:cubicBezTo>
                <a:cubicBezTo>
                  <a:pt x="2311891" y="1969841"/>
                  <a:pt x="2189086" y="1945940"/>
                  <a:pt x="2067102" y="1921219"/>
                </a:cubicBezTo>
                <a:cubicBezTo>
                  <a:pt x="1945118" y="1896491"/>
                  <a:pt x="1822313" y="1874649"/>
                  <a:pt x="1698682" y="1855693"/>
                </a:cubicBezTo>
                <a:cubicBezTo>
                  <a:pt x="1575050" y="1836737"/>
                  <a:pt x="1450597" y="1827259"/>
                  <a:pt x="1325323" y="1827259"/>
                </a:cubicBezTo>
                <a:cubicBezTo>
                  <a:pt x="1247838" y="1827259"/>
                  <a:pt x="1175726" y="1831376"/>
                  <a:pt x="1108963" y="1839622"/>
                </a:cubicBezTo>
                <a:cubicBezTo>
                  <a:pt x="1042205" y="1847863"/>
                  <a:pt x="976679" y="1859400"/>
                  <a:pt x="912398" y="1874239"/>
                </a:cubicBezTo>
                <a:cubicBezTo>
                  <a:pt x="848109" y="1889072"/>
                  <a:pt x="782994" y="1907617"/>
                  <a:pt x="717058" y="1929870"/>
                </a:cubicBezTo>
                <a:cubicBezTo>
                  <a:pt x="651122" y="1952122"/>
                  <a:pt x="579420" y="1977260"/>
                  <a:pt x="501941" y="2005284"/>
                </a:cubicBezTo>
                <a:cubicBezTo>
                  <a:pt x="468973" y="2030012"/>
                  <a:pt x="441770" y="2060094"/>
                  <a:pt x="420345" y="2095537"/>
                </a:cubicBezTo>
                <a:cubicBezTo>
                  <a:pt x="398920" y="2130975"/>
                  <a:pt x="379547" y="2168066"/>
                  <a:pt x="362239" y="2206799"/>
                </a:cubicBezTo>
                <a:cubicBezTo>
                  <a:pt x="344931" y="2245539"/>
                  <a:pt x="327212" y="2283451"/>
                  <a:pt x="309077" y="2320543"/>
                </a:cubicBezTo>
                <a:cubicBezTo>
                  <a:pt x="290942" y="2357628"/>
                  <a:pt x="268689" y="2391423"/>
                  <a:pt x="242320" y="2421916"/>
                </a:cubicBezTo>
                <a:cubicBezTo>
                  <a:pt x="215944" y="2452415"/>
                  <a:pt x="183386" y="2476726"/>
                  <a:pt x="144647" y="2494861"/>
                </a:cubicBezTo>
                <a:cubicBezTo>
                  <a:pt x="105907" y="2512991"/>
                  <a:pt x="57696" y="2522058"/>
                  <a:pt x="0" y="2522058"/>
                </a:cubicBezTo>
                <a:cubicBezTo>
                  <a:pt x="0" y="2474257"/>
                  <a:pt x="6593" y="2433048"/>
                  <a:pt x="19783" y="2398426"/>
                </a:cubicBezTo>
                <a:cubicBezTo>
                  <a:pt x="32968" y="2363816"/>
                  <a:pt x="44511" y="2323428"/>
                  <a:pt x="54400" y="2277269"/>
                </a:cubicBezTo>
                <a:cubicBezTo>
                  <a:pt x="60992" y="2244301"/>
                  <a:pt x="65115" y="2215867"/>
                  <a:pt x="66763" y="2191966"/>
                </a:cubicBezTo>
                <a:cubicBezTo>
                  <a:pt x="68411" y="2168066"/>
                  <a:pt x="70470" y="2145397"/>
                  <a:pt x="72939" y="2123972"/>
                </a:cubicBezTo>
                <a:cubicBezTo>
                  <a:pt x="75420" y="2102540"/>
                  <a:pt x="79538" y="2081525"/>
                  <a:pt x="85309" y="2060915"/>
                </a:cubicBezTo>
                <a:cubicBezTo>
                  <a:pt x="91074" y="2040317"/>
                  <a:pt x="101374" y="2016000"/>
                  <a:pt x="116219" y="1987976"/>
                </a:cubicBezTo>
                <a:cubicBezTo>
                  <a:pt x="119509" y="1986328"/>
                  <a:pt x="125697" y="1978908"/>
                  <a:pt x="134758" y="1965723"/>
                </a:cubicBezTo>
                <a:cubicBezTo>
                  <a:pt x="143820" y="1952533"/>
                  <a:pt x="148354" y="1944292"/>
                  <a:pt x="148354" y="1940996"/>
                </a:cubicBezTo>
                <a:cubicBezTo>
                  <a:pt x="148354" y="1937700"/>
                  <a:pt x="146295" y="1931928"/>
                  <a:pt x="142178" y="1923688"/>
                </a:cubicBezTo>
                <a:cubicBezTo>
                  <a:pt x="138054" y="1915447"/>
                  <a:pt x="135169" y="1909676"/>
                  <a:pt x="133521" y="1906380"/>
                </a:cubicBezTo>
                <a:cubicBezTo>
                  <a:pt x="130224" y="1904732"/>
                  <a:pt x="126928" y="1897729"/>
                  <a:pt x="123632" y="1885365"/>
                </a:cubicBezTo>
                <a:cubicBezTo>
                  <a:pt x="120336" y="1873001"/>
                  <a:pt x="117861" y="1865171"/>
                  <a:pt x="116219" y="1861875"/>
                </a:cubicBezTo>
                <a:cubicBezTo>
                  <a:pt x="107972" y="1861875"/>
                  <a:pt x="97256" y="1861458"/>
                  <a:pt x="84071" y="1860637"/>
                </a:cubicBezTo>
                <a:cubicBezTo>
                  <a:pt x="70881" y="1859810"/>
                  <a:pt x="58106" y="1857752"/>
                  <a:pt x="45742" y="1854455"/>
                </a:cubicBezTo>
                <a:cubicBezTo>
                  <a:pt x="33385" y="1851159"/>
                  <a:pt x="23073" y="1846215"/>
                  <a:pt x="14833" y="1839622"/>
                </a:cubicBezTo>
                <a:cubicBezTo>
                  <a:pt x="6593" y="1833024"/>
                  <a:pt x="2469" y="1823135"/>
                  <a:pt x="2469" y="1809950"/>
                </a:cubicBezTo>
                <a:cubicBezTo>
                  <a:pt x="2469" y="1785223"/>
                  <a:pt x="11953" y="1765029"/>
                  <a:pt x="30910" y="1749369"/>
                </a:cubicBezTo>
                <a:cubicBezTo>
                  <a:pt x="49866" y="1733709"/>
                  <a:pt x="72118" y="1720935"/>
                  <a:pt x="97673" y="1711046"/>
                </a:cubicBezTo>
                <a:cubicBezTo>
                  <a:pt x="123221" y="1701151"/>
                  <a:pt x="149597" y="1694149"/>
                  <a:pt x="176794" y="1690025"/>
                </a:cubicBezTo>
                <a:cubicBezTo>
                  <a:pt x="203985" y="1685908"/>
                  <a:pt x="225832" y="1683843"/>
                  <a:pt x="242320" y="1683843"/>
                </a:cubicBezTo>
                <a:cubicBezTo>
                  <a:pt x="270343" y="1683843"/>
                  <a:pt x="297540" y="1686729"/>
                  <a:pt x="323916" y="1692500"/>
                </a:cubicBezTo>
                <a:cubicBezTo>
                  <a:pt x="350285" y="1698272"/>
                  <a:pt x="377482" y="1701151"/>
                  <a:pt x="405506" y="1701151"/>
                </a:cubicBezTo>
                <a:lnTo>
                  <a:pt x="420345" y="1701151"/>
                </a:lnTo>
                <a:cubicBezTo>
                  <a:pt x="542329" y="1595655"/>
                  <a:pt x="667192" y="1502932"/>
                  <a:pt x="794941" y="1422984"/>
                </a:cubicBezTo>
                <a:cubicBezTo>
                  <a:pt x="922697" y="1343036"/>
                  <a:pt x="1054980" y="1273393"/>
                  <a:pt x="1191802" y="1214049"/>
                </a:cubicBezTo>
                <a:cubicBezTo>
                  <a:pt x="1328613" y="1154705"/>
                  <a:pt x="1469964" y="1103608"/>
                  <a:pt x="1615848" y="1060745"/>
                </a:cubicBezTo>
                <a:cubicBezTo>
                  <a:pt x="1761732" y="1017888"/>
                  <a:pt x="1913798" y="979976"/>
                  <a:pt x="2072046" y="947008"/>
                </a:cubicBezTo>
                <a:cubicBezTo>
                  <a:pt x="2098422" y="942063"/>
                  <a:pt x="2129736" y="934644"/>
                  <a:pt x="2166007" y="924755"/>
                </a:cubicBezTo>
                <a:cubicBezTo>
                  <a:pt x="2202265" y="914867"/>
                  <a:pt x="2236881" y="901265"/>
                  <a:pt x="2269855" y="883957"/>
                </a:cubicBezTo>
                <a:cubicBezTo>
                  <a:pt x="2302824" y="866649"/>
                  <a:pt x="2332495" y="846455"/>
                  <a:pt x="2358871" y="823376"/>
                </a:cubicBezTo>
                <a:cubicBezTo>
                  <a:pt x="2385247" y="800302"/>
                  <a:pt x="2401728" y="772278"/>
                  <a:pt x="2408320" y="739310"/>
                </a:cubicBezTo>
                <a:lnTo>
                  <a:pt x="2408320" y="709638"/>
                </a:lnTo>
                <a:cubicBezTo>
                  <a:pt x="2408320" y="696448"/>
                  <a:pt x="2408731" y="683263"/>
                  <a:pt x="2409558" y="670078"/>
                </a:cubicBezTo>
                <a:cubicBezTo>
                  <a:pt x="2410379" y="656887"/>
                  <a:pt x="2410795" y="643702"/>
                  <a:pt x="2410795" y="630511"/>
                </a:cubicBezTo>
                <a:lnTo>
                  <a:pt x="2410795" y="603315"/>
                </a:lnTo>
                <a:cubicBezTo>
                  <a:pt x="2410795" y="543971"/>
                  <a:pt x="2408731" y="485044"/>
                  <a:pt x="2404614" y="426527"/>
                </a:cubicBezTo>
                <a:cubicBezTo>
                  <a:pt x="2400490" y="368004"/>
                  <a:pt x="2385247" y="312373"/>
                  <a:pt x="2358871" y="259622"/>
                </a:cubicBezTo>
                <a:cubicBezTo>
                  <a:pt x="2344032" y="225005"/>
                  <a:pt x="2329610" y="194512"/>
                  <a:pt x="2315598" y="168137"/>
                </a:cubicBezTo>
                <a:cubicBezTo>
                  <a:pt x="2301586" y="141761"/>
                  <a:pt x="2294583" y="109620"/>
                  <a:pt x="2294583" y="71708"/>
                </a:cubicBezTo>
                <a:cubicBezTo>
                  <a:pt x="2294583" y="50276"/>
                  <a:pt x="2299111" y="32968"/>
                  <a:pt x="2308178" y="19777"/>
                </a:cubicBezTo>
                <a:cubicBezTo>
                  <a:pt x="2317246" y="6592"/>
                  <a:pt x="2334144" y="0"/>
                  <a:pt x="23588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5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696687" y="1694215"/>
            <a:ext cx="4173748" cy="3978261"/>
          </a:xfrm>
          <a:custGeom>
            <a:avLst/>
            <a:gdLst>
              <a:gd name="connsiteX0" fmla="*/ 3509950 w 4173748"/>
              <a:gd name="connsiteY0" fmla="*/ 0 h 3978261"/>
              <a:gd name="connsiteX1" fmla="*/ 3555416 w 4173748"/>
              <a:gd name="connsiteY1" fmla="*/ 168229 h 3978261"/>
              <a:gd name="connsiteX2" fmla="*/ 3573604 w 4173748"/>
              <a:gd name="connsiteY2" fmla="*/ 0 h 3978261"/>
              <a:gd name="connsiteX3" fmla="*/ 3614526 w 4173748"/>
              <a:gd name="connsiteY3" fmla="*/ 190962 h 3978261"/>
              <a:gd name="connsiteX4" fmla="*/ 3673625 w 4173748"/>
              <a:gd name="connsiteY4" fmla="*/ 104575 h 3978261"/>
              <a:gd name="connsiteX5" fmla="*/ 3673625 w 4173748"/>
              <a:gd name="connsiteY5" fmla="*/ 131853 h 3978261"/>
              <a:gd name="connsiteX6" fmla="*/ 3707724 w 4173748"/>
              <a:gd name="connsiteY6" fmla="*/ 227329 h 3978261"/>
              <a:gd name="connsiteX7" fmla="*/ 3782745 w 4173748"/>
              <a:gd name="connsiteY7" fmla="*/ 300082 h 3978261"/>
              <a:gd name="connsiteX8" fmla="*/ 3973707 w 4173748"/>
              <a:gd name="connsiteY8" fmla="*/ 100031 h 3978261"/>
              <a:gd name="connsiteX9" fmla="*/ 4123738 w 4173748"/>
              <a:gd name="connsiteY9" fmla="*/ 213695 h 3978261"/>
              <a:gd name="connsiteX10" fmla="*/ 4173748 w 4173748"/>
              <a:gd name="connsiteY10" fmla="*/ 404647 h 3978261"/>
              <a:gd name="connsiteX11" fmla="*/ 4112371 w 4173748"/>
              <a:gd name="connsiteY11" fmla="*/ 588787 h 3978261"/>
              <a:gd name="connsiteX12" fmla="*/ 3955519 w 4173748"/>
              <a:gd name="connsiteY12" fmla="*/ 668352 h 3978261"/>
              <a:gd name="connsiteX13" fmla="*/ 3978251 w 4173748"/>
              <a:gd name="connsiteY13" fmla="*/ 750194 h 3978261"/>
              <a:gd name="connsiteX14" fmla="*/ 3912320 w 4173748"/>
              <a:gd name="connsiteY14" fmla="*/ 947968 h 3978261"/>
              <a:gd name="connsiteX15" fmla="*/ 3800933 w 4173748"/>
              <a:gd name="connsiteY15" fmla="*/ 1123009 h 3978261"/>
              <a:gd name="connsiteX16" fmla="*/ 3728190 w 4173748"/>
              <a:gd name="connsiteY16" fmla="*/ 1332150 h 3978261"/>
              <a:gd name="connsiteX17" fmla="*/ 3559961 w 4173748"/>
              <a:gd name="connsiteY17" fmla="*/ 1454913 h 3978261"/>
              <a:gd name="connsiteX18" fmla="*/ 3400831 w 4173748"/>
              <a:gd name="connsiteY18" fmla="*/ 1382160 h 3978261"/>
              <a:gd name="connsiteX19" fmla="*/ 3078026 w 4173748"/>
              <a:gd name="connsiteY19" fmla="*/ 1632222 h 3978261"/>
              <a:gd name="connsiteX20" fmla="*/ 2937084 w 4173748"/>
              <a:gd name="connsiteY20" fmla="*/ 1909571 h 3978261"/>
              <a:gd name="connsiteX21" fmla="*/ 2809776 w 4173748"/>
              <a:gd name="connsiteY21" fmla="*/ 2132345 h 3978261"/>
              <a:gd name="connsiteX22" fmla="*/ 2782499 w 4173748"/>
              <a:gd name="connsiteY22" fmla="*/ 2623379 h 3978261"/>
              <a:gd name="connsiteX23" fmla="*/ 2823420 w 4173748"/>
              <a:gd name="connsiteY23" fmla="*/ 3128046 h 3978261"/>
              <a:gd name="connsiteX24" fmla="*/ 2873430 w 4173748"/>
              <a:gd name="connsiteY24" fmla="*/ 3591802 h 3978261"/>
              <a:gd name="connsiteX25" fmla="*/ 3039382 w 4173748"/>
              <a:gd name="connsiteY25" fmla="*/ 3678179 h 3978261"/>
              <a:gd name="connsiteX26" fmla="*/ 3173502 w 4173748"/>
              <a:gd name="connsiteY26" fmla="*/ 3832765 h 3978261"/>
              <a:gd name="connsiteX27" fmla="*/ 3173502 w 4173748"/>
              <a:gd name="connsiteY27" fmla="*/ 3846409 h 3978261"/>
              <a:gd name="connsiteX28" fmla="*/ 2996184 w 4173748"/>
              <a:gd name="connsiteY28" fmla="*/ 3887330 h 3978261"/>
              <a:gd name="connsiteX29" fmla="*/ 2809776 w 4173748"/>
              <a:gd name="connsiteY29" fmla="*/ 3878231 h 3978261"/>
              <a:gd name="connsiteX30" fmla="*/ 2718845 w 4173748"/>
              <a:gd name="connsiteY30" fmla="*/ 3800943 h 3978261"/>
              <a:gd name="connsiteX31" fmla="*/ 2687023 w 4173748"/>
              <a:gd name="connsiteY31" fmla="*/ 3528148 h 3978261"/>
              <a:gd name="connsiteX32" fmla="*/ 2618824 w 4173748"/>
              <a:gd name="connsiteY32" fmla="*/ 3355375 h 3978261"/>
              <a:gd name="connsiteX33" fmla="*/ 2623369 w 4173748"/>
              <a:gd name="connsiteY33" fmla="*/ 3164423 h 3978261"/>
              <a:gd name="connsiteX34" fmla="*/ 2546081 w 4173748"/>
              <a:gd name="connsiteY34" fmla="*/ 2955282 h 3978261"/>
              <a:gd name="connsiteX35" fmla="*/ 2509704 w 4173748"/>
              <a:gd name="connsiteY35" fmla="*/ 3298543 h 3978261"/>
              <a:gd name="connsiteX36" fmla="*/ 2473338 w 4173748"/>
              <a:gd name="connsiteY36" fmla="*/ 3637268 h 3978261"/>
              <a:gd name="connsiteX37" fmla="*/ 2600636 w 4173748"/>
              <a:gd name="connsiteY37" fmla="*/ 3696368 h 3978261"/>
              <a:gd name="connsiteX38" fmla="*/ 2691567 w 4173748"/>
              <a:gd name="connsiteY38" fmla="*/ 3750932 h 3978261"/>
              <a:gd name="connsiteX39" fmla="*/ 2687023 w 4173748"/>
              <a:gd name="connsiteY39" fmla="*/ 3860042 h 3978261"/>
              <a:gd name="connsiteX40" fmla="*/ 2550626 w 4173748"/>
              <a:gd name="connsiteY40" fmla="*/ 3910063 h 3978261"/>
              <a:gd name="connsiteX41" fmla="*/ 2332386 w 4173748"/>
              <a:gd name="connsiteY41" fmla="*/ 3887330 h 3978261"/>
              <a:gd name="connsiteX42" fmla="*/ 2268732 w 4173748"/>
              <a:gd name="connsiteY42" fmla="*/ 3750932 h 3978261"/>
              <a:gd name="connsiteX43" fmla="*/ 2373307 w 4173748"/>
              <a:gd name="connsiteY43" fmla="*/ 2264197 h 3978261"/>
              <a:gd name="connsiteX44" fmla="*/ 2296019 w 4173748"/>
              <a:gd name="connsiteY44" fmla="*/ 2259653 h 3978261"/>
              <a:gd name="connsiteX45" fmla="*/ 1948205 w 4173748"/>
              <a:gd name="connsiteY45" fmla="*/ 2296029 h 3978261"/>
              <a:gd name="connsiteX46" fmla="*/ 1604934 w 4173748"/>
              <a:gd name="connsiteY46" fmla="*/ 2332396 h 3978261"/>
              <a:gd name="connsiteX47" fmla="*/ 1345784 w 4173748"/>
              <a:gd name="connsiteY47" fmla="*/ 2273296 h 3978261"/>
              <a:gd name="connsiteX48" fmla="*/ 1132089 w 4173748"/>
              <a:gd name="connsiteY48" fmla="*/ 2114166 h 3978261"/>
              <a:gd name="connsiteX49" fmla="*/ 1132089 w 4173748"/>
              <a:gd name="connsiteY49" fmla="*/ 2218732 h 3978261"/>
              <a:gd name="connsiteX50" fmla="*/ 1077534 w 4173748"/>
              <a:gd name="connsiteY50" fmla="*/ 2200543 h 3978261"/>
              <a:gd name="connsiteX51" fmla="*/ 913859 w 4173748"/>
              <a:gd name="connsiteY51" fmla="*/ 2482437 h 3978261"/>
              <a:gd name="connsiteX52" fmla="*/ 722897 w 4173748"/>
              <a:gd name="connsiteY52" fmla="*/ 2746132 h 3978261"/>
              <a:gd name="connsiteX53" fmla="*/ 672887 w 4173748"/>
              <a:gd name="connsiteY53" fmla="*/ 2818885 h 3978261"/>
              <a:gd name="connsiteX54" fmla="*/ 377360 w 4173748"/>
              <a:gd name="connsiteY54" fmla="*/ 3559970 h 3978261"/>
              <a:gd name="connsiteX55" fmla="*/ 445558 w 4173748"/>
              <a:gd name="connsiteY55" fmla="*/ 3760022 h 3978261"/>
              <a:gd name="connsiteX56" fmla="*/ 591054 w 4173748"/>
              <a:gd name="connsiteY56" fmla="*/ 3846409 h 3978261"/>
              <a:gd name="connsiteX57" fmla="*/ 595599 w 4173748"/>
              <a:gd name="connsiteY57" fmla="*/ 3882775 h 3978261"/>
              <a:gd name="connsiteX58" fmla="*/ 409182 w 4173748"/>
              <a:gd name="connsiteY58" fmla="*/ 3978261 h 3978261"/>
              <a:gd name="connsiteX59" fmla="*/ 100021 w 4173748"/>
              <a:gd name="connsiteY59" fmla="*/ 3932795 h 3978261"/>
              <a:gd name="connsiteX60" fmla="*/ 31822 w 4173748"/>
              <a:gd name="connsiteY60" fmla="*/ 3150779 h 3978261"/>
              <a:gd name="connsiteX61" fmla="*/ 15911 w 4173748"/>
              <a:gd name="connsiteY61" fmla="*/ 3021204 h 3978261"/>
              <a:gd name="connsiteX62" fmla="*/ 0 w 4173748"/>
              <a:gd name="connsiteY62" fmla="*/ 2891628 h 3978261"/>
              <a:gd name="connsiteX63" fmla="*/ 68199 w 4173748"/>
              <a:gd name="connsiteY63" fmla="*/ 2773419 h 3978261"/>
              <a:gd name="connsiteX64" fmla="*/ 136397 w 4173748"/>
              <a:gd name="connsiteY64" fmla="*/ 2482437 h 3978261"/>
              <a:gd name="connsiteX65" fmla="*/ 122754 w 4173748"/>
              <a:gd name="connsiteY65" fmla="*/ 2350584 h 3978261"/>
              <a:gd name="connsiteX66" fmla="*/ 109110 w 4173748"/>
              <a:gd name="connsiteY66" fmla="*/ 2218732 h 3978261"/>
              <a:gd name="connsiteX67" fmla="*/ 172764 w 4173748"/>
              <a:gd name="connsiteY67" fmla="*/ 1932304 h 3978261"/>
              <a:gd name="connsiteX68" fmla="*/ 195497 w 4173748"/>
              <a:gd name="connsiteY68" fmla="*/ 1732252 h 3978261"/>
              <a:gd name="connsiteX69" fmla="*/ 195497 w 4173748"/>
              <a:gd name="connsiteY69" fmla="*/ 1532201 h 3978261"/>
              <a:gd name="connsiteX70" fmla="*/ 427370 w 4173748"/>
              <a:gd name="connsiteY70" fmla="*/ 1082088 h 3978261"/>
              <a:gd name="connsiteX71" fmla="*/ 891126 w 4173748"/>
              <a:gd name="connsiteY71" fmla="*/ 854759 h 3978261"/>
              <a:gd name="connsiteX72" fmla="*/ 1122999 w 4173748"/>
              <a:gd name="connsiteY72" fmla="*/ 782016 h 3978261"/>
              <a:gd name="connsiteX73" fmla="*/ 1373061 w 4173748"/>
              <a:gd name="connsiteY73" fmla="*/ 736551 h 3978261"/>
              <a:gd name="connsiteX74" fmla="*/ 1482181 w 4173748"/>
              <a:gd name="connsiteY74" fmla="*/ 754739 h 3978261"/>
              <a:gd name="connsiteX75" fmla="*/ 1595845 w 4173748"/>
              <a:gd name="connsiteY75" fmla="*/ 745640 h 3978261"/>
              <a:gd name="connsiteX76" fmla="*/ 1477636 w 4173748"/>
              <a:gd name="connsiteY76" fmla="*/ 686540 h 3978261"/>
              <a:gd name="connsiteX77" fmla="*/ 1723143 w 4173748"/>
              <a:gd name="connsiteY77" fmla="*/ 700174 h 3978261"/>
              <a:gd name="connsiteX78" fmla="*/ 1950472 w 4173748"/>
              <a:gd name="connsiteY78" fmla="*/ 636520 h 3978261"/>
              <a:gd name="connsiteX79" fmla="*/ 2182345 w 4173748"/>
              <a:gd name="connsiteY79" fmla="*/ 545589 h 3978261"/>
              <a:gd name="connsiteX80" fmla="*/ 2059592 w 4173748"/>
              <a:gd name="connsiteY80" fmla="*/ 500133 h 3978261"/>
              <a:gd name="connsiteX81" fmla="*/ 2223266 w 4173748"/>
              <a:gd name="connsiteY81" fmla="*/ 513767 h 3978261"/>
              <a:gd name="connsiteX82" fmla="*/ 2132335 w 4173748"/>
              <a:gd name="connsiteY82" fmla="*/ 450113 h 3978261"/>
              <a:gd name="connsiteX83" fmla="*/ 2314208 w 4173748"/>
              <a:gd name="connsiteY83" fmla="*/ 477390 h 3978261"/>
              <a:gd name="connsiteX84" fmla="*/ 2218722 w 4173748"/>
              <a:gd name="connsiteY84" fmla="*/ 391013 h 3978261"/>
              <a:gd name="connsiteX85" fmla="*/ 2364218 w 4173748"/>
              <a:gd name="connsiteY85" fmla="*/ 459212 h 3978261"/>
              <a:gd name="connsiteX86" fmla="*/ 2309653 w 4173748"/>
              <a:gd name="connsiteY86" fmla="*/ 363726 h 3978261"/>
              <a:gd name="connsiteX87" fmla="*/ 2446050 w 4173748"/>
              <a:gd name="connsiteY87" fmla="*/ 418291 h 3978261"/>
              <a:gd name="connsiteX88" fmla="*/ 2396040 w 4173748"/>
              <a:gd name="connsiteY88" fmla="*/ 318270 h 3978261"/>
              <a:gd name="connsiteX89" fmla="*/ 2505160 w 4173748"/>
              <a:gd name="connsiteY89" fmla="*/ 391013 h 3978261"/>
              <a:gd name="connsiteX90" fmla="*/ 2546081 w 4173748"/>
              <a:gd name="connsiteY90" fmla="*/ 281893 h 3978261"/>
              <a:gd name="connsiteX91" fmla="*/ 2627913 w 4173748"/>
              <a:gd name="connsiteY91" fmla="*/ 377370 h 3978261"/>
              <a:gd name="connsiteX92" fmla="*/ 2687023 w 4173748"/>
              <a:gd name="connsiteY92" fmla="*/ 254616 h 3978261"/>
              <a:gd name="connsiteX93" fmla="*/ 2709756 w 4173748"/>
              <a:gd name="connsiteY93" fmla="*/ 386469 h 3978261"/>
              <a:gd name="connsiteX94" fmla="*/ 2800687 w 4173748"/>
              <a:gd name="connsiteY94" fmla="*/ 272804 h 3978261"/>
              <a:gd name="connsiteX95" fmla="*/ 2777954 w 4173748"/>
              <a:gd name="connsiteY95" fmla="*/ 386469 h 3978261"/>
              <a:gd name="connsiteX96" fmla="*/ 2877975 w 4173748"/>
              <a:gd name="connsiteY96" fmla="*/ 272804 h 3978261"/>
              <a:gd name="connsiteX97" fmla="*/ 2877975 w 4173748"/>
              <a:gd name="connsiteY97" fmla="*/ 404647 h 3978261"/>
              <a:gd name="connsiteX98" fmla="*/ 2937084 w 4173748"/>
              <a:gd name="connsiteY98" fmla="*/ 400102 h 3978261"/>
              <a:gd name="connsiteX99" fmla="*/ 3255344 w 4173748"/>
              <a:gd name="connsiteY99" fmla="*/ 40921 h 3978261"/>
              <a:gd name="connsiteX100" fmla="*/ 3355365 w 4173748"/>
              <a:gd name="connsiteY100" fmla="*/ 209150 h 3978261"/>
              <a:gd name="connsiteX101" fmla="*/ 3446296 w 4173748"/>
              <a:gd name="connsiteY101" fmla="*/ 145496 h 3978261"/>
              <a:gd name="connsiteX102" fmla="*/ 3491762 w 4173748"/>
              <a:gd name="connsiteY102" fmla="*/ 190962 h 397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73748" h="3978261">
                <a:moveTo>
                  <a:pt x="3509950" y="0"/>
                </a:moveTo>
                <a:lnTo>
                  <a:pt x="3555416" y="168229"/>
                </a:lnTo>
                <a:lnTo>
                  <a:pt x="3573604" y="0"/>
                </a:lnTo>
                <a:lnTo>
                  <a:pt x="3614526" y="190962"/>
                </a:lnTo>
                <a:lnTo>
                  <a:pt x="3673625" y="104575"/>
                </a:lnTo>
                <a:lnTo>
                  <a:pt x="3673625" y="131853"/>
                </a:lnTo>
                <a:cubicBezTo>
                  <a:pt x="3670592" y="171262"/>
                  <a:pt x="3681958" y="203084"/>
                  <a:pt x="3707724" y="227329"/>
                </a:cubicBezTo>
                <a:cubicBezTo>
                  <a:pt x="3733490" y="251583"/>
                  <a:pt x="3758500" y="275827"/>
                  <a:pt x="3782745" y="300082"/>
                </a:cubicBezTo>
                <a:cubicBezTo>
                  <a:pt x="3840333" y="187929"/>
                  <a:pt x="3903987" y="121252"/>
                  <a:pt x="3973707" y="100031"/>
                </a:cubicBezTo>
                <a:cubicBezTo>
                  <a:pt x="4034318" y="103064"/>
                  <a:pt x="4084328" y="140952"/>
                  <a:pt x="4123738" y="213695"/>
                </a:cubicBezTo>
                <a:cubicBezTo>
                  <a:pt x="4157081" y="274316"/>
                  <a:pt x="4173748" y="337970"/>
                  <a:pt x="4173748" y="404647"/>
                </a:cubicBezTo>
                <a:cubicBezTo>
                  <a:pt x="4173748" y="474367"/>
                  <a:pt x="4153293" y="535744"/>
                  <a:pt x="4112371" y="588787"/>
                </a:cubicBezTo>
                <a:cubicBezTo>
                  <a:pt x="4071450" y="641830"/>
                  <a:pt x="4019173" y="668352"/>
                  <a:pt x="3955519" y="668352"/>
                </a:cubicBezTo>
                <a:cubicBezTo>
                  <a:pt x="3970674" y="689563"/>
                  <a:pt x="3978251" y="716851"/>
                  <a:pt x="3978251" y="750194"/>
                </a:cubicBezTo>
                <a:cubicBezTo>
                  <a:pt x="3978251" y="792627"/>
                  <a:pt x="3956274" y="858548"/>
                  <a:pt x="3912320" y="947968"/>
                </a:cubicBezTo>
                <a:cubicBezTo>
                  <a:pt x="3868366" y="1037378"/>
                  <a:pt x="3831244" y="1095732"/>
                  <a:pt x="3800933" y="1123009"/>
                </a:cubicBezTo>
                <a:cubicBezTo>
                  <a:pt x="3791834" y="1195753"/>
                  <a:pt x="3767590" y="1265473"/>
                  <a:pt x="3728190" y="1332150"/>
                </a:cubicBezTo>
                <a:cubicBezTo>
                  <a:pt x="3676658" y="1413992"/>
                  <a:pt x="3620582" y="1454913"/>
                  <a:pt x="3559961" y="1454913"/>
                </a:cubicBezTo>
                <a:cubicBezTo>
                  <a:pt x="3490251" y="1454913"/>
                  <a:pt x="3437207" y="1430659"/>
                  <a:pt x="3400831" y="1382160"/>
                </a:cubicBezTo>
                <a:cubicBezTo>
                  <a:pt x="3264434" y="1445814"/>
                  <a:pt x="3156835" y="1529168"/>
                  <a:pt x="3078026" y="1632222"/>
                </a:cubicBezTo>
                <a:cubicBezTo>
                  <a:pt x="3032560" y="1692843"/>
                  <a:pt x="2985583" y="1785296"/>
                  <a:pt x="2937084" y="1909571"/>
                </a:cubicBezTo>
                <a:cubicBezTo>
                  <a:pt x="2891619" y="2018680"/>
                  <a:pt x="2849186" y="2092945"/>
                  <a:pt x="2809776" y="2132345"/>
                </a:cubicBezTo>
                <a:cubicBezTo>
                  <a:pt x="2791588" y="2271775"/>
                  <a:pt x="2782499" y="2435450"/>
                  <a:pt x="2782499" y="2623379"/>
                </a:cubicBezTo>
                <a:cubicBezTo>
                  <a:pt x="2782499" y="2668844"/>
                  <a:pt x="2796142" y="2837063"/>
                  <a:pt x="2823420" y="3128046"/>
                </a:cubicBezTo>
                <a:cubicBezTo>
                  <a:pt x="2850697" y="3419029"/>
                  <a:pt x="2867374" y="3573614"/>
                  <a:pt x="2873430" y="3591802"/>
                </a:cubicBezTo>
                <a:cubicBezTo>
                  <a:pt x="2894652" y="3649390"/>
                  <a:pt x="2949962" y="3678179"/>
                  <a:pt x="3039382" y="3678179"/>
                </a:cubicBezTo>
                <a:cubicBezTo>
                  <a:pt x="3128802" y="3678179"/>
                  <a:pt x="3173502" y="3729711"/>
                  <a:pt x="3173502" y="3832765"/>
                </a:cubicBezTo>
                <a:lnTo>
                  <a:pt x="3173502" y="3846409"/>
                </a:lnTo>
                <a:cubicBezTo>
                  <a:pt x="3128036" y="3873686"/>
                  <a:pt x="3068937" y="3887330"/>
                  <a:pt x="2996184" y="3887330"/>
                </a:cubicBezTo>
                <a:cubicBezTo>
                  <a:pt x="2950718" y="3887330"/>
                  <a:pt x="2888585" y="3884297"/>
                  <a:pt x="2809776" y="3878231"/>
                </a:cubicBezTo>
                <a:cubicBezTo>
                  <a:pt x="2770377" y="3857019"/>
                  <a:pt x="2740066" y="3831253"/>
                  <a:pt x="2718845" y="3800943"/>
                </a:cubicBezTo>
                <a:lnTo>
                  <a:pt x="2687023" y="3528148"/>
                </a:lnTo>
                <a:cubicBezTo>
                  <a:pt x="2647613" y="3482683"/>
                  <a:pt x="2624880" y="3425095"/>
                  <a:pt x="2618824" y="3355375"/>
                </a:cubicBezTo>
                <a:cubicBezTo>
                  <a:pt x="2615791" y="3340219"/>
                  <a:pt x="2617313" y="3276565"/>
                  <a:pt x="2623369" y="3164423"/>
                </a:cubicBezTo>
                <a:lnTo>
                  <a:pt x="2546081" y="2955282"/>
                </a:lnTo>
                <a:cubicBezTo>
                  <a:pt x="2546081" y="3034082"/>
                  <a:pt x="2533949" y="3148512"/>
                  <a:pt x="2509704" y="3298543"/>
                </a:cubicBezTo>
                <a:cubicBezTo>
                  <a:pt x="2485460" y="3448583"/>
                  <a:pt x="2473338" y="3561492"/>
                  <a:pt x="2473338" y="3637268"/>
                </a:cubicBezTo>
                <a:cubicBezTo>
                  <a:pt x="2494549" y="3676668"/>
                  <a:pt x="2536982" y="3696368"/>
                  <a:pt x="2600636" y="3696368"/>
                </a:cubicBezTo>
                <a:cubicBezTo>
                  <a:pt x="2643069" y="3696368"/>
                  <a:pt x="2673379" y="3714556"/>
                  <a:pt x="2691567" y="3750932"/>
                </a:cubicBezTo>
                <a:lnTo>
                  <a:pt x="2687023" y="3860042"/>
                </a:lnTo>
                <a:cubicBezTo>
                  <a:pt x="2644590" y="3899452"/>
                  <a:pt x="2599124" y="3916119"/>
                  <a:pt x="2550626" y="3910063"/>
                </a:cubicBezTo>
                <a:lnTo>
                  <a:pt x="2332386" y="3887330"/>
                </a:lnTo>
                <a:cubicBezTo>
                  <a:pt x="2289953" y="3832765"/>
                  <a:pt x="2268732" y="3787299"/>
                  <a:pt x="2268732" y="3750932"/>
                </a:cubicBezTo>
                <a:cubicBezTo>
                  <a:pt x="2268732" y="3378108"/>
                  <a:pt x="2303597" y="2882529"/>
                  <a:pt x="2373307" y="2264197"/>
                </a:cubicBezTo>
                <a:cubicBezTo>
                  <a:pt x="2355119" y="2261164"/>
                  <a:pt x="2329353" y="2259653"/>
                  <a:pt x="2296019" y="2259653"/>
                </a:cubicBezTo>
                <a:cubicBezTo>
                  <a:pt x="2217210" y="2259653"/>
                  <a:pt x="2101269" y="2271775"/>
                  <a:pt x="1948205" y="2296029"/>
                </a:cubicBezTo>
                <a:cubicBezTo>
                  <a:pt x="1795131" y="2320274"/>
                  <a:pt x="1680710" y="2332396"/>
                  <a:pt x="1604934" y="2332396"/>
                </a:cubicBezTo>
                <a:cubicBezTo>
                  <a:pt x="1501880" y="2332396"/>
                  <a:pt x="1415494" y="2312696"/>
                  <a:pt x="1345784" y="2273296"/>
                </a:cubicBezTo>
                <a:cubicBezTo>
                  <a:pt x="1306374" y="2252075"/>
                  <a:pt x="1235152" y="2199032"/>
                  <a:pt x="1132089" y="2114166"/>
                </a:cubicBezTo>
                <a:lnTo>
                  <a:pt x="1132089" y="2218732"/>
                </a:lnTo>
                <a:lnTo>
                  <a:pt x="1077534" y="2200543"/>
                </a:lnTo>
                <a:cubicBezTo>
                  <a:pt x="1022979" y="2294508"/>
                  <a:pt x="968414" y="2388472"/>
                  <a:pt x="913859" y="2482437"/>
                </a:cubicBezTo>
                <a:cubicBezTo>
                  <a:pt x="850205" y="2585490"/>
                  <a:pt x="786551" y="2673389"/>
                  <a:pt x="722897" y="2746132"/>
                </a:cubicBezTo>
                <a:cubicBezTo>
                  <a:pt x="707752" y="2761287"/>
                  <a:pt x="691075" y="2785542"/>
                  <a:pt x="672887" y="2818885"/>
                </a:cubicBezTo>
                <a:cubicBezTo>
                  <a:pt x="475869" y="2940127"/>
                  <a:pt x="377360" y="3187155"/>
                  <a:pt x="377360" y="3559970"/>
                </a:cubicBezTo>
                <a:cubicBezTo>
                  <a:pt x="377360" y="3681212"/>
                  <a:pt x="400092" y="3747899"/>
                  <a:pt x="445558" y="3760022"/>
                </a:cubicBezTo>
                <a:cubicBezTo>
                  <a:pt x="521334" y="3781243"/>
                  <a:pt x="569833" y="3810032"/>
                  <a:pt x="591054" y="3846409"/>
                </a:cubicBezTo>
                <a:lnTo>
                  <a:pt x="595599" y="3882775"/>
                </a:lnTo>
                <a:cubicBezTo>
                  <a:pt x="595599" y="3946429"/>
                  <a:pt x="533457" y="3978261"/>
                  <a:pt x="409182" y="3978261"/>
                </a:cubicBezTo>
                <a:cubicBezTo>
                  <a:pt x="242474" y="3978261"/>
                  <a:pt x="139430" y="3963106"/>
                  <a:pt x="100021" y="3932795"/>
                </a:cubicBezTo>
                <a:cubicBezTo>
                  <a:pt x="54555" y="3784266"/>
                  <a:pt x="31822" y="3523604"/>
                  <a:pt x="31822" y="3150779"/>
                </a:cubicBezTo>
                <a:cubicBezTo>
                  <a:pt x="31822" y="3123501"/>
                  <a:pt x="26512" y="3080313"/>
                  <a:pt x="15911" y="3021204"/>
                </a:cubicBezTo>
                <a:cubicBezTo>
                  <a:pt x="5300" y="2962094"/>
                  <a:pt x="0" y="2918906"/>
                  <a:pt x="0" y="2891628"/>
                </a:cubicBezTo>
                <a:cubicBezTo>
                  <a:pt x="0" y="2888595"/>
                  <a:pt x="22733" y="2849196"/>
                  <a:pt x="68199" y="2773419"/>
                </a:cubicBezTo>
                <a:cubicBezTo>
                  <a:pt x="113654" y="2697643"/>
                  <a:pt x="136397" y="2600646"/>
                  <a:pt x="136397" y="2482437"/>
                </a:cubicBezTo>
                <a:cubicBezTo>
                  <a:pt x="136397" y="2452126"/>
                  <a:pt x="131843" y="2408172"/>
                  <a:pt x="122754" y="2350584"/>
                </a:cubicBezTo>
                <a:cubicBezTo>
                  <a:pt x="113654" y="2292996"/>
                  <a:pt x="109110" y="2249042"/>
                  <a:pt x="109110" y="2218732"/>
                </a:cubicBezTo>
                <a:cubicBezTo>
                  <a:pt x="109110" y="2185388"/>
                  <a:pt x="130331" y="2089912"/>
                  <a:pt x="172764" y="1932304"/>
                </a:cubicBezTo>
                <a:cubicBezTo>
                  <a:pt x="184886" y="1883805"/>
                  <a:pt x="192464" y="1817118"/>
                  <a:pt x="195497" y="1732252"/>
                </a:cubicBezTo>
                <a:cubicBezTo>
                  <a:pt x="195497" y="1665565"/>
                  <a:pt x="195497" y="1598888"/>
                  <a:pt x="195497" y="1532201"/>
                </a:cubicBezTo>
                <a:cubicBezTo>
                  <a:pt x="204596" y="1356404"/>
                  <a:pt x="281884" y="1206363"/>
                  <a:pt x="427370" y="1082088"/>
                </a:cubicBezTo>
                <a:cubicBezTo>
                  <a:pt x="551645" y="976001"/>
                  <a:pt x="706230" y="900225"/>
                  <a:pt x="891126" y="854759"/>
                </a:cubicBezTo>
                <a:cubicBezTo>
                  <a:pt x="969936" y="830515"/>
                  <a:pt x="1047223" y="806261"/>
                  <a:pt x="1122999" y="782016"/>
                </a:cubicBezTo>
                <a:cubicBezTo>
                  <a:pt x="1223020" y="751706"/>
                  <a:pt x="1306374" y="736551"/>
                  <a:pt x="1373061" y="736551"/>
                </a:cubicBezTo>
                <a:cubicBezTo>
                  <a:pt x="1412470" y="736551"/>
                  <a:pt x="1448837" y="742607"/>
                  <a:pt x="1482181" y="754739"/>
                </a:cubicBezTo>
                <a:lnTo>
                  <a:pt x="1595845" y="745640"/>
                </a:lnTo>
                <a:lnTo>
                  <a:pt x="1477636" y="686540"/>
                </a:lnTo>
                <a:cubicBezTo>
                  <a:pt x="1577657" y="695629"/>
                  <a:pt x="1659499" y="700174"/>
                  <a:pt x="1723143" y="700174"/>
                </a:cubicBezTo>
                <a:cubicBezTo>
                  <a:pt x="1771642" y="700174"/>
                  <a:pt x="1847418" y="678963"/>
                  <a:pt x="1950472" y="636520"/>
                </a:cubicBezTo>
                <a:cubicBezTo>
                  <a:pt x="2095968" y="578932"/>
                  <a:pt x="2173256" y="548622"/>
                  <a:pt x="2182345" y="545589"/>
                </a:cubicBezTo>
                <a:lnTo>
                  <a:pt x="2059592" y="500133"/>
                </a:lnTo>
                <a:cubicBezTo>
                  <a:pt x="2108090" y="500133"/>
                  <a:pt x="2162645" y="504677"/>
                  <a:pt x="2223266" y="513767"/>
                </a:cubicBezTo>
                <a:lnTo>
                  <a:pt x="2132335" y="450113"/>
                </a:lnTo>
                <a:lnTo>
                  <a:pt x="2314208" y="477390"/>
                </a:lnTo>
                <a:lnTo>
                  <a:pt x="2218722" y="391013"/>
                </a:lnTo>
                <a:lnTo>
                  <a:pt x="2364218" y="459212"/>
                </a:lnTo>
                <a:lnTo>
                  <a:pt x="2309653" y="363726"/>
                </a:lnTo>
                <a:lnTo>
                  <a:pt x="2446050" y="418291"/>
                </a:lnTo>
                <a:lnTo>
                  <a:pt x="2396040" y="318270"/>
                </a:lnTo>
                <a:cubicBezTo>
                  <a:pt x="2435450" y="318270"/>
                  <a:pt x="2471816" y="342514"/>
                  <a:pt x="2505160" y="391013"/>
                </a:cubicBezTo>
                <a:lnTo>
                  <a:pt x="2546081" y="281893"/>
                </a:lnTo>
                <a:cubicBezTo>
                  <a:pt x="2573358" y="287950"/>
                  <a:pt x="2600636" y="319782"/>
                  <a:pt x="2627913" y="377370"/>
                </a:cubicBezTo>
                <a:lnTo>
                  <a:pt x="2687023" y="254616"/>
                </a:lnTo>
                <a:lnTo>
                  <a:pt x="2709756" y="386469"/>
                </a:lnTo>
                <a:cubicBezTo>
                  <a:pt x="2743089" y="328871"/>
                  <a:pt x="2773410" y="290983"/>
                  <a:pt x="2800687" y="272804"/>
                </a:cubicBezTo>
                <a:lnTo>
                  <a:pt x="2777954" y="386469"/>
                </a:lnTo>
                <a:lnTo>
                  <a:pt x="2877975" y="272804"/>
                </a:lnTo>
                <a:lnTo>
                  <a:pt x="2877975" y="404647"/>
                </a:lnTo>
                <a:lnTo>
                  <a:pt x="2937084" y="400102"/>
                </a:lnTo>
                <a:cubicBezTo>
                  <a:pt x="2973461" y="160652"/>
                  <a:pt x="3079538" y="40921"/>
                  <a:pt x="3255344" y="40921"/>
                </a:cubicBezTo>
                <a:cubicBezTo>
                  <a:pt x="3288688" y="40921"/>
                  <a:pt x="3322031" y="96997"/>
                  <a:pt x="3355365" y="209150"/>
                </a:cubicBezTo>
                <a:lnTo>
                  <a:pt x="3446296" y="145496"/>
                </a:lnTo>
                <a:lnTo>
                  <a:pt x="3491762" y="1909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2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6348446" y="2119018"/>
            <a:ext cx="5547988" cy="2899296"/>
          </a:xfrm>
          <a:custGeom>
            <a:avLst/>
            <a:gdLst>
              <a:gd name="connsiteX0" fmla="*/ 2533839 w 5547988"/>
              <a:gd name="connsiteY0" fmla="*/ 0 h 2899296"/>
              <a:gd name="connsiteX1" fmla="*/ 2812282 w 5547988"/>
              <a:gd name="connsiteY1" fmla="*/ 59166 h 2899296"/>
              <a:gd name="connsiteX2" fmla="*/ 3101163 w 5547988"/>
              <a:gd name="connsiteY2" fmla="*/ 135743 h 2899296"/>
              <a:gd name="connsiteX3" fmla="*/ 3449217 w 5547988"/>
              <a:gd name="connsiteY3" fmla="*/ 177506 h 2899296"/>
              <a:gd name="connsiteX4" fmla="*/ 3804237 w 5547988"/>
              <a:gd name="connsiteY4" fmla="*/ 201867 h 2899296"/>
              <a:gd name="connsiteX5" fmla="*/ 4416812 w 5547988"/>
              <a:gd name="connsiteY5" fmla="*/ 34805 h 2899296"/>
              <a:gd name="connsiteX6" fmla="*/ 4761387 w 5547988"/>
              <a:gd name="connsiteY6" fmla="*/ 109639 h 2899296"/>
              <a:gd name="connsiteX7" fmla="*/ 5064191 w 5547988"/>
              <a:gd name="connsiteY7" fmla="*/ 208832 h 2899296"/>
              <a:gd name="connsiteX8" fmla="*/ 5499259 w 5547988"/>
              <a:gd name="connsiteY8" fmla="*/ 1099850 h 2899296"/>
              <a:gd name="connsiteX9" fmla="*/ 5520141 w 5547988"/>
              <a:gd name="connsiteY9" fmla="*/ 1252996 h 2899296"/>
              <a:gd name="connsiteX10" fmla="*/ 5547988 w 5547988"/>
              <a:gd name="connsiteY10" fmla="*/ 1364370 h 2899296"/>
              <a:gd name="connsiteX11" fmla="*/ 5485335 w 5547988"/>
              <a:gd name="connsiteY11" fmla="*/ 1614974 h 2899296"/>
              <a:gd name="connsiteX12" fmla="*/ 5460975 w 5547988"/>
              <a:gd name="connsiteY12" fmla="*/ 1635856 h 2899296"/>
              <a:gd name="connsiteX13" fmla="*/ 5415725 w 5547988"/>
              <a:gd name="connsiteY13" fmla="*/ 1420065 h 2899296"/>
              <a:gd name="connsiteX14" fmla="*/ 5454017 w 5547988"/>
              <a:gd name="connsiteY14" fmla="*/ 1280843 h 2899296"/>
              <a:gd name="connsiteX15" fmla="*/ 5415725 w 5547988"/>
              <a:gd name="connsiteY15" fmla="*/ 1101594 h 2899296"/>
              <a:gd name="connsiteX16" fmla="*/ 5370482 w 5547988"/>
              <a:gd name="connsiteY16" fmla="*/ 932789 h 2899296"/>
              <a:gd name="connsiteX17" fmla="*/ 5137281 w 5547988"/>
              <a:gd name="connsiteY17" fmla="*/ 1465308 h 2899296"/>
              <a:gd name="connsiteX18" fmla="*/ 4789227 w 5547988"/>
              <a:gd name="connsiteY18" fmla="*/ 1928223 h 2899296"/>
              <a:gd name="connsiteX19" fmla="*/ 4928448 w 5547988"/>
              <a:gd name="connsiteY19" fmla="*/ 2206666 h 2899296"/>
              <a:gd name="connsiteX20" fmla="*/ 4830998 w 5547988"/>
              <a:gd name="connsiteY20" fmla="*/ 2516436 h 2899296"/>
              <a:gd name="connsiteX21" fmla="*/ 4667408 w 5547988"/>
              <a:gd name="connsiteY21" fmla="*/ 2763553 h 2899296"/>
              <a:gd name="connsiteX22" fmla="*/ 4556033 w 5547988"/>
              <a:gd name="connsiteY22" fmla="*/ 2808796 h 2899296"/>
              <a:gd name="connsiteX23" fmla="*/ 4517749 w 5547988"/>
              <a:gd name="connsiteY23" fmla="*/ 2892330 h 2899296"/>
              <a:gd name="connsiteX24" fmla="*/ 4340235 w 5547988"/>
              <a:gd name="connsiteY24" fmla="*/ 2899296 h 2899296"/>
              <a:gd name="connsiteX25" fmla="*/ 4020028 w 5547988"/>
              <a:gd name="connsiteY25" fmla="*/ 2881893 h 2899296"/>
              <a:gd name="connsiteX26" fmla="*/ 4002625 w 5547988"/>
              <a:gd name="connsiteY26" fmla="*/ 2836643 h 2899296"/>
              <a:gd name="connsiteX27" fmla="*/ 4214937 w 5547988"/>
              <a:gd name="connsiteY27" fmla="*/ 2537318 h 2899296"/>
              <a:gd name="connsiteX28" fmla="*/ 4354159 w 5547988"/>
              <a:gd name="connsiteY28" fmla="*/ 2210145 h 2899296"/>
              <a:gd name="connsiteX29" fmla="*/ 4348944 w 5547988"/>
              <a:gd name="connsiteY29" fmla="*/ 2084847 h 2899296"/>
              <a:gd name="connsiteX30" fmla="*/ 4343722 w 5547988"/>
              <a:gd name="connsiteY30" fmla="*/ 1969986 h 2899296"/>
              <a:gd name="connsiteX31" fmla="*/ 4228861 w 5547988"/>
              <a:gd name="connsiteY31" fmla="*/ 1844688 h 2899296"/>
              <a:gd name="connsiteX32" fmla="*/ 4127923 w 5547988"/>
              <a:gd name="connsiteY32" fmla="*/ 1896897 h 2899296"/>
              <a:gd name="connsiteX33" fmla="*/ 4002625 w 5547988"/>
              <a:gd name="connsiteY33" fmla="*/ 1959549 h 2899296"/>
              <a:gd name="connsiteX34" fmla="*/ 3487509 w 5547988"/>
              <a:gd name="connsiteY34" fmla="*/ 2039597 h 2899296"/>
              <a:gd name="connsiteX35" fmla="*/ 3236906 w 5547988"/>
              <a:gd name="connsiteY35" fmla="*/ 2011758 h 2899296"/>
              <a:gd name="connsiteX36" fmla="*/ 2986310 w 5547988"/>
              <a:gd name="connsiteY36" fmla="*/ 1980431 h 2899296"/>
              <a:gd name="connsiteX37" fmla="*/ 2968907 w 5547988"/>
              <a:gd name="connsiteY37" fmla="*/ 2022195 h 2899296"/>
              <a:gd name="connsiteX38" fmla="*/ 2982823 w 5547988"/>
              <a:gd name="connsiteY38" fmla="*/ 2377215 h 2899296"/>
              <a:gd name="connsiteX39" fmla="*/ 3028073 w 5547988"/>
              <a:gd name="connsiteY39" fmla="*/ 2707866 h 2899296"/>
              <a:gd name="connsiteX40" fmla="*/ 2937580 w 5547988"/>
              <a:gd name="connsiteY40" fmla="*/ 2791393 h 2899296"/>
              <a:gd name="connsiteX41" fmla="*/ 2829685 w 5547988"/>
              <a:gd name="connsiteY41" fmla="*/ 2763553 h 2899296"/>
              <a:gd name="connsiteX42" fmla="*/ 2740928 w 5547988"/>
              <a:gd name="connsiteY42" fmla="*/ 2768776 h 2899296"/>
              <a:gd name="connsiteX43" fmla="*/ 2652171 w 5547988"/>
              <a:gd name="connsiteY43" fmla="*/ 2773990 h 2899296"/>
              <a:gd name="connsiteX44" fmla="*/ 2617373 w 5547988"/>
              <a:gd name="connsiteY44" fmla="*/ 2791393 h 2899296"/>
              <a:gd name="connsiteX45" fmla="*/ 2593005 w 5547988"/>
              <a:gd name="connsiteY45" fmla="*/ 2763553 h 2899296"/>
              <a:gd name="connsiteX46" fmla="*/ 2652171 w 5547988"/>
              <a:gd name="connsiteY46" fmla="*/ 2648692 h 2899296"/>
              <a:gd name="connsiteX47" fmla="*/ 2707866 w 5547988"/>
              <a:gd name="connsiteY47" fmla="*/ 2589526 h 2899296"/>
              <a:gd name="connsiteX48" fmla="*/ 2530360 w 5547988"/>
              <a:gd name="connsiteY48" fmla="*/ 1949105 h 2899296"/>
              <a:gd name="connsiteX49" fmla="*/ 2488589 w 5547988"/>
              <a:gd name="connsiteY49" fmla="*/ 2248430 h 2899296"/>
              <a:gd name="connsiteX50" fmla="*/ 2436381 w 5547988"/>
              <a:gd name="connsiteY50" fmla="*/ 2547755 h 2899296"/>
              <a:gd name="connsiteX51" fmla="*/ 2408541 w 5547988"/>
              <a:gd name="connsiteY51" fmla="*/ 2652171 h 2899296"/>
              <a:gd name="connsiteX52" fmla="*/ 2432902 w 5547988"/>
              <a:gd name="connsiteY52" fmla="*/ 2749630 h 2899296"/>
              <a:gd name="connsiteX53" fmla="*/ 2387651 w 5547988"/>
              <a:gd name="connsiteY53" fmla="*/ 2829685 h 2899296"/>
              <a:gd name="connsiteX54" fmla="*/ 2157937 w 5547988"/>
              <a:gd name="connsiteY54" fmla="*/ 2836643 h 2899296"/>
              <a:gd name="connsiteX55" fmla="*/ 1928222 w 5547988"/>
              <a:gd name="connsiteY55" fmla="*/ 2767032 h 2899296"/>
              <a:gd name="connsiteX56" fmla="*/ 1924743 w 5547988"/>
              <a:gd name="connsiteY56" fmla="*/ 2763553 h 2899296"/>
              <a:gd name="connsiteX57" fmla="*/ 2004791 w 5547988"/>
              <a:gd name="connsiteY57" fmla="*/ 2638255 h 2899296"/>
              <a:gd name="connsiteX58" fmla="*/ 2116173 w 5547988"/>
              <a:gd name="connsiteY58" fmla="*/ 2533839 h 2899296"/>
              <a:gd name="connsiteX59" fmla="*/ 2175340 w 5547988"/>
              <a:gd name="connsiteY59" fmla="*/ 2265833 h 2899296"/>
              <a:gd name="connsiteX60" fmla="*/ 1966507 w 5547988"/>
              <a:gd name="connsiteY60" fmla="*/ 1708946 h 2899296"/>
              <a:gd name="connsiteX61" fmla="*/ 1802924 w 5547988"/>
              <a:gd name="connsiteY61" fmla="*/ 1580169 h 2899296"/>
              <a:gd name="connsiteX62" fmla="*/ 1531439 w 5547988"/>
              <a:gd name="connsiteY62" fmla="*/ 1440947 h 2899296"/>
              <a:gd name="connsiteX63" fmla="*/ 1374815 w 5547988"/>
              <a:gd name="connsiteY63" fmla="*/ 1538397 h 2899296"/>
              <a:gd name="connsiteX64" fmla="*/ 1239080 w 5547988"/>
              <a:gd name="connsiteY64" fmla="*/ 1670661 h 2899296"/>
              <a:gd name="connsiteX65" fmla="*/ 880581 w 5547988"/>
              <a:gd name="connsiteY65" fmla="*/ 1782036 h 2899296"/>
              <a:gd name="connsiteX66" fmla="*/ 515124 w 5547988"/>
              <a:gd name="connsiteY66" fmla="*/ 1823807 h 2899296"/>
              <a:gd name="connsiteX67" fmla="*/ 480318 w 5547988"/>
              <a:gd name="connsiteY67" fmla="*/ 1869049 h 2899296"/>
              <a:gd name="connsiteX68" fmla="*/ 379381 w 5547988"/>
              <a:gd name="connsiteY68" fmla="*/ 1580169 h 2899296"/>
              <a:gd name="connsiteX69" fmla="*/ 389825 w 5547988"/>
              <a:gd name="connsiteY69" fmla="*/ 1489676 h 2899296"/>
              <a:gd name="connsiteX70" fmla="*/ 365457 w 5547988"/>
              <a:gd name="connsiteY70" fmla="*/ 1440947 h 2899296"/>
              <a:gd name="connsiteX71" fmla="*/ 400263 w 5547988"/>
              <a:gd name="connsiteY71" fmla="*/ 1378294 h 2899296"/>
              <a:gd name="connsiteX72" fmla="*/ 219277 w 5547988"/>
              <a:gd name="connsiteY72" fmla="*/ 1051121 h 2899296"/>
              <a:gd name="connsiteX73" fmla="*/ 66132 w 5547988"/>
              <a:gd name="connsiteY73" fmla="*/ 762241 h 2899296"/>
              <a:gd name="connsiteX74" fmla="*/ 0 w 5547988"/>
              <a:gd name="connsiteY74" fmla="*/ 368936 h 2899296"/>
              <a:gd name="connsiteX75" fmla="*/ 0 w 5547988"/>
              <a:gd name="connsiteY75" fmla="*/ 271485 h 2899296"/>
              <a:gd name="connsiteX76" fmla="*/ 212312 w 5547988"/>
              <a:gd name="connsiteY76" fmla="*/ 741359 h 2899296"/>
              <a:gd name="connsiteX77" fmla="*/ 584734 w 5547988"/>
              <a:gd name="connsiteY77" fmla="*/ 1065045 h 2899296"/>
              <a:gd name="connsiteX78" fmla="*/ 626498 w 5547988"/>
              <a:gd name="connsiteY78" fmla="*/ 1058087 h 2899296"/>
              <a:gd name="connsiteX79" fmla="*/ 629977 w 5547988"/>
              <a:gd name="connsiteY79" fmla="*/ 991955 h 2899296"/>
              <a:gd name="connsiteX80" fmla="*/ 617797 w 5547988"/>
              <a:gd name="connsiteY80" fmla="*/ 866657 h 2899296"/>
              <a:gd name="connsiteX81" fmla="*/ 602137 w 5547988"/>
              <a:gd name="connsiteY81" fmla="*/ 744838 h 2899296"/>
              <a:gd name="connsiteX82" fmla="*/ 619540 w 5547988"/>
              <a:gd name="connsiteY82" fmla="*/ 549929 h 2899296"/>
              <a:gd name="connsiteX83" fmla="*/ 922344 w 5547988"/>
              <a:gd name="connsiteY83" fmla="*/ 887539 h 2899296"/>
              <a:gd name="connsiteX84" fmla="*/ 1120740 w 5547988"/>
              <a:gd name="connsiteY84" fmla="*/ 751796 h 2899296"/>
              <a:gd name="connsiteX85" fmla="*/ 1214711 w 5547988"/>
              <a:gd name="connsiteY85" fmla="*/ 515123 h 2899296"/>
              <a:gd name="connsiteX86" fmla="*/ 1078976 w 5547988"/>
              <a:gd name="connsiteY86" fmla="*/ 417665 h 2899296"/>
              <a:gd name="connsiteX87" fmla="*/ 1019802 w 5547988"/>
              <a:gd name="connsiteY87" fmla="*/ 271485 h 2899296"/>
              <a:gd name="connsiteX88" fmla="*/ 1025017 w 5547988"/>
              <a:gd name="connsiteY88" fmla="*/ 217534 h 2899296"/>
              <a:gd name="connsiteX89" fmla="*/ 1030239 w 5547988"/>
              <a:gd name="connsiteY89" fmla="*/ 163582 h 2899296"/>
              <a:gd name="connsiteX90" fmla="*/ 1165982 w 5547988"/>
              <a:gd name="connsiteY90" fmla="*/ 226235 h 2899296"/>
              <a:gd name="connsiteX91" fmla="*/ 1263440 w 5547988"/>
              <a:gd name="connsiteY91" fmla="*/ 344575 h 2899296"/>
              <a:gd name="connsiteX92" fmla="*/ 1266919 w 5547988"/>
              <a:gd name="connsiteY92" fmla="*/ 421144 h 2899296"/>
              <a:gd name="connsiteX93" fmla="*/ 1315649 w 5547988"/>
              <a:gd name="connsiteY93" fmla="*/ 431589 h 2899296"/>
              <a:gd name="connsiteX94" fmla="*/ 1392217 w 5547988"/>
              <a:gd name="connsiteY94" fmla="*/ 389818 h 2899296"/>
              <a:gd name="connsiteX95" fmla="*/ 1413099 w 5547988"/>
              <a:gd name="connsiteY95" fmla="*/ 330652 h 2899296"/>
              <a:gd name="connsiteX96" fmla="*/ 1378294 w 5547988"/>
              <a:gd name="connsiteY96" fmla="*/ 287145 h 2899296"/>
              <a:gd name="connsiteX97" fmla="*/ 1346967 w 5547988"/>
              <a:gd name="connsiteY97" fmla="*/ 243638 h 2899296"/>
              <a:gd name="connsiteX98" fmla="*/ 1367857 w 5547988"/>
              <a:gd name="connsiteY98" fmla="*/ 153145 h 2899296"/>
              <a:gd name="connsiteX99" fmla="*/ 1427023 w 5547988"/>
              <a:gd name="connsiteY99" fmla="*/ 104416 h 2899296"/>
              <a:gd name="connsiteX100" fmla="*/ 1517516 w 5547988"/>
              <a:gd name="connsiteY100" fmla="*/ 156624 h 2899296"/>
              <a:gd name="connsiteX101" fmla="*/ 1541884 w 5547988"/>
              <a:gd name="connsiteY101" fmla="*/ 254075 h 2899296"/>
              <a:gd name="connsiteX102" fmla="*/ 1571467 w 5547988"/>
              <a:gd name="connsiteY102" fmla="*/ 287145 h 2899296"/>
              <a:gd name="connsiteX103" fmla="*/ 1601050 w 5547988"/>
              <a:gd name="connsiteY103" fmla="*/ 323693 h 2899296"/>
              <a:gd name="connsiteX104" fmla="*/ 2081368 w 5547988"/>
              <a:gd name="connsiteY104" fmla="*/ 146180 h 2899296"/>
              <a:gd name="connsiteX105" fmla="*/ 2533839 w 5547988"/>
              <a:gd name="connsiteY105" fmla="*/ 0 h 289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547988" h="2899296">
                <a:moveTo>
                  <a:pt x="2533839" y="0"/>
                </a:moveTo>
                <a:cubicBezTo>
                  <a:pt x="2594170" y="0"/>
                  <a:pt x="2686984" y="19724"/>
                  <a:pt x="2812282" y="59166"/>
                </a:cubicBezTo>
                <a:cubicBezTo>
                  <a:pt x="2951504" y="105573"/>
                  <a:pt x="3047798" y="131099"/>
                  <a:pt x="3101163" y="135743"/>
                </a:cubicBezTo>
                <a:cubicBezTo>
                  <a:pt x="3217181" y="149659"/>
                  <a:pt x="3333199" y="163582"/>
                  <a:pt x="3449217" y="177506"/>
                </a:cubicBezTo>
                <a:cubicBezTo>
                  <a:pt x="3583803" y="193752"/>
                  <a:pt x="3702143" y="201867"/>
                  <a:pt x="3804237" y="201867"/>
                </a:cubicBezTo>
                <a:cubicBezTo>
                  <a:pt x="3982901" y="201867"/>
                  <a:pt x="4187097" y="146180"/>
                  <a:pt x="4416812" y="34805"/>
                </a:cubicBezTo>
                <a:cubicBezTo>
                  <a:pt x="4456261" y="34805"/>
                  <a:pt x="4571114" y="59752"/>
                  <a:pt x="4761387" y="109639"/>
                </a:cubicBezTo>
                <a:cubicBezTo>
                  <a:pt x="4951652" y="159525"/>
                  <a:pt x="5052589" y="192587"/>
                  <a:pt x="5064191" y="208832"/>
                </a:cubicBezTo>
                <a:cubicBezTo>
                  <a:pt x="5245184" y="487276"/>
                  <a:pt x="5390207" y="784280"/>
                  <a:pt x="5499259" y="1099850"/>
                </a:cubicBezTo>
                <a:cubicBezTo>
                  <a:pt x="5501581" y="1134656"/>
                  <a:pt x="5508547" y="1185707"/>
                  <a:pt x="5520141" y="1252996"/>
                </a:cubicBezTo>
                <a:cubicBezTo>
                  <a:pt x="5538708" y="1306361"/>
                  <a:pt x="5547988" y="1343489"/>
                  <a:pt x="5547988" y="1364370"/>
                </a:cubicBezTo>
                <a:cubicBezTo>
                  <a:pt x="5547988" y="1406141"/>
                  <a:pt x="5527107" y="1489676"/>
                  <a:pt x="5485335" y="1614974"/>
                </a:cubicBezTo>
                <a:lnTo>
                  <a:pt x="5460975" y="1635856"/>
                </a:lnTo>
                <a:lnTo>
                  <a:pt x="5415725" y="1420065"/>
                </a:lnTo>
                <a:cubicBezTo>
                  <a:pt x="5441250" y="1371336"/>
                  <a:pt x="5454017" y="1324929"/>
                  <a:pt x="5454017" y="1280843"/>
                </a:cubicBezTo>
                <a:cubicBezTo>
                  <a:pt x="5454017" y="1241394"/>
                  <a:pt x="5441250" y="1181642"/>
                  <a:pt x="5415725" y="1101594"/>
                </a:cubicBezTo>
                <a:cubicBezTo>
                  <a:pt x="5390207" y="1021538"/>
                  <a:pt x="5375118" y="965272"/>
                  <a:pt x="5370482" y="932789"/>
                </a:cubicBezTo>
                <a:cubicBezTo>
                  <a:pt x="5333355" y="1123054"/>
                  <a:pt x="5255621" y="1300560"/>
                  <a:pt x="5137281" y="1465308"/>
                </a:cubicBezTo>
                <a:cubicBezTo>
                  <a:pt x="5021271" y="1620775"/>
                  <a:pt x="4905245" y="1775078"/>
                  <a:pt x="4789227" y="1928223"/>
                </a:cubicBezTo>
                <a:cubicBezTo>
                  <a:pt x="4882041" y="2104572"/>
                  <a:pt x="4928448" y="2197386"/>
                  <a:pt x="4928448" y="2206666"/>
                </a:cubicBezTo>
                <a:cubicBezTo>
                  <a:pt x="4928448" y="2260032"/>
                  <a:pt x="4895965" y="2363291"/>
                  <a:pt x="4830998" y="2516436"/>
                </a:cubicBezTo>
                <a:cubicBezTo>
                  <a:pt x="4763701" y="2681176"/>
                  <a:pt x="4709179" y="2763553"/>
                  <a:pt x="4667408" y="2763553"/>
                </a:cubicBezTo>
                <a:cubicBezTo>
                  <a:pt x="4614042" y="2763553"/>
                  <a:pt x="4576915" y="2778634"/>
                  <a:pt x="4556033" y="2808796"/>
                </a:cubicBezTo>
                <a:cubicBezTo>
                  <a:pt x="4553711" y="2848245"/>
                  <a:pt x="4540952" y="2876092"/>
                  <a:pt x="4517749" y="2892330"/>
                </a:cubicBezTo>
                <a:cubicBezTo>
                  <a:pt x="4427256" y="2896974"/>
                  <a:pt x="4368082" y="2899296"/>
                  <a:pt x="4340235" y="2899296"/>
                </a:cubicBezTo>
                <a:cubicBezTo>
                  <a:pt x="4303115" y="2899296"/>
                  <a:pt x="4196377" y="2893495"/>
                  <a:pt x="4020028" y="2881893"/>
                </a:cubicBezTo>
                <a:lnTo>
                  <a:pt x="4002625" y="2836643"/>
                </a:lnTo>
                <a:cubicBezTo>
                  <a:pt x="4016549" y="2806482"/>
                  <a:pt x="4087317" y="2706701"/>
                  <a:pt x="4214937" y="2537318"/>
                </a:cubicBezTo>
                <a:cubicBezTo>
                  <a:pt x="4307752" y="2414334"/>
                  <a:pt x="4354159" y="2305282"/>
                  <a:pt x="4354159" y="2210145"/>
                </a:cubicBezTo>
                <a:cubicBezTo>
                  <a:pt x="4354159" y="2179984"/>
                  <a:pt x="4352423" y="2138213"/>
                  <a:pt x="4348944" y="2084847"/>
                </a:cubicBezTo>
                <a:cubicBezTo>
                  <a:pt x="4345457" y="2031475"/>
                  <a:pt x="4343722" y="1993190"/>
                  <a:pt x="4343722" y="1969986"/>
                </a:cubicBezTo>
                <a:lnTo>
                  <a:pt x="4228861" y="1844688"/>
                </a:lnTo>
                <a:cubicBezTo>
                  <a:pt x="4210301" y="1847010"/>
                  <a:pt x="4176652" y="1864413"/>
                  <a:pt x="4127923" y="1896897"/>
                </a:cubicBezTo>
                <a:cubicBezTo>
                  <a:pt x="4079202" y="1929380"/>
                  <a:pt x="4037431" y="1950262"/>
                  <a:pt x="4002625" y="1959549"/>
                </a:cubicBezTo>
                <a:cubicBezTo>
                  <a:pt x="3777555" y="2012915"/>
                  <a:pt x="3605842" y="2039597"/>
                  <a:pt x="3487509" y="2039597"/>
                </a:cubicBezTo>
                <a:cubicBezTo>
                  <a:pt x="3424857" y="2039597"/>
                  <a:pt x="3341322" y="2030317"/>
                  <a:pt x="3236906" y="2011758"/>
                </a:cubicBezTo>
                <a:cubicBezTo>
                  <a:pt x="3120888" y="1993190"/>
                  <a:pt x="3037353" y="1982753"/>
                  <a:pt x="2986310" y="1980431"/>
                </a:cubicBezTo>
                <a:cubicBezTo>
                  <a:pt x="2974708" y="1989711"/>
                  <a:pt x="2968907" y="2003635"/>
                  <a:pt x="2968907" y="2022195"/>
                </a:cubicBezTo>
                <a:cubicBezTo>
                  <a:pt x="2973543" y="2140535"/>
                  <a:pt x="2978187" y="2258875"/>
                  <a:pt x="2982823" y="2377215"/>
                </a:cubicBezTo>
                <a:cubicBezTo>
                  <a:pt x="2992110" y="2565158"/>
                  <a:pt x="3007191" y="2675375"/>
                  <a:pt x="3028073" y="2707866"/>
                </a:cubicBezTo>
                <a:lnTo>
                  <a:pt x="2937580" y="2791393"/>
                </a:lnTo>
                <a:cubicBezTo>
                  <a:pt x="2902775" y="2772833"/>
                  <a:pt x="2866805" y="2763553"/>
                  <a:pt x="2829685" y="2763553"/>
                </a:cubicBezTo>
                <a:cubicBezTo>
                  <a:pt x="2811118" y="2763553"/>
                  <a:pt x="2781535" y="2765289"/>
                  <a:pt x="2740928" y="2768776"/>
                </a:cubicBezTo>
                <a:cubicBezTo>
                  <a:pt x="2700322" y="2772255"/>
                  <a:pt x="2670739" y="2773990"/>
                  <a:pt x="2652171" y="2773990"/>
                </a:cubicBezTo>
                <a:lnTo>
                  <a:pt x="2617373" y="2791393"/>
                </a:lnTo>
                <a:lnTo>
                  <a:pt x="2593005" y="2763553"/>
                </a:lnTo>
                <a:cubicBezTo>
                  <a:pt x="2597649" y="2719468"/>
                  <a:pt x="2617373" y="2681176"/>
                  <a:pt x="2652171" y="2648692"/>
                </a:cubicBezTo>
                <a:cubicBezTo>
                  <a:pt x="2689299" y="2644056"/>
                  <a:pt x="2707866" y="2624332"/>
                  <a:pt x="2707866" y="2589526"/>
                </a:cubicBezTo>
                <a:cubicBezTo>
                  <a:pt x="2707866" y="2306439"/>
                  <a:pt x="2648700" y="2092970"/>
                  <a:pt x="2530360" y="1949105"/>
                </a:cubicBezTo>
                <a:cubicBezTo>
                  <a:pt x="2511792" y="2004792"/>
                  <a:pt x="2497869" y="2104572"/>
                  <a:pt x="2488589" y="2248430"/>
                </a:cubicBezTo>
                <a:cubicBezTo>
                  <a:pt x="2481631" y="2383015"/>
                  <a:pt x="2464228" y="2482788"/>
                  <a:pt x="2436381" y="2547755"/>
                </a:cubicBezTo>
                <a:cubicBezTo>
                  <a:pt x="2417821" y="2591848"/>
                  <a:pt x="2408541" y="2626654"/>
                  <a:pt x="2408541" y="2652171"/>
                </a:cubicBezTo>
                <a:cubicBezTo>
                  <a:pt x="2408541" y="2682341"/>
                  <a:pt x="2416656" y="2714824"/>
                  <a:pt x="2432902" y="2749630"/>
                </a:cubicBezTo>
                <a:cubicBezTo>
                  <a:pt x="2432902" y="2789079"/>
                  <a:pt x="2417821" y="2815762"/>
                  <a:pt x="2387651" y="2829685"/>
                </a:cubicBezTo>
                <a:cubicBezTo>
                  <a:pt x="2266997" y="2834321"/>
                  <a:pt x="2190420" y="2836643"/>
                  <a:pt x="2157937" y="2836643"/>
                </a:cubicBezTo>
                <a:cubicBezTo>
                  <a:pt x="2104572" y="2836643"/>
                  <a:pt x="2027995" y="2813440"/>
                  <a:pt x="1928222" y="2767032"/>
                </a:cubicBezTo>
                <a:lnTo>
                  <a:pt x="1924743" y="2763553"/>
                </a:lnTo>
                <a:cubicBezTo>
                  <a:pt x="1931702" y="2712502"/>
                  <a:pt x="1958384" y="2670739"/>
                  <a:pt x="2004791" y="2638255"/>
                </a:cubicBezTo>
                <a:cubicBezTo>
                  <a:pt x="2065122" y="2591848"/>
                  <a:pt x="2102250" y="2557043"/>
                  <a:pt x="2116173" y="2533839"/>
                </a:cubicBezTo>
                <a:cubicBezTo>
                  <a:pt x="2155615" y="2475830"/>
                  <a:pt x="2175340" y="2386494"/>
                  <a:pt x="2175340" y="2265833"/>
                </a:cubicBezTo>
                <a:cubicBezTo>
                  <a:pt x="2175340" y="2121975"/>
                  <a:pt x="2105729" y="1936346"/>
                  <a:pt x="1966507" y="1708946"/>
                </a:cubicBezTo>
                <a:cubicBezTo>
                  <a:pt x="1943311" y="1697344"/>
                  <a:pt x="1888773" y="1654416"/>
                  <a:pt x="1802924" y="1580169"/>
                </a:cubicBezTo>
                <a:cubicBezTo>
                  <a:pt x="1737957" y="1524481"/>
                  <a:pt x="1647457" y="1478074"/>
                  <a:pt x="1531439" y="1440947"/>
                </a:cubicBezTo>
                <a:cubicBezTo>
                  <a:pt x="1485032" y="1452549"/>
                  <a:pt x="1432824" y="1485032"/>
                  <a:pt x="1374815" y="1538397"/>
                </a:cubicBezTo>
                <a:cubicBezTo>
                  <a:pt x="1330729" y="1582490"/>
                  <a:pt x="1285479" y="1626576"/>
                  <a:pt x="1239080" y="1670661"/>
                </a:cubicBezTo>
                <a:cubicBezTo>
                  <a:pt x="1174105" y="1728670"/>
                  <a:pt x="1054608" y="1765798"/>
                  <a:pt x="880581" y="1782036"/>
                </a:cubicBezTo>
                <a:cubicBezTo>
                  <a:pt x="664782" y="1800603"/>
                  <a:pt x="542963" y="1814527"/>
                  <a:pt x="515124" y="1823807"/>
                </a:cubicBezTo>
                <a:lnTo>
                  <a:pt x="480318" y="1869049"/>
                </a:lnTo>
                <a:cubicBezTo>
                  <a:pt x="413022" y="1831929"/>
                  <a:pt x="379381" y="1735628"/>
                  <a:pt x="379381" y="1580169"/>
                </a:cubicBezTo>
                <a:cubicBezTo>
                  <a:pt x="379381" y="1543041"/>
                  <a:pt x="382860" y="1512880"/>
                  <a:pt x="389825" y="1489676"/>
                </a:cubicBezTo>
                <a:cubicBezTo>
                  <a:pt x="380546" y="1473430"/>
                  <a:pt x="372415" y="1457185"/>
                  <a:pt x="365457" y="1440947"/>
                </a:cubicBezTo>
                <a:lnTo>
                  <a:pt x="400263" y="1378294"/>
                </a:lnTo>
                <a:cubicBezTo>
                  <a:pt x="363135" y="1292445"/>
                  <a:pt x="302812" y="1183385"/>
                  <a:pt x="219277" y="1051121"/>
                </a:cubicBezTo>
                <a:cubicBezTo>
                  <a:pt x="142701" y="930467"/>
                  <a:pt x="91657" y="834174"/>
                  <a:pt x="66132" y="762241"/>
                </a:cubicBezTo>
                <a:cubicBezTo>
                  <a:pt x="22047" y="648545"/>
                  <a:pt x="0" y="517438"/>
                  <a:pt x="0" y="368936"/>
                </a:cubicBezTo>
                <a:lnTo>
                  <a:pt x="0" y="271485"/>
                </a:lnTo>
                <a:cubicBezTo>
                  <a:pt x="129942" y="563845"/>
                  <a:pt x="200710" y="720470"/>
                  <a:pt x="212312" y="741359"/>
                </a:cubicBezTo>
                <a:cubicBezTo>
                  <a:pt x="332974" y="957150"/>
                  <a:pt x="457114" y="1065045"/>
                  <a:pt x="584734" y="1065045"/>
                </a:cubicBezTo>
                <a:lnTo>
                  <a:pt x="626498" y="1058087"/>
                </a:lnTo>
                <a:lnTo>
                  <a:pt x="629977" y="991955"/>
                </a:lnTo>
                <a:cubicBezTo>
                  <a:pt x="632299" y="961793"/>
                  <a:pt x="628241" y="920022"/>
                  <a:pt x="617797" y="866657"/>
                </a:cubicBezTo>
                <a:cubicBezTo>
                  <a:pt x="607359" y="813284"/>
                  <a:pt x="602137" y="772678"/>
                  <a:pt x="602137" y="744838"/>
                </a:cubicBezTo>
                <a:cubicBezTo>
                  <a:pt x="602137" y="675227"/>
                  <a:pt x="607938" y="610252"/>
                  <a:pt x="619540" y="549929"/>
                </a:cubicBezTo>
                <a:cubicBezTo>
                  <a:pt x="737880" y="775000"/>
                  <a:pt x="838810" y="887539"/>
                  <a:pt x="922344" y="887539"/>
                </a:cubicBezTo>
                <a:cubicBezTo>
                  <a:pt x="1001235" y="887539"/>
                  <a:pt x="1067367" y="842289"/>
                  <a:pt x="1120740" y="751796"/>
                </a:cubicBezTo>
                <a:cubicBezTo>
                  <a:pt x="1146265" y="707711"/>
                  <a:pt x="1177584" y="628820"/>
                  <a:pt x="1214711" y="515123"/>
                </a:cubicBezTo>
                <a:cubicBezTo>
                  <a:pt x="1142779" y="466394"/>
                  <a:pt x="1097536" y="433903"/>
                  <a:pt x="1078976" y="417665"/>
                </a:cubicBezTo>
                <a:cubicBezTo>
                  <a:pt x="1039527" y="378216"/>
                  <a:pt x="1019802" y="329487"/>
                  <a:pt x="1019802" y="271485"/>
                </a:cubicBezTo>
                <a:cubicBezTo>
                  <a:pt x="1019802" y="259876"/>
                  <a:pt x="1021546" y="241895"/>
                  <a:pt x="1025017" y="217534"/>
                </a:cubicBezTo>
                <a:cubicBezTo>
                  <a:pt x="1028504" y="193165"/>
                  <a:pt x="1030239" y="175184"/>
                  <a:pt x="1030239" y="163582"/>
                </a:cubicBezTo>
                <a:cubicBezTo>
                  <a:pt x="1069689" y="163582"/>
                  <a:pt x="1114939" y="184464"/>
                  <a:pt x="1165982" y="226235"/>
                </a:cubicBezTo>
                <a:cubicBezTo>
                  <a:pt x="1210068" y="265677"/>
                  <a:pt x="1242559" y="305126"/>
                  <a:pt x="1263440" y="344575"/>
                </a:cubicBezTo>
                <a:lnTo>
                  <a:pt x="1266919" y="421144"/>
                </a:lnTo>
                <a:lnTo>
                  <a:pt x="1315649" y="431589"/>
                </a:lnTo>
                <a:lnTo>
                  <a:pt x="1392217" y="389818"/>
                </a:lnTo>
                <a:cubicBezTo>
                  <a:pt x="1392217" y="371258"/>
                  <a:pt x="1399176" y="351533"/>
                  <a:pt x="1413099" y="330652"/>
                </a:cubicBezTo>
                <a:cubicBezTo>
                  <a:pt x="1410785" y="321372"/>
                  <a:pt x="1399176" y="306869"/>
                  <a:pt x="1378294" y="287145"/>
                </a:cubicBezTo>
                <a:cubicBezTo>
                  <a:pt x="1357412" y="267420"/>
                  <a:pt x="1346967" y="252918"/>
                  <a:pt x="1346967" y="243638"/>
                </a:cubicBezTo>
                <a:cubicBezTo>
                  <a:pt x="1346967" y="215791"/>
                  <a:pt x="1353933" y="185629"/>
                  <a:pt x="1367857" y="153145"/>
                </a:cubicBezTo>
                <a:cubicBezTo>
                  <a:pt x="1381780" y="120654"/>
                  <a:pt x="1401497" y="104416"/>
                  <a:pt x="1427023" y="104416"/>
                </a:cubicBezTo>
                <a:cubicBezTo>
                  <a:pt x="1459514" y="104416"/>
                  <a:pt x="1489676" y="121819"/>
                  <a:pt x="1517516" y="156624"/>
                </a:cubicBezTo>
                <a:lnTo>
                  <a:pt x="1541884" y="254075"/>
                </a:lnTo>
                <a:cubicBezTo>
                  <a:pt x="1544198" y="263363"/>
                  <a:pt x="1554064" y="274386"/>
                  <a:pt x="1571467" y="287145"/>
                </a:cubicBezTo>
                <a:cubicBezTo>
                  <a:pt x="1588870" y="299904"/>
                  <a:pt x="1598728" y="312084"/>
                  <a:pt x="1601050" y="323693"/>
                </a:cubicBezTo>
                <a:cubicBezTo>
                  <a:pt x="1693865" y="309770"/>
                  <a:pt x="1853968" y="250596"/>
                  <a:pt x="2081368" y="146180"/>
                </a:cubicBezTo>
                <a:cubicBezTo>
                  <a:pt x="2292522" y="48729"/>
                  <a:pt x="2443346" y="0"/>
                  <a:pt x="25338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7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493489" y="2447765"/>
            <a:ext cx="4080591" cy="2354194"/>
          </a:xfrm>
          <a:custGeom>
            <a:avLst/>
            <a:gdLst>
              <a:gd name="connsiteX0" fmla="*/ 2998325 w 4080591"/>
              <a:gd name="connsiteY0" fmla="*/ 228887 h 2354194"/>
              <a:gd name="connsiteX1" fmla="*/ 3032659 w 4080591"/>
              <a:gd name="connsiteY1" fmla="*/ 284469 h 2354194"/>
              <a:gd name="connsiteX2" fmla="*/ 3032709 w 4080591"/>
              <a:gd name="connsiteY2" fmla="*/ 284648 h 2354194"/>
              <a:gd name="connsiteX3" fmla="*/ 2063195 w 4080591"/>
              <a:gd name="connsiteY3" fmla="*/ 0 h 2354194"/>
              <a:gd name="connsiteX4" fmla="*/ 2259378 w 4080591"/>
              <a:gd name="connsiteY4" fmla="*/ 55582 h 2354194"/>
              <a:gd name="connsiteX5" fmla="*/ 2455554 w 4080591"/>
              <a:gd name="connsiteY5" fmla="*/ 130788 h 2354194"/>
              <a:gd name="connsiteX6" fmla="*/ 2256102 w 4080591"/>
              <a:gd name="connsiteY6" fmla="*/ 19617 h 2354194"/>
              <a:gd name="connsiteX7" fmla="*/ 2563450 w 4080591"/>
              <a:gd name="connsiteY7" fmla="*/ 150405 h 2354194"/>
              <a:gd name="connsiteX8" fmla="*/ 2429400 w 4080591"/>
              <a:gd name="connsiteY8" fmla="*/ 42502 h 2354194"/>
              <a:gd name="connsiteX9" fmla="*/ 2632119 w 4080591"/>
              <a:gd name="connsiteY9" fmla="*/ 163486 h 2354194"/>
              <a:gd name="connsiteX10" fmla="*/ 2556920 w 4080591"/>
              <a:gd name="connsiteY10" fmla="*/ 71931 h 2354194"/>
              <a:gd name="connsiteX11" fmla="*/ 2733479 w 4080591"/>
              <a:gd name="connsiteY11" fmla="*/ 209263 h 2354194"/>
              <a:gd name="connsiteX12" fmla="*/ 2661548 w 4080591"/>
              <a:gd name="connsiteY12" fmla="*/ 98091 h 2354194"/>
              <a:gd name="connsiteX13" fmla="*/ 2831571 w 4080591"/>
              <a:gd name="connsiteY13" fmla="*/ 251765 h 2354194"/>
              <a:gd name="connsiteX14" fmla="*/ 2704057 w 4080591"/>
              <a:gd name="connsiteY14" fmla="*/ 98091 h 2354194"/>
              <a:gd name="connsiteX15" fmla="*/ 2820128 w 4080591"/>
              <a:gd name="connsiteY15" fmla="*/ 194545 h 2354194"/>
              <a:gd name="connsiteX16" fmla="*/ 2929662 w 4080591"/>
              <a:gd name="connsiteY16" fmla="*/ 291006 h 2354194"/>
              <a:gd name="connsiteX17" fmla="*/ 2844651 w 4080591"/>
              <a:gd name="connsiteY17" fmla="*/ 189646 h 2354194"/>
              <a:gd name="connsiteX18" fmla="*/ 2995056 w 4080591"/>
              <a:gd name="connsiteY18" fmla="*/ 326971 h 2354194"/>
              <a:gd name="connsiteX19" fmla="*/ 2828302 w 4080591"/>
              <a:gd name="connsiteY19" fmla="*/ 134057 h 2354194"/>
              <a:gd name="connsiteX20" fmla="*/ 3050646 w 4080591"/>
              <a:gd name="connsiteY20" fmla="*/ 346588 h 2354194"/>
              <a:gd name="connsiteX21" fmla="*/ 3032709 w 4080591"/>
              <a:gd name="connsiteY21" fmla="*/ 284641 h 2354194"/>
              <a:gd name="connsiteX22" fmla="*/ 3119308 w 4080591"/>
              <a:gd name="connsiteY22" fmla="*/ 425063 h 2354194"/>
              <a:gd name="connsiteX23" fmla="*/ 3125845 w 4080591"/>
              <a:gd name="connsiteY23" fmla="*/ 346588 h 2354194"/>
              <a:gd name="connsiteX24" fmla="*/ 3253372 w 4080591"/>
              <a:gd name="connsiteY24" fmla="*/ 516618 h 2354194"/>
              <a:gd name="connsiteX25" fmla="*/ 3259902 w 4080591"/>
              <a:gd name="connsiteY25" fmla="*/ 470840 h 2354194"/>
              <a:gd name="connsiteX26" fmla="*/ 3295874 w 4080591"/>
              <a:gd name="connsiteY26" fmla="*/ 546040 h 2354194"/>
              <a:gd name="connsiteX27" fmla="*/ 3302411 w 4080591"/>
              <a:gd name="connsiteY27" fmla="*/ 493726 h 2354194"/>
              <a:gd name="connsiteX28" fmla="*/ 3374349 w 4080591"/>
              <a:gd name="connsiteY28" fmla="*/ 614709 h 2354194"/>
              <a:gd name="connsiteX29" fmla="*/ 3380885 w 4080591"/>
              <a:gd name="connsiteY29" fmla="*/ 568932 h 2354194"/>
              <a:gd name="connsiteX30" fmla="*/ 3426656 w 4080591"/>
              <a:gd name="connsiteY30" fmla="*/ 640863 h 2354194"/>
              <a:gd name="connsiteX31" fmla="*/ 3436468 w 4080591"/>
              <a:gd name="connsiteY31" fmla="*/ 604897 h 2354194"/>
              <a:gd name="connsiteX32" fmla="*/ 3537827 w 4080591"/>
              <a:gd name="connsiteY32" fmla="*/ 804348 h 2354194"/>
              <a:gd name="connsiteX33" fmla="*/ 3668602 w 4080591"/>
              <a:gd name="connsiteY33" fmla="*/ 650675 h 2354194"/>
              <a:gd name="connsiteX34" fmla="*/ 3701306 w 4080591"/>
              <a:gd name="connsiteY34" fmla="*/ 644131 h 2354194"/>
              <a:gd name="connsiteX35" fmla="*/ 3734003 w 4080591"/>
              <a:gd name="connsiteY35" fmla="*/ 899171 h 2354194"/>
              <a:gd name="connsiteX36" fmla="*/ 4005385 w 4080591"/>
              <a:gd name="connsiteY36" fmla="*/ 784731 h 2354194"/>
              <a:gd name="connsiteX37" fmla="*/ 3930186 w 4080591"/>
              <a:gd name="connsiteY37" fmla="*/ 895903 h 2354194"/>
              <a:gd name="connsiteX38" fmla="*/ 3828819 w 4080591"/>
              <a:gd name="connsiteY38" fmla="*/ 993995 h 2354194"/>
              <a:gd name="connsiteX39" fmla="*/ 3946534 w 4080591"/>
              <a:gd name="connsiteY39" fmla="*/ 1249028 h 2354194"/>
              <a:gd name="connsiteX40" fmla="*/ 4077316 w 4080591"/>
              <a:gd name="connsiteY40" fmla="*/ 1484452 h 2354194"/>
              <a:gd name="connsiteX41" fmla="*/ 4080591 w 4080591"/>
              <a:gd name="connsiteY41" fmla="*/ 1504069 h 2354194"/>
              <a:gd name="connsiteX42" fmla="*/ 4054431 w 4080591"/>
              <a:gd name="connsiteY42" fmla="*/ 1549846 h 2354194"/>
              <a:gd name="connsiteX43" fmla="*/ 4002117 w 4080591"/>
              <a:gd name="connsiteY43" fmla="*/ 1582543 h 2354194"/>
              <a:gd name="connsiteX44" fmla="*/ 3580322 w 4080591"/>
              <a:gd name="connsiteY44" fmla="*/ 1422326 h 2354194"/>
              <a:gd name="connsiteX45" fmla="*/ 3155274 w 4080591"/>
              <a:gd name="connsiteY45" fmla="*/ 1288269 h 2354194"/>
              <a:gd name="connsiteX46" fmla="*/ 3040841 w 4080591"/>
              <a:gd name="connsiteY46" fmla="*/ 1291537 h 2354194"/>
              <a:gd name="connsiteX47" fmla="*/ 3021217 w 4080591"/>
              <a:gd name="connsiteY47" fmla="*/ 1370012 h 2354194"/>
              <a:gd name="connsiteX48" fmla="*/ 3253372 w 4080591"/>
              <a:gd name="connsiteY48" fmla="*/ 1670823 h 2354194"/>
              <a:gd name="connsiteX49" fmla="*/ 3508406 w 4080591"/>
              <a:gd name="connsiteY49" fmla="*/ 1955292 h 2354194"/>
              <a:gd name="connsiteX50" fmla="*/ 3720923 w 4080591"/>
              <a:gd name="connsiteY50" fmla="*/ 2197245 h 2354194"/>
              <a:gd name="connsiteX51" fmla="*/ 3740539 w 4080591"/>
              <a:gd name="connsiteY51" fmla="*/ 2298612 h 2354194"/>
              <a:gd name="connsiteX52" fmla="*/ 3724191 w 4080591"/>
              <a:gd name="connsiteY52" fmla="*/ 2308417 h 2354194"/>
              <a:gd name="connsiteX53" fmla="*/ 3534559 w 4080591"/>
              <a:gd name="connsiteY53" fmla="*/ 2207057 h 2354194"/>
              <a:gd name="connsiteX54" fmla="*/ 3452816 w 4080591"/>
              <a:gd name="connsiteY54" fmla="*/ 2066457 h 2354194"/>
              <a:gd name="connsiteX55" fmla="*/ 3348188 w 4080591"/>
              <a:gd name="connsiteY55" fmla="*/ 1925863 h 2354194"/>
              <a:gd name="connsiteX56" fmla="*/ 2847919 w 4080591"/>
              <a:gd name="connsiteY56" fmla="*/ 1572731 h 2354194"/>
              <a:gd name="connsiteX57" fmla="*/ 2779257 w 4080591"/>
              <a:gd name="connsiteY57" fmla="*/ 1441943 h 2354194"/>
              <a:gd name="connsiteX58" fmla="*/ 2726943 w 4080591"/>
              <a:gd name="connsiteY58" fmla="*/ 1294805 h 2354194"/>
              <a:gd name="connsiteX59" fmla="*/ 2655005 w 4080591"/>
              <a:gd name="connsiteY59" fmla="*/ 1291537 h 2354194"/>
              <a:gd name="connsiteX60" fmla="*/ 2442480 w 4080591"/>
              <a:gd name="connsiteY60" fmla="*/ 1383092 h 2354194"/>
              <a:gd name="connsiteX61" fmla="*/ 2334577 w 4080591"/>
              <a:gd name="connsiteY61" fmla="*/ 1605428 h 2354194"/>
              <a:gd name="connsiteX62" fmla="*/ 2269182 w 4080591"/>
              <a:gd name="connsiteY62" fmla="*/ 1844120 h 2354194"/>
              <a:gd name="connsiteX63" fmla="*/ 2239754 w 4080591"/>
              <a:gd name="connsiteY63" fmla="*/ 2053383 h 2354194"/>
              <a:gd name="connsiteX64" fmla="*/ 2249566 w 4080591"/>
              <a:gd name="connsiteY64" fmla="*/ 2187440 h 2354194"/>
              <a:gd name="connsiteX65" fmla="*/ 2347650 w 4080591"/>
              <a:gd name="connsiteY65" fmla="*/ 2256103 h 2354194"/>
              <a:gd name="connsiteX66" fmla="*/ 2419581 w 4080591"/>
              <a:gd name="connsiteY66" fmla="*/ 2331309 h 2354194"/>
              <a:gd name="connsiteX67" fmla="*/ 2298611 w 4080591"/>
              <a:gd name="connsiteY67" fmla="*/ 2354194 h 2354194"/>
              <a:gd name="connsiteX68" fmla="*/ 2210325 w 4080591"/>
              <a:gd name="connsiteY68" fmla="*/ 2337846 h 2354194"/>
              <a:gd name="connsiteX69" fmla="*/ 2162917 w 4080591"/>
              <a:gd name="connsiteY69" fmla="*/ 2256103 h 2354194"/>
              <a:gd name="connsiteX70" fmla="*/ 2141655 w 4080591"/>
              <a:gd name="connsiteY70" fmla="*/ 2184172 h 2354194"/>
              <a:gd name="connsiteX71" fmla="*/ 2086080 w 4080591"/>
              <a:gd name="connsiteY71" fmla="*/ 2115502 h 2354194"/>
              <a:gd name="connsiteX72" fmla="*/ 2131850 w 4080591"/>
              <a:gd name="connsiteY72" fmla="*/ 1678997 h 2354194"/>
              <a:gd name="connsiteX73" fmla="*/ 2171091 w 4080591"/>
              <a:gd name="connsiteY73" fmla="*/ 1252303 h 2354194"/>
              <a:gd name="connsiteX74" fmla="*/ 1978176 w 4080591"/>
              <a:gd name="connsiteY74" fmla="*/ 1180365 h 2354194"/>
              <a:gd name="connsiteX75" fmla="*/ 1703526 w 4080591"/>
              <a:gd name="connsiteY75" fmla="*/ 1510605 h 2354194"/>
              <a:gd name="connsiteX76" fmla="*/ 1487720 w 4080591"/>
              <a:gd name="connsiteY76" fmla="*/ 1798343 h 2354194"/>
              <a:gd name="connsiteX77" fmla="*/ 1556382 w 4080591"/>
              <a:gd name="connsiteY77" fmla="*/ 1978177 h 2354194"/>
              <a:gd name="connsiteX78" fmla="*/ 1700251 w 4080591"/>
              <a:gd name="connsiteY78" fmla="*/ 2092617 h 2354194"/>
              <a:gd name="connsiteX79" fmla="*/ 1804879 w 4080591"/>
              <a:gd name="connsiteY79" fmla="*/ 2174360 h 2354194"/>
              <a:gd name="connsiteX80" fmla="*/ 1762377 w 4080591"/>
              <a:gd name="connsiteY80" fmla="*/ 2193977 h 2354194"/>
              <a:gd name="connsiteX81" fmla="*/ 1700251 w 4080591"/>
              <a:gd name="connsiteY81" fmla="*/ 2197245 h 2354194"/>
              <a:gd name="connsiteX82" fmla="*/ 1595623 w 4080591"/>
              <a:gd name="connsiteY82" fmla="*/ 2180896 h 2354194"/>
              <a:gd name="connsiteX83" fmla="*/ 1497532 w 4080591"/>
              <a:gd name="connsiteY83" fmla="*/ 2079537 h 2354194"/>
              <a:gd name="connsiteX84" fmla="*/ 1383092 w 4080591"/>
              <a:gd name="connsiteY84" fmla="*/ 1902971 h 2354194"/>
              <a:gd name="connsiteX85" fmla="*/ 1275188 w 4080591"/>
              <a:gd name="connsiteY85" fmla="*/ 1726412 h 2354194"/>
              <a:gd name="connsiteX86" fmla="*/ 1533490 w 4080591"/>
              <a:gd name="connsiteY86" fmla="*/ 1203258 h 2354194"/>
              <a:gd name="connsiteX87" fmla="*/ 1523685 w 4080591"/>
              <a:gd name="connsiteY87" fmla="*/ 1160749 h 2354194"/>
              <a:gd name="connsiteX88" fmla="*/ 1177097 w 4080591"/>
              <a:gd name="connsiteY88" fmla="*/ 1526954 h 2354194"/>
              <a:gd name="connsiteX89" fmla="*/ 810892 w 4080591"/>
              <a:gd name="connsiteY89" fmla="*/ 1710063 h 2354194"/>
              <a:gd name="connsiteX90" fmla="*/ 591824 w 4080591"/>
              <a:gd name="connsiteY90" fmla="*/ 1886622 h 2354194"/>
              <a:gd name="connsiteX91" fmla="*/ 513342 w 4080591"/>
              <a:gd name="connsiteY91" fmla="*/ 2118778 h 2354194"/>
              <a:gd name="connsiteX92" fmla="*/ 546039 w 4080591"/>
              <a:gd name="connsiteY92" fmla="*/ 2213594 h 2354194"/>
              <a:gd name="connsiteX93" fmla="*/ 588549 w 4080591"/>
              <a:gd name="connsiteY93" fmla="*/ 2314960 h 2354194"/>
              <a:gd name="connsiteX94" fmla="*/ 555851 w 4080591"/>
              <a:gd name="connsiteY94" fmla="*/ 2350926 h 2354194"/>
              <a:gd name="connsiteX95" fmla="*/ 438143 w 4080591"/>
              <a:gd name="connsiteY95" fmla="*/ 2298612 h 2354194"/>
              <a:gd name="connsiteX96" fmla="*/ 418526 w 4080591"/>
              <a:gd name="connsiteY96" fmla="*/ 2161280 h 2354194"/>
              <a:gd name="connsiteX97" fmla="*/ 454492 w 4080591"/>
              <a:gd name="connsiteY97" fmla="*/ 1961829 h 2354194"/>
              <a:gd name="connsiteX98" fmla="*/ 516618 w 4080591"/>
              <a:gd name="connsiteY98" fmla="*/ 1765646 h 2354194"/>
              <a:gd name="connsiteX99" fmla="*/ 480645 w 4080591"/>
              <a:gd name="connsiteY99" fmla="*/ 1795075 h 2354194"/>
              <a:gd name="connsiteX100" fmla="*/ 490457 w 4080591"/>
              <a:gd name="connsiteY100" fmla="*/ 1746029 h 2354194"/>
              <a:gd name="connsiteX101" fmla="*/ 461035 w 4080591"/>
              <a:gd name="connsiteY101" fmla="*/ 1795075 h 2354194"/>
              <a:gd name="connsiteX102" fmla="*/ 451223 w 4080591"/>
              <a:gd name="connsiteY102" fmla="*/ 1749297 h 2354194"/>
              <a:gd name="connsiteX103" fmla="*/ 434868 w 4080591"/>
              <a:gd name="connsiteY103" fmla="*/ 1808155 h 2354194"/>
              <a:gd name="connsiteX104" fmla="*/ 418526 w 4080591"/>
              <a:gd name="connsiteY104" fmla="*/ 1775458 h 2354194"/>
              <a:gd name="connsiteX105" fmla="*/ 398902 w 4080591"/>
              <a:gd name="connsiteY105" fmla="*/ 1837577 h 2354194"/>
              <a:gd name="connsiteX106" fmla="*/ 392366 w 4080591"/>
              <a:gd name="connsiteY106" fmla="*/ 1821228 h 2354194"/>
              <a:gd name="connsiteX107" fmla="*/ 307355 w 4080591"/>
              <a:gd name="connsiteY107" fmla="*/ 1880086 h 2354194"/>
              <a:gd name="connsiteX108" fmla="*/ 268121 w 4080591"/>
              <a:gd name="connsiteY108" fmla="*/ 1875180 h 2354194"/>
              <a:gd name="connsiteX109" fmla="*/ 212524 w 4080591"/>
              <a:gd name="connsiteY109" fmla="*/ 1870274 h 2354194"/>
              <a:gd name="connsiteX110" fmla="*/ 147137 w 4080591"/>
              <a:gd name="connsiteY110" fmla="*/ 1909515 h 2354194"/>
              <a:gd name="connsiteX111" fmla="*/ 173298 w 4080591"/>
              <a:gd name="connsiteY111" fmla="*/ 1863737 h 2354194"/>
              <a:gd name="connsiteX112" fmla="*/ 117708 w 4080591"/>
              <a:gd name="connsiteY112" fmla="*/ 1909515 h 2354194"/>
              <a:gd name="connsiteX113" fmla="*/ 150405 w 4080591"/>
              <a:gd name="connsiteY113" fmla="*/ 1860469 h 2354194"/>
              <a:gd name="connsiteX114" fmla="*/ 75199 w 4080591"/>
              <a:gd name="connsiteY114" fmla="*/ 1916051 h 2354194"/>
              <a:gd name="connsiteX115" fmla="*/ 111165 w 4080591"/>
              <a:gd name="connsiteY115" fmla="*/ 1857201 h 2354194"/>
              <a:gd name="connsiteX116" fmla="*/ 62126 w 4080591"/>
              <a:gd name="connsiteY116" fmla="*/ 1889898 h 2354194"/>
              <a:gd name="connsiteX117" fmla="*/ 91548 w 4080591"/>
              <a:gd name="connsiteY117" fmla="*/ 1853925 h 2354194"/>
              <a:gd name="connsiteX118" fmla="*/ 35973 w 4080591"/>
              <a:gd name="connsiteY118" fmla="*/ 1876817 h 2354194"/>
              <a:gd name="connsiteX119" fmla="*/ 71931 w 4080591"/>
              <a:gd name="connsiteY119" fmla="*/ 1824503 h 2354194"/>
              <a:gd name="connsiteX120" fmla="*/ 19624 w 4080591"/>
              <a:gd name="connsiteY120" fmla="*/ 1863737 h 2354194"/>
              <a:gd name="connsiteX121" fmla="*/ 49046 w 4080591"/>
              <a:gd name="connsiteY121" fmla="*/ 1801611 h 2354194"/>
              <a:gd name="connsiteX122" fmla="*/ 0 w 4080591"/>
              <a:gd name="connsiteY122" fmla="*/ 1827772 h 2354194"/>
              <a:gd name="connsiteX123" fmla="*/ 58858 w 4080591"/>
              <a:gd name="connsiteY123" fmla="*/ 1768914 h 2354194"/>
              <a:gd name="connsiteX124" fmla="*/ 0 w 4080591"/>
              <a:gd name="connsiteY124" fmla="*/ 1778726 h 2354194"/>
              <a:gd name="connsiteX125" fmla="*/ 45777 w 4080591"/>
              <a:gd name="connsiteY125" fmla="*/ 1746029 h 2354194"/>
              <a:gd name="connsiteX126" fmla="*/ 0 w 4080591"/>
              <a:gd name="connsiteY126" fmla="*/ 1749297 h 2354194"/>
              <a:gd name="connsiteX127" fmla="*/ 45777 w 4080591"/>
              <a:gd name="connsiteY127" fmla="*/ 1716600 h 2354194"/>
              <a:gd name="connsiteX128" fmla="*/ 0 w 4080591"/>
              <a:gd name="connsiteY128" fmla="*/ 1719868 h 2354194"/>
              <a:gd name="connsiteX129" fmla="*/ 52314 w 4080591"/>
              <a:gd name="connsiteY129" fmla="*/ 1667554 h 2354194"/>
              <a:gd name="connsiteX130" fmla="*/ 3268 w 4080591"/>
              <a:gd name="connsiteY130" fmla="*/ 1680635 h 2354194"/>
              <a:gd name="connsiteX131" fmla="*/ 75199 w 4080591"/>
              <a:gd name="connsiteY131" fmla="*/ 1605428 h 2354194"/>
              <a:gd name="connsiteX132" fmla="*/ 0 w 4080591"/>
              <a:gd name="connsiteY132" fmla="*/ 1651206 h 2354194"/>
              <a:gd name="connsiteX133" fmla="*/ 81750 w 4080591"/>
              <a:gd name="connsiteY133" fmla="*/ 1575999 h 2354194"/>
              <a:gd name="connsiteX134" fmla="*/ 29429 w 4080591"/>
              <a:gd name="connsiteY134" fmla="*/ 1585811 h 2354194"/>
              <a:gd name="connsiteX135" fmla="*/ 78475 w 4080591"/>
              <a:gd name="connsiteY135" fmla="*/ 1546578 h 2354194"/>
              <a:gd name="connsiteX136" fmla="*/ 22892 w 4080591"/>
              <a:gd name="connsiteY136" fmla="*/ 1553114 h 2354194"/>
              <a:gd name="connsiteX137" fmla="*/ 104628 w 4080591"/>
              <a:gd name="connsiteY137" fmla="*/ 1461559 h 2354194"/>
              <a:gd name="connsiteX138" fmla="*/ 65394 w 4080591"/>
              <a:gd name="connsiteY138" fmla="*/ 1464835 h 2354194"/>
              <a:gd name="connsiteX139" fmla="*/ 120977 w 4080591"/>
              <a:gd name="connsiteY139" fmla="*/ 1422326 h 2354194"/>
              <a:gd name="connsiteX140" fmla="*/ 75199 w 4080591"/>
              <a:gd name="connsiteY140" fmla="*/ 1412514 h 2354194"/>
              <a:gd name="connsiteX141" fmla="*/ 134064 w 4080591"/>
              <a:gd name="connsiteY141" fmla="*/ 1360200 h 2354194"/>
              <a:gd name="connsiteX142" fmla="*/ 88279 w 4080591"/>
              <a:gd name="connsiteY142" fmla="*/ 1370012 h 2354194"/>
              <a:gd name="connsiteX143" fmla="*/ 140593 w 4080591"/>
              <a:gd name="connsiteY143" fmla="*/ 1317698 h 2354194"/>
              <a:gd name="connsiteX144" fmla="*/ 88279 w 4080591"/>
              <a:gd name="connsiteY144" fmla="*/ 1337315 h 2354194"/>
              <a:gd name="connsiteX145" fmla="*/ 212524 w 4080591"/>
              <a:gd name="connsiteY145" fmla="*/ 1209794 h 2354194"/>
              <a:gd name="connsiteX146" fmla="*/ 156942 w 4080591"/>
              <a:gd name="connsiteY146" fmla="*/ 1216331 h 2354194"/>
              <a:gd name="connsiteX147" fmla="*/ 228880 w 4080591"/>
              <a:gd name="connsiteY147" fmla="*/ 1180365 h 2354194"/>
              <a:gd name="connsiteX148" fmla="*/ 166754 w 4080591"/>
              <a:gd name="connsiteY148" fmla="*/ 1180365 h 2354194"/>
              <a:gd name="connsiteX149" fmla="*/ 291006 w 4080591"/>
              <a:gd name="connsiteY149" fmla="*/ 1101891 h 2354194"/>
              <a:gd name="connsiteX150" fmla="*/ 415251 w 4080591"/>
              <a:gd name="connsiteY150" fmla="*/ 958029 h 2354194"/>
              <a:gd name="connsiteX151" fmla="*/ 346588 w 4080591"/>
              <a:gd name="connsiteY151" fmla="*/ 980914 h 2354194"/>
              <a:gd name="connsiteX152" fmla="*/ 441411 w 4080591"/>
              <a:gd name="connsiteY152" fmla="*/ 918788 h 2354194"/>
              <a:gd name="connsiteX153" fmla="*/ 376017 w 4080591"/>
              <a:gd name="connsiteY153" fmla="*/ 925332 h 2354194"/>
              <a:gd name="connsiteX154" fmla="*/ 532966 w 4080591"/>
              <a:gd name="connsiteY154" fmla="*/ 804348 h 2354194"/>
              <a:gd name="connsiteX155" fmla="*/ 438143 w 4080591"/>
              <a:gd name="connsiteY155" fmla="*/ 843589 h 2354194"/>
              <a:gd name="connsiteX156" fmla="*/ 572200 w 4080591"/>
              <a:gd name="connsiteY156" fmla="*/ 758571 h 2354194"/>
              <a:gd name="connsiteX157" fmla="*/ 526422 w 4080591"/>
              <a:gd name="connsiteY157" fmla="*/ 758571 h 2354194"/>
              <a:gd name="connsiteX158" fmla="*/ 631057 w 4080591"/>
              <a:gd name="connsiteY158" fmla="*/ 725874 h 2354194"/>
              <a:gd name="connsiteX159" fmla="*/ 591824 w 4080591"/>
              <a:gd name="connsiteY159" fmla="*/ 712801 h 2354194"/>
              <a:gd name="connsiteX160" fmla="*/ 689915 w 4080591"/>
              <a:gd name="connsiteY160" fmla="*/ 696452 h 2354194"/>
              <a:gd name="connsiteX161" fmla="*/ 644131 w 4080591"/>
              <a:gd name="connsiteY161" fmla="*/ 683372 h 2354194"/>
              <a:gd name="connsiteX162" fmla="*/ 748766 w 4080591"/>
              <a:gd name="connsiteY162" fmla="*/ 660480 h 2354194"/>
              <a:gd name="connsiteX163" fmla="*/ 686640 w 4080591"/>
              <a:gd name="connsiteY163" fmla="*/ 644131 h 2354194"/>
              <a:gd name="connsiteX164" fmla="*/ 768383 w 4080591"/>
              <a:gd name="connsiteY164" fmla="*/ 631058 h 2354194"/>
              <a:gd name="connsiteX165" fmla="*/ 709525 w 4080591"/>
              <a:gd name="connsiteY165" fmla="*/ 621246 h 2354194"/>
              <a:gd name="connsiteX166" fmla="*/ 850126 w 4080591"/>
              <a:gd name="connsiteY166" fmla="*/ 598361 h 2354194"/>
              <a:gd name="connsiteX167" fmla="*/ 810892 w 4080591"/>
              <a:gd name="connsiteY167" fmla="*/ 588549 h 2354194"/>
              <a:gd name="connsiteX168" fmla="*/ 915520 w 4080591"/>
              <a:gd name="connsiteY168" fmla="*/ 572200 h 2354194"/>
              <a:gd name="connsiteX169" fmla="*/ 843589 w 4080591"/>
              <a:gd name="connsiteY169" fmla="*/ 565664 h 2354194"/>
              <a:gd name="connsiteX170" fmla="*/ 967834 w 4080591"/>
              <a:gd name="connsiteY170" fmla="*/ 549315 h 2354194"/>
              <a:gd name="connsiteX171" fmla="*/ 882823 w 4080591"/>
              <a:gd name="connsiteY171" fmla="*/ 532966 h 2354194"/>
              <a:gd name="connsiteX172" fmla="*/ 1007075 w 4080591"/>
              <a:gd name="connsiteY172" fmla="*/ 526423 h 2354194"/>
              <a:gd name="connsiteX173" fmla="*/ 915520 w 4080591"/>
              <a:gd name="connsiteY173" fmla="*/ 510074 h 2354194"/>
              <a:gd name="connsiteX174" fmla="*/ 1039772 w 4080591"/>
              <a:gd name="connsiteY174" fmla="*/ 513342 h 2354194"/>
              <a:gd name="connsiteX175" fmla="*/ 944949 w 4080591"/>
              <a:gd name="connsiteY175" fmla="*/ 490457 h 2354194"/>
              <a:gd name="connsiteX176" fmla="*/ 1026684 w 4080591"/>
              <a:gd name="connsiteY176" fmla="*/ 490457 h 2354194"/>
              <a:gd name="connsiteX177" fmla="*/ 1092086 w 4080591"/>
              <a:gd name="connsiteY177" fmla="*/ 487189 h 2354194"/>
              <a:gd name="connsiteX178" fmla="*/ 967834 w 4080591"/>
              <a:gd name="connsiteY178" fmla="*/ 454492 h 2354194"/>
              <a:gd name="connsiteX179" fmla="*/ 1111703 w 4080591"/>
              <a:gd name="connsiteY179" fmla="*/ 467572 h 2354194"/>
              <a:gd name="connsiteX180" fmla="*/ 1003799 w 4080591"/>
              <a:gd name="connsiteY180" fmla="*/ 438143 h 2354194"/>
              <a:gd name="connsiteX181" fmla="*/ 1111703 w 4080591"/>
              <a:gd name="connsiteY181" fmla="*/ 438143 h 2354194"/>
              <a:gd name="connsiteX182" fmla="*/ 1013611 w 4080591"/>
              <a:gd name="connsiteY182" fmla="*/ 408714 h 2354194"/>
              <a:gd name="connsiteX183" fmla="*/ 1144400 w 4080591"/>
              <a:gd name="connsiteY183" fmla="*/ 428331 h 2354194"/>
              <a:gd name="connsiteX184" fmla="*/ 1039772 w 4080591"/>
              <a:gd name="connsiteY184" fmla="*/ 392366 h 2354194"/>
              <a:gd name="connsiteX185" fmla="*/ 1183633 w 4080591"/>
              <a:gd name="connsiteY185" fmla="*/ 392366 h 2354194"/>
              <a:gd name="connsiteX186" fmla="*/ 1043033 w 4080591"/>
              <a:gd name="connsiteY186" fmla="*/ 376017 h 2354194"/>
              <a:gd name="connsiteX187" fmla="*/ 1288268 w 4080591"/>
              <a:gd name="connsiteY187" fmla="*/ 330240 h 2354194"/>
              <a:gd name="connsiteX188" fmla="*/ 1098622 w 4080591"/>
              <a:gd name="connsiteY188" fmla="*/ 336783 h 2354194"/>
              <a:gd name="connsiteX189" fmla="*/ 1327502 w 4080591"/>
              <a:gd name="connsiteY189" fmla="*/ 300811 h 2354194"/>
              <a:gd name="connsiteX190" fmla="*/ 1121507 w 4080591"/>
              <a:gd name="connsiteY190" fmla="*/ 297542 h 2354194"/>
              <a:gd name="connsiteX191" fmla="*/ 1389628 w 4080591"/>
              <a:gd name="connsiteY191" fmla="*/ 261577 h 2354194"/>
              <a:gd name="connsiteX192" fmla="*/ 1114971 w 4080591"/>
              <a:gd name="connsiteY192" fmla="*/ 268114 h 2354194"/>
              <a:gd name="connsiteX193" fmla="*/ 1435406 w 4080591"/>
              <a:gd name="connsiteY193" fmla="*/ 228880 h 2354194"/>
              <a:gd name="connsiteX194" fmla="*/ 1121507 w 4080591"/>
              <a:gd name="connsiteY194" fmla="*/ 215800 h 2354194"/>
              <a:gd name="connsiteX195" fmla="*/ 1451754 w 4080591"/>
              <a:gd name="connsiteY195" fmla="*/ 209263 h 2354194"/>
              <a:gd name="connsiteX196" fmla="*/ 1180365 w 4080591"/>
              <a:gd name="connsiteY196" fmla="*/ 183102 h 2354194"/>
              <a:gd name="connsiteX197" fmla="*/ 1602160 w 4080591"/>
              <a:gd name="connsiteY197" fmla="*/ 173298 h 2354194"/>
              <a:gd name="connsiteX198" fmla="*/ 1275188 w 4080591"/>
              <a:gd name="connsiteY198" fmla="*/ 140600 h 2354194"/>
              <a:gd name="connsiteX199" fmla="*/ 1821235 w 4080591"/>
              <a:gd name="connsiteY199" fmla="*/ 140600 h 2354194"/>
              <a:gd name="connsiteX200" fmla="*/ 1428869 w 4080591"/>
              <a:gd name="connsiteY200" fmla="*/ 85011 h 2354194"/>
              <a:gd name="connsiteX201" fmla="*/ 1929138 w 4080591"/>
              <a:gd name="connsiteY201" fmla="*/ 117708 h 2354194"/>
              <a:gd name="connsiteX202" fmla="*/ 1572738 w 4080591"/>
              <a:gd name="connsiteY202" fmla="*/ 55582 h 2354194"/>
              <a:gd name="connsiteX203" fmla="*/ 1817966 w 4080591"/>
              <a:gd name="connsiteY203" fmla="*/ 91548 h 2354194"/>
              <a:gd name="connsiteX204" fmla="*/ 2056651 w 4080591"/>
              <a:gd name="connsiteY204" fmla="*/ 117708 h 2354194"/>
              <a:gd name="connsiteX205" fmla="*/ 2063195 w 4080591"/>
              <a:gd name="connsiteY205" fmla="*/ 117708 h 2354194"/>
              <a:gd name="connsiteX206" fmla="*/ 1723143 w 4080591"/>
              <a:gd name="connsiteY206" fmla="*/ 39234 h 2354194"/>
              <a:gd name="connsiteX207" fmla="*/ 1958560 w 4080591"/>
              <a:gd name="connsiteY207" fmla="*/ 65394 h 2354194"/>
              <a:gd name="connsiteX208" fmla="*/ 2193976 w 4080591"/>
              <a:gd name="connsiteY208" fmla="*/ 111172 h 2354194"/>
              <a:gd name="connsiteX209" fmla="*/ 1808154 w 4080591"/>
              <a:gd name="connsiteY209" fmla="*/ 6536 h 2354194"/>
              <a:gd name="connsiteX210" fmla="*/ 2292068 w 4080591"/>
              <a:gd name="connsiteY210" fmla="*/ 114440 h 2354194"/>
              <a:gd name="connsiteX211" fmla="*/ 2063195 w 4080591"/>
              <a:gd name="connsiteY211" fmla="*/ 0 h 235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4080591" h="2354194">
                <a:moveTo>
                  <a:pt x="2998325" y="228887"/>
                </a:moveTo>
                <a:cubicBezTo>
                  <a:pt x="3009224" y="246323"/>
                  <a:pt x="3020666" y="264852"/>
                  <a:pt x="3032659" y="284469"/>
                </a:cubicBezTo>
                <a:lnTo>
                  <a:pt x="3032709" y="284648"/>
                </a:lnTo>
                <a:close/>
                <a:moveTo>
                  <a:pt x="2063195" y="0"/>
                </a:moveTo>
                <a:cubicBezTo>
                  <a:pt x="2111146" y="0"/>
                  <a:pt x="2176533" y="18530"/>
                  <a:pt x="2259378" y="55582"/>
                </a:cubicBezTo>
                <a:cubicBezTo>
                  <a:pt x="2353107" y="99178"/>
                  <a:pt x="2418501" y="124252"/>
                  <a:pt x="2455554" y="130788"/>
                </a:cubicBezTo>
                <a:cubicBezTo>
                  <a:pt x="2435937" y="113353"/>
                  <a:pt x="2369448" y="76293"/>
                  <a:pt x="2256102" y="19617"/>
                </a:cubicBezTo>
                <a:cubicBezTo>
                  <a:pt x="2295343" y="23979"/>
                  <a:pt x="2397790" y="67575"/>
                  <a:pt x="2563450" y="150405"/>
                </a:cubicBezTo>
                <a:lnTo>
                  <a:pt x="2429400" y="42502"/>
                </a:lnTo>
                <a:cubicBezTo>
                  <a:pt x="2477352" y="64307"/>
                  <a:pt x="2544927" y="104628"/>
                  <a:pt x="2632119" y="163486"/>
                </a:cubicBezTo>
                <a:lnTo>
                  <a:pt x="2556920" y="71931"/>
                </a:lnTo>
                <a:lnTo>
                  <a:pt x="2733479" y="209263"/>
                </a:lnTo>
                <a:cubicBezTo>
                  <a:pt x="2726943" y="194001"/>
                  <a:pt x="2702963" y="156949"/>
                  <a:pt x="2661548" y="98091"/>
                </a:cubicBezTo>
                <a:lnTo>
                  <a:pt x="2831571" y="251765"/>
                </a:lnTo>
                <a:lnTo>
                  <a:pt x="2704057" y="98091"/>
                </a:lnTo>
                <a:cubicBezTo>
                  <a:pt x="2734566" y="115527"/>
                  <a:pt x="2773264" y="147681"/>
                  <a:pt x="2820128" y="194545"/>
                </a:cubicBezTo>
                <a:cubicBezTo>
                  <a:pt x="2866992" y="241417"/>
                  <a:pt x="2903501" y="273563"/>
                  <a:pt x="2929662" y="291006"/>
                </a:cubicBezTo>
                <a:lnTo>
                  <a:pt x="2844651" y="189646"/>
                </a:lnTo>
                <a:lnTo>
                  <a:pt x="2995056" y="326971"/>
                </a:lnTo>
                <a:cubicBezTo>
                  <a:pt x="2938380" y="257214"/>
                  <a:pt x="2882798" y="192914"/>
                  <a:pt x="2828302" y="134057"/>
                </a:cubicBezTo>
                <a:lnTo>
                  <a:pt x="3050646" y="346588"/>
                </a:lnTo>
                <a:lnTo>
                  <a:pt x="3032709" y="284641"/>
                </a:lnTo>
                <a:lnTo>
                  <a:pt x="3119308" y="425063"/>
                </a:lnTo>
                <a:lnTo>
                  <a:pt x="3125845" y="346588"/>
                </a:lnTo>
                <a:lnTo>
                  <a:pt x="3253372" y="516618"/>
                </a:lnTo>
                <a:lnTo>
                  <a:pt x="3259902" y="470840"/>
                </a:lnTo>
                <a:lnTo>
                  <a:pt x="3295874" y="546040"/>
                </a:lnTo>
                <a:lnTo>
                  <a:pt x="3302411" y="493726"/>
                </a:lnTo>
                <a:cubicBezTo>
                  <a:pt x="3317672" y="528604"/>
                  <a:pt x="3341652" y="568932"/>
                  <a:pt x="3374349" y="614709"/>
                </a:cubicBezTo>
                <a:lnTo>
                  <a:pt x="3380885" y="568932"/>
                </a:lnTo>
                <a:lnTo>
                  <a:pt x="3426656" y="640863"/>
                </a:lnTo>
                <a:lnTo>
                  <a:pt x="3436468" y="604897"/>
                </a:lnTo>
                <a:cubicBezTo>
                  <a:pt x="3458266" y="650675"/>
                  <a:pt x="3492050" y="717156"/>
                  <a:pt x="3537827" y="804348"/>
                </a:cubicBezTo>
                <a:cubicBezTo>
                  <a:pt x="3577054" y="741135"/>
                  <a:pt x="3620650" y="689908"/>
                  <a:pt x="3668602" y="650675"/>
                </a:cubicBezTo>
                <a:lnTo>
                  <a:pt x="3701306" y="644131"/>
                </a:lnTo>
                <a:cubicBezTo>
                  <a:pt x="3723104" y="748766"/>
                  <a:pt x="3734003" y="833777"/>
                  <a:pt x="3734003" y="899171"/>
                </a:cubicBezTo>
                <a:cubicBezTo>
                  <a:pt x="3838631" y="899171"/>
                  <a:pt x="3929092" y="861025"/>
                  <a:pt x="4005385" y="784731"/>
                </a:cubicBezTo>
                <a:cubicBezTo>
                  <a:pt x="3998848" y="819610"/>
                  <a:pt x="3973782" y="856662"/>
                  <a:pt x="3930186" y="895903"/>
                </a:cubicBezTo>
                <a:cubicBezTo>
                  <a:pt x="3864791" y="959116"/>
                  <a:pt x="3831000" y="991813"/>
                  <a:pt x="3828819" y="993995"/>
                </a:cubicBezTo>
                <a:cubicBezTo>
                  <a:pt x="3859342" y="1037591"/>
                  <a:pt x="3898576" y="1122602"/>
                  <a:pt x="3946534" y="1249028"/>
                </a:cubicBezTo>
                <a:cubicBezTo>
                  <a:pt x="3987949" y="1358018"/>
                  <a:pt x="4031545" y="1436493"/>
                  <a:pt x="4077316" y="1484452"/>
                </a:cubicBezTo>
                <a:lnTo>
                  <a:pt x="4080591" y="1504069"/>
                </a:lnTo>
                <a:cubicBezTo>
                  <a:pt x="4080591" y="1523685"/>
                  <a:pt x="4071873" y="1538947"/>
                  <a:pt x="4054431" y="1549846"/>
                </a:cubicBezTo>
                <a:cubicBezTo>
                  <a:pt x="4036995" y="1560745"/>
                  <a:pt x="4019552" y="1571644"/>
                  <a:pt x="4002117" y="1582543"/>
                </a:cubicBezTo>
                <a:cubicBezTo>
                  <a:pt x="3901844" y="1571644"/>
                  <a:pt x="3761251" y="1518236"/>
                  <a:pt x="3580322" y="1422326"/>
                </a:cubicBezTo>
                <a:cubicBezTo>
                  <a:pt x="3412495" y="1332952"/>
                  <a:pt x="3270808" y="1288269"/>
                  <a:pt x="3155274" y="1288269"/>
                </a:cubicBezTo>
                <a:cubicBezTo>
                  <a:pt x="3107322" y="1288269"/>
                  <a:pt x="3069175" y="1289356"/>
                  <a:pt x="3040841" y="1291537"/>
                </a:cubicBezTo>
                <a:lnTo>
                  <a:pt x="3021217" y="1370012"/>
                </a:lnTo>
                <a:cubicBezTo>
                  <a:pt x="3053914" y="1470284"/>
                  <a:pt x="3131287" y="1570550"/>
                  <a:pt x="3253372" y="1670823"/>
                </a:cubicBezTo>
                <a:cubicBezTo>
                  <a:pt x="3384146" y="1779813"/>
                  <a:pt x="3469165" y="1874636"/>
                  <a:pt x="3508406" y="1955292"/>
                </a:cubicBezTo>
                <a:cubicBezTo>
                  <a:pt x="3532385" y="2005425"/>
                  <a:pt x="3603214" y="2086081"/>
                  <a:pt x="3720923" y="2197245"/>
                </a:cubicBezTo>
                <a:cubicBezTo>
                  <a:pt x="3734003" y="2227768"/>
                  <a:pt x="3740539" y="2261552"/>
                  <a:pt x="3740539" y="2298612"/>
                </a:cubicBezTo>
                <a:lnTo>
                  <a:pt x="3724191" y="2308417"/>
                </a:lnTo>
                <a:cubicBezTo>
                  <a:pt x="3641361" y="2288800"/>
                  <a:pt x="3578148" y="2255016"/>
                  <a:pt x="3534559" y="2207057"/>
                </a:cubicBezTo>
                <a:cubicBezTo>
                  <a:pt x="3514942" y="2185259"/>
                  <a:pt x="3487695" y="2138394"/>
                  <a:pt x="3452816" y="2066457"/>
                </a:cubicBezTo>
                <a:cubicBezTo>
                  <a:pt x="3422300" y="2003243"/>
                  <a:pt x="3387422" y="1956379"/>
                  <a:pt x="3348188" y="1925863"/>
                </a:cubicBezTo>
                <a:cubicBezTo>
                  <a:pt x="3274076" y="1867005"/>
                  <a:pt x="3107322" y="1749297"/>
                  <a:pt x="2847919" y="1572731"/>
                </a:cubicBezTo>
                <a:cubicBezTo>
                  <a:pt x="2813048" y="1548752"/>
                  <a:pt x="2790156" y="1505156"/>
                  <a:pt x="2779257" y="1441943"/>
                </a:cubicBezTo>
                <a:cubicBezTo>
                  <a:pt x="2766183" y="1367830"/>
                  <a:pt x="2748741" y="1318785"/>
                  <a:pt x="2726943" y="1294805"/>
                </a:cubicBezTo>
                <a:lnTo>
                  <a:pt x="2655005" y="1291537"/>
                </a:lnTo>
                <a:cubicBezTo>
                  <a:pt x="2567812" y="1287175"/>
                  <a:pt x="2496976" y="1317698"/>
                  <a:pt x="2442480" y="1383092"/>
                </a:cubicBezTo>
                <a:cubicBezTo>
                  <a:pt x="2398877" y="1433225"/>
                  <a:pt x="2362912" y="1507337"/>
                  <a:pt x="2334577" y="1605428"/>
                </a:cubicBezTo>
                <a:cubicBezTo>
                  <a:pt x="2312779" y="1686084"/>
                  <a:pt x="2290981" y="1765646"/>
                  <a:pt x="2269182" y="1844120"/>
                </a:cubicBezTo>
                <a:cubicBezTo>
                  <a:pt x="2249566" y="1909515"/>
                  <a:pt x="2239754" y="1979264"/>
                  <a:pt x="2239754" y="2053383"/>
                </a:cubicBezTo>
                <a:cubicBezTo>
                  <a:pt x="2239754" y="2123133"/>
                  <a:pt x="2243022" y="2167823"/>
                  <a:pt x="2249566" y="2187440"/>
                </a:cubicBezTo>
                <a:cubicBezTo>
                  <a:pt x="2262639" y="2228855"/>
                  <a:pt x="2295343" y="2251740"/>
                  <a:pt x="2347650" y="2256103"/>
                </a:cubicBezTo>
                <a:cubicBezTo>
                  <a:pt x="2384710" y="2277901"/>
                  <a:pt x="2408689" y="2302967"/>
                  <a:pt x="2419581" y="2331309"/>
                </a:cubicBezTo>
                <a:lnTo>
                  <a:pt x="2298611" y="2354194"/>
                </a:lnTo>
                <a:lnTo>
                  <a:pt x="2210325" y="2337846"/>
                </a:lnTo>
                <a:cubicBezTo>
                  <a:pt x="2184164" y="2322584"/>
                  <a:pt x="2168366" y="2295336"/>
                  <a:pt x="2162917" y="2256103"/>
                </a:cubicBezTo>
                <a:cubicBezTo>
                  <a:pt x="2157467" y="2216869"/>
                  <a:pt x="2150380" y="2192890"/>
                  <a:pt x="2141655" y="2184172"/>
                </a:cubicBezTo>
                <a:cubicBezTo>
                  <a:pt x="2126401" y="2173273"/>
                  <a:pt x="2107878" y="2150381"/>
                  <a:pt x="2086080" y="2115502"/>
                </a:cubicBezTo>
                <a:cubicBezTo>
                  <a:pt x="2107878" y="2017411"/>
                  <a:pt x="2123132" y="1871911"/>
                  <a:pt x="2131850" y="1678997"/>
                </a:cubicBezTo>
                <a:cubicBezTo>
                  <a:pt x="2140575" y="1486082"/>
                  <a:pt x="2153655" y="1343851"/>
                  <a:pt x="2171091" y="1252303"/>
                </a:cubicBezTo>
                <a:lnTo>
                  <a:pt x="1978176" y="1180365"/>
                </a:lnTo>
                <a:cubicBezTo>
                  <a:pt x="1954197" y="1223962"/>
                  <a:pt x="1862649" y="1334046"/>
                  <a:pt x="1703526" y="1510605"/>
                </a:cubicBezTo>
                <a:cubicBezTo>
                  <a:pt x="1559658" y="1665373"/>
                  <a:pt x="1487720" y="1761283"/>
                  <a:pt x="1487720" y="1798343"/>
                </a:cubicBezTo>
                <a:cubicBezTo>
                  <a:pt x="1487720" y="1822322"/>
                  <a:pt x="1510605" y="1882267"/>
                  <a:pt x="1556382" y="1978177"/>
                </a:cubicBezTo>
                <a:cubicBezTo>
                  <a:pt x="1584717" y="2039209"/>
                  <a:pt x="1632682" y="2077356"/>
                  <a:pt x="1700251" y="2092617"/>
                </a:cubicBezTo>
                <a:cubicBezTo>
                  <a:pt x="1759109" y="2107879"/>
                  <a:pt x="1793980" y="2135126"/>
                  <a:pt x="1804879" y="2174360"/>
                </a:cubicBezTo>
                <a:lnTo>
                  <a:pt x="1762377" y="2193977"/>
                </a:lnTo>
                <a:cubicBezTo>
                  <a:pt x="1707889" y="2193977"/>
                  <a:pt x="1687171" y="2195071"/>
                  <a:pt x="1700251" y="2197245"/>
                </a:cubicBezTo>
                <a:lnTo>
                  <a:pt x="1595623" y="2180896"/>
                </a:lnTo>
                <a:cubicBezTo>
                  <a:pt x="1573825" y="2141663"/>
                  <a:pt x="1541128" y="2107879"/>
                  <a:pt x="1497532" y="2079537"/>
                </a:cubicBezTo>
                <a:cubicBezTo>
                  <a:pt x="1477908" y="2042484"/>
                  <a:pt x="1439761" y="1983627"/>
                  <a:pt x="1383092" y="1902971"/>
                </a:cubicBezTo>
                <a:cubicBezTo>
                  <a:pt x="1330770" y="1833221"/>
                  <a:pt x="1294805" y="1774363"/>
                  <a:pt x="1275188" y="1726412"/>
                </a:cubicBezTo>
                <a:cubicBezTo>
                  <a:pt x="1447392" y="1501887"/>
                  <a:pt x="1533490" y="1327503"/>
                  <a:pt x="1533490" y="1203258"/>
                </a:cubicBezTo>
                <a:cubicBezTo>
                  <a:pt x="1533490" y="1194533"/>
                  <a:pt x="1530222" y="1180365"/>
                  <a:pt x="1523685" y="1160749"/>
                </a:cubicBezTo>
                <a:cubicBezTo>
                  <a:pt x="1443036" y="1306799"/>
                  <a:pt x="1327502" y="1428862"/>
                  <a:pt x="1177097" y="1526954"/>
                </a:cubicBezTo>
                <a:cubicBezTo>
                  <a:pt x="1133501" y="1555296"/>
                  <a:pt x="1011437" y="1616327"/>
                  <a:pt x="810892" y="1710063"/>
                </a:cubicBezTo>
                <a:cubicBezTo>
                  <a:pt x="688814" y="1768914"/>
                  <a:pt x="615803" y="1827772"/>
                  <a:pt x="591824" y="1886622"/>
                </a:cubicBezTo>
                <a:cubicBezTo>
                  <a:pt x="539503" y="2019592"/>
                  <a:pt x="513342" y="2096980"/>
                  <a:pt x="513342" y="2118778"/>
                </a:cubicBezTo>
                <a:cubicBezTo>
                  <a:pt x="513342" y="2131851"/>
                  <a:pt x="524248" y="2163461"/>
                  <a:pt x="546039" y="2213594"/>
                </a:cubicBezTo>
                <a:cubicBezTo>
                  <a:pt x="574381" y="2278988"/>
                  <a:pt x="588549" y="2312779"/>
                  <a:pt x="588549" y="2314960"/>
                </a:cubicBezTo>
                <a:lnTo>
                  <a:pt x="555851" y="2350926"/>
                </a:lnTo>
                <a:cubicBezTo>
                  <a:pt x="512255" y="2350926"/>
                  <a:pt x="473021" y="2333483"/>
                  <a:pt x="438143" y="2298612"/>
                </a:cubicBezTo>
                <a:cubicBezTo>
                  <a:pt x="425063" y="2252834"/>
                  <a:pt x="418526" y="2207057"/>
                  <a:pt x="418526" y="2161280"/>
                </a:cubicBezTo>
                <a:cubicBezTo>
                  <a:pt x="418526" y="2104603"/>
                  <a:pt x="430512" y="2038122"/>
                  <a:pt x="454492" y="1961829"/>
                </a:cubicBezTo>
                <a:cubicBezTo>
                  <a:pt x="474109" y="1896434"/>
                  <a:pt x="494812" y="1831040"/>
                  <a:pt x="516618" y="1765646"/>
                </a:cubicBezTo>
                <a:lnTo>
                  <a:pt x="480645" y="1795075"/>
                </a:lnTo>
                <a:lnTo>
                  <a:pt x="490457" y="1746029"/>
                </a:lnTo>
                <a:lnTo>
                  <a:pt x="461035" y="1795075"/>
                </a:lnTo>
                <a:lnTo>
                  <a:pt x="451223" y="1749297"/>
                </a:lnTo>
                <a:lnTo>
                  <a:pt x="434868" y="1808155"/>
                </a:lnTo>
                <a:lnTo>
                  <a:pt x="418526" y="1775458"/>
                </a:lnTo>
                <a:lnTo>
                  <a:pt x="398902" y="1837577"/>
                </a:lnTo>
                <a:lnTo>
                  <a:pt x="392366" y="1821228"/>
                </a:lnTo>
                <a:cubicBezTo>
                  <a:pt x="359669" y="1860469"/>
                  <a:pt x="331334" y="1880086"/>
                  <a:pt x="307355" y="1880086"/>
                </a:cubicBezTo>
                <a:cubicBezTo>
                  <a:pt x="300811" y="1880086"/>
                  <a:pt x="287738" y="1878448"/>
                  <a:pt x="268121" y="1875180"/>
                </a:cubicBezTo>
                <a:cubicBezTo>
                  <a:pt x="248497" y="1871911"/>
                  <a:pt x="229967" y="1870274"/>
                  <a:pt x="212524" y="1870274"/>
                </a:cubicBezTo>
                <a:cubicBezTo>
                  <a:pt x="203806" y="1870274"/>
                  <a:pt x="182008" y="1883354"/>
                  <a:pt x="147137" y="1909515"/>
                </a:cubicBezTo>
                <a:lnTo>
                  <a:pt x="173298" y="1863737"/>
                </a:lnTo>
                <a:lnTo>
                  <a:pt x="117708" y="1909515"/>
                </a:lnTo>
                <a:lnTo>
                  <a:pt x="150405" y="1860469"/>
                </a:lnTo>
                <a:lnTo>
                  <a:pt x="75199" y="1916051"/>
                </a:lnTo>
                <a:lnTo>
                  <a:pt x="111165" y="1857201"/>
                </a:lnTo>
                <a:lnTo>
                  <a:pt x="62126" y="1889898"/>
                </a:lnTo>
                <a:lnTo>
                  <a:pt x="91548" y="1853925"/>
                </a:lnTo>
                <a:lnTo>
                  <a:pt x="35973" y="1876817"/>
                </a:lnTo>
                <a:lnTo>
                  <a:pt x="71931" y="1824503"/>
                </a:lnTo>
                <a:lnTo>
                  <a:pt x="19624" y="1863737"/>
                </a:lnTo>
                <a:lnTo>
                  <a:pt x="49046" y="1801611"/>
                </a:lnTo>
                <a:lnTo>
                  <a:pt x="0" y="1827772"/>
                </a:lnTo>
                <a:lnTo>
                  <a:pt x="58858" y="1768914"/>
                </a:lnTo>
                <a:lnTo>
                  <a:pt x="0" y="1778726"/>
                </a:lnTo>
                <a:lnTo>
                  <a:pt x="45777" y="1746029"/>
                </a:lnTo>
                <a:lnTo>
                  <a:pt x="0" y="1749297"/>
                </a:lnTo>
                <a:lnTo>
                  <a:pt x="45777" y="1716600"/>
                </a:lnTo>
                <a:lnTo>
                  <a:pt x="0" y="1719868"/>
                </a:lnTo>
                <a:lnTo>
                  <a:pt x="52314" y="1667554"/>
                </a:lnTo>
                <a:lnTo>
                  <a:pt x="3268" y="1680635"/>
                </a:lnTo>
                <a:lnTo>
                  <a:pt x="75199" y="1605428"/>
                </a:lnTo>
                <a:lnTo>
                  <a:pt x="0" y="1651206"/>
                </a:lnTo>
                <a:lnTo>
                  <a:pt x="81750" y="1575999"/>
                </a:lnTo>
                <a:lnTo>
                  <a:pt x="29429" y="1585811"/>
                </a:lnTo>
                <a:lnTo>
                  <a:pt x="78475" y="1546578"/>
                </a:lnTo>
                <a:lnTo>
                  <a:pt x="22892" y="1553114"/>
                </a:lnTo>
                <a:lnTo>
                  <a:pt x="104628" y="1461559"/>
                </a:lnTo>
                <a:lnTo>
                  <a:pt x="65394" y="1464835"/>
                </a:lnTo>
                <a:lnTo>
                  <a:pt x="120977" y="1422326"/>
                </a:lnTo>
                <a:lnTo>
                  <a:pt x="75199" y="1412514"/>
                </a:lnTo>
                <a:lnTo>
                  <a:pt x="134064" y="1360200"/>
                </a:lnTo>
                <a:lnTo>
                  <a:pt x="88279" y="1370012"/>
                </a:lnTo>
                <a:lnTo>
                  <a:pt x="140593" y="1317698"/>
                </a:lnTo>
                <a:lnTo>
                  <a:pt x="88279" y="1337315"/>
                </a:lnTo>
                <a:cubicBezTo>
                  <a:pt x="136238" y="1280638"/>
                  <a:pt x="177653" y="1238129"/>
                  <a:pt x="212524" y="1209794"/>
                </a:cubicBezTo>
                <a:lnTo>
                  <a:pt x="156942" y="1216331"/>
                </a:lnTo>
                <a:lnTo>
                  <a:pt x="228880" y="1180365"/>
                </a:lnTo>
                <a:lnTo>
                  <a:pt x="166754" y="1180365"/>
                </a:lnTo>
                <a:lnTo>
                  <a:pt x="291006" y="1101891"/>
                </a:lnTo>
                <a:cubicBezTo>
                  <a:pt x="304079" y="1051758"/>
                  <a:pt x="345494" y="1003799"/>
                  <a:pt x="415251" y="958029"/>
                </a:cubicBezTo>
                <a:lnTo>
                  <a:pt x="346588" y="980914"/>
                </a:lnTo>
                <a:lnTo>
                  <a:pt x="441411" y="918788"/>
                </a:lnTo>
                <a:lnTo>
                  <a:pt x="376017" y="925332"/>
                </a:lnTo>
                <a:lnTo>
                  <a:pt x="532966" y="804348"/>
                </a:lnTo>
                <a:lnTo>
                  <a:pt x="438143" y="843589"/>
                </a:lnTo>
                <a:cubicBezTo>
                  <a:pt x="455586" y="808711"/>
                  <a:pt x="500269" y="780369"/>
                  <a:pt x="572200" y="758571"/>
                </a:cubicBezTo>
                <a:lnTo>
                  <a:pt x="526422" y="758571"/>
                </a:lnTo>
                <a:lnTo>
                  <a:pt x="631057" y="725874"/>
                </a:lnTo>
                <a:lnTo>
                  <a:pt x="591824" y="712801"/>
                </a:lnTo>
                <a:lnTo>
                  <a:pt x="689915" y="696452"/>
                </a:lnTo>
                <a:lnTo>
                  <a:pt x="644131" y="683372"/>
                </a:lnTo>
                <a:lnTo>
                  <a:pt x="748766" y="660480"/>
                </a:lnTo>
                <a:lnTo>
                  <a:pt x="686640" y="644131"/>
                </a:lnTo>
                <a:lnTo>
                  <a:pt x="768383" y="631058"/>
                </a:lnTo>
                <a:lnTo>
                  <a:pt x="709525" y="621246"/>
                </a:lnTo>
                <a:lnTo>
                  <a:pt x="850126" y="598361"/>
                </a:lnTo>
                <a:lnTo>
                  <a:pt x="810892" y="588549"/>
                </a:lnTo>
                <a:lnTo>
                  <a:pt x="915520" y="572200"/>
                </a:lnTo>
                <a:lnTo>
                  <a:pt x="843589" y="565664"/>
                </a:lnTo>
                <a:lnTo>
                  <a:pt x="967834" y="549315"/>
                </a:lnTo>
                <a:lnTo>
                  <a:pt x="882823" y="532966"/>
                </a:lnTo>
                <a:lnTo>
                  <a:pt x="1007075" y="526423"/>
                </a:lnTo>
                <a:lnTo>
                  <a:pt x="915520" y="510074"/>
                </a:lnTo>
                <a:lnTo>
                  <a:pt x="1039772" y="513342"/>
                </a:lnTo>
                <a:lnTo>
                  <a:pt x="944949" y="490457"/>
                </a:lnTo>
                <a:lnTo>
                  <a:pt x="1026684" y="490457"/>
                </a:lnTo>
                <a:lnTo>
                  <a:pt x="1092086" y="487189"/>
                </a:lnTo>
                <a:lnTo>
                  <a:pt x="967834" y="454492"/>
                </a:lnTo>
                <a:lnTo>
                  <a:pt x="1111703" y="467572"/>
                </a:lnTo>
                <a:lnTo>
                  <a:pt x="1003799" y="438143"/>
                </a:lnTo>
                <a:lnTo>
                  <a:pt x="1111703" y="438143"/>
                </a:lnTo>
                <a:lnTo>
                  <a:pt x="1013611" y="408714"/>
                </a:lnTo>
                <a:lnTo>
                  <a:pt x="1144400" y="428331"/>
                </a:lnTo>
                <a:lnTo>
                  <a:pt x="1039772" y="392366"/>
                </a:lnTo>
                <a:lnTo>
                  <a:pt x="1183633" y="392366"/>
                </a:lnTo>
                <a:lnTo>
                  <a:pt x="1043033" y="376017"/>
                </a:lnTo>
                <a:cubicBezTo>
                  <a:pt x="1097535" y="371654"/>
                  <a:pt x="1179278" y="356400"/>
                  <a:pt x="1288268" y="330240"/>
                </a:cubicBezTo>
                <a:lnTo>
                  <a:pt x="1098622" y="336783"/>
                </a:lnTo>
                <a:lnTo>
                  <a:pt x="1327502" y="300811"/>
                </a:lnTo>
                <a:lnTo>
                  <a:pt x="1121507" y="297542"/>
                </a:lnTo>
                <a:lnTo>
                  <a:pt x="1389628" y="261577"/>
                </a:lnTo>
                <a:lnTo>
                  <a:pt x="1114971" y="268114"/>
                </a:lnTo>
                <a:lnTo>
                  <a:pt x="1435406" y="228880"/>
                </a:lnTo>
                <a:lnTo>
                  <a:pt x="1121507" y="215800"/>
                </a:lnTo>
                <a:lnTo>
                  <a:pt x="1451754" y="209263"/>
                </a:lnTo>
                <a:lnTo>
                  <a:pt x="1180365" y="183102"/>
                </a:lnTo>
                <a:cubicBezTo>
                  <a:pt x="1267558" y="183102"/>
                  <a:pt x="1408158" y="179834"/>
                  <a:pt x="1602160" y="173298"/>
                </a:cubicBezTo>
                <a:lnTo>
                  <a:pt x="1275188" y="140600"/>
                </a:lnTo>
                <a:lnTo>
                  <a:pt x="1821235" y="140600"/>
                </a:lnTo>
                <a:lnTo>
                  <a:pt x="1428869" y="85011"/>
                </a:lnTo>
                <a:lnTo>
                  <a:pt x="1929138" y="117708"/>
                </a:lnTo>
                <a:cubicBezTo>
                  <a:pt x="1807060" y="104628"/>
                  <a:pt x="1688258" y="83924"/>
                  <a:pt x="1572738" y="55582"/>
                </a:cubicBezTo>
                <a:cubicBezTo>
                  <a:pt x="1625045" y="55582"/>
                  <a:pt x="1706787" y="67575"/>
                  <a:pt x="1817966" y="91548"/>
                </a:cubicBezTo>
                <a:cubicBezTo>
                  <a:pt x="1920413" y="113353"/>
                  <a:pt x="1999975" y="122071"/>
                  <a:pt x="2056651" y="117708"/>
                </a:cubicBezTo>
                <a:lnTo>
                  <a:pt x="2063195" y="117708"/>
                </a:lnTo>
                <a:lnTo>
                  <a:pt x="1723143" y="39234"/>
                </a:lnTo>
                <a:cubicBezTo>
                  <a:pt x="1786356" y="39234"/>
                  <a:pt x="1864831" y="47951"/>
                  <a:pt x="1958560" y="65394"/>
                </a:cubicBezTo>
                <a:cubicBezTo>
                  <a:pt x="2113320" y="95910"/>
                  <a:pt x="2191802" y="111172"/>
                  <a:pt x="2193976" y="111172"/>
                </a:cubicBezTo>
                <a:lnTo>
                  <a:pt x="1808154" y="6536"/>
                </a:lnTo>
                <a:cubicBezTo>
                  <a:pt x="1928044" y="6536"/>
                  <a:pt x="2089341" y="42502"/>
                  <a:pt x="2292068" y="114440"/>
                </a:cubicBezTo>
                <a:cubicBezTo>
                  <a:pt x="2233217" y="64307"/>
                  <a:pt x="2156924" y="26160"/>
                  <a:pt x="20631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3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478971" y="2087471"/>
            <a:ext cx="3782789" cy="3152331"/>
          </a:xfrm>
          <a:custGeom>
            <a:avLst/>
            <a:gdLst>
              <a:gd name="connsiteX0" fmla="*/ 504365 w 3782789"/>
              <a:gd name="connsiteY0" fmla="*/ 1242927 h 3152331"/>
              <a:gd name="connsiteX1" fmla="*/ 560210 w 3782789"/>
              <a:gd name="connsiteY1" fmla="*/ 1534741 h 3152331"/>
              <a:gd name="connsiteX2" fmla="*/ 616046 w 3782789"/>
              <a:gd name="connsiteY2" fmla="*/ 1822954 h 3152331"/>
              <a:gd name="connsiteX3" fmla="*/ 616046 w 3782789"/>
              <a:gd name="connsiteY3" fmla="*/ 1822947 h 3152331"/>
              <a:gd name="connsiteX4" fmla="*/ 560210 w 3782789"/>
              <a:gd name="connsiteY4" fmla="*/ 1534733 h 3152331"/>
              <a:gd name="connsiteX5" fmla="*/ 511575 w 3782789"/>
              <a:gd name="connsiteY5" fmla="*/ 864640 h 3152331"/>
              <a:gd name="connsiteX6" fmla="*/ 389075 w 3782789"/>
              <a:gd name="connsiteY6" fmla="*/ 994334 h 3152331"/>
              <a:gd name="connsiteX7" fmla="*/ 389075 w 3782789"/>
              <a:gd name="connsiteY7" fmla="*/ 994342 h 3152331"/>
              <a:gd name="connsiteX8" fmla="*/ 419704 w 3782789"/>
              <a:gd name="connsiteY8" fmla="*/ 897073 h 3152331"/>
              <a:gd name="connsiteX9" fmla="*/ 511575 w 3782789"/>
              <a:gd name="connsiteY9" fmla="*/ 864647 h 3152331"/>
              <a:gd name="connsiteX10" fmla="*/ 594432 w 3782789"/>
              <a:gd name="connsiteY10" fmla="*/ 902479 h 3152331"/>
              <a:gd name="connsiteX11" fmla="*/ 626849 w 3782789"/>
              <a:gd name="connsiteY11" fmla="*/ 990733 h 3152331"/>
              <a:gd name="connsiteX12" fmla="*/ 594432 w 3782789"/>
              <a:gd name="connsiteY12" fmla="*/ 902471 h 3152331"/>
              <a:gd name="connsiteX13" fmla="*/ 511575 w 3782789"/>
              <a:gd name="connsiteY13" fmla="*/ 864640 h 3152331"/>
              <a:gd name="connsiteX14" fmla="*/ 3260403 w 3782789"/>
              <a:gd name="connsiteY14" fmla="*/ 0 h 3152331"/>
              <a:gd name="connsiteX15" fmla="*/ 3402713 w 3782789"/>
              <a:gd name="connsiteY15" fmla="*/ 124289 h 3152331"/>
              <a:gd name="connsiteX16" fmla="*/ 3494576 w 3782789"/>
              <a:gd name="connsiteY16" fmla="*/ 302625 h 3152331"/>
              <a:gd name="connsiteX17" fmla="*/ 3451347 w 3782789"/>
              <a:gd name="connsiteY17" fmla="*/ 371077 h 3152331"/>
              <a:gd name="connsiteX18" fmla="*/ 3494576 w 3782789"/>
              <a:gd name="connsiteY18" fmla="*/ 504373 h 3152331"/>
              <a:gd name="connsiteX19" fmla="*/ 3415321 w 3782789"/>
              <a:gd name="connsiteY19" fmla="*/ 443131 h 3152331"/>
              <a:gd name="connsiteX20" fmla="*/ 3372084 w 3782789"/>
              <a:gd name="connsiteY20" fmla="*/ 781783 h 3152331"/>
              <a:gd name="connsiteX21" fmla="*/ 3429733 w 3782789"/>
              <a:gd name="connsiteY21" fmla="*/ 832214 h 3152331"/>
              <a:gd name="connsiteX22" fmla="*/ 3480164 w 3782789"/>
              <a:gd name="connsiteY22" fmla="*/ 792586 h 3152331"/>
              <a:gd name="connsiteX23" fmla="*/ 3231578 w 3782789"/>
              <a:gd name="connsiteY23" fmla="*/ 1134839 h 3152331"/>
              <a:gd name="connsiteX24" fmla="*/ 3227977 w 3782789"/>
              <a:gd name="connsiteY24" fmla="*/ 1541944 h 3152331"/>
              <a:gd name="connsiteX25" fmla="*/ 3141520 w 3782789"/>
              <a:gd name="connsiteY25" fmla="*/ 1938237 h 3152331"/>
              <a:gd name="connsiteX26" fmla="*/ 3137911 w 3782789"/>
              <a:gd name="connsiteY26" fmla="*/ 2049918 h 3152331"/>
              <a:gd name="connsiteX27" fmla="*/ 3195560 w 3782789"/>
              <a:gd name="connsiteY27" fmla="*/ 2424596 h 3152331"/>
              <a:gd name="connsiteX28" fmla="*/ 3350469 w 3782789"/>
              <a:gd name="connsiteY28" fmla="*/ 2763248 h 3152331"/>
              <a:gd name="connsiteX29" fmla="*/ 3388302 w 3782789"/>
              <a:gd name="connsiteY29" fmla="*/ 2791168 h 3152331"/>
              <a:gd name="connsiteX30" fmla="*/ 3422326 w 3782789"/>
              <a:gd name="connsiteY30" fmla="*/ 2800783 h 3152331"/>
              <a:gd name="connsiteX31" fmla="*/ 3417570 w 3782789"/>
              <a:gd name="connsiteY31" fmla="*/ 2801300 h 3152331"/>
              <a:gd name="connsiteX32" fmla="*/ 3429733 w 3782789"/>
              <a:gd name="connsiteY32" fmla="*/ 2802876 h 3152331"/>
              <a:gd name="connsiteX33" fmla="*/ 3422326 w 3782789"/>
              <a:gd name="connsiteY33" fmla="*/ 2800783 h 3152331"/>
              <a:gd name="connsiteX34" fmla="*/ 3427925 w 3782789"/>
              <a:gd name="connsiteY34" fmla="*/ 2800174 h 3152331"/>
              <a:gd name="connsiteX35" fmla="*/ 3516190 w 3782789"/>
              <a:gd name="connsiteY35" fmla="*/ 2799275 h 3152331"/>
              <a:gd name="connsiteX36" fmla="*/ 3775587 w 3782789"/>
              <a:gd name="connsiteY36" fmla="*/ 2925368 h 3152331"/>
              <a:gd name="connsiteX37" fmla="*/ 3782789 w 3782789"/>
              <a:gd name="connsiteY37" fmla="*/ 2943381 h 3152331"/>
              <a:gd name="connsiteX38" fmla="*/ 3753973 w 3782789"/>
              <a:gd name="connsiteY38" fmla="*/ 2997421 h 3152331"/>
              <a:gd name="connsiteX39" fmla="*/ 3707135 w 3782789"/>
              <a:gd name="connsiteY39" fmla="*/ 3011826 h 3152331"/>
              <a:gd name="connsiteX40" fmla="*/ 3678310 w 3782789"/>
              <a:gd name="connsiteY40" fmla="*/ 3047852 h 3152331"/>
              <a:gd name="connsiteX41" fmla="*/ 3563020 w 3782789"/>
              <a:gd name="connsiteY41" fmla="*/ 3047852 h 3152331"/>
              <a:gd name="connsiteX42" fmla="*/ 3581042 w 3782789"/>
              <a:gd name="connsiteY42" fmla="*/ 3091089 h 3152331"/>
              <a:gd name="connsiteX43" fmla="*/ 3498177 w 3782789"/>
              <a:gd name="connsiteY43" fmla="*/ 3116304 h 3152331"/>
              <a:gd name="connsiteX44" fmla="*/ 3379294 w 3782789"/>
              <a:gd name="connsiteY44" fmla="*/ 3062265 h 3152331"/>
              <a:gd name="connsiteX45" fmla="*/ 3213573 w 3782789"/>
              <a:gd name="connsiteY45" fmla="*/ 2972198 h 3152331"/>
              <a:gd name="connsiteX46" fmla="*/ 3181147 w 3782789"/>
              <a:gd name="connsiteY46" fmla="*/ 3015435 h 3152331"/>
              <a:gd name="connsiteX47" fmla="*/ 3141520 w 3782789"/>
              <a:gd name="connsiteY47" fmla="*/ 3033448 h 3152331"/>
              <a:gd name="connsiteX48" fmla="*/ 3083879 w 3782789"/>
              <a:gd name="connsiteY48" fmla="*/ 2954185 h 3152331"/>
              <a:gd name="connsiteX49" fmla="*/ 3044243 w 3782789"/>
              <a:gd name="connsiteY49" fmla="*/ 2849706 h 3152331"/>
              <a:gd name="connsiteX50" fmla="*/ 2889333 w 3782789"/>
              <a:gd name="connsiteY50" fmla="*/ 2597519 h 3152331"/>
              <a:gd name="connsiteX51" fmla="*/ 2727206 w 3782789"/>
              <a:gd name="connsiteY51" fmla="*/ 2294902 h 3152331"/>
              <a:gd name="connsiteX52" fmla="*/ 2673173 w 3782789"/>
              <a:gd name="connsiteY52" fmla="*/ 2075133 h 3152331"/>
              <a:gd name="connsiteX53" fmla="*/ 2673173 w 3782789"/>
              <a:gd name="connsiteY53" fmla="*/ 1848170 h 3152331"/>
              <a:gd name="connsiteX54" fmla="*/ 2658761 w 3782789"/>
              <a:gd name="connsiteY54" fmla="*/ 1801332 h 3152331"/>
              <a:gd name="connsiteX55" fmla="*/ 2561485 w 3782789"/>
              <a:gd name="connsiteY55" fmla="*/ 1844569 h 3152331"/>
              <a:gd name="connsiteX56" fmla="*/ 2258867 w 3782789"/>
              <a:gd name="connsiteY56" fmla="*/ 1866183 h 3152331"/>
              <a:gd name="connsiteX57" fmla="*/ 2251657 w 3782789"/>
              <a:gd name="connsiteY57" fmla="*/ 1963452 h 3152331"/>
              <a:gd name="connsiteX58" fmla="*/ 2312899 w 3782789"/>
              <a:gd name="connsiteY58" fmla="*/ 2230051 h 3152331"/>
              <a:gd name="connsiteX59" fmla="*/ 2374149 w 3782789"/>
              <a:gd name="connsiteY59" fmla="*/ 2489439 h 3152331"/>
              <a:gd name="connsiteX60" fmla="*/ 2237245 w 3782789"/>
              <a:gd name="connsiteY60" fmla="*/ 2867719 h 3152331"/>
              <a:gd name="connsiteX61" fmla="*/ 1909412 w 3782789"/>
              <a:gd name="connsiteY61" fmla="*/ 3073076 h 3152331"/>
              <a:gd name="connsiteX62" fmla="*/ 1837358 w 3782789"/>
              <a:gd name="connsiteY62" fmla="*/ 3047852 h 3152331"/>
              <a:gd name="connsiteX63" fmla="*/ 1808526 w 3782789"/>
              <a:gd name="connsiteY63" fmla="*/ 2968597 h 3152331"/>
              <a:gd name="connsiteX64" fmla="*/ 1936432 w 3782789"/>
              <a:gd name="connsiteY64" fmla="*/ 2772255 h 3152331"/>
              <a:gd name="connsiteX65" fmla="*/ 2064321 w 3782789"/>
              <a:gd name="connsiteY65" fmla="*/ 2579506 h 3152331"/>
              <a:gd name="connsiteX66" fmla="*/ 1927417 w 3782789"/>
              <a:gd name="connsiteY66" fmla="*/ 2219240 h 3152331"/>
              <a:gd name="connsiteX67" fmla="*/ 1718467 w 3782789"/>
              <a:gd name="connsiteY67" fmla="*/ 1884197 h 3152331"/>
              <a:gd name="connsiteX68" fmla="*/ 1639204 w 3782789"/>
              <a:gd name="connsiteY68" fmla="*/ 1866183 h 3152331"/>
              <a:gd name="connsiteX69" fmla="*/ 1588773 w 3782789"/>
              <a:gd name="connsiteY69" fmla="*/ 1970662 h 3152331"/>
              <a:gd name="connsiteX70" fmla="*/ 1505909 w 3782789"/>
              <a:gd name="connsiteY70" fmla="*/ 2413785 h 3152331"/>
              <a:gd name="connsiteX71" fmla="*/ 1347390 w 3782789"/>
              <a:gd name="connsiteY71" fmla="*/ 2683985 h 3152331"/>
              <a:gd name="connsiteX72" fmla="*/ 1264525 w 3782789"/>
              <a:gd name="connsiteY72" fmla="*/ 2921759 h 3152331"/>
              <a:gd name="connsiteX73" fmla="*/ 1372605 w 3782789"/>
              <a:gd name="connsiteY73" fmla="*/ 2936171 h 3152331"/>
              <a:gd name="connsiteX74" fmla="*/ 1482490 w 3782789"/>
              <a:gd name="connsiteY74" fmla="*/ 2916361 h 3152331"/>
              <a:gd name="connsiteX75" fmla="*/ 1592374 w 3782789"/>
              <a:gd name="connsiteY75" fmla="*/ 2896544 h 3152331"/>
              <a:gd name="connsiteX76" fmla="*/ 1729263 w 3782789"/>
              <a:gd name="connsiteY76" fmla="*/ 2943381 h 3152331"/>
              <a:gd name="connsiteX77" fmla="*/ 1750893 w 3782789"/>
              <a:gd name="connsiteY77" fmla="*/ 2975799 h 3152331"/>
              <a:gd name="connsiteX78" fmla="*/ 1696845 w 3782789"/>
              <a:gd name="connsiteY78" fmla="*/ 3087488 h 3152331"/>
              <a:gd name="connsiteX79" fmla="*/ 1394220 w 3782789"/>
              <a:gd name="connsiteY79" fmla="*/ 3152331 h 3152331"/>
              <a:gd name="connsiteX80" fmla="*/ 1260932 w 3782789"/>
              <a:gd name="connsiteY80" fmla="*/ 3098291 h 3152331"/>
              <a:gd name="connsiteX81" fmla="*/ 1199682 w 3782789"/>
              <a:gd name="connsiteY81" fmla="*/ 3103697 h 3152331"/>
              <a:gd name="connsiteX82" fmla="*/ 1124028 w 3782789"/>
              <a:gd name="connsiteY82" fmla="*/ 3109102 h 3152331"/>
              <a:gd name="connsiteX83" fmla="*/ 1030352 w 3782789"/>
              <a:gd name="connsiteY83" fmla="*/ 3080278 h 3152331"/>
              <a:gd name="connsiteX84" fmla="*/ 987123 w 3782789"/>
              <a:gd name="connsiteY84" fmla="*/ 3004623 h 3152331"/>
              <a:gd name="connsiteX85" fmla="*/ 1014151 w 3782789"/>
              <a:gd name="connsiteY85" fmla="*/ 2903746 h 3152331"/>
              <a:gd name="connsiteX86" fmla="*/ 1041171 w 3782789"/>
              <a:gd name="connsiteY86" fmla="*/ 2784863 h 3152331"/>
              <a:gd name="connsiteX87" fmla="*/ 1059177 w 3782789"/>
              <a:gd name="connsiteY87" fmla="*/ 2653364 h 3152331"/>
              <a:gd name="connsiteX88" fmla="*/ 1077190 w 3782789"/>
              <a:gd name="connsiteY88" fmla="*/ 2521865 h 3152331"/>
              <a:gd name="connsiteX89" fmla="*/ 1015940 w 3782789"/>
              <a:gd name="connsiteY89" fmla="*/ 2302104 h 3152331"/>
              <a:gd name="connsiteX90" fmla="*/ 945691 w 3782789"/>
              <a:gd name="connsiteY90" fmla="*/ 2348942 h 3152331"/>
              <a:gd name="connsiteX91" fmla="*/ 846626 w 3782789"/>
              <a:gd name="connsiteY91" fmla="*/ 2370556 h 3152331"/>
              <a:gd name="connsiteX92" fmla="*/ 662884 w 3782789"/>
              <a:gd name="connsiteY92" fmla="*/ 2327319 h 3152331"/>
              <a:gd name="connsiteX93" fmla="*/ 479150 w 3782789"/>
              <a:gd name="connsiteY93" fmla="*/ 2280490 h 3152331"/>
              <a:gd name="connsiteX94" fmla="*/ 446724 w 3782789"/>
              <a:gd name="connsiteY94" fmla="*/ 2341732 h 3152331"/>
              <a:gd name="connsiteX95" fmla="*/ 428711 w 3782789"/>
              <a:gd name="connsiteY95" fmla="*/ 2248064 h 3152331"/>
              <a:gd name="connsiteX96" fmla="*/ 396285 w 3782789"/>
              <a:gd name="connsiteY96" fmla="*/ 2345333 h 3152331"/>
              <a:gd name="connsiteX97" fmla="*/ 385474 w 3782789"/>
              <a:gd name="connsiteY97" fmla="*/ 2255266 h 3152331"/>
              <a:gd name="connsiteX98" fmla="*/ 327841 w 3782789"/>
              <a:gd name="connsiteY98" fmla="*/ 2280490 h 3152331"/>
              <a:gd name="connsiteX99" fmla="*/ 270192 w 3782789"/>
              <a:gd name="connsiteY99" fmla="*/ 2550689 h 3152331"/>
              <a:gd name="connsiteX100" fmla="*/ 291806 w 3782789"/>
              <a:gd name="connsiteY100" fmla="*/ 2730823 h 3152331"/>
              <a:gd name="connsiteX101" fmla="*/ 172923 w 3782789"/>
              <a:gd name="connsiteY101" fmla="*/ 2878530 h 3152331"/>
              <a:gd name="connsiteX102" fmla="*/ 14404 w 3782789"/>
              <a:gd name="connsiteY102" fmla="*/ 2759639 h 3152331"/>
              <a:gd name="connsiteX103" fmla="*/ 86458 w 3782789"/>
              <a:gd name="connsiteY103" fmla="*/ 2709208 h 3152331"/>
              <a:gd name="connsiteX104" fmla="*/ 0 w 3782789"/>
              <a:gd name="connsiteY104" fmla="*/ 2655168 h 3152331"/>
              <a:gd name="connsiteX105" fmla="*/ 104463 w 3782789"/>
              <a:gd name="connsiteY105" fmla="*/ 2604729 h 3152331"/>
              <a:gd name="connsiteX106" fmla="*/ 75647 w 3782789"/>
              <a:gd name="connsiteY106" fmla="*/ 2449812 h 3152331"/>
              <a:gd name="connsiteX107" fmla="*/ 208950 w 3782789"/>
              <a:gd name="connsiteY107" fmla="*/ 1941838 h 3152331"/>
              <a:gd name="connsiteX108" fmla="*/ 244976 w 3782789"/>
              <a:gd name="connsiteY108" fmla="*/ 1927425 h 3152331"/>
              <a:gd name="connsiteX109" fmla="*/ 349455 w 3782789"/>
              <a:gd name="connsiteY109" fmla="*/ 1941838 h 3152331"/>
              <a:gd name="connsiteX110" fmla="*/ 241367 w 3782789"/>
              <a:gd name="connsiteY110" fmla="*/ 911477 h 3152331"/>
              <a:gd name="connsiteX111" fmla="*/ 324232 w 3782789"/>
              <a:gd name="connsiteY111" fmla="*/ 711526 h 3152331"/>
              <a:gd name="connsiteX112" fmla="*/ 489953 w 3782789"/>
              <a:gd name="connsiteY112" fmla="*/ 598040 h 3152331"/>
              <a:gd name="connsiteX113" fmla="*/ 659283 w 3782789"/>
              <a:gd name="connsiteY113" fmla="*/ 716932 h 3152331"/>
              <a:gd name="connsiteX114" fmla="*/ 835807 w 3782789"/>
              <a:gd name="connsiteY114" fmla="*/ 879052 h 3152331"/>
              <a:gd name="connsiteX115" fmla="*/ 951097 w 3782789"/>
              <a:gd name="connsiteY115" fmla="*/ 816005 h 3152331"/>
              <a:gd name="connsiteX116" fmla="*/ 1062786 w 3782789"/>
              <a:gd name="connsiteY116" fmla="*/ 749357 h 3152331"/>
              <a:gd name="connsiteX117" fmla="*/ 1862574 w 3782789"/>
              <a:gd name="connsiteY117" fmla="*/ 522386 h 3152331"/>
              <a:gd name="connsiteX118" fmla="*/ 2550681 w 3782789"/>
              <a:gd name="connsiteY118" fmla="*/ 64851 h 3152331"/>
              <a:gd name="connsiteX119" fmla="*/ 2716402 w 3782789"/>
              <a:gd name="connsiteY119" fmla="*/ 25223 h 3152331"/>
              <a:gd name="connsiteX120" fmla="*/ 3015426 w 3782789"/>
              <a:gd name="connsiteY120" fmla="*/ 86465 h 3152331"/>
              <a:gd name="connsiteX121" fmla="*/ 3026230 w 3782789"/>
              <a:gd name="connsiteY121" fmla="*/ 111681 h 3152331"/>
              <a:gd name="connsiteX122" fmla="*/ 3123506 w 3782789"/>
              <a:gd name="connsiteY122" fmla="*/ 115282 h 3152331"/>
              <a:gd name="connsiteX123" fmla="*/ 3170336 w 3782789"/>
              <a:gd name="connsiteY123" fmla="*/ 75654 h 31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782789" h="3152331">
                <a:moveTo>
                  <a:pt x="504365" y="1242927"/>
                </a:moveTo>
                <a:cubicBezTo>
                  <a:pt x="504365" y="1314980"/>
                  <a:pt x="522977" y="1412257"/>
                  <a:pt x="560210" y="1534741"/>
                </a:cubicBezTo>
                <a:lnTo>
                  <a:pt x="616046" y="1822954"/>
                </a:lnTo>
                <a:lnTo>
                  <a:pt x="616046" y="1822947"/>
                </a:lnTo>
                <a:cubicBezTo>
                  <a:pt x="616046" y="1753297"/>
                  <a:pt x="597426" y="1657226"/>
                  <a:pt x="560210" y="1534733"/>
                </a:cubicBezTo>
                <a:close/>
                <a:moveTo>
                  <a:pt x="511575" y="864640"/>
                </a:moveTo>
                <a:cubicBezTo>
                  <a:pt x="429908" y="864640"/>
                  <a:pt x="389075" y="907876"/>
                  <a:pt x="389075" y="994334"/>
                </a:cubicBezTo>
                <a:lnTo>
                  <a:pt x="389075" y="994342"/>
                </a:lnTo>
                <a:lnTo>
                  <a:pt x="419704" y="897073"/>
                </a:lnTo>
                <a:cubicBezTo>
                  <a:pt x="440121" y="875459"/>
                  <a:pt x="470742" y="864647"/>
                  <a:pt x="511575" y="864647"/>
                </a:cubicBezTo>
                <a:cubicBezTo>
                  <a:pt x="545191" y="864647"/>
                  <a:pt x="572817" y="877255"/>
                  <a:pt x="594432" y="902479"/>
                </a:cubicBezTo>
                <a:lnTo>
                  <a:pt x="626849" y="990733"/>
                </a:lnTo>
                <a:cubicBezTo>
                  <a:pt x="626849" y="957109"/>
                  <a:pt x="616046" y="927686"/>
                  <a:pt x="594432" y="902471"/>
                </a:cubicBezTo>
                <a:cubicBezTo>
                  <a:pt x="572817" y="877247"/>
                  <a:pt x="545191" y="864640"/>
                  <a:pt x="511575" y="864640"/>
                </a:cubicBezTo>
                <a:close/>
                <a:moveTo>
                  <a:pt x="3260403" y="0"/>
                </a:moveTo>
                <a:cubicBezTo>
                  <a:pt x="3294026" y="0"/>
                  <a:pt x="3341463" y="41432"/>
                  <a:pt x="3402713" y="124289"/>
                </a:cubicBezTo>
                <a:cubicBezTo>
                  <a:pt x="3463955" y="207153"/>
                  <a:pt x="3494576" y="266599"/>
                  <a:pt x="3494576" y="302625"/>
                </a:cubicBezTo>
                <a:cubicBezTo>
                  <a:pt x="3494576" y="321836"/>
                  <a:pt x="3480164" y="344656"/>
                  <a:pt x="3451347" y="371077"/>
                </a:cubicBezTo>
                <a:lnTo>
                  <a:pt x="3494576" y="504373"/>
                </a:lnTo>
                <a:lnTo>
                  <a:pt x="3415321" y="443131"/>
                </a:lnTo>
                <a:cubicBezTo>
                  <a:pt x="3388899" y="505578"/>
                  <a:pt x="3374495" y="618457"/>
                  <a:pt x="3372084" y="781783"/>
                </a:cubicBezTo>
                <a:cubicBezTo>
                  <a:pt x="3386496" y="803397"/>
                  <a:pt x="3405707" y="820205"/>
                  <a:pt x="3429733" y="832214"/>
                </a:cubicBezTo>
                <a:lnTo>
                  <a:pt x="3480164" y="792586"/>
                </a:lnTo>
                <a:cubicBezTo>
                  <a:pt x="3480164" y="1025562"/>
                  <a:pt x="3397299" y="1139646"/>
                  <a:pt x="3231578" y="1134839"/>
                </a:cubicBezTo>
                <a:cubicBezTo>
                  <a:pt x="3231578" y="1358209"/>
                  <a:pt x="3230381" y="1493908"/>
                  <a:pt x="3227977" y="1541944"/>
                </a:cubicBezTo>
                <a:cubicBezTo>
                  <a:pt x="3215976" y="1695656"/>
                  <a:pt x="3187144" y="1827753"/>
                  <a:pt x="3141520" y="1938237"/>
                </a:cubicBezTo>
                <a:lnTo>
                  <a:pt x="3137911" y="2049918"/>
                </a:lnTo>
                <a:cubicBezTo>
                  <a:pt x="3135507" y="2148392"/>
                  <a:pt x="3154726" y="2273280"/>
                  <a:pt x="3195560" y="2424596"/>
                </a:cubicBezTo>
                <a:cubicBezTo>
                  <a:pt x="3241192" y="2587914"/>
                  <a:pt x="3292828" y="2700800"/>
                  <a:pt x="3350469" y="2763248"/>
                </a:cubicBezTo>
                <a:cubicBezTo>
                  <a:pt x="3362482" y="2775257"/>
                  <a:pt x="3375092" y="2784563"/>
                  <a:pt x="3388302" y="2791168"/>
                </a:cubicBezTo>
                <a:lnTo>
                  <a:pt x="3422326" y="2800783"/>
                </a:lnTo>
                <a:lnTo>
                  <a:pt x="3417570" y="2801300"/>
                </a:lnTo>
                <a:cubicBezTo>
                  <a:pt x="3417872" y="2801750"/>
                  <a:pt x="3421926" y="2802275"/>
                  <a:pt x="3429733" y="2802876"/>
                </a:cubicBezTo>
                <a:lnTo>
                  <a:pt x="3422326" y="2800783"/>
                </a:lnTo>
                <a:lnTo>
                  <a:pt x="3427925" y="2800174"/>
                </a:lnTo>
                <a:cubicBezTo>
                  <a:pt x="3442335" y="2799575"/>
                  <a:pt x="3471756" y="2799275"/>
                  <a:pt x="3516190" y="2799275"/>
                </a:cubicBezTo>
                <a:cubicBezTo>
                  <a:pt x="3648288" y="2799275"/>
                  <a:pt x="3734761" y="2841306"/>
                  <a:pt x="3775587" y="2925368"/>
                </a:cubicBezTo>
                <a:cubicBezTo>
                  <a:pt x="3780386" y="2927763"/>
                  <a:pt x="3782789" y="2933768"/>
                  <a:pt x="3782789" y="2943381"/>
                </a:cubicBezTo>
                <a:cubicBezTo>
                  <a:pt x="3782789" y="2955390"/>
                  <a:pt x="3773184" y="2973404"/>
                  <a:pt x="3753973" y="2997421"/>
                </a:cubicBezTo>
                <a:lnTo>
                  <a:pt x="3707135" y="3011826"/>
                </a:lnTo>
                <a:lnTo>
                  <a:pt x="3678310" y="3047852"/>
                </a:lnTo>
                <a:lnTo>
                  <a:pt x="3563020" y="3047852"/>
                </a:lnTo>
                <a:lnTo>
                  <a:pt x="3581042" y="3091089"/>
                </a:lnTo>
                <a:cubicBezTo>
                  <a:pt x="3525796" y="3107897"/>
                  <a:pt x="3498177" y="3116304"/>
                  <a:pt x="3498177" y="3116304"/>
                </a:cubicBezTo>
                <a:cubicBezTo>
                  <a:pt x="3462158" y="3116304"/>
                  <a:pt x="3422523" y="3098291"/>
                  <a:pt x="3379294" y="3062265"/>
                </a:cubicBezTo>
                <a:cubicBezTo>
                  <a:pt x="3345663" y="3007027"/>
                  <a:pt x="3290425" y="2977005"/>
                  <a:pt x="3213573" y="2972198"/>
                </a:cubicBezTo>
                <a:lnTo>
                  <a:pt x="3181147" y="3015435"/>
                </a:lnTo>
                <a:lnTo>
                  <a:pt x="3141520" y="3033448"/>
                </a:lnTo>
                <a:cubicBezTo>
                  <a:pt x="3124704" y="3033448"/>
                  <a:pt x="3105485" y="3007027"/>
                  <a:pt x="3083879" y="2954185"/>
                </a:cubicBezTo>
                <a:cubicBezTo>
                  <a:pt x="3071854" y="2918158"/>
                  <a:pt x="3058655" y="2883337"/>
                  <a:pt x="3044243" y="2849706"/>
                </a:cubicBezTo>
                <a:cubicBezTo>
                  <a:pt x="3022629" y="2801670"/>
                  <a:pt x="2970992" y="2717608"/>
                  <a:pt x="2889333" y="2597519"/>
                </a:cubicBezTo>
                <a:cubicBezTo>
                  <a:pt x="2817280" y="2484641"/>
                  <a:pt x="2763240" y="2383763"/>
                  <a:pt x="2727206" y="2294902"/>
                </a:cubicBezTo>
                <a:cubicBezTo>
                  <a:pt x="2695986" y="2220445"/>
                  <a:pt x="2677972" y="2147186"/>
                  <a:pt x="2673173" y="2075133"/>
                </a:cubicBezTo>
                <a:cubicBezTo>
                  <a:pt x="2673173" y="2072738"/>
                  <a:pt x="2673173" y="1997075"/>
                  <a:pt x="2673173" y="1848170"/>
                </a:cubicBezTo>
                <a:cubicBezTo>
                  <a:pt x="2673173" y="1824152"/>
                  <a:pt x="2668375" y="1808542"/>
                  <a:pt x="2658761" y="1801332"/>
                </a:cubicBezTo>
                <a:cubicBezTo>
                  <a:pt x="2637147" y="1810938"/>
                  <a:pt x="2604713" y="1825350"/>
                  <a:pt x="2561485" y="1844569"/>
                </a:cubicBezTo>
                <a:cubicBezTo>
                  <a:pt x="2494238" y="1846964"/>
                  <a:pt x="2393360" y="1854174"/>
                  <a:pt x="2258867" y="1866183"/>
                </a:cubicBezTo>
                <a:cubicBezTo>
                  <a:pt x="2254060" y="1899807"/>
                  <a:pt x="2251657" y="1932232"/>
                  <a:pt x="2251657" y="1963452"/>
                </a:cubicBezTo>
                <a:cubicBezTo>
                  <a:pt x="2251657" y="2028303"/>
                  <a:pt x="2272073" y="2117164"/>
                  <a:pt x="2312899" y="2230051"/>
                </a:cubicBezTo>
                <a:cubicBezTo>
                  <a:pt x="2353733" y="2342937"/>
                  <a:pt x="2374149" y="2429395"/>
                  <a:pt x="2374149" y="2489439"/>
                </a:cubicBezTo>
                <a:cubicBezTo>
                  <a:pt x="2374149" y="2614335"/>
                  <a:pt x="2328509" y="2740428"/>
                  <a:pt x="2237245" y="2867719"/>
                </a:cubicBezTo>
                <a:cubicBezTo>
                  <a:pt x="2138770" y="3004623"/>
                  <a:pt x="2029500" y="3073076"/>
                  <a:pt x="1909412" y="3073076"/>
                </a:cubicBezTo>
                <a:cubicBezTo>
                  <a:pt x="1885386" y="3073076"/>
                  <a:pt x="1861368" y="3064668"/>
                  <a:pt x="1837358" y="3047852"/>
                </a:cubicBezTo>
                <a:cubicBezTo>
                  <a:pt x="1818131" y="3004623"/>
                  <a:pt x="1808526" y="2978202"/>
                  <a:pt x="1808526" y="2968597"/>
                </a:cubicBezTo>
                <a:cubicBezTo>
                  <a:pt x="1808526" y="2898947"/>
                  <a:pt x="1851164" y="2833497"/>
                  <a:pt x="1936432" y="2772255"/>
                </a:cubicBezTo>
                <a:cubicBezTo>
                  <a:pt x="2021691" y="2711005"/>
                  <a:pt x="2064321" y="2646760"/>
                  <a:pt x="2064321" y="2579506"/>
                </a:cubicBezTo>
                <a:cubicBezTo>
                  <a:pt x="2064321" y="2517066"/>
                  <a:pt x="2018681" y="2396977"/>
                  <a:pt x="1927417" y="2219240"/>
                </a:cubicBezTo>
                <a:cubicBezTo>
                  <a:pt x="1843355" y="2053519"/>
                  <a:pt x="1773705" y="1941838"/>
                  <a:pt x="1718467" y="1884197"/>
                </a:cubicBezTo>
                <a:cubicBezTo>
                  <a:pt x="1694449" y="1872188"/>
                  <a:pt x="1668028" y="1866183"/>
                  <a:pt x="1639204" y="1866183"/>
                </a:cubicBezTo>
                <a:cubicBezTo>
                  <a:pt x="1605581" y="1866183"/>
                  <a:pt x="1588773" y="1901004"/>
                  <a:pt x="1588773" y="1970662"/>
                </a:cubicBezTo>
                <a:cubicBezTo>
                  <a:pt x="1588773" y="2138786"/>
                  <a:pt x="1561146" y="2286494"/>
                  <a:pt x="1505909" y="2413785"/>
                </a:cubicBezTo>
                <a:cubicBezTo>
                  <a:pt x="1486698" y="2457022"/>
                  <a:pt x="1433855" y="2547088"/>
                  <a:pt x="1347390" y="2683985"/>
                </a:cubicBezTo>
                <a:cubicBezTo>
                  <a:pt x="1292152" y="2772854"/>
                  <a:pt x="1264525" y="2852109"/>
                  <a:pt x="1264525" y="2921759"/>
                </a:cubicBezTo>
                <a:cubicBezTo>
                  <a:pt x="1302955" y="2931372"/>
                  <a:pt x="1338982" y="2936171"/>
                  <a:pt x="1372605" y="2936171"/>
                </a:cubicBezTo>
                <a:cubicBezTo>
                  <a:pt x="1396631" y="2936171"/>
                  <a:pt x="1433256" y="2929568"/>
                  <a:pt x="1482490" y="2916361"/>
                </a:cubicBezTo>
                <a:cubicBezTo>
                  <a:pt x="1531731" y="2903147"/>
                  <a:pt x="1568357" y="2896544"/>
                  <a:pt x="1592374" y="2896544"/>
                </a:cubicBezTo>
                <a:cubicBezTo>
                  <a:pt x="1637998" y="2896544"/>
                  <a:pt x="1683630" y="2912154"/>
                  <a:pt x="1729263" y="2943381"/>
                </a:cubicBezTo>
                <a:lnTo>
                  <a:pt x="1750893" y="2975799"/>
                </a:lnTo>
                <a:lnTo>
                  <a:pt x="1696845" y="3087488"/>
                </a:lnTo>
                <a:cubicBezTo>
                  <a:pt x="1603177" y="3130717"/>
                  <a:pt x="1502300" y="3152331"/>
                  <a:pt x="1394220" y="3152331"/>
                </a:cubicBezTo>
                <a:cubicBezTo>
                  <a:pt x="1348588" y="3116304"/>
                  <a:pt x="1304161" y="3098291"/>
                  <a:pt x="1260932" y="3098291"/>
                </a:cubicBezTo>
                <a:cubicBezTo>
                  <a:pt x="1248916" y="3098291"/>
                  <a:pt x="1228507" y="3100096"/>
                  <a:pt x="1199682" y="3103697"/>
                </a:cubicBezTo>
                <a:cubicBezTo>
                  <a:pt x="1170858" y="3107298"/>
                  <a:pt x="1145642" y="3109102"/>
                  <a:pt x="1124028" y="3109102"/>
                </a:cubicBezTo>
                <a:cubicBezTo>
                  <a:pt x="1090397" y="3109102"/>
                  <a:pt x="1059177" y="3099497"/>
                  <a:pt x="1030352" y="3080278"/>
                </a:cubicBezTo>
                <a:cubicBezTo>
                  <a:pt x="1001528" y="3061067"/>
                  <a:pt x="987123" y="3035843"/>
                  <a:pt x="987123" y="3004623"/>
                </a:cubicBezTo>
                <a:cubicBezTo>
                  <a:pt x="987123" y="2985412"/>
                  <a:pt x="996130" y="2951781"/>
                  <a:pt x="1014151" y="2903746"/>
                </a:cubicBezTo>
                <a:cubicBezTo>
                  <a:pt x="1032157" y="2855710"/>
                  <a:pt x="1041171" y="2816082"/>
                  <a:pt x="1041171" y="2784863"/>
                </a:cubicBezTo>
                <a:cubicBezTo>
                  <a:pt x="1041171" y="2753635"/>
                  <a:pt x="1047160" y="2709807"/>
                  <a:pt x="1059177" y="2653364"/>
                </a:cubicBezTo>
                <a:cubicBezTo>
                  <a:pt x="1071186" y="2596920"/>
                  <a:pt x="1077190" y="2553093"/>
                  <a:pt x="1077190" y="2521865"/>
                </a:cubicBezTo>
                <a:cubicBezTo>
                  <a:pt x="1077190" y="2425794"/>
                  <a:pt x="1056773" y="2352543"/>
                  <a:pt x="1015940" y="2302104"/>
                </a:cubicBezTo>
                <a:cubicBezTo>
                  <a:pt x="991922" y="2318920"/>
                  <a:pt x="968504" y="2334530"/>
                  <a:pt x="945691" y="2348942"/>
                </a:cubicBezTo>
                <a:cubicBezTo>
                  <a:pt x="922871" y="2363346"/>
                  <a:pt x="889855" y="2370556"/>
                  <a:pt x="846626" y="2370556"/>
                </a:cubicBezTo>
                <a:cubicBezTo>
                  <a:pt x="803389" y="2370556"/>
                  <a:pt x="742139" y="2356144"/>
                  <a:pt x="662884" y="2327319"/>
                </a:cubicBezTo>
                <a:cubicBezTo>
                  <a:pt x="583628" y="2298503"/>
                  <a:pt x="522378" y="2282893"/>
                  <a:pt x="479150" y="2280490"/>
                </a:cubicBezTo>
                <a:lnTo>
                  <a:pt x="446724" y="2341732"/>
                </a:lnTo>
                <a:lnTo>
                  <a:pt x="428711" y="2248064"/>
                </a:lnTo>
                <a:lnTo>
                  <a:pt x="396285" y="2345333"/>
                </a:lnTo>
                <a:cubicBezTo>
                  <a:pt x="396285" y="2311710"/>
                  <a:pt x="392684" y="2281687"/>
                  <a:pt x="385474" y="2255266"/>
                </a:cubicBezTo>
                <a:cubicBezTo>
                  <a:pt x="363860" y="2257670"/>
                  <a:pt x="344649" y="2266077"/>
                  <a:pt x="327841" y="2280490"/>
                </a:cubicBezTo>
                <a:cubicBezTo>
                  <a:pt x="289411" y="2366955"/>
                  <a:pt x="270192" y="2457022"/>
                  <a:pt x="270192" y="2550689"/>
                </a:cubicBezTo>
                <a:cubicBezTo>
                  <a:pt x="270192" y="2603524"/>
                  <a:pt x="277402" y="2663568"/>
                  <a:pt x="291806" y="2730823"/>
                </a:cubicBezTo>
                <a:cubicBezTo>
                  <a:pt x="277402" y="2829297"/>
                  <a:pt x="237774" y="2878530"/>
                  <a:pt x="172923" y="2878530"/>
                </a:cubicBezTo>
                <a:cubicBezTo>
                  <a:pt x="91264" y="2878530"/>
                  <a:pt x="38422" y="2838903"/>
                  <a:pt x="14404" y="2759639"/>
                </a:cubicBezTo>
                <a:lnTo>
                  <a:pt x="86458" y="2709208"/>
                </a:lnTo>
                <a:cubicBezTo>
                  <a:pt x="62440" y="2701998"/>
                  <a:pt x="33623" y="2683985"/>
                  <a:pt x="0" y="2655168"/>
                </a:cubicBezTo>
                <a:cubicBezTo>
                  <a:pt x="64843" y="2657564"/>
                  <a:pt x="99664" y="2640756"/>
                  <a:pt x="104463" y="2604729"/>
                </a:cubicBezTo>
                <a:cubicBezTo>
                  <a:pt x="85260" y="2568703"/>
                  <a:pt x="75647" y="2517066"/>
                  <a:pt x="75647" y="2449812"/>
                </a:cubicBezTo>
                <a:cubicBezTo>
                  <a:pt x="75647" y="2329723"/>
                  <a:pt x="120081" y="2160401"/>
                  <a:pt x="208950" y="1941838"/>
                </a:cubicBezTo>
                <a:lnTo>
                  <a:pt x="244976" y="1927425"/>
                </a:lnTo>
                <a:cubicBezTo>
                  <a:pt x="273793" y="1937031"/>
                  <a:pt x="308622" y="1941838"/>
                  <a:pt x="349455" y="1941838"/>
                </a:cubicBezTo>
                <a:cubicBezTo>
                  <a:pt x="277402" y="1492702"/>
                  <a:pt x="241367" y="1149252"/>
                  <a:pt x="241367" y="911477"/>
                </a:cubicBezTo>
                <a:cubicBezTo>
                  <a:pt x="241367" y="853836"/>
                  <a:pt x="268994" y="787180"/>
                  <a:pt x="324232" y="711526"/>
                </a:cubicBezTo>
                <a:cubicBezTo>
                  <a:pt x="379470" y="635872"/>
                  <a:pt x="434707" y="598040"/>
                  <a:pt x="489953" y="598040"/>
                </a:cubicBezTo>
                <a:cubicBezTo>
                  <a:pt x="564417" y="598040"/>
                  <a:pt x="620845" y="637676"/>
                  <a:pt x="659283" y="716932"/>
                </a:cubicBezTo>
                <a:cubicBezTo>
                  <a:pt x="702512" y="805800"/>
                  <a:pt x="761358" y="859841"/>
                  <a:pt x="835807" y="879052"/>
                </a:cubicBezTo>
                <a:cubicBezTo>
                  <a:pt x="862228" y="871850"/>
                  <a:pt x="900658" y="850834"/>
                  <a:pt x="951097" y="816005"/>
                </a:cubicBezTo>
                <a:cubicBezTo>
                  <a:pt x="1001528" y="781176"/>
                  <a:pt x="1038760" y="758963"/>
                  <a:pt x="1062786" y="749357"/>
                </a:cubicBezTo>
                <a:cubicBezTo>
                  <a:pt x="1290947" y="650883"/>
                  <a:pt x="1557553" y="575228"/>
                  <a:pt x="1862574" y="522386"/>
                </a:cubicBezTo>
                <a:cubicBezTo>
                  <a:pt x="2148376" y="474351"/>
                  <a:pt x="2377750" y="321836"/>
                  <a:pt x="2550681" y="64851"/>
                </a:cubicBezTo>
                <a:cubicBezTo>
                  <a:pt x="2589111" y="38430"/>
                  <a:pt x="2644349" y="25223"/>
                  <a:pt x="2716402" y="25223"/>
                </a:cubicBezTo>
                <a:cubicBezTo>
                  <a:pt x="2776447" y="25223"/>
                  <a:pt x="2876119" y="45632"/>
                  <a:pt x="3015426" y="86465"/>
                </a:cubicBezTo>
                <a:lnTo>
                  <a:pt x="3026230" y="111681"/>
                </a:lnTo>
                <a:lnTo>
                  <a:pt x="3123506" y="115282"/>
                </a:lnTo>
                <a:cubicBezTo>
                  <a:pt x="3145121" y="105676"/>
                  <a:pt x="3160731" y="92470"/>
                  <a:pt x="3170336" y="756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9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751114" y="2169528"/>
            <a:ext cx="3494610" cy="3206045"/>
          </a:xfrm>
          <a:custGeom>
            <a:avLst/>
            <a:gdLst>
              <a:gd name="connsiteX0" fmla="*/ 2556776 w 3494610"/>
              <a:gd name="connsiteY0" fmla="*/ 0 h 3206045"/>
              <a:gd name="connsiteX1" fmla="*/ 3023911 w 3494610"/>
              <a:gd name="connsiteY1" fmla="*/ 128372 h 3206045"/>
              <a:gd name="connsiteX2" fmla="*/ 3073835 w 3494610"/>
              <a:gd name="connsiteY2" fmla="*/ 128372 h 3206045"/>
              <a:gd name="connsiteX3" fmla="*/ 3159419 w 3494610"/>
              <a:gd name="connsiteY3" fmla="*/ 206819 h 3206045"/>
              <a:gd name="connsiteX4" fmla="*/ 3120188 w 3494610"/>
              <a:gd name="connsiteY4" fmla="*/ 213956 h 3206045"/>
              <a:gd name="connsiteX5" fmla="*/ 3195078 w 3494610"/>
              <a:gd name="connsiteY5" fmla="*/ 238914 h 3206045"/>
              <a:gd name="connsiteX6" fmla="*/ 3116631 w 3494610"/>
              <a:gd name="connsiteY6" fmla="*/ 249615 h 3206045"/>
              <a:gd name="connsiteX7" fmla="*/ 3166548 w 3494610"/>
              <a:gd name="connsiteY7" fmla="*/ 306668 h 3206045"/>
              <a:gd name="connsiteX8" fmla="*/ 3109495 w 3494610"/>
              <a:gd name="connsiteY8" fmla="*/ 285274 h 3206045"/>
              <a:gd name="connsiteX9" fmla="*/ 3080964 w 3494610"/>
              <a:gd name="connsiteY9" fmla="*/ 306668 h 3206045"/>
              <a:gd name="connsiteX10" fmla="*/ 3259260 w 3494610"/>
              <a:gd name="connsiteY10" fmla="*/ 584814 h 3206045"/>
              <a:gd name="connsiteX11" fmla="*/ 3419735 w 3494610"/>
              <a:gd name="connsiteY11" fmla="*/ 816599 h 3206045"/>
              <a:gd name="connsiteX12" fmla="*/ 3294920 w 3494610"/>
              <a:gd name="connsiteY12" fmla="*/ 959236 h 3206045"/>
              <a:gd name="connsiteX13" fmla="*/ 3120188 w 3494610"/>
              <a:gd name="connsiteY13" fmla="*/ 1023418 h 3206045"/>
              <a:gd name="connsiteX14" fmla="*/ 2963285 w 3494610"/>
              <a:gd name="connsiteY14" fmla="*/ 948535 h 3206045"/>
              <a:gd name="connsiteX15" fmla="*/ 2931198 w 3494610"/>
              <a:gd name="connsiteY15" fmla="*/ 902183 h 3206045"/>
              <a:gd name="connsiteX16" fmla="*/ 2852751 w 3494610"/>
              <a:gd name="connsiteY16" fmla="*/ 902183 h 3206045"/>
              <a:gd name="connsiteX17" fmla="*/ 2916925 w 3494610"/>
              <a:gd name="connsiteY17" fmla="*/ 1194586 h 3206045"/>
              <a:gd name="connsiteX18" fmla="*/ 2909796 w 3494610"/>
              <a:gd name="connsiteY18" fmla="*/ 1328308 h 3206045"/>
              <a:gd name="connsiteX19" fmla="*/ 2902668 w 3494610"/>
              <a:gd name="connsiteY19" fmla="*/ 1504819 h 3206045"/>
              <a:gd name="connsiteX20" fmla="*/ 3170120 w 3494610"/>
              <a:gd name="connsiteY20" fmla="*/ 1932730 h 3206045"/>
              <a:gd name="connsiteX21" fmla="*/ 3476788 w 3494610"/>
              <a:gd name="connsiteY21" fmla="*/ 2392736 h 3206045"/>
              <a:gd name="connsiteX22" fmla="*/ 3471430 w 3494610"/>
              <a:gd name="connsiteY22" fmla="*/ 2430182 h 3206045"/>
              <a:gd name="connsiteX23" fmla="*/ 3462523 w 3494610"/>
              <a:gd name="connsiteY23" fmla="*/ 2471191 h 3206045"/>
              <a:gd name="connsiteX24" fmla="*/ 3478567 w 3494610"/>
              <a:gd name="connsiteY24" fmla="*/ 2554989 h 3206045"/>
              <a:gd name="connsiteX25" fmla="*/ 3494610 w 3494610"/>
              <a:gd name="connsiteY25" fmla="*/ 2635223 h 3206045"/>
              <a:gd name="connsiteX26" fmla="*/ 3423292 w 3494610"/>
              <a:gd name="connsiteY26" fmla="*/ 2870572 h 3206045"/>
              <a:gd name="connsiteX27" fmla="*/ 3355537 w 3494610"/>
              <a:gd name="connsiteY27" fmla="*/ 2891966 h 3206045"/>
              <a:gd name="connsiteX28" fmla="*/ 3291355 w 3494610"/>
              <a:gd name="connsiteY28" fmla="*/ 2881273 h 3206045"/>
              <a:gd name="connsiteX29" fmla="*/ 3273526 w 3494610"/>
              <a:gd name="connsiteY29" fmla="*/ 2859871 h 3206045"/>
              <a:gd name="connsiteX30" fmla="*/ 3344836 w 3494610"/>
              <a:gd name="connsiteY30" fmla="*/ 2849178 h 3206045"/>
              <a:gd name="connsiteX31" fmla="*/ 3376939 w 3494610"/>
              <a:gd name="connsiteY31" fmla="*/ 2788553 h 3206045"/>
              <a:gd name="connsiteX32" fmla="*/ 3344836 w 3494610"/>
              <a:gd name="connsiteY32" fmla="*/ 2777860 h 3206045"/>
              <a:gd name="connsiteX33" fmla="*/ 3287783 w 3494610"/>
              <a:gd name="connsiteY33" fmla="*/ 2817083 h 3206045"/>
              <a:gd name="connsiteX34" fmla="*/ 3255704 w 3494610"/>
              <a:gd name="connsiteY34" fmla="*/ 2813519 h 3206045"/>
              <a:gd name="connsiteX35" fmla="*/ 3316314 w 3494610"/>
              <a:gd name="connsiteY35" fmla="*/ 2713670 h 3206045"/>
              <a:gd name="connsiteX36" fmla="*/ 3262825 w 3494610"/>
              <a:gd name="connsiteY36" fmla="*/ 2685147 h 3206045"/>
              <a:gd name="connsiteX37" fmla="*/ 3209336 w 3494610"/>
              <a:gd name="connsiteY37" fmla="*/ 2781424 h 3206045"/>
              <a:gd name="connsiteX38" fmla="*/ 3141582 w 3494610"/>
              <a:gd name="connsiteY38" fmla="*/ 2713670 h 3206045"/>
              <a:gd name="connsiteX39" fmla="*/ 3141582 w 3494610"/>
              <a:gd name="connsiteY39" fmla="*/ 2645916 h 3206045"/>
              <a:gd name="connsiteX40" fmla="*/ 3154069 w 3494610"/>
              <a:gd name="connsiteY40" fmla="*/ 2571033 h 3206045"/>
              <a:gd name="connsiteX41" fmla="*/ 3166548 w 3494610"/>
              <a:gd name="connsiteY41" fmla="*/ 2496150 h 3206045"/>
              <a:gd name="connsiteX42" fmla="*/ 2799254 w 3494610"/>
              <a:gd name="connsiteY42" fmla="*/ 2004049 h 3206045"/>
              <a:gd name="connsiteX43" fmla="*/ 2774296 w 3494610"/>
              <a:gd name="connsiteY43" fmla="*/ 2260800 h 3206045"/>
              <a:gd name="connsiteX44" fmla="*/ 2788561 w 3494610"/>
              <a:gd name="connsiteY44" fmla="*/ 2585298 h 3206045"/>
              <a:gd name="connsiteX45" fmla="*/ 2799254 w 3494610"/>
              <a:gd name="connsiteY45" fmla="*/ 2909796 h 3206045"/>
              <a:gd name="connsiteX46" fmla="*/ 2929412 w 3494610"/>
              <a:gd name="connsiteY46" fmla="*/ 2970421 h 3206045"/>
              <a:gd name="connsiteX47" fmla="*/ 3066699 w 3494610"/>
              <a:gd name="connsiteY47" fmla="*/ 3020338 h 3206045"/>
              <a:gd name="connsiteX48" fmla="*/ 3066699 w 3494610"/>
              <a:gd name="connsiteY48" fmla="*/ 3045304 h 3206045"/>
              <a:gd name="connsiteX49" fmla="*/ 3034604 w 3494610"/>
              <a:gd name="connsiteY49" fmla="*/ 3059570 h 3206045"/>
              <a:gd name="connsiteX50" fmla="*/ 3063134 w 3494610"/>
              <a:gd name="connsiteY50" fmla="*/ 3116623 h 3206045"/>
              <a:gd name="connsiteX51" fmla="*/ 3059570 w 3494610"/>
              <a:gd name="connsiteY51" fmla="*/ 3127316 h 3206045"/>
              <a:gd name="connsiteX52" fmla="*/ 2981115 w 3494610"/>
              <a:gd name="connsiteY52" fmla="*/ 3141581 h 3206045"/>
              <a:gd name="connsiteX53" fmla="*/ 2872359 w 3494610"/>
              <a:gd name="connsiteY53" fmla="*/ 3121973 h 3206045"/>
              <a:gd name="connsiteX54" fmla="*/ 2749329 w 3494610"/>
              <a:gd name="connsiteY54" fmla="*/ 3102358 h 3206045"/>
              <a:gd name="connsiteX55" fmla="*/ 2674447 w 3494610"/>
              <a:gd name="connsiteY55" fmla="*/ 3123752 h 3206045"/>
              <a:gd name="connsiteX56" fmla="*/ 2567476 w 3494610"/>
              <a:gd name="connsiteY56" fmla="*/ 3077399 h 3206045"/>
              <a:gd name="connsiteX57" fmla="*/ 2506851 w 3494610"/>
              <a:gd name="connsiteY57" fmla="*/ 2531809 h 3206045"/>
              <a:gd name="connsiteX58" fmla="*/ 2392737 w 3494610"/>
              <a:gd name="connsiteY58" fmla="*/ 1996920 h 3206045"/>
              <a:gd name="connsiteX59" fmla="*/ 2392737 w 3494610"/>
              <a:gd name="connsiteY59" fmla="*/ 1897071 h 3206045"/>
              <a:gd name="connsiteX60" fmla="*/ 2392737 w 3494610"/>
              <a:gd name="connsiteY60" fmla="*/ 1715210 h 3206045"/>
              <a:gd name="connsiteX61" fmla="*/ 2289331 w 3494610"/>
              <a:gd name="connsiteY61" fmla="*/ 1618933 h 3206045"/>
              <a:gd name="connsiteX62" fmla="*/ 2260800 w 3494610"/>
              <a:gd name="connsiteY62" fmla="*/ 1729475 h 3206045"/>
              <a:gd name="connsiteX63" fmla="*/ 2242971 w 3494610"/>
              <a:gd name="connsiteY63" fmla="*/ 1626062 h 3206045"/>
              <a:gd name="connsiteX64" fmla="*/ 2210876 w 3494610"/>
              <a:gd name="connsiteY64" fmla="*/ 1754434 h 3206045"/>
              <a:gd name="connsiteX65" fmla="*/ 2210876 w 3494610"/>
              <a:gd name="connsiteY65" fmla="*/ 1622498 h 3206045"/>
              <a:gd name="connsiteX66" fmla="*/ 2153823 w 3494610"/>
              <a:gd name="connsiteY66" fmla="*/ 1793665 h 3206045"/>
              <a:gd name="connsiteX67" fmla="*/ 2121728 w 3494610"/>
              <a:gd name="connsiteY67" fmla="*/ 1640327 h 3206045"/>
              <a:gd name="connsiteX68" fmla="*/ 2086076 w 3494610"/>
              <a:gd name="connsiteY68" fmla="*/ 1807923 h 3206045"/>
              <a:gd name="connsiteX69" fmla="*/ 2053981 w 3494610"/>
              <a:gd name="connsiteY69" fmla="*/ 1661721 h 3206045"/>
              <a:gd name="connsiteX70" fmla="*/ 2018314 w 3494610"/>
              <a:gd name="connsiteY70" fmla="*/ 1836453 h 3206045"/>
              <a:gd name="connsiteX71" fmla="*/ 2000484 w 3494610"/>
              <a:gd name="connsiteY71" fmla="*/ 1668858 h 3206045"/>
              <a:gd name="connsiteX72" fmla="*/ 1914908 w 3494610"/>
              <a:gd name="connsiteY72" fmla="*/ 1836453 h 3206045"/>
              <a:gd name="connsiteX73" fmla="*/ 1939867 w 3494610"/>
              <a:gd name="connsiteY73" fmla="*/ 1675986 h 3206045"/>
              <a:gd name="connsiteX74" fmla="*/ 1836461 w 3494610"/>
              <a:gd name="connsiteY74" fmla="*/ 1818624 h 3206045"/>
              <a:gd name="connsiteX75" fmla="*/ 1879249 w 3494610"/>
              <a:gd name="connsiteY75" fmla="*/ 1686687 h 3206045"/>
              <a:gd name="connsiteX76" fmla="*/ 1804366 w 3494610"/>
              <a:gd name="connsiteY76" fmla="*/ 1761570 h 3206045"/>
              <a:gd name="connsiteX77" fmla="*/ 1815051 w 3494610"/>
              <a:gd name="connsiteY77" fmla="*/ 1675986 h 3206045"/>
              <a:gd name="connsiteX78" fmla="*/ 1704517 w 3494610"/>
              <a:gd name="connsiteY78" fmla="*/ 1661721 h 3206045"/>
              <a:gd name="connsiteX79" fmla="*/ 1790101 w 3494610"/>
              <a:gd name="connsiteY79" fmla="*/ 2011185 h 3206045"/>
              <a:gd name="connsiteX80" fmla="*/ 1704517 w 3494610"/>
              <a:gd name="connsiteY80" fmla="*/ 2455140 h 3206045"/>
              <a:gd name="connsiteX81" fmla="*/ 1618925 w 3494610"/>
              <a:gd name="connsiteY81" fmla="*/ 2902667 h 3206045"/>
              <a:gd name="connsiteX82" fmla="*/ 1807922 w 3494610"/>
              <a:gd name="connsiteY82" fmla="*/ 3045304 h 3206045"/>
              <a:gd name="connsiteX83" fmla="*/ 2086076 w 3494610"/>
              <a:gd name="connsiteY83" fmla="*/ 3127316 h 3206045"/>
              <a:gd name="connsiteX84" fmla="*/ 2086076 w 3494610"/>
              <a:gd name="connsiteY84" fmla="*/ 3173676 h 3206045"/>
              <a:gd name="connsiteX85" fmla="*/ 2021878 w 3494610"/>
              <a:gd name="connsiteY85" fmla="*/ 3138017 h 3206045"/>
              <a:gd name="connsiteX86" fmla="*/ 2011185 w 3494610"/>
              <a:gd name="connsiteY86" fmla="*/ 3205771 h 3206045"/>
              <a:gd name="connsiteX87" fmla="*/ 2000484 w 3494610"/>
              <a:gd name="connsiteY87" fmla="*/ 3205771 h 3206045"/>
              <a:gd name="connsiteX88" fmla="*/ 1918473 w 3494610"/>
              <a:gd name="connsiteY88" fmla="*/ 3166547 h 3206045"/>
              <a:gd name="connsiteX89" fmla="*/ 1569008 w 3494610"/>
              <a:gd name="connsiteY89" fmla="*/ 3138017 h 3206045"/>
              <a:gd name="connsiteX90" fmla="*/ 1526220 w 3494610"/>
              <a:gd name="connsiteY90" fmla="*/ 3173676 h 3206045"/>
              <a:gd name="connsiteX91" fmla="*/ 1212416 w 3494610"/>
              <a:gd name="connsiteY91" fmla="*/ 2949020 h 3206045"/>
              <a:gd name="connsiteX92" fmla="*/ 1297999 w 3494610"/>
              <a:gd name="connsiteY92" fmla="*/ 2367778 h 3206045"/>
              <a:gd name="connsiteX93" fmla="*/ 1269477 w 3494610"/>
              <a:gd name="connsiteY93" fmla="*/ 2157387 h 3206045"/>
              <a:gd name="connsiteX94" fmla="*/ 723887 w 3494610"/>
              <a:gd name="connsiteY94" fmla="*/ 2407002 h 3206045"/>
              <a:gd name="connsiteX95" fmla="*/ 313805 w 3494610"/>
              <a:gd name="connsiteY95" fmla="*/ 2692276 h 3206045"/>
              <a:gd name="connsiteX96" fmla="*/ 392244 w 3494610"/>
              <a:gd name="connsiteY96" fmla="*/ 2858093 h 3206045"/>
              <a:gd name="connsiteX97" fmla="*/ 527761 w 3494610"/>
              <a:gd name="connsiteY97" fmla="*/ 2995380 h 3206045"/>
              <a:gd name="connsiteX98" fmla="*/ 481400 w 3494610"/>
              <a:gd name="connsiteY98" fmla="*/ 3034603 h 3206045"/>
              <a:gd name="connsiteX99" fmla="*/ 399381 w 3494610"/>
              <a:gd name="connsiteY99" fmla="*/ 3013209 h 3206045"/>
              <a:gd name="connsiteX100" fmla="*/ 402953 w 3494610"/>
              <a:gd name="connsiteY100" fmla="*/ 3034603 h 3206045"/>
              <a:gd name="connsiteX101" fmla="*/ 377987 w 3494610"/>
              <a:gd name="connsiteY101" fmla="*/ 3052433 h 3206045"/>
              <a:gd name="connsiteX102" fmla="*/ 285274 w 3494610"/>
              <a:gd name="connsiteY102" fmla="*/ 3013209 h 3206045"/>
              <a:gd name="connsiteX103" fmla="*/ 288839 w 3494610"/>
              <a:gd name="connsiteY103" fmla="*/ 3038168 h 3206045"/>
              <a:gd name="connsiteX104" fmla="*/ 206827 w 3494610"/>
              <a:gd name="connsiteY104" fmla="*/ 3020338 h 3206045"/>
              <a:gd name="connsiteX105" fmla="*/ 85584 w 3494610"/>
              <a:gd name="connsiteY105" fmla="*/ 2765381 h 3206045"/>
              <a:gd name="connsiteX106" fmla="*/ 14265 w 3494610"/>
              <a:gd name="connsiteY106" fmla="*/ 2506851 h 3206045"/>
              <a:gd name="connsiteX107" fmla="*/ 42788 w 3494610"/>
              <a:gd name="connsiteY107" fmla="*/ 2421267 h 3206045"/>
              <a:gd name="connsiteX108" fmla="*/ 128372 w 3494610"/>
              <a:gd name="connsiteY108" fmla="*/ 2357077 h 3206045"/>
              <a:gd name="connsiteX109" fmla="*/ 228213 w 3494610"/>
              <a:gd name="connsiteY109" fmla="*/ 2312503 h 3206045"/>
              <a:gd name="connsiteX110" fmla="*/ 379773 w 3494610"/>
              <a:gd name="connsiteY110" fmla="*/ 2198396 h 3206045"/>
              <a:gd name="connsiteX111" fmla="*/ 545582 w 3494610"/>
              <a:gd name="connsiteY111" fmla="*/ 2075367 h 3206045"/>
              <a:gd name="connsiteX112" fmla="*/ 631166 w 3494610"/>
              <a:gd name="connsiteY112" fmla="*/ 1882813 h 3206045"/>
              <a:gd name="connsiteX113" fmla="*/ 556291 w 3494610"/>
              <a:gd name="connsiteY113" fmla="*/ 1640327 h 3206045"/>
              <a:gd name="connsiteX114" fmla="*/ 470699 w 3494610"/>
              <a:gd name="connsiteY114" fmla="*/ 1433500 h 3206045"/>
              <a:gd name="connsiteX115" fmla="*/ 427919 w 3494610"/>
              <a:gd name="connsiteY115" fmla="*/ 1230245 h 3206045"/>
              <a:gd name="connsiteX116" fmla="*/ 395817 w 3494610"/>
              <a:gd name="connsiteY116" fmla="*/ 1030555 h 3206045"/>
              <a:gd name="connsiteX117" fmla="*/ 506366 w 3494610"/>
              <a:gd name="connsiteY117" fmla="*/ 813035 h 3206045"/>
              <a:gd name="connsiteX118" fmla="*/ 313805 w 3494610"/>
              <a:gd name="connsiteY118" fmla="*/ 641867 h 3206045"/>
              <a:gd name="connsiteX119" fmla="*/ 244272 w 3494610"/>
              <a:gd name="connsiteY119" fmla="*/ 673962 h 3206045"/>
              <a:gd name="connsiteX120" fmla="*/ 213956 w 3494610"/>
              <a:gd name="connsiteY120" fmla="*/ 741708 h 3206045"/>
              <a:gd name="connsiteX121" fmla="*/ 249623 w 3494610"/>
              <a:gd name="connsiteY121" fmla="*/ 937842 h 3206045"/>
              <a:gd name="connsiteX122" fmla="*/ 295975 w 3494610"/>
              <a:gd name="connsiteY122" fmla="*/ 1137533 h 3206045"/>
              <a:gd name="connsiteX123" fmla="*/ 328070 w 3494610"/>
              <a:gd name="connsiteY123" fmla="*/ 1558308 h 3206045"/>
              <a:gd name="connsiteX124" fmla="*/ 287060 w 3494610"/>
              <a:gd name="connsiteY124" fmla="*/ 1674200 h 3206045"/>
              <a:gd name="connsiteX125" fmla="*/ 181869 w 3494610"/>
              <a:gd name="connsiteY125" fmla="*/ 1729475 h 3206045"/>
              <a:gd name="connsiteX126" fmla="*/ 139073 w 3494610"/>
              <a:gd name="connsiteY126" fmla="*/ 1668858 h 3206045"/>
              <a:gd name="connsiteX127" fmla="*/ 192562 w 3494610"/>
              <a:gd name="connsiteY127" fmla="*/ 1533349 h 3206045"/>
              <a:gd name="connsiteX128" fmla="*/ 96269 w 3494610"/>
              <a:gd name="connsiteY128" fmla="*/ 1094737 h 3206045"/>
              <a:gd name="connsiteX129" fmla="*/ 0 w 3494610"/>
              <a:gd name="connsiteY129" fmla="*/ 656132 h 3206045"/>
              <a:gd name="connsiteX130" fmla="*/ 328070 w 3494610"/>
              <a:gd name="connsiteY130" fmla="*/ 367286 h 3206045"/>
              <a:gd name="connsiteX131" fmla="*/ 520624 w 3494610"/>
              <a:gd name="connsiteY131" fmla="*/ 474264 h 3206045"/>
              <a:gd name="connsiteX132" fmla="*/ 702493 w 3494610"/>
              <a:gd name="connsiteY132" fmla="*/ 624037 h 3206045"/>
              <a:gd name="connsiteX133" fmla="*/ 1016290 w 3494610"/>
              <a:gd name="connsiteY133" fmla="*/ 531325 h 3206045"/>
              <a:gd name="connsiteX134" fmla="*/ 1340788 w 3494610"/>
              <a:gd name="connsiteY134" fmla="*/ 477836 h 3206045"/>
              <a:gd name="connsiteX135" fmla="*/ 1519084 w 3494610"/>
              <a:gd name="connsiteY135" fmla="*/ 392252 h 3206045"/>
              <a:gd name="connsiteX136" fmla="*/ 1704517 w 3494610"/>
              <a:gd name="connsiteY136" fmla="*/ 313797 h 3206045"/>
              <a:gd name="connsiteX137" fmla="*/ 1640335 w 3494610"/>
              <a:gd name="connsiteY137" fmla="*/ 299539 h 3206045"/>
              <a:gd name="connsiteX138" fmla="*/ 1508391 w 3494610"/>
              <a:gd name="connsiteY138" fmla="*/ 313797 h 3206045"/>
              <a:gd name="connsiteX139" fmla="*/ 1372882 w 3494610"/>
              <a:gd name="connsiteY139" fmla="*/ 328062 h 3206045"/>
              <a:gd name="connsiteX140" fmla="*/ 1615369 w 3494610"/>
              <a:gd name="connsiteY140" fmla="*/ 267444 h 3206045"/>
              <a:gd name="connsiteX141" fmla="*/ 1857847 w 3494610"/>
              <a:gd name="connsiteY141" fmla="*/ 228221 h 3206045"/>
              <a:gd name="connsiteX142" fmla="*/ 1593975 w 3494610"/>
              <a:gd name="connsiteY142" fmla="*/ 188989 h 3206045"/>
              <a:gd name="connsiteX143" fmla="*/ 1854283 w 3494610"/>
              <a:gd name="connsiteY143" fmla="*/ 171168 h 3206045"/>
              <a:gd name="connsiteX144" fmla="*/ 1686687 w 3494610"/>
              <a:gd name="connsiteY144" fmla="*/ 121243 h 3206045"/>
              <a:gd name="connsiteX145" fmla="*/ 1982655 w 3494610"/>
              <a:gd name="connsiteY145" fmla="*/ 146201 h 3206045"/>
              <a:gd name="connsiteX146" fmla="*/ 1786528 w 3494610"/>
              <a:gd name="connsiteY146" fmla="*/ 78447 h 3206045"/>
              <a:gd name="connsiteX147" fmla="*/ 2071803 w 3494610"/>
              <a:gd name="connsiteY147" fmla="*/ 110542 h 3206045"/>
              <a:gd name="connsiteX148" fmla="*/ 2000484 w 3494610"/>
              <a:gd name="connsiteY148" fmla="*/ 42796 h 3206045"/>
              <a:gd name="connsiteX149" fmla="*/ 2260800 w 3494610"/>
              <a:gd name="connsiteY149" fmla="*/ 103413 h 3206045"/>
              <a:gd name="connsiteX150" fmla="*/ 2175217 w 3494610"/>
              <a:gd name="connsiteY150" fmla="*/ 32095 h 3206045"/>
              <a:gd name="connsiteX151" fmla="*/ 2353513 w 3494610"/>
              <a:gd name="connsiteY151" fmla="*/ 78447 h 3206045"/>
              <a:gd name="connsiteX152" fmla="*/ 2556776 w 3494610"/>
              <a:gd name="connsiteY152" fmla="*/ 0 h 320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494610" h="3206045">
                <a:moveTo>
                  <a:pt x="2556776" y="0"/>
                </a:moveTo>
                <a:cubicBezTo>
                  <a:pt x="2792125" y="0"/>
                  <a:pt x="2947834" y="42796"/>
                  <a:pt x="3023911" y="128372"/>
                </a:cubicBezTo>
                <a:lnTo>
                  <a:pt x="3073835" y="128372"/>
                </a:lnTo>
                <a:cubicBezTo>
                  <a:pt x="3104737" y="142637"/>
                  <a:pt x="3133267" y="168789"/>
                  <a:pt x="3159419" y="206819"/>
                </a:cubicBezTo>
                <a:lnTo>
                  <a:pt x="3120188" y="213956"/>
                </a:lnTo>
                <a:lnTo>
                  <a:pt x="3195078" y="238914"/>
                </a:lnTo>
                <a:cubicBezTo>
                  <a:pt x="3176055" y="243672"/>
                  <a:pt x="3149904" y="247236"/>
                  <a:pt x="3116631" y="249615"/>
                </a:cubicBezTo>
                <a:lnTo>
                  <a:pt x="3166548" y="306668"/>
                </a:lnTo>
                <a:lnTo>
                  <a:pt x="3109495" y="285274"/>
                </a:lnTo>
                <a:lnTo>
                  <a:pt x="3080964" y="306668"/>
                </a:lnTo>
                <a:cubicBezTo>
                  <a:pt x="3092850" y="342327"/>
                  <a:pt x="3152283" y="435040"/>
                  <a:pt x="3259260" y="584814"/>
                </a:cubicBezTo>
                <a:cubicBezTo>
                  <a:pt x="3366246" y="734579"/>
                  <a:pt x="3419735" y="811842"/>
                  <a:pt x="3419735" y="816599"/>
                </a:cubicBezTo>
                <a:cubicBezTo>
                  <a:pt x="3381689" y="880781"/>
                  <a:pt x="3340094" y="928327"/>
                  <a:pt x="3294920" y="959236"/>
                </a:cubicBezTo>
                <a:cubicBezTo>
                  <a:pt x="3259260" y="980630"/>
                  <a:pt x="3201014" y="1002024"/>
                  <a:pt x="3120188" y="1023418"/>
                </a:cubicBezTo>
                <a:lnTo>
                  <a:pt x="2963285" y="948535"/>
                </a:lnTo>
                <a:lnTo>
                  <a:pt x="2931198" y="902183"/>
                </a:lnTo>
                <a:lnTo>
                  <a:pt x="2852751" y="902183"/>
                </a:lnTo>
                <a:cubicBezTo>
                  <a:pt x="2895539" y="1013911"/>
                  <a:pt x="2916925" y="1111381"/>
                  <a:pt x="2916925" y="1194586"/>
                </a:cubicBezTo>
                <a:cubicBezTo>
                  <a:pt x="2916925" y="1218359"/>
                  <a:pt x="2914546" y="1262933"/>
                  <a:pt x="2909796" y="1328308"/>
                </a:cubicBezTo>
                <a:cubicBezTo>
                  <a:pt x="2905046" y="1393684"/>
                  <a:pt x="2902668" y="1452523"/>
                  <a:pt x="2902668" y="1504819"/>
                </a:cubicBezTo>
                <a:cubicBezTo>
                  <a:pt x="2902668" y="1571387"/>
                  <a:pt x="2991816" y="1714025"/>
                  <a:pt x="3170120" y="1932730"/>
                </a:cubicBezTo>
                <a:cubicBezTo>
                  <a:pt x="3357916" y="2163330"/>
                  <a:pt x="3460136" y="2316668"/>
                  <a:pt x="3476788" y="2392736"/>
                </a:cubicBezTo>
                <a:cubicBezTo>
                  <a:pt x="3479159" y="2399873"/>
                  <a:pt x="3477381" y="2412352"/>
                  <a:pt x="3471430" y="2430182"/>
                </a:cubicBezTo>
                <a:cubicBezTo>
                  <a:pt x="3465487" y="2448011"/>
                  <a:pt x="3462523" y="2461676"/>
                  <a:pt x="3462523" y="2471191"/>
                </a:cubicBezTo>
                <a:cubicBezTo>
                  <a:pt x="3462523" y="2490207"/>
                  <a:pt x="3467866" y="2518137"/>
                  <a:pt x="3478567" y="2554989"/>
                </a:cubicBezTo>
                <a:cubicBezTo>
                  <a:pt x="3489260" y="2591834"/>
                  <a:pt x="3494610" y="2618579"/>
                  <a:pt x="3494610" y="2635223"/>
                </a:cubicBezTo>
                <a:lnTo>
                  <a:pt x="3423292" y="2870572"/>
                </a:lnTo>
                <a:cubicBezTo>
                  <a:pt x="3401898" y="2880080"/>
                  <a:pt x="3379318" y="2887216"/>
                  <a:pt x="3355537" y="2891966"/>
                </a:cubicBezTo>
                <a:lnTo>
                  <a:pt x="3291355" y="2881273"/>
                </a:lnTo>
                <a:lnTo>
                  <a:pt x="3273526" y="2859871"/>
                </a:lnTo>
                <a:cubicBezTo>
                  <a:pt x="3292541" y="2840856"/>
                  <a:pt x="3316314" y="2837292"/>
                  <a:pt x="3344836" y="2849178"/>
                </a:cubicBezTo>
                <a:lnTo>
                  <a:pt x="3376939" y="2788553"/>
                </a:lnTo>
                <a:lnTo>
                  <a:pt x="3344836" y="2777860"/>
                </a:lnTo>
                <a:lnTo>
                  <a:pt x="3287783" y="2817083"/>
                </a:lnTo>
                <a:lnTo>
                  <a:pt x="3255704" y="2813519"/>
                </a:lnTo>
                <a:lnTo>
                  <a:pt x="3316314" y="2713670"/>
                </a:lnTo>
                <a:lnTo>
                  <a:pt x="3262825" y="2685147"/>
                </a:lnTo>
                <a:cubicBezTo>
                  <a:pt x="3248567" y="2697034"/>
                  <a:pt x="3230738" y="2729121"/>
                  <a:pt x="3209336" y="2781424"/>
                </a:cubicBezTo>
                <a:cubicBezTo>
                  <a:pt x="3187942" y="2764780"/>
                  <a:pt x="3165362" y="2742200"/>
                  <a:pt x="3141582" y="2713670"/>
                </a:cubicBezTo>
                <a:lnTo>
                  <a:pt x="3141582" y="2645916"/>
                </a:lnTo>
                <a:cubicBezTo>
                  <a:pt x="3141582" y="2629279"/>
                  <a:pt x="3145747" y="2604313"/>
                  <a:pt x="3154069" y="2571033"/>
                </a:cubicBezTo>
                <a:cubicBezTo>
                  <a:pt x="3162383" y="2537752"/>
                  <a:pt x="3166548" y="2512794"/>
                  <a:pt x="3166548" y="2496150"/>
                </a:cubicBezTo>
                <a:cubicBezTo>
                  <a:pt x="3166548" y="2315475"/>
                  <a:pt x="3044119" y="2151443"/>
                  <a:pt x="2799254" y="2004049"/>
                </a:cubicBezTo>
                <a:cubicBezTo>
                  <a:pt x="2782618" y="2108655"/>
                  <a:pt x="2774296" y="2194231"/>
                  <a:pt x="2774296" y="2260800"/>
                </a:cubicBezTo>
                <a:cubicBezTo>
                  <a:pt x="2774296" y="2324982"/>
                  <a:pt x="2779053" y="2433153"/>
                  <a:pt x="2788561" y="2585298"/>
                </a:cubicBezTo>
                <a:cubicBezTo>
                  <a:pt x="2798061" y="2723178"/>
                  <a:pt x="2801633" y="2831349"/>
                  <a:pt x="2799254" y="2909796"/>
                </a:cubicBezTo>
                <a:cubicBezTo>
                  <a:pt x="2820656" y="2945455"/>
                  <a:pt x="2864037" y="2965664"/>
                  <a:pt x="2929412" y="2970421"/>
                </a:cubicBezTo>
                <a:cubicBezTo>
                  <a:pt x="2994787" y="2975171"/>
                  <a:pt x="3040555" y="2991815"/>
                  <a:pt x="3066699" y="3020338"/>
                </a:cubicBezTo>
                <a:lnTo>
                  <a:pt x="3066699" y="3045304"/>
                </a:lnTo>
                <a:lnTo>
                  <a:pt x="3034604" y="3059570"/>
                </a:lnTo>
                <a:cubicBezTo>
                  <a:pt x="3053627" y="3080964"/>
                  <a:pt x="3063134" y="3099979"/>
                  <a:pt x="3063134" y="3116623"/>
                </a:cubicBezTo>
                <a:lnTo>
                  <a:pt x="3059570" y="3127316"/>
                </a:lnTo>
                <a:cubicBezTo>
                  <a:pt x="3038176" y="3136831"/>
                  <a:pt x="3012024" y="3141581"/>
                  <a:pt x="2981115" y="3141581"/>
                </a:cubicBezTo>
                <a:cubicBezTo>
                  <a:pt x="2962100" y="3141581"/>
                  <a:pt x="2925848" y="3135045"/>
                  <a:pt x="2872359" y="3121973"/>
                </a:cubicBezTo>
                <a:cubicBezTo>
                  <a:pt x="2818870" y="3108894"/>
                  <a:pt x="2777860" y="3102358"/>
                  <a:pt x="2749329" y="3102358"/>
                </a:cubicBezTo>
                <a:cubicBezTo>
                  <a:pt x="2718428" y="3102358"/>
                  <a:pt x="2693462" y="3109486"/>
                  <a:pt x="2674447" y="3123752"/>
                </a:cubicBezTo>
                <a:cubicBezTo>
                  <a:pt x="2638787" y="3123752"/>
                  <a:pt x="2603128" y="3108301"/>
                  <a:pt x="2567476" y="3077399"/>
                </a:cubicBezTo>
                <a:cubicBezTo>
                  <a:pt x="2548454" y="2894345"/>
                  <a:pt x="2528245" y="2712484"/>
                  <a:pt x="2506851" y="2531809"/>
                </a:cubicBezTo>
                <a:cubicBezTo>
                  <a:pt x="2485457" y="2317853"/>
                  <a:pt x="2447411" y="2139557"/>
                  <a:pt x="2392737" y="1996920"/>
                </a:cubicBezTo>
                <a:lnTo>
                  <a:pt x="2392737" y="1897071"/>
                </a:lnTo>
                <a:cubicBezTo>
                  <a:pt x="2395123" y="1787722"/>
                  <a:pt x="2395123" y="1727097"/>
                  <a:pt x="2392737" y="1715210"/>
                </a:cubicBezTo>
                <a:cubicBezTo>
                  <a:pt x="2383221" y="1648649"/>
                  <a:pt x="2348763" y="1616554"/>
                  <a:pt x="2289331" y="1618933"/>
                </a:cubicBezTo>
                <a:lnTo>
                  <a:pt x="2260800" y="1729475"/>
                </a:lnTo>
                <a:lnTo>
                  <a:pt x="2242971" y="1626062"/>
                </a:lnTo>
                <a:lnTo>
                  <a:pt x="2210876" y="1754434"/>
                </a:lnTo>
                <a:lnTo>
                  <a:pt x="2210876" y="1622498"/>
                </a:lnTo>
                <a:lnTo>
                  <a:pt x="2153823" y="1793665"/>
                </a:lnTo>
                <a:lnTo>
                  <a:pt x="2121728" y="1640327"/>
                </a:lnTo>
                <a:lnTo>
                  <a:pt x="2086076" y="1807923"/>
                </a:lnTo>
                <a:lnTo>
                  <a:pt x="2053981" y="1661721"/>
                </a:lnTo>
                <a:lnTo>
                  <a:pt x="2018314" y="1836453"/>
                </a:lnTo>
                <a:lnTo>
                  <a:pt x="2000484" y="1668858"/>
                </a:lnTo>
                <a:lnTo>
                  <a:pt x="1914908" y="1836453"/>
                </a:lnTo>
                <a:lnTo>
                  <a:pt x="1939867" y="1675986"/>
                </a:lnTo>
                <a:lnTo>
                  <a:pt x="1836461" y="1818624"/>
                </a:lnTo>
                <a:lnTo>
                  <a:pt x="1879249" y="1686687"/>
                </a:lnTo>
                <a:lnTo>
                  <a:pt x="1804366" y="1761570"/>
                </a:lnTo>
                <a:lnTo>
                  <a:pt x="1815051" y="1675986"/>
                </a:lnTo>
                <a:lnTo>
                  <a:pt x="1704517" y="1661721"/>
                </a:lnTo>
                <a:cubicBezTo>
                  <a:pt x="1761570" y="1768699"/>
                  <a:pt x="1790101" y="1885184"/>
                  <a:pt x="1790101" y="2011185"/>
                </a:cubicBezTo>
                <a:cubicBezTo>
                  <a:pt x="1790101" y="2111027"/>
                  <a:pt x="1761570" y="2259014"/>
                  <a:pt x="1704517" y="2455140"/>
                </a:cubicBezTo>
                <a:cubicBezTo>
                  <a:pt x="1647463" y="2651266"/>
                  <a:pt x="1618925" y="2800439"/>
                  <a:pt x="1618925" y="2902667"/>
                </a:cubicBezTo>
                <a:cubicBezTo>
                  <a:pt x="1618925" y="2988251"/>
                  <a:pt x="1681929" y="3035797"/>
                  <a:pt x="1807922" y="3045304"/>
                </a:cubicBezTo>
                <a:cubicBezTo>
                  <a:pt x="1960075" y="3057191"/>
                  <a:pt x="2052788" y="3084528"/>
                  <a:pt x="2086076" y="3127316"/>
                </a:cubicBezTo>
                <a:lnTo>
                  <a:pt x="2086076" y="3173676"/>
                </a:lnTo>
                <a:lnTo>
                  <a:pt x="2021878" y="3138017"/>
                </a:lnTo>
                <a:lnTo>
                  <a:pt x="2011185" y="3205771"/>
                </a:lnTo>
                <a:lnTo>
                  <a:pt x="2000484" y="3205771"/>
                </a:lnTo>
                <a:cubicBezTo>
                  <a:pt x="1976711" y="3208150"/>
                  <a:pt x="1949374" y="3195070"/>
                  <a:pt x="1918473" y="3166547"/>
                </a:cubicBezTo>
                <a:lnTo>
                  <a:pt x="1569008" y="3138017"/>
                </a:lnTo>
                <a:lnTo>
                  <a:pt x="1526220" y="3173676"/>
                </a:lnTo>
                <a:cubicBezTo>
                  <a:pt x="1350303" y="3130888"/>
                  <a:pt x="1245696" y="3055997"/>
                  <a:pt x="1212416" y="2949020"/>
                </a:cubicBezTo>
                <a:cubicBezTo>
                  <a:pt x="1269477" y="2630465"/>
                  <a:pt x="1297999" y="2436718"/>
                  <a:pt x="1297999" y="2367778"/>
                </a:cubicBezTo>
                <a:cubicBezTo>
                  <a:pt x="1297999" y="2324982"/>
                  <a:pt x="1288492" y="2254857"/>
                  <a:pt x="1269477" y="2157387"/>
                </a:cubicBezTo>
                <a:cubicBezTo>
                  <a:pt x="1250454" y="2171652"/>
                  <a:pt x="1068593" y="2254857"/>
                  <a:pt x="723887" y="2407002"/>
                </a:cubicBezTo>
                <a:cubicBezTo>
                  <a:pt x="450499" y="2530624"/>
                  <a:pt x="313805" y="2625715"/>
                  <a:pt x="313805" y="2692276"/>
                </a:cubicBezTo>
                <a:cubicBezTo>
                  <a:pt x="313805" y="2732693"/>
                  <a:pt x="339956" y="2787960"/>
                  <a:pt x="392244" y="2858093"/>
                </a:cubicBezTo>
                <a:cubicBezTo>
                  <a:pt x="444548" y="2928218"/>
                  <a:pt x="489722" y="2973986"/>
                  <a:pt x="527761" y="2995380"/>
                </a:cubicBezTo>
                <a:cubicBezTo>
                  <a:pt x="523003" y="3021532"/>
                  <a:pt x="507552" y="3034603"/>
                  <a:pt x="481400" y="3034603"/>
                </a:cubicBezTo>
                <a:cubicBezTo>
                  <a:pt x="481400" y="3034603"/>
                  <a:pt x="454071" y="3027475"/>
                  <a:pt x="399381" y="3013209"/>
                </a:cubicBezTo>
                <a:lnTo>
                  <a:pt x="402953" y="3034603"/>
                </a:lnTo>
                <a:lnTo>
                  <a:pt x="377987" y="3052433"/>
                </a:lnTo>
                <a:lnTo>
                  <a:pt x="285274" y="3013209"/>
                </a:lnTo>
                <a:lnTo>
                  <a:pt x="288839" y="3038168"/>
                </a:lnTo>
                <a:lnTo>
                  <a:pt x="206827" y="3020338"/>
                </a:lnTo>
                <a:cubicBezTo>
                  <a:pt x="173539" y="2972792"/>
                  <a:pt x="133130" y="2887809"/>
                  <a:pt x="85584" y="2765381"/>
                </a:cubicBezTo>
                <a:cubicBezTo>
                  <a:pt x="38038" y="2642944"/>
                  <a:pt x="14265" y="2556768"/>
                  <a:pt x="14265" y="2506851"/>
                </a:cubicBezTo>
                <a:cubicBezTo>
                  <a:pt x="14265" y="2475941"/>
                  <a:pt x="23773" y="2447419"/>
                  <a:pt x="42788" y="2421267"/>
                </a:cubicBezTo>
                <a:cubicBezTo>
                  <a:pt x="61811" y="2395115"/>
                  <a:pt x="90342" y="2373721"/>
                  <a:pt x="128372" y="2357077"/>
                </a:cubicBezTo>
                <a:cubicBezTo>
                  <a:pt x="159281" y="2345191"/>
                  <a:pt x="192562" y="2330333"/>
                  <a:pt x="228213" y="2312503"/>
                </a:cubicBezTo>
                <a:cubicBezTo>
                  <a:pt x="263880" y="2294673"/>
                  <a:pt x="314398" y="2256635"/>
                  <a:pt x="379773" y="2198396"/>
                </a:cubicBezTo>
                <a:cubicBezTo>
                  <a:pt x="445156" y="2140150"/>
                  <a:pt x="500423" y="2099140"/>
                  <a:pt x="545582" y="2075367"/>
                </a:cubicBezTo>
                <a:cubicBezTo>
                  <a:pt x="602643" y="2046845"/>
                  <a:pt x="631166" y="1982655"/>
                  <a:pt x="631166" y="1882813"/>
                </a:cubicBezTo>
                <a:cubicBezTo>
                  <a:pt x="631166" y="1801979"/>
                  <a:pt x="606208" y="1721153"/>
                  <a:pt x="556291" y="1640327"/>
                </a:cubicBezTo>
                <a:cubicBezTo>
                  <a:pt x="506366" y="1559501"/>
                  <a:pt x="477836" y="1490561"/>
                  <a:pt x="470699" y="1433500"/>
                </a:cubicBezTo>
                <a:cubicBezTo>
                  <a:pt x="465949" y="1397841"/>
                  <a:pt x="451684" y="1330095"/>
                  <a:pt x="427919" y="1230245"/>
                </a:cubicBezTo>
                <a:cubicBezTo>
                  <a:pt x="406517" y="1147040"/>
                  <a:pt x="395817" y="1080480"/>
                  <a:pt x="395817" y="1030555"/>
                </a:cubicBezTo>
                <a:cubicBezTo>
                  <a:pt x="417218" y="1011532"/>
                  <a:pt x="454071" y="939028"/>
                  <a:pt x="506366" y="813035"/>
                </a:cubicBezTo>
                <a:cubicBezTo>
                  <a:pt x="392244" y="698920"/>
                  <a:pt x="328070" y="641867"/>
                  <a:pt x="313805" y="641867"/>
                </a:cubicBezTo>
                <a:cubicBezTo>
                  <a:pt x="287653" y="641867"/>
                  <a:pt x="264481" y="652560"/>
                  <a:pt x="244272" y="673962"/>
                </a:cubicBezTo>
                <a:cubicBezTo>
                  <a:pt x="224064" y="695356"/>
                  <a:pt x="213956" y="717943"/>
                  <a:pt x="213956" y="741708"/>
                </a:cubicBezTo>
                <a:cubicBezTo>
                  <a:pt x="213956" y="786883"/>
                  <a:pt x="225842" y="852259"/>
                  <a:pt x="249623" y="937842"/>
                </a:cubicBezTo>
                <a:cubicBezTo>
                  <a:pt x="275767" y="1037684"/>
                  <a:pt x="291218" y="1104252"/>
                  <a:pt x="295975" y="1137533"/>
                </a:cubicBezTo>
                <a:cubicBezTo>
                  <a:pt x="317369" y="1313450"/>
                  <a:pt x="328070" y="1453709"/>
                  <a:pt x="328070" y="1558308"/>
                </a:cubicBezTo>
                <a:cubicBezTo>
                  <a:pt x="328070" y="1601104"/>
                  <a:pt x="314398" y="1639734"/>
                  <a:pt x="287060" y="1674200"/>
                </a:cubicBezTo>
                <a:cubicBezTo>
                  <a:pt x="259723" y="1708674"/>
                  <a:pt x="224657" y="1727097"/>
                  <a:pt x="181869" y="1729475"/>
                </a:cubicBezTo>
                <a:lnTo>
                  <a:pt x="139073" y="1668858"/>
                </a:lnTo>
                <a:cubicBezTo>
                  <a:pt x="174732" y="1628441"/>
                  <a:pt x="192562" y="1583274"/>
                  <a:pt x="192562" y="1533349"/>
                </a:cubicBezTo>
                <a:cubicBezTo>
                  <a:pt x="192562" y="1433500"/>
                  <a:pt x="160467" y="1287299"/>
                  <a:pt x="96269" y="1094737"/>
                </a:cubicBezTo>
                <a:cubicBezTo>
                  <a:pt x="32095" y="902183"/>
                  <a:pt x="0" y="755974"/>
                  <a:pt x="0" y="656132"/>
                </a:cubicBezTo>
                <a:cubicBezTo>
                  <a:pt x="0" y="463571"/>
                  <a:pt x="109357" y="367286"/>
                  <a:pt x="328070" y="367286"/>
                </a:cubicBezTo>
                <a:cubicBezTo>
                  <a:pt x="387495" y="367286"/>
                  <a:pt x="451684" y="402945"/>
                  <a:pt x="520624" y="474264"/>
                </a:cubicBezTo>
                <a:cubicBezTo>
                  <a:pt x="601458" y="557469"/>
                  <a:pt x="662076" y="607393"/>
                  <a:pt x="702493" y="624037"/>
                </a:cubicBezTo>
                <a:cubicBezTo>
                  <a:pt x="783311" y="585999"/>
                  <a:pt x="887918" y="555098"/>
                  <a:pt x="1016290" y="531325"/>
                </a:cubicBezTo>
                <a:cubicBezTo>
                  <a:pt x="1123267" y="514681"/>
                  <a:pt x="1231439" y="496851"/>
                  <a:pt x="1340788" y="477836"/>
                </a:cubicBezTo>
                <a:cubicBezTo>
                  <a:pt x="1374076" y="439798"/>
                  <a:pt x="1433508" y="411267"/>
                  <a:pt x="1519084" y="392252"/>
                </a:cubicBezTo>
                <a:cubicBezTo>
                  <a:pt x="1604668" y="373237"/>
                  <a:pt x="1666486" y="347085"/>
                  <a:pt x="1704517" y="313797"/>
                </a:cubicBezTo>
                <a:cubicBezTo>
                  <a:pt x="1687873" y="304289"/>
                  <a:pt x="1666486" y="299539"/>
                  <a:pt x="1640335" y="299539"/>
                </a:cubicBezTo>
                <a:cubicBezTo>
                  <a:pt x="1609418" y="299539"/>
                  <a:pt x="1565444" y="304289"/>
                  <a:pt x="1508391" y="313797"/>
                </a:cubicBezTo>
                <a:cubicBezTo>
                  <a:pt x="1441830" y="320933"/>
                  <a:pt x="1396655" y="325683"/>
                  <a:pt x="1372882" y="328062"/>
                </a:cubicBezTo>
                <a:cubicBezTo>
                  <a:pt x="1501262" y="294782"/>
                  <a:pt x="1582088" y="274581"/>
                  <a:pt x="1615369" y="267444"/>
                </a:cubicBezTo>
                <a:cubicBezTo>
                  <a:pt x="1703323" y="246050"/>
                  <a:pt x="1784157" y="232971"/>
                  <a:pt x="1857847" y="228221"/>
                </a:cubicBezTo>
                <a:lnTo>
                  <a:pt x="1593975" y="188989"/>
                </a:lnTo>
                <a:cubicBezTo>
                  <a:pt x="1622497" y="177111"/>
                  <a:pt x="1709274" y="171168"/>
                  <a:pt x="1854283" y="171168"/>
                </a:cubicBezTo>
                <a:lnTo>
                  <a:pt x="1686687" y="121243"/>
                </a:lnTo>
                <a:lnTo>
                  <a:pt x="1982655" y="146201"/>
                </a:lnTo>
                <a:lnTo>
                  <a:pt x="1786528" y="78447"/>
                </a:lnTo>
                <a:lnTo>
                  <a:pt x="2071803" y="110542"/>
                </a:lnTo>
                <a:lnTo>
                  <a:pt x="2000484" y="42796"/>
                </a:lnTo>
                <a:cubicBezTo>
                  <a:pt x="2029015" y="57053"/>
                  <a:pt x="2115784" y="77262"/>
                  <a:pt x="2260800" y="103413"/>
                </a:cubicBezTo>
                <a:lnTo>
                  <a:pt x="2175217" y="32095"/>
                </a:lnTo>
                <a:lnTo>
                  <a:pt x="2353513" y="78447"/>
                </a:lnTo>
                <a:cubicBezTo>
                  <a:pt x="2412945" y="26152"/>
                  <a:pt x="2480699" y="0"/>
                  <a:pt x="25567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2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777709" y="2293189"/>
            <a:ext cx="5048061" cy="2638038"/>
          </a:xfrm>
          <a:custGeom>
            <a:avLst/>
            <a:gdLst>
              <a:gd name="connsiteX0" fmla="*/ 2742549 w 5048061"/>
              <a:gd name="connsiteY0" fmla="*/ 0 h 2638038"/>
              <a:gd name="connsiteX1" fmla="*/ 3154247 w 5048061"/>
              <a:gd name="connsiteY1" fmla="*/ 133007 h 2638038"/>
              <a:gd name="connsiteX2" fmla="*/ 3591276 w 5048061"/>
              <a:gd name="connsiteY2" fmla="*/ 294525 h 2638038"/>
              <a:gd name="connsiteX3" fmla="*/ 3618200 w 5048061"/>
              <a:gd name="connsiteY3" fmla="*/ 261270 h 2638038"/>
              <a:gd name="connsiteX4" fmla="*/ 3645118 w 5048061"/>
              <a:gd name="connsiteY4" fmla="*/ 231180 h 2638038"/>
              <a:gd name="connsiteX5" fmla="*/ 3667283 w 5048061"/>
              <a:gd name="connsiteY5" fmla="*/ 142511 h 2638038"/>
              <a:gd name="connsiteX6" fmla="*/ 3749622 w 5048061"/>
              <a:gd name="connsiteY6" fmla="*/ 95007 h 2638038"/>
              <a:gd name="connsiteX7" fmla="*/ 3803463 w 5048061"/>
              <a:gd name="connsiteY7" fmla="*/ 139345 h 2638038"/>
              <a:gd name="connsiteX8" fmla="*/ 3822463 w 5048061"/>
              <a:gd name="connsiteY8" fmla="*/ 221683 h 2638038"/>
              <a:gd name="connsiteX9" fmla="*/ 3793960 w 5048061"/>
              <a:gd name="connsiteY9" fmla="*/ 261270 h 2638038"/>
              <a:gd name="connsiteX10" fmla="*/ 3762291 w 5048061"/>
              <a:gd name="connsiteY10" fmla="*/ 300856 h 2638038"/>
              <a:gd name="connsiteX11" fmla="*/ 3781291 w 5048061"/>
              <a:gd name="connsiteY11" fmla="*/ 354691 h 2638038"/>
              <a:gd name="connsiteX12" fmla="*/ 3850960 w 5048061"/>
              <a:gd name="connsiteY12" fmla="*/ 392698 h 2638038"/>
              <a:gd name="connsiteX13" fmla="*/ 3895305 w 5048061"/>
              <a:gd name="connsiteY13" fmla="*/ 383194 h 2638038"/>
              <a:gd name="connsiteX14" fmla="*/ 3898470 w 5048061"/>
              <a:gd name="connsiteY14" fmla="*/ 313525 h 2638038"/>
              <a:gd name="connsiteX15" fmla="*/ 3991898 w 5048061"/>
              <a:gd name="connsiteY15" fmla="*/ 204263 h 2638038"/>
              <a:gd name="connsiteX16" fmla="*/ 4110651 w 5048061"/>
              <a:gd name="connsiteY16" fmla="*/ 148842 h 2638038"/>
              <a:gd name="connsiteX17" fmla="*/ 4115402 w 5048061"/>
              <a:gd name="connsiteY17" fmla="*/ 197932 h 2638038"/>
              <a:gd name="connsiteX18" fmla="*/ 4120154 w 5048061"/>
              <a:gd name="connsiteY18" fmla="*/ 247022 h 2638038"/>
              <a:gd name="connsiteX19" fmla="*/ 4066319 w 5048061"/>
              <a:gd name="connsiteY19" fmla="*/ 380029 h 2638038"/>
              <a:gd name="connsiteX20" fmla="*/ 3942809 w 5048061"/>
              <a:gd name="connsiteY20" fmla="*/ 468705 h 2638038"/>
              <a:gd name="connsiteX21" fmla="*/ 4028312 w 5048061"/>
              <a:gd name="connsiteY21" fmla="*/ 684051 h 2638038"/>
              <a:gd name="connsiteX22" fmla="*/ 4208823 w 5048061"/>
              <a:gd name="connsiteY22" fmla="*/ 807562 h 2638038"/>
              <a:gd name="connsiteX23" fmla="*/ 4484349 w 5048061"/>
              <a:gd name="connsiteY23" fmla="*/ 500374 h 2638038"/>
              <a:gd name="connsiteX24" fmla="*/ 4500183 w 5048061"/>
              <a:gd name="connsiteY24" fmla="*/ 677720 h 2638038"/>
              <a:gd name="connsiteX25" fmla="*/ 4485928 w 5048061"/>
              <a:gd name="connsiteY25" fmla="*/ 788562 h 2638038"/>
              <a:gd name="connsiteX26" fmla="*/ 4474852 w 5048061"/>
              <a:gd name="connsiteY26" fmla="*/ 902569 h 2638038"/>
              <a:gd name="connsiteX27" fmla="*/ 4478011 w 5048061"/>
              <a:gd name="connsiteY27" fmla="*/ 962742 h 2638038"/>
              <a:gd name="connsiteX28" fmla="*/ 4525514 w 5048061"/>
              <a:gd name="connsiteY28" fmla="*/ 969073 h 2638038"/>
              <a:gd name="connsiteX29" fmla="*/ 4858040 w 5048061"/>
              <a:gd name="connsiteY29" fmla="*/ 671382 h 2638038"/>
              <a:gd name="connsiteX30" fmla="*/ 5048061 w 5048061"/>
              <a:gd name="connsiteY30" fmla="*/ 247022 h 2638038"/>
              <a:gd name="connsiteX31" fmla="*/ 5048061 w 5048061"/>
              <a:gd name="connsiteY31" fmla="*/ 335691 h 2638038"/>
              <a:gd name="connsiteX32" fmla="*/ 4987889 w 5048061"/>
              <a:gd name="connsiteY32" fmla="*/ 693555 h 2638038"/>
              <a:gd name="connsiteX33" fmla="*/ 4848543 w 5048061"/>
              <a:gd name="connsiteY33" fmla="*/ 956404 h 2638038"/>
              <a:gd name="connsiteX34" fmla="*/ 4683867 w 5048061"/>
              <a:gd name="connsiteY34" fmla="*/ 1254095 h 2638038"/>
              <a:gd name="connsiteX35" fmla="*/ 4715536 w 5048061"/>
              <a:gd name="connsiteY35" fmla="*/ 1311102 h 2638038"/>
              <a:gd name="connsiteX36" fmla="*/ 4693363 w 5048061"/>
              <a:gd name="connsiteY36" fmla="*/ 1355440 h 2638038"/>
              <a:gd name="connsiteX37" fmla="*/ 4702867 w 5048061"/>
              <a:gd name="connsiteY37" fmla="*/ 1415606 h 2638038"/>
              <a:gd name="connsiteX38" fmla="*/ 4611018 w 5048061"/>
              <a:gd name="connsiteY38" fmla="*/ 1700628 h 2638038"/>
              <a:gd name="connsiteX39" fmla="*/ 4579356 w 5048061"/>
              <a:gd name="connsiteY39" fmla="*/ 1659462 h 2638038"/>
              <a:gd name="connsiteX40" fmla="*/ 4246831 w 5048061"/>
              <a:gd name="connsiteY40" fmla="*/ 1621455 h 2638038"/>
              <a:gd name="connsiteX41" fmla="*/ 3920636 w 5048061"/>
              <a:gd name="connsiteY41" fmla="*/ 1520117 h 2638038"/>
              <a:gd name="connsiteX42" fmla="*/ 3797125 w 5048061"/>
              <a:gd name="connsiteY42" fmla="*/ 1399771 h 2638038"/>
              <a:gd name="connsiteX43" fmla="*/ 3654614 w 5048061"/>
              <a:gd name="connsiteY43" fmla="*/ 1311102 h 2638038"/>
              <a:gd name="connsiteX44" fmla="*/ 3407600 w 5048061"/>
              <a:gd name="connsiteY44" fmla="*/ 1437778 h 2638038"/>
              <a:gd name="connsiteX45" fmla="*/ 3258751 w 5048061"/>
              <a:gd name="connsiteY45" fmla="*/ 1554951 h 2638038"/>
              <a:gd name="connsiteX46" fmla="*/ 3068736 w 5048061"/>
              <a:gd name="connsiteY46" fmla="*/ 2061657 h 2638038"/>
              <a:gd name="connsiteX47" fmla="*/ 3122578 w 5048061"/>
              <a:gd name="connsiteY47" fmla="*/ 2305513 h 2638038"/>
              <a:gd name="connsiteX48" fmla="*/ 3223916 w 5048061"/>
              <a:gd name="connsiteY48" fmla="*/ 2400520 h 2638038"/>
              <a:gd name="connsiteX49" fmla="*/ 3296751 w 5048061"/>
              <a:gd name="connsiteY49" fmla="*/ 2514527 h 2638038"/>
              <a:gd name="connsiteX50" fmla="*/ 3293592 w 5048061"/>
              <a:gd name="connsiteY50" fmla="*/ 2517693 h 2638038"/>
              <a:gd name="connsiteX51" fmla="*/ 3084571 w 5048061"/>
              <a:gd name="connsiteY51" fmla="*/ 2581031 h 2638038"/>
              <a:gd name="connsiteX52" fmla="*/ 2875556 w 5048061"/>
              <a:gd name="connsiteY52" fmla="*/ 2574700 h 2638038"/>
              <a:gd name="connsiteX53" fmla="*/ 2834384 w 5048061"/>
              <a:gd name="connsiteY53" fmla="*/ 2501858 h 2638038"/>
              <a:gd name="connsiteX54" fmla="*/ 2856556 w 5048061"/>
              <a:gd name="connsiteY54" fmla="*/ 2413182 h 2638038"/>
              <a:gd name="connsiteX55" fmla="*/ 2831218 w 5048061"/>
              <a:gd name="connsiteY55" fmla="*/ 2318175 h 2638038"/>
              <a:gd name="connsiteX56" fmla="*/ 2783714 w 5048061"/>
              <a:gd name="connsiteY56" fmla="*/ 2045822 h 2638038"/>
              <a:gd name="connsiteX57" fmla="*/ 2745714 w 5048061"/>
              <a:gd name="connsiteY57" fmla="*/ 1773469 h 2638038"/>
              <a:gd name="connsiteX58" fmla="*/ 2584203 w 5048061"/>
              <a:gd name="connsiteY58" fmla="*/ 2356182 h 2638038"/>
              <a:gd name="connsiteX59" fmla="*/ 2634872 w 5048061"/>
              <a:gd name="connsiteY59" fmla="*/ 2410017 h 2638038"/>
              <a:gd name="connsiteX60" fmla="*/ 2688707 w 5048061"/>
              <a:gd name="connsiteY60" fmla="*/ 2514527 h 2638038"/>
              <a:gd name="connsiteX61" fmla="*/ 2666542 w 5048061"/>
              <a:gd name="connsiteY61" fmla="*/ 2539858 h 2638038"/>
              <a:gd name="connsiteX62" fmla="*/ 2634872 w 5048061"/>
              <a:gd name="connsiteY62" fmla="*/ 2524024 h 2638038"/>
              <a:gd name="connsiteX63" fmla="*/ 2554113 w 5048061"/>
              <a:gd name="connsiteY63" fmla="*/ 2519279 h 2638038"/>
              <a:gd name="connsiteX64" fmla="*/ 2473361 w 5048061"/>
              <a:gd name="connsiteY64" fmla="*/ 2514527 h 2638038"/>
              <a:gd name="connsiteX65" fmla="*/ 2375182 w 5048061"/>
              <a:gd name="connsiteY65" fmla="*/ 2539858 h 2638038"/>
              <a:gd name="connsiteX66" fmla="*/ 2292844 w 5048061"/>
              <a:gd name="connsiteY66" fmla="*/ 2463858 h 2638038"/>
              <a:gd name="connsiteX67" fmla="*/ 2334016 w 5048061"/>
              <a:gd name="connsiteY67" fmla="*/ 2163002 h 2638038"/>
              <a:gd name="connsiteX68" fmla="*/ 2346678 w 5048061"/>
              <a:gd name="connsiteY68" fmla="*/ 1839973 h 2638038"/>
              <a:gd name="connsiteX69" fmla="*/ 2330851 w 5048061"/>
              <a:gd name="connsiteY69" fmla="*/ 1801973 h 2638038"/>
              <a:gd name="connsiteX70" fmla="*/ 2102829 w 5048061"/>
              <a:gd name="connsiteY70" fmla="*/ 1830476 h 2638038"/>
              <a:gd name="connsiteX71" fmla="*/ 1874814 w 5048061"/>
              <a:gd name="connsiteY71" fmla="*/ 1855807 h 2638038"/>
              <a:gd name="connsiteX72" fmla="*/ 1406109 w 5048061"/>
              <a:gd name="connsiteY72" fmla="*/ 1782973 h 2638038"/>
              <a:gd name="connsiteX73" fmla="*/ 1292102 w 5048061"/>
              <a:gd name="connsiteY73" fmla="*/ 1725966 h 2638038"/>
              <a:gd name="connsiteX74" fmla="*/ 1200260 w 5048061"/>
              <a:gd name="connsiteY74" fmla="*/ 1678462 h 2638038"/>
              <a:gd name="connsiteX75" fmla="*/ 1095749 w 5048061"/>
              <a:gd name="connsiteY75" fmla="*/ 1792469 h 2638038"/>
              <a:gd name="connsiteX76" fmla="*/ 1091004 w 5048061"/>
              <a:gd name="connsiteY76" fmla="*/ 1896980 h 2638038"/>
              <a:gd name="connsiteX77" fmla="*/ 1086252 w 5048061"/>
              <a:gd name="connsiteY77" fmla="*/ 2010987 h 2638038"/>
              <a:gd name="connsiteX78" fmla="*/ 1212929 w 5048061"/>
              <a:gd name="connsiteY78" fmla="*/ 2308678 h 2638038"/>
              <a:gd name="connsiteX79" fmla="*/ 1406109 w 5048061"/>
              <a:gd name="connsiteY79" fmla="*/ 2581031 h 2638038"/>
              <a:gd name="connsiteX80" fmla="*/ 1390274 w 5048061"/>
              <a:gd name="connsiteY80" fmla="*/ 2622204 h 2638038"/>
              <a:gd name="connsiteX81" fmla="*/ 1105253 w 5048061"/>
              <a:gd name="connsiteY81" fmla="*/ 2638038 h 2638038"/>
              <a:gd name="connsiteX82" fmla="*/ 1098922 w 5048061"/>
              <a:gd name="connsiteY82" fmla="*/ 2638038 h 2638038"/>
              <a:gd name="connsiteX83" fmla="*/ 937411 w 5048061"/>
              <a:gd name="connsiteY83" fmla="*/ 2631700 h 2638038"/>
              <a:gd name="connsiteX84" fmla="*/ 902576 w 5048061"/>
              <a:gd name="connsiteY84" fmla="*/ 2555693 h 2638038"/>
              <a:gd name="connsiteX85" fmla="*/ 801231 w 5048061"/>
              <a:gd name="connsiteY85" fmla="*/ 2514527 h 2638038"/>
              <a:gd name="connsiteX86" fmla="*/ 652389 w 5048061"/>
              <a:gd name="connsiteY86" fmla="*/ 2289678 h 2638038"/>
              <a:gd name="connsiteX87" fmla="*/ 563713 w 5048061"/>
              <a:gd name="connsiteY87" fmla="*/ 2007822 h 2638038"/>
              <a:gd name="connsiteX88" fmla="*/ 690389 w 5048061"/>
              <a:gd name="connsiteY88" fmla="*/ 1754469 h 2638038"/>
              <a:gd name="connsiteX89" fmla="*/ 373698 w 5048061"/>
              <a:gd name="connsiteY89" fmla="*/ 1333268 h 2638038"/>
              <a:gd name="connsiteX90" fmla="*/ 161511 w 5048061"/>
              <a:gd name="connsiteY90" fmla="*/ 848735 h 2638038"/>
              <a:gd name="connsiteX91" fmla="*/ 120345 w 5048061"/>
              <a:gd name="connsiteY91" fmla="*/ 1002328 h 2638038"/>
              <a:gd name="connsiteX92" fmla="*/ 85511 w 5048061"/>
              <a:gd name="connsiteY92" fmla="*/ 1165425 h 2638038"/>
              <a:gd name="connsiteX93" fmla="*/ 120345 w 5048061"/>
              <a:gd name="connsiteY93" fmla="*/ 1292102 h 2638038"/>
              <a:gd name="connsiteX94" fmla="*/ 79173 w 5048061"/>
              <a:gd name="connsiteY94" fmla="*/ 1488447 h 2638038"/>
              <a:gd name="connsiteX95" fmla="*/ 57007 w 5048061"/>
              <a:gd name="connsiteY95" fmla="*/ 1469447 h 2638038"/>
              <a:gd name="connsiteX96" fmla="*/ 0 w 5048061"/>
              <a:gd name="connsiteY96" fmla="*/ 1241426 h 2638038"/>
              <a:gd name="connsiteX97" fmla="*/ 25338 w 5048061"/>
              <a:gd name="connsiteY97" fmla="*/ 1140087 h 2638038"/>
              <a:gd name="connsiteX98" fmla="*/ 44345 w 5048061"/>
              <a:gd name="connsiteY98" fmla="*/ 1000742 h 2638038"/>
              <a:gd name="connsiteX99" fmla="*/ 440202 w 5048061"/>
              <a:gd name="connsiteY99" fmla="*/ 190014 h 2638038"/>
              <a:gd name="connsiteX100" fmla="*/ 715720 w 5048061"/>
              <a:gd name="connsiteY100" fmla="*/ 99759 h 2638038"/>
              <a:gd name="connsiteX101" fmla="*/ 1029245 w 5048061"/>
              <a:gd name="connsiteY101" fmla="*/ 31669 h 2638038"/>
              <a:gd name="connsiteX102" fmla="*/ 1586620 w 5048061"/>
              <a:gd name="connsiteY102" fmla="*/ 183676 h 2638038"/>
              <a:gd name="connsiteX103" fmla="*/ 1909649 w 5048061"/>
              <a:gd name="connsiteY103" fmla="*/ 161511 h 2638038"/>
              <a:gd name="connsiteX104" fmla="*/ 2226340 w 5048061"/>
              <a:gd name="connsiteY104" fmla="*/ 123511 h 2638038"/>
              <a:gd name="connsiteX105" fmla="*/ 2489196 w 5048061"/>
              <a:gd name="connsiteY105" fmla="*/ 53835 h 2638038"/>
              <a:gd name="connsiteX106" fmla="*/ 2742549 w 5048061"/>
              <a:gd name="connsiteY106" fmla="*/ 0 h 263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048061" h="2638038">
                <a:moveTo>
                  <a:pt x="2742549" y="0"/>
                </a:moveTo>
                <a:cubicBezTo>
                  <a:pt x="2824887" y="0"/>
                  <a:pt x="2962120" y="44338"/>
                  <a:pt x="3154247" y="133007"/>
                </a:cubicBezTo>
                <a:cubicBezTo>
                  <a:pt x="3361149" y="228015"/>
                  <a:pt x="3506825" y="281856"/>
                  <a:pt x="3591276" y="294525"/>
                </a:cubicBezTo>
                <a:cubicBezTo>
                  <a:pt x="3593389" y="283962"/>
                  <a:pt x="3602359" y="272879"/>
                  <a:pt x="3618200" y="261270"/>
                </a:cubicBezTo>
                <a:cubicBezTo>
                  <a:pt x="3634028" y="249661"/>
                  <a:pt x="3643005" y="239631"/>
                  <a:pt x="3645118" y="231180"/>
                </a:cubicBezTo>
                <a:lnTo>
                  <a:pt x="3667283" y="142511"/>
                </a:lnTo>
                <a:cubicBezTo>
                  <a:pt x="3692614" y="110842"/>
                  <a:pt x="3720065" y="95007"/>
                  <a:pt x="3749622" y="95007"/>
                </a:cubicBezTo>
                <a:cubicBezTo>
                  <a:pt x="3772847" y="95007"/>
                  <a:pt x="3790794" y="109782"/>
                  <a:pt x="3803463" y="139345"/>
                </a:cubicBezTo>
                <a:cubicBezTo>
                  <a:pt x="3816125" y="168902"/>
                  <a:pt x="3822463" y="196345"/>
                  <a:pt x="3822463" y="221683"/>
                </a:cubicBezTo>
                <a:cubicBezTo>
                  <a:pt x="3822463" y="230127"/>
                  <a:pt x="3812960" y="243323"/>
                  <a:pt x="3793960" y="261270"/>
                </a:cubicBezTo>
                <a:cubicBezTo>
                  <a:pt x="3774960" y="279217"/>
                  <a:pt x="3764403" y="292413"/>
                  <a:pt x="3762291" y="300856"/>
                </a:cubicBezTo>
                <a:cubicBezTo>
                  <a:pt x="3774960" y="319856"/>
                  <a:pt x="3781291" y="337803"/>
                  <a:pt x="3781291" y="354691"/>
                </a:cubicBezTo>
                <a:lnTo>
                  <a:pt x="3850960" y="392698"/>
                </a:lnTo>
                <a:lnTo>
                  <a:pt x="3895305" y="383194"/>
                </a:lnTo>
                <a:lnTo>
                  <a:pt x="3898470" y="313525"/>
                </a:lnTo>
                <a:cubicBezTo>
                  <a:pt x="3917471" y="277631"/>
                  <a:pt x="3948613" y="241210"/>
                  <a:pt x="3991898" y="204263"/>
                </a:cubicBezTo>
                <a:cubicBezTo>
                  <a:pt x="4035170" y="167315"/>
                  <a:pt x="4074763" y="148842"/>
                  <a:pt x="4110651" y="148842"/>
                </a:cubicBezTo>
                <a:cubicBezTo>
                  <a:pt x="4110651" y="159398"/>
                  <a:pt x="4112237" y="175759"/>
                  <a:pt x="4115402" y="197932"/>
                </a:cubicBezTo>
                <a:cubicBezTo>
                  <a:pt x="4118568" y="220097"/>
                  <a:pt x="4120154" y="236458"/>
                  <a:pt x="4120154" y="247022"/>
                </a:cubicBezTo>
                <a:cubicBezTo>
                  <a:pt x="4120154" y="299796"/>
                  <a:pt x="4102214" y="344135"/>
                  <a:pt x="4066319" y="380029"/>
                </a:cubicBezTo>
                <a:cubicBezTo>
                  <a:pt x="4049425" y="394804"/>
                  <a:pt x="4008252" y="424367"/>
                  <a:pt x="3942809" y="468705"/>
                </a:cubicBezTo>
                <a:cubicBezTo>
                  <a:pt x="3976583" y="572156"/>
                  <a:pt x="4005087" y="643938"/>
                  <a:pt x="4028312" y="684051"/>
                </a:cubicBezTo>
                <a:cubicBezTo>
                  <a:pt x="4076869" y="766389"/>
                  <a:pt x="4137041" y="807562"/>
                  <a:pt x="4208823" y="807562"/>
                </a:cubicBezTo>
                <a:cubicBezTo>
                  <a:pt x="4284831" y="807562"/>
                  <a:pt x="4376679" y="705164"/>
                  <a:pt x="4484349" y="500374"/>
                </a:cubicBezTo>
                <a:cubicBezTo>
                  <a:pt x="4494905" y="555262"/>
                  <a:pt x="4500183" y="614382"/>
                  <a:pt x="4500183" y="677720"/>
                </a:cubicBezTo>
                <a:cubicBezTo>
                  <a:pt x="4500183" y="703051"/>
                  <a:pt x="4495432" y="739998"/>
                  <a:pt x="4485928" y="788562"/>
                </a:cubicBezTo>
                <a:cubicBezTo>
                  <a:pt x="4476431" y="837118"/>
                  <a:pt x="4472733" y="875125"/>
                  <a:pt x="4474852" y="902569"/>
                </a:cubicBezTo>
                <a:lnTo>
                  <a:pt x="4478011" y="962742"/>
                </a:lnTo>
                <a:cubicBezTo>
                  <a:pt x="4505461" y="966960"/>
                  <a:pt x="4521296" y="969073"/>
                  <a:pt x="4525514" y="969073"/>
                </a:cubicBezTo>
                <a:cubicBezTo>
                  <a:pt x="4635303" y="969073"/>
                  <a:pt x="4746145" y="869847"/>
                  <a:pt x="4858040" y="671382"/>
                </a:cubicBezTo>
                <a:cubicBezTo>
                  <a:pt x="4868603" y="650269"/>
                  <a:pt x="4931941" y="508818"/>
                  <a:pt x="5048061" y="247022"/>
                </a:cubicBezTo>
                <a:lnTo>
                  <a:pt x="5048061" y="335691"/>
                </a:lnTo>
                <a:cubicBezTo>
                  <a:pt x="5048061" y="470811"/>
                  <a:pt x="5027994" y="590103"/>
                  <a:pt x="4987889" y="693555"/>
                </a:cubicBezTo>
                <a:cubicBezTo>
                  <a:pt x="4964656" y="759005"/>
                  <a:pt x="4918219" y="846622"/>
                  <a:pt x="4848543" y="956404"/>
                </a:cubicBezTo>
                <a:cubicBezTo>
                  <a:pt x="4772536" y="1076749"/>
                  <a:pt x="4717642" y="1175982"/>
                  <a:pt x="4683867" y="1254095"/>
                </a:cubicBezTo>
                <a:lnTo>
                  <a:pt x="4715536" y="1311102"/>
                </a:lnTo>
                <a:cubicBezTo>
                  <a:pt x="4709205" y="1325877"/>
                  <a:pt x="4701807" y="1340658"/>
                  <a:pt x="4693363" y="1355440"/>
                </a:cubicBezTo>
                <a:cubicBezTo>
                  <a:pt x="4699694" y="1378658"/>
                  <a:pt x="4702867" y="1398718"/>
                  <a:pt x="4702867" y="1415606"/>
                </a:cubicBezTo>
                <a:cubicBezTo>
                  <a:pt x="4702867" y="1571845"/>
                  <a:pt x="4672258" y="1666853"/>
                  <a:pt x="4611018" y="1700628"/>
                </a:cubicBezTo>
                <a:lnTo>
                  <a:pt x="4579356" y="1659462"/>
                </a:lnTo>
                <a:cubicBezTo>
                  <a:pt x="4554018" y="1651018"/>
                  <a:pt x="4443183" y="1638349"/>
                  <a:pt x="4246831" y="1621455"/>
                </a:cubicBezTo>
                <a:cubicBezTo>
                  <a:pt x="4088485" y="1606680"/>
                  <a:pt x="3979756" y="1572898"/>
                  <a:pt x="3920636" y="1520117"/>
                </a:cubicBezTo>
                <a:cubicBezTo>
                  <a:pt x="3878411" y="1480004"/>
                  <a:pt x="3837238" y="1439891"/>
                  <a:pt x="3797125" y="1399771"/>
                </a:cubicBezTo>
                <a:cubicBezTo>
                  <a:pt x="3744350" y="1351215"/>
                  <a:pt x="3696847" y="1321658"/>
                  <a:pt x="3654614" y="1311102"/>
                </a:cubicBezTo>
                <a:cubicBezTo>
                  <a:pt x="3549051" y="1344884"/>
                  <a:pt x="3466712" y="1387109"/>
                  <a:pt x="3407600" y="1437778"/>
                </a:cubicBezTo>
                <a:cubicBezTo>
                  <a:pt x="3329480" y="1505335"/>
                  <a:pt x="3279863" y="1544395"/>
                  <a:pt x="3258751" y="1554951"/>
                </a:cubicBezTo>
                <a:cubicBezTo>
                  <a:pt x="3132074" y="1761860"/>
                  <a:pt x="3068736" y="1930762"/>
                  <a:pt x="3068736" y="2061657"/>
                </a:cubicBezTo>
                <a:cubicBezTo>
                  <a:pt x="3068736" y="2171445"/>
                  <a:pt x="3086683" y="2252731"/>
                  <a:pt x="3122578" y="2305513"/>
                </a:cubicBezTo>
                <a:cubicBezTo>
                  <a:pt x="3135240" y="2326625"/>
                  <a:pt x="3169029" y="2358294"/>
                  <a:pt x="3223916" y="2400520"/>
                </a:cubicBezTo>
                <a:cubicBezTo>
                  <a:pt x="3266142" y="2430076"/>
                  <a:pt x="3290427" y="2468077"/>
                  <a:pt x="3296751" y="2514527"/>
                </a:cubicBezTo>
                <a:lnTo>
                  <a:pt x="3293592" y="2517693"/>
                </a:lnTo>
                <a:cubicBezTo>
                  <a:pt x="3202803" y="2559918"/>
                  <a:pt x="3133127" y="2581031"/>
                  <a:pt x="3084571" y="2581031"/>
                </a:cubicBezTo>
                <a:cubicBezTo>
                  <a:pt x="3052902" y="2581031"/>
                  <a:pt x="2983232" y="2578918"/>
                  <a:pt x="2875556" y="2574700"/>
                </a:cubicBezTo>
                <a:cubicBezTo>
                  <a:pt x="2848112" y="2562031"/>
                  <a:pt x="2834384" y="2537753"/>
                  <a:pt x="2834384" y="2501858"/>
                </a:cubicBezTo>
                <a:cubicBezTo>
                  <a:pt x="2849165" y="2470189"/>
                  <a:pt x="2856556" y="2440633"/>
                  <a:pt x="2856556" y="2413182"/>
                </a:cubicBezTo>
                <a:cubicBezTo>
                  <a:pt x="2856556" y="2389964"/>
                  <a:pt x="2848112" y="2358294"/>
                  <a:pt x="2831218" y="2318175"/>
                </a:cubicBezTo>
                <a:cubicBezTo>
                  <a:pt x="2805887" y="2259062"/>
                  <a:pt x="2790052" y="2168280"/>
                  <a:pt x="2783714" y="2045822"/>
                </a:cubicBezTo>
                <a:cubicBezTo>
                  <a:pt x="2775271" y="1914927"/>
                  <a:pt x="2762602" y="1824138"/>
                  <a:pt x="2745714" y="1773469"/>
                </a:cubicBezTo>
                <a:cubicBezTo>
                  <a:pt x="2638038" y="1904371"/>
                  <a:pt x="2584203" y="2098604"/>
                  <a:pt x="2584203" y="2356182"/>
                </a:cubicBezTo>
                <a:cubicBezTo>
                  <a:pt x="2584203" y="2387851"/>
                  <a:pt x="2601091" y="2405798"/>
                  <a:pt x="2634872" y="2410017"/>
                </a:cubicBezTo>
                <a:cubicBezTo>
                  <a:pt x="2666542" y="2439573"/>
                  <a:pt x="2684489" y="2474414"/>
                  <a:pt x="2688707" y="2514527"/>
                </a:cubicBezTo>
                <a:lnTo>
                  <a:pt x="2666542" y="2539858"/>
                </a:lnTo>
                <a:lnTo>
                  <a:pt x="2634872" y="2524024"/>
                </a:lnTo>
                <a:cubicBezTo>
                  <a:pt x="2617985" y="2524024"/>
                  <a:pt x="2591061" y="2522445"/>
                  <a:pt x="2554113" y="2519279"/>
                </a:cubicBezTo>
                <a:cubicBezTo>
                  <a:pt x="2517166" y="2516107"/>
                  <a:pt x="2490249" y="2514527"/>
                  <a:pt x="2473361" y="2514527"/>
                </a:cubicBezTo>
                <a:cubicBezTo>
                  <a:pt x="2439580" y="2514527"/>
                  <a:pt x="2406851" y="2522971"/>
                  <a:pt x="2375182" y="2539858"/>
                </a:cubicBezTo>
                <a:lnTo>
                  <a:pt x="2292844" y="2463858"/>
                </a:lnTo>
                <a:cubicBezTo>
                  <a:pt x="2311844" y="2434295"/>
                  <a:pt x="2325565" y="2334009"/>
                  <a:pt x="2334016" y="2163002"/>
                </a:cubicBezTo>
                <a:cubicBezTo>
                  <a:pt x="2338234" y="2055326"/>
                  <a:pt x="2342460" y="1947649"/>
                  <a:pt x="2346678" y="1839973"/>
                </a:cubicBezTo>
                <a:cubicBezTo>
                  <a:pt x="2346678" y="1823086"/>
                  <a:pt x="2341407" y="1810417"/>
                  <a:pt x="2330851" y="1801973"/>
                </a:cubicBezTo>
                <a:cubicBezTo>
                  <a:pt x="2284400" y="1804085"/>
                  <a:pt x="2208393" y="1813582"/>
                  <a:pt x="2102829" y="1830476"/>
                </a:cubicBezTo>
                <a:cubicBezTo>
                  <a:pt x="2007821" y="1847364"/>
                  <a:pt x="1931821" y="1855807"/>
                  <a:pt x="1874814" y="1855807"/>
                </a:cubicBezTo>
                <a:cubicBezTo>
                  <a:pt x="1767138" y="1855807"/>
                  <a:pt x="1610905" y="1831529"/>
                  <a:pt x="1406109" y="1782973"/>
                </a:cubicBezTo>
                <a:cubicBezTo>
                  <a:pt x="1374440" y="1774522"/>
                  <a:pt x="1336439" y="1755522"/>
                  <a:pt x="1292102" y="1725966"/>
                </a:cubicBezTo>
                <a:cubicBezTo>
                  <a:pt x="1247764" y="1696409"/>
                  <a:pt x="1217147" y="1680575"/>
                  <a:pt x="1200260" y="1678462"/>
                </a:cubicBezTo>
                <a:lnTo>
                  <a:pt x="1095749" y="1792469"/>
                </a:lnTo>
                <a:cubicBezTo>
                  <a:pt x="1095749" y="1813582"/>
                  <a:pt x="1094170" y="1848417"/>
                  <a:pt x="1091004" y="1896980"/>
                </a:cubicBezTo>
                <a:cubicBezTo>
                  <a:pt x="1087839" y="1945537"/>
                  <a:pt x="1086252" y="1983544"/>
                  <a:pt x="1086252" y="2010987"/>
                </a:cubicBezTo>
                <a:cubicBezTo>
                  <a:pt x="1086252" y="2097551"/>
                  <a:pt x="1128478" y="2196777"/>
                  <a:pt x="1212929" y="2308678"/>
                </a:cubicBezTo>
                <a:cubicBezTo>
                  <a:pt x="1329049" y="2462798"/>
                  <a:pt x="1393447" y="2553587"/>
                  <a:pt x="1406109" y="2581031"/>
                </a:cubicBezTo>
                <a:lnTo>
                  <a:pt x="1390274" y="2622204"/>
                </a:lnTo>
                <a:cubicBezTo>
                  <a:pt x="1326943" y="2626422"/>
                  <a:pt x="1231929" y="2631700"/>
                  <a:pt x="1105253" y="2638038"/>
                </a:cubicBezTo>
                <a:lnTo>
                  <a:pt x="1098922" y="2638038"/>
                </a:lnTo>
                <a:cubicBezTo>
                  <a:pt x="1079921" y="2638038"/>
                  <a:pt x="1026080" y="2635925"/>
                  <a:pt x="937411" y="2631700"/>
                </a:cubicBezTo>
                <a:cubicBezTo>
                  <a:pt x="916298" y="2616925"/>
                  <a:pt x="904682" y="2591587"/>
                  <a:pt x="902576" y="2555693"/>
                </a:cubicBezTo>
                <a:cubicBezTo>
                  <a:pt x="883569" y="2528249"/>
                  <a:pt x="849794" y="2514527"/>
                  <a:pt x="801231" y="2514527"/>
                </a:cubicBezTo>
                <a:cubicBezTo>
                  <a:pt x="763231" y="2514527"/>
                  <a:pt x="713614" y="2439573"/>
                  <a:pt x="652389" y="2289678"/>
                </a:cubicBezTo>
                <a:cubicBezTo>
                  <a:pt x="593269" y="2150333"/>
                  <a:pt x="563713" y="2056378"/>
                  <a:pt x="563713" y="2007822"/>
                </a:cubicBezTo>
                <a:cubicBezTo>
                  <a:pt x="563713" y="1999378"/>
                  <a:pt x="605938" y="1914927"/>
                  <a:pt x="690389" y="1754469"/>
                </a:cubicBezTo>
                <a:cubicBezTo>
                  <a:pt x="584825" y="1615124"/>
                  <a:pt x="479262" y="1474726"/>
                  <a:pt x="373698" y="1333268"/>
                </a:cubicBezTo>
                <a:cubicBezTo>
                  <a:pt x="266022" y="1183366"/>
                  <a:pt x="195293" y="1021855"/>
                  <a:pt x="161511" y="848735"/>
                </a:cubicBezTo>
                <a:cubicBezTo>
                  <a:pt x="157293" y="878291"/>
                  <a:pt x="143571" y="929487"/>
                  <a:pt x="120345" y="1002328"/>
                </a:cubicBezTo>
                <a:cubicBezTo>
                  <a:pt x="97120" y="1075163"/>
                  <a:pt x="85511" y="1129531"/>
                  <a:pt x="85511" y="1165425"/>
                </a:cubicBezTo>
                <a:cubicBezTo>
                  <a:pt x="85511" y="1205538"/>
                  <a:pt x="97120" y="1247764"/>
                  <a:pt x="120345" y="1292102"/>
                </a:cubicBezTo>
                <a:lnTo>
                  <a:pt x="79173" y="1488447"/>
                </a:lnTo>
                <a:lnTo>
                  <a:pt x="57007" y="1469447"/>
                </a:lnTo>
                <a:cubicBezTo>
                  <a:pt x="19007" y="1355440"/>
                  <a:pt x="0" y="1279433"/>
                  <a:pt x="0" y="1241426"/>
                </a:cubicBezTo>
                <a:cubicBezTo>
                  <a:pt x="0" y="1222426"/>
                  <a:pt x="8451" y="1188644"/>
                  <a:pt x="25338" y="1140087"/>
                </a:cubicBezTo>
                <a:cubicBezTo>
                  <a:pt x="27451" y="1108418"/>
                  <a:pt x="33789" y="1061968"/>
                  <a:pt x="44345" y="1000742"/>
                </a:cubicBezTo>
                <a:cubicBezTo>
                  <a:pt x="143571" y="713608"/>
                  <a:pt x="275525" y="443367"/>
                  <a:pt x="440202" y="190014"/>
                </a:cubicBezTo>
                <a:cubicBezTo>
                  <a:pt x="450758" y="175233"/>
                  <a:pt x="542600" y="145150"/>
                  <a:pt x="715720" y="99759"/>
                </a:cubicBezTo>
                <a:cubicBezTo>
                  <a:pt x="888847" y="54368"/>
                  <a:pt x="993358" y="31669"/>
                  <a:pt x="1029245" y="31669"/>
                </a:cubicBezTo>
                <a:cubicBezTo>
                  <a:pt x="1238267" y="133007"/>
                  <a:pt x="1424056" y="183676"/>
                  <a:pt x="1586620" y="183676"/>
                </a:cubicBezTo>
                <a:cubicBezTo>
                  <a:pt x="1679521" y="183676"/>
                  <a:pt x="1787191" y="176293"/>
                  <a:pt x="1909649" y="161511"/>
                </a:cubicBezTo>
                <a:cubicBezTo>
                  <a:pt x="2015212" y="148842"/>
                  <a:pt x="2120776" y="136173"/>
                  <a:pt x="2226340" y="123511"/>
                </a:cubicBezTo>
                <a:cubicBezTo>
                  <a:pt x="2274896" y="119285"/>
                  <a:pt x="2362513" y="96060"/>
                  <a:pt x="2489196" y="53835"/>
                </a:cubicBezTo>
                <a:cubicBezTo>
                  <a:pt x="2603203" y="17947"/>
                  <a:pt x="2687654" y="0"/>
                  <a:pt x="27425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843472" y="1685985"/>
            <a:ext cx="2737928" cy="3984328"/>
          </a:xfrm>
          <a:custGeom>
            <a:avLst/>
            <a:gdLst>
              <a:gd name="connsiteX0" fmla="*/ 2002547 w 2737928"/>
              <a:gd name="connsiteY0" fmla="*/ 943106 h 3984328"/>
              <a:gd name="connsiteX1" fmla="*/ 2002547 w 2737928"/>
              <a:gd name="connsiteY1" fmla="*/ 943115 h 3984328"/>
              <a:gd name="connsiteX2" fmla="*/ 2039940 w 2737928"/>
              <a:gd name="connsiteY2" fmla="*/ 959726 h 3984328"/>
              <a:gd name="connsiteX3" fmla="*/ 1873754 w 2737928"/>
              <a:gd name="connsiteY3" fmla="*/ 693826 h 3984328"/>
              <a:gd name="connsiteX4" fmla="*/ 1986708 w 2737928"/>
              <a:gd name="connsiteY4" fmla="*/ 730179 h 3984328"/>
              <a:gd name="connsiteX5" fmla="*/ 2080351 w 2737928"/>
              <a:gd name="connsiteY5" fmla="*/ 756119 h 3984328"/>
              <a:gd name="connsiteX6" fmla="*/ 2080442 w 2737928"/>
              <a:gd name="connsiteY6" fmla="*/ 756146 h 3984328"/>
              <a:gd name="connsiteX7" fmla="*/ 2210280 w 2737928"/>
              <a:gd name="connsiteY7" fmla="*/ 776919 h 3984328"/>
              <a:gd name="connsiteX8" fmla="*/ 2305832 w 2737928"/>
              <a:gd name="connsiteY8" fmla="*/ 847554 h 3984328"/>
              <a:gd name="connsiteX9" fmla="*/ 2276753 w 2737928"/>
              <a:gd name="connsiteY9" fmla="*/ 1017893 h 3984328"/>
              <a:gd name="connsiteX10" fmla="*/ 1985935 w 2737928"/>
              <a:gd name="connsiteY10" fmla="*/ 1208997 h 3984328"/>
              <a:gd name="connsiteX11" fmla="*/ 1985935 w 2737928"/>
              <a:gd name="connsiteY11" fmla="*/ 1209006 h 3984328"/>
              <a:gd name="connsiteX12" fmla="*/ 2276762 w 2737928"/>
              <a:gd name="connsiteY12" fmla="*/ 1017893 h 3984328"/>
              <a:gd name="connsiteX13" fmla="*/ 2305841 w 2737928"/>
              <a:gd name="connsiteY13" fmla="*/ 847554 h 3984328"/>
              <a:gd name="connsiteX14" fmla="*/ 2210289 w 2737928"/>
              <a:gd name="connsiteY14" fmla="*/ 776919 h 3984328"/>
              <a:gd name="connsiteX15" fmla="*/ 2080450 w 2737928"/>
              <a:gd name="connsiteY15" fmla="*/ 756146 h 3984328"/>
              <a:gd name="connsiteX16" fmla="*/ 2080351 w 2737928"/>
              <a:gd name="connsiteY16" fmla="*/ 756119 h 3984328"/>
              <a:gd name="connsiteX17" fmla="*/ 1819748 w 2737928"/>
              <a:gd name="connsiteY17" fmla="*/ 0 h 3984328"/>
              <a:gd name="connsiteX18" fmla="*/ 2052408 w 2737928"/>
              <a:gd name="connsiteY18" fmla="*/ 54005 h 3984328"/>
              <a:gd name="connsiteX19" fmla="*/ 2235206 w 2737928"/>
              <a:gd name="connsiteY19" fmla="*/ 191113 h 3984328"/>
              <a:gd name="connsiteX20" fmla="*/ 2185354 w 2737928"/>
              <a:gd name="connsiteY20" fmla="*/ 228507 h 3984328"/>
              <a:gd name="connsiteX21" fmla="*/ 2185354 w 2737928"/>
              <a:gd name="connsiteY21" fmla="*/ 299132 h 3984328"/>
              <a:gd name="connsiteX22" fmla="*/ 2405555 w 2737928"/>
              <a:gd name="connsiteY22" fmla="*/ 506866 h 3984328"/>
              <a:gd name="connsiteX23" fmla="*/ 2401402 w 2737928"/>
              <a:gd name="connsiteY23" fmla="*/ 556727 h 3984328"/>
              <a:gd name="connsiteX24" fmla="*/ 2550968 w 2737928"/>
              <a:gd name="connsiteY24" fmla="*/ 664747 h 3984328"/>
              <a:gd name="connsiteX25" fmla="*/ 2455407 w 2737928"/>
              <a:gd name="connsiteY25" fmla="*/ 1046972 h 3984328"/>
              <a:gd name="connsiteX26" fmla="*/ 2185354 w 2737928"/>
              <a:gd name="connsiteY26" fmla="*/ 1329493 h 3984328"/>
              <a:gd name="connsiteX27" fmla="*/ 2098107 w 2737928"/>
              <a:gd name="connsiteY27" fmla="*/ 1425054 h 3984328"/>
              <a:gd name="connsiteX28" fmla="*/ 2347388 w 2737928"/>
              <a:gd name="connsiteY28" fmla="*/ 1449981 h 3984328"/>
              <a:gd name="connsiteX29" fmla="*/ 2567589 w 2737928"/>
              <a:gd name="connsiteY29" fmla="*/ 1533074 h 3984328"/>
              <a:gd name="connsiteX30" fmla="*/ 2617441 w 2737928"/>
              <a:gd name="connsiteY30" fmla="*/ 1661867 h 3984328"/>
              <a:gd name="connsiteX31" fmla="*/ 2650682 w 2737928"/>
              <a:gd name="connsiteY31" fmla="*/ 1786507 h 3984328"/>
              <a:gd name="connsiteX32" fmla="*/ 2592515 w 2737928"/>
              <a:gd name="connsiteY32" fmla="*/ 1894527 h 3984328"/>
              <a:gd name="connsiteX33" fmla="*/ 2492801 w 2737928"/>
              <a:gd name="connsiteY33" fmla="*/ 1990088 h 3984328"/>
              <a:gd name="connsiteX34" fmla="*/ 2459569 w 2737928"/>
              <a:gd name="connsiteY34" fmla="*/ 2002546 h 3984328"/>
              <a:gd name="connsiteX35" fmla="*/ 2330767 w 2737928"/>
              <a:gd name="connsiteY35" fmla="*/ 1882068 h 3984328"/>
              <a:gd name="connsiteX36" fmla="*/ 2351549 w 2737928"/>
              <a:gd name="connsiteY36" fmla="*/ 1848827 h 3984328"/>
              <a:gd name="connsiteX37" fmla="*/ 2384781 w 2737928"/>
              <a:gd name="connsiteY37" fmla="*/ 1877906 h 3984328"/>
              <a:gd name="connsiteX38" fmla="*/ 2401402 w 2737928"/>
              <a:gd name="connsiteY38" fmla="*/ 1861295 h 3984328"/>
              <a:gd name="connsiteX39" fmla="*/ 2347388 w 2737928"/>
              <a:gd name="connsiteY39" fmla="*/ 1782354 h 3984328"/>
              <a:gd name="connsiteX40" fmla="*/ 2372314 w 2737928"/>
              <a:gd name="connsiteY40" fmla="*/ 1753266 h 3984328"/>
              <a:gd name="connsiteX41" fmla="*/ 2405555 w 2737928"/>
              <a:gd name="connsiteY41" fmla="*/ 1769887 h 3984328"/>
              <a:gd name="connsiteX42" fmla="*/ 2426328 w 2737928"/>
              <a:gd name="connsiteY42" fmla="*/ 1757428 h 3984328"/>
              <a:gd name="connsiteX43" fmla="*/ 2347388 w 2737928"/>
              <a:gd name="connsiteY43" fmla="*/ 1649400 h 3984328"/>
              <a:gd name="connsiteX44" fmla="*/ 2131348 w 2737928"/>
              <a:gd name="connsiteY44" fmla="*/ 1603700 h 3984328"/>
              <a:gd name="connsiteX45" fmla="*/ 2044093 w 2737928"/>
              <a:gd name="connsiteY45" fmla="*/ 1616168 h 3984328"/>
              <a:gd name="connsiteX46" fmla="*/ 2235206 w 2737928"/>
              <a:gd name="connsiteY46" fmla="*/ 1724187 h 3984328"/>
              <a:gd name="connsiteX47" fmla="*/ 2268447 w 2737928"/>
              <a:gd name="connsiteY47" fmla="*/ 1940226 h 3984328"/>
              <a:gd name="connsiteX48" fmla="*/ 2228981 w 2737928"/>
              <a:gd name="connsiteY48" fmla="*/ 2183282 h 3984328"/>
              <a:gd name="connsiteX49" fmla="*/ 2189516 w 2737928"/>
              <a:gd name="connsiteY49" fmla="*/ 2430481 h 3984328"/>
              <a:gd name="connsiteX50" fmla="*/ 2147960 w 2737928"/>
              <a:gd name="connsiteY50" fmla="*/ 2538500 h 3984328"/>
              <a:gd name="connsiteX51" fmla="*/ 2135501 w 2737928"/>
              <a:gd name="connsiteY51" fmla="*/ 2667293 h 3984328"/>
              <a:gd name="connsiteX52" fmla="*/ 2326614 w 2737928"/>
              <a:gd name="connsiteY52" fmla="*/ 2613288 h 3984328"/>
              <a:gd name="connsiteX53" fmla="*/ 2355693 w 2737928"/>
              <a:gd name="connsiteY53" fmla="*/ 2621594 h 3984328"/>
              <a:gd name="connsiteX54" fmla="*/ 2492801 w 2737928"/>
              <a:gd name="connsiteY54" fmla="*/ 2675608 h 3984328"/>
              <a:gd name="connsiteX55" fmla="*/ 2509421 w 2737928"/>
              <a:gd name="connsiteY55" fmla="*/ 2713002 h 3984328"/>
              <a:gd name="connsiteX56" fmla="*/ 2484495 w 2737928"/>
              <a:gd name="connsiteY56" fmla="*/ 2754548 h 3984328"/>
              <a:gd name="connsiteX57" fmla="*/ 2405555 w 2737928"/>
              <a:gd name="connsiteY57" fmla="*/ 2758701 h 3984328"/>
              <a:gd name="connsiteX58" fmla="*/ 2484495 w 2737928"/>
              <a:gd name="connsiteY58" fmla="*/ 2804401 h 3984328"/>
              <a:gd name="connsiteX59" fmla="*/ 2401402 w 2737928"/>
              <a:gd name="connsiteY59" fmla="*/ 2850100 h 3984328"/>
              <a:gd name="connsiteX60" fmla="*/ 2405555 w 2737928"/>
              <a:gd name="connsiteY60" fmla="*/ 2879188 h 3984328"/>
              <a:gd name="connsiteX61" fmla="*/ 2438796 w 2737928"/>
              <a:gd name="connsiteY61" fmla="*/ 2891647 h 3984328"/>
              <a:gd name="connsiteX62" fmla="*/ 2592515 w 2737928"/>
              <a:gd name="connsiteY62" fmla="*/ 2821021 h 3984328"/>
              <a:gd name="connsiteX63" fmla="*/ 2683914 w 2737928"/>
              <a:gd name="connsiteY63" fmla="*/ 2854253 h 3984328"/>
              <a:gd name="connsiteX64" fmla="*/ 2679761 w 2737928"/>
              <a:gd name="connsiteY64" fmla="*/ 2891647 h 3984328"/>
              <a:gd name="connsiteX65" fmla="*/ 2733775 w 2737928"/>
              <a:gd name="connsiteY65" fmla="*/ 2933194 h 3984328"/>
              <a:gd name="connsiteX66" fmla="*/ 2737928 w 2737928"/>
              <a:gd name="connsiteY66" fmla="*/ 2970587 h 3984328"/>
              <a:gd name="connsiteX67" fmla="*/ 2459569 w 2737928"/>
              <a:gd name="connsiteY67" fmla="*/ 3074454 h 3984328"/>
              <a:gd name="connsiteX68" fmla="*/ 2189516 w 2737928"/>
              <a:gd name="connsiteY68" fmla="*/ 3061986 h 3984328"/>
              <a:gd name="connsiteX69" fmla="*/ 1919462 w 2737928"/>
              <a:gd name="connsiteY69" fmla="*/ 3049528 h 3984328"/>
              <a:gd name="connsiteX70" fmla="*/ 1774040 w 2737928"/>
              <a:gd name="connsiteY70" fmla="*/ 2970587 h 3984328"/>
              <a:gd name="connsiteX71" fmla="*/ 1001273 w 2737928"/>
              <a:gd name="connsiteY71" fmla="*/ 2924888 h 3984328"/>
              <a:gd name="connsiteX72" fmla="*/ 573339 w 2737928"/>
              <a:gd name="connsiteY72" fmla="*/ 3020440 h 3984328"/>
              <a:gd name="connsiteX73" fmla="*/ 220192 w 2737928"/>
              <a:gd name="connsiteY73" fmla="*/ 3207400 h 3984328"/>
              <a:gd name="connsiteX74" fmla="*/ 864174 w 2737928"/>
              <a:gd name="connsiteY74" fmla="*/ 3573014 h 3984328"/>
              <a:gd name="connsiteX75" fmla="*/ 1354420 w 2737928"/>
              <a:gd name="connsiteY75" fmla="*/ 3930314 h 3984328"/>
              <a:gd name="connsiteX76" fmla="*/ 1279632 w 2737928"/>
              <a:gd name="connsiteY76" fmla="*/ 3984328 h 3984328"/>
              <a:gd name="connsiteX77" fmla="*/ 1055288 w 2737928"/>
              <a:gd name="connsiteY77" fmla="*/ 3897082 h 3984328"/>
              <a:gd name="connsiteX78" fmla="*/ 843392 w 2737928"/>
              <a:gd name="connsiteY78" fmla="*/ 3789053 h 3984328"/>
              <a:gd name="connsiteX79" fmla="*/ 440393 w 2737928"/>
              <a:gd name="connsiteY79" fmla="*/ 3539773 h 3984328"/>
              <a:gd name="connsiteX80" fmla="*/ 29079 w 2737928"/>
              <a:gd name="connsiteY80" fmla="*/ 3298808 h 3984328"/>
              <a:gd name="connsiteX81" fmla="*/ 0 w 2737928"/>
              <a:gd name="connsiteY81" fmla="*/ 3194941 h 3984328"/>
              <a:gd name="connsiteX82" fmla="*/ 207733 w 2737928"/>
              <a:gd name="connsiteY82" fmla="*/ 2941508 h 3984328"/>
              <a:gd name="connsiteX83" fmla="*/ 589959 w 2737928"/>
              <a:gd name="connsiteY83" fmla="*/ 2800248 h 3984328"/>
              <a:gd name="connsiteX84" fmla="*/ 797693 w 2737928"/>
              <a:gd name="connsiteY84" fmla="*/ 2642367 h 3984328"/>
              <a:gd name="connsiteX85" fmla="*/ 768613 w 2737928"/>
              <a:gd name="connsiteY85" fmla="*/ 2538500 h 3984328"/>
              <a:gd name="connsiteX86" fmla="*/ 668900 w 2737928"/>
              <a:gd name="connsiteY86" fmla="*/ 2214442 h 3984328"/>
              <a:gd name="connsiteX87" fmla="*/ 656441 w 2737928"/>
              <a:gd name="connsiteY87" fmla="*/ 1873753 h 3984328"/>
              <a:gd name="connsiteX88" fmla="*/ 876633 w 2737928"/>
              <a:gd name="connsiteY88" fmla="*/ 918180 h 3984328"/>
              <a:gd name="connsiteX89" fmla="*/ 976347 w 2737928"/>
              <a:gd name="connsiteY89" fmla="*/ 756146 h 3984328"/>
              <a:gd name="connsiteX90" fmla="*/ 1059440 w 2737928"/>
              <a:gd name="connsiteY90" fmla="*/ 585806 h 3984328"/>
              <a:gd name="connsiteX91" fmla="*/ 1051126 w 2737928"/>
              <a:gd name="connsiteY91" fmla="*/ 548412 h 3984328"/>
              <a:gd name="connsiteX92" fmla="*/ 1271336 w 2737928"/>
              <a:gd name="connsiteY92" fmla="*/ 265901 h 3984328"/>
              <a:gd name="connsiteX93" fmla="*/ 1524760 w 2737928"/>
              <a:gd name="connsiteY93" fmla="*/ 24926 h 3984328"/>
              <a:gd name="connsiteX94" fmla="*/ 1537227 w 2737928"/>
              <a:gd name="connsiteY94" fmla="*/ 24926 h 3984328"/>
              <a:gd name="connsiteX95" fmla="*/ 1587089 w 2737928"/>
              <a:gd name="connsiteY95" fmla="*/ 45700 h 3984328"/>
              <a:gd name="connsiteX96" fmla="*/ 1819748 w 2737928"/>
              <a:gd name="connsiteY96" fmla="*/ 0 h 398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737928" h="3984328">
                <a:moveTo>
                  <a:pt x="2002547" y="943106"/>
                </a:moveTo>
                <a:lnTo>
                  <a:pt x="2002547" y="943115"/>
                </a:lnTo>
                <a:lnTo>
                  <a:pt x="2039940" y="959726"/>
                </a:lnTo>
                <a:close/>
                <a:moveTo>
                  <a:pt x="1873754" y="693826"/>
                </a:moveTo>
                <a:cubicBezTo>
                  <a:pt x="1914607" y="707675"/>
                  <a:pt x="1952259" y="719793"/>
                  <a:pt x="1986708" y="730179"/>
                </a:cubicBezTo>
                <a:lnTo>
                  <a:pt x="2080351" y="756119"/>
                </a:lnTo>
                <a:lnTo>
                  <a:pt x="2080442" y="756146"/>
                </a:lnTo>
                <a:cubicBezTo>
                  <a:pt x="2136528" y="769995"/>
                  <a:pt x="2179810" y="776919"/>
                  <a:pt x="2210280" y="776919"/>
                </a:cubicBezTo>
                <a:lnTo>
                  <a:pt x="2305832" y="847554"/>
                </a:lnTo>
                <a:lnTo>
                  <a:pt x="2276753" y="1017893"/>
                </a:lnTo>
                <a:lnTo>
                  <a:pt x="1985935" y="1208997"/>
                </a:lnTo>
                <a:lnTo>
                  <a:pt x="1985935" y="1209006"/>
                </a:lnTo>
                <a:lnTo>
                  <a:pt x="2276762" y="1017893"/>
                </a:lnTo>
                <a:lnTo>
                  <a:pt x="2305841" y="847554"/>
                </a:lnTo>
                <a:lnTo>
                  <a:pt x="2210289" y="776919"/>
                </a:lnTo>
                <a:cubicBezTo>
                  <a:pt x="2179819" y="776919"/>
                  <a:pt x="2136539" y="769995"/>
                  <a:pt x="2080450" y="756146"/>
                </a:cubicBezTo>
                <a:lnTo>
                  <a:pt x="2080351" y="756119"/>
                </a:lnTo>
                <a:close/>
                <a:moveTo>
                  <a:pt x="1819748" y="0"/>
                </a:moveTo>
                <a:cubicBezTo>
                  <a:pt x="1888993" y="0"/>
                  <a:pt x="1966543" y="18002"/>
                  <a:pt x="2052408" y="54005"/>
                </a:cubicBezTo>
                <a:cubicBezTo>
                  <a:pt x="2154893" y="92789"/>
                  <a:pt x="2215823" y="138489"/>
                  <a:pt x="2235206" y="191113"/>
                </a:cubicBezTo>
                <a:lnTo>
                  <a:pt x="2185354" y="228507"/>
                </a:lnTo>
                <a:lnTo>
                  <a:pt x="2185354" y="299132"/>
                </a:lnTo>
                <a:cubicBezTo>
                  <a:pt x="2210289" y="357300"/>
                  <a:pt x="2283677" y="426544"/>
                  <a:pt x="2405555" y="506866"/>
                </a:cubicBezTo>
                <a:lnTo>
                  <a:pt x="2401402" y="556727"/>
                </a:lnTo>
                <a:lnTo>
                  <a:pt x="2550968" y="664747"/>
                </a:lnTo>
                <a:cubicBezTo>
                  <a:pt x="2528804" y="839239"/>
                  <a:pt x="2496954" y="966651"/>
                  <a:pt x="2455407" y="1046972"/>
                </a:cubicBezTo>
                <a:cubicBezTo>
                  <a:pt x="2405555" y="1143915"/>
                  <a:pt x="2315537" y="1238094"/>
                  <a:pt x="2185354" y="1329493"/>
                </a:cubicBezTo>
                <a:cubicBezTo>
                  <a:pt x="2177048" y="1351648"/>
                  <a:pt x="2147960" y="1383508"/>
                  <a:pt x="2098107" y="1425054"/>
                </a:cubicBezTo>
                <a:cubicBezTo>
                  <a:pt x="2103651" y="1425054"/>
                  <a:pt x="2186744" y="1433360"/>
                  <a:pt x="2347388" y="1449981"/>
                </a:cubicBezTo>
                <a:cubicBezTo>
                  <a:pt x="2449873" y="1458287"/>
                  <a:pt x="2523270" y="1485984"/>
                  <a:pt x="2567589" y="1533074"/>
                </a:cubicBezTo>
                <a:cubicBezTo>
                  <a:pt x="2573123" y="1552457"/>
                  <a:pt x="2589743" y="1595394"/>
                  <a:pt x="2617441" y="1661867"/>
                </a:cubicBezTo>
                <a:cubicBezTo>
                  <a:pt x="2639596" y="1714491"/>
                  <a:pt x="2650682" y="1756038"/>
                  <a:pt x="2650682" y="1786507"/>
                </a:cubicBezTo>
                <a:cubicBezTo>
                  <a:pt x="2650682" y="1814205"/>
                  <a:pt x="2631290" y="1850209"/>
                  <a:pt x="2592515" y="1894527"/>
                </a:cubicBezTo>
                <a:cubicBezTo>
                  <a:pt x="2553731" y="1938845"/>
                  <a:pt x="2520499" y="1970696"/>
                  <a:pt x="2492801" y="1990088"/>
                </a:cubicBezTo>
                <a:lnTo>
                  <a:pt x="2459569" y="2002546"/>
                </a:lnTo>
                <a:cubicBezTo>
                  <a:pt x="2393096" y="1985935"/>
                  <a:pt x="2350159" y="1945769"/>
                  <a:pt x="2330767" y="1882068"/>
                </a:cubicBezTo>
                <a:lnTo>
                  <a:pt x="2351549" y="1848827"/>
                </a:lnTo>
                <a:lnTo>
                  <a:pt x="2384781" y="1877906"/>
                </a:lnTo>
                <a:lnTo>
                  <a:pt x="2401402" y="1861295"/>
                </a:lnTo>
                <a:lnTo>
                  <a:pt x="2347388" y="1782354"/>
                </a:lnTo>
                <a:lnTo>
                  <a:pt x="2372314" y="1753266"/>
                </a:lnTo>
                <a:lnTo>
                  <a:pt x="2405555" y="1769887"/>
                </a:lnTo>
                <a:lnTo>
                  <a:pt x="2426328" y="1757428"/>
                </a:lnTo>
                <a:cubicBezTo>
                  <a:pt x="2423556" y="1735265"/>
                  <a:pt x="2397240" y="1699261"/>
                  <a:pt x="2347388" y="1649400"/>
                </a:cubicBezTo>
                <a:lnTo>
                  <a:pt x="2131348" y="1603700"/>
                </a:lnTo>
                <a:cubicBezTo>
                  <a:pt x="2120262" y="1600928"/>
                  <a:pt x="2091183" y="1605090"/>
                  <a:pt x="2044093" y="1616168"/>
                </a:cubicBezTo>
                <a:cubicBezTo>
                  <a:pt x="2085640" y="1638322"/>
                  <a:pt x="2149350" y="1674335"/>
                  <a:pt x="2235206" y="1724187"/>
                </a:cubicBezTo>
                <a:cubicBezTo>
                  <a:pt x="2257370" y="1779583"/>
                  <a:pt x="2268447" y="1851599"/>
                  <a:pt x="2268447" y="1940226"/>
                </a:cubicBezTo>
                <a:cubicBezTo>
                  <a:pt x="2268447" y="1995622"/>
                  <a:pt x="2255298" y="2076643"/>
                  <a:pt x="2228981" y="2183282"/>
                </a:cubicBezTo>
                <a:cubicBezTo>
                  <a:pt x="2202674" y="2289911"/>
                  <a:pt x="2189516" y="2372313"/>
                  <a:pt x="2189516" y="2430481"/>
                </a:cubicBezTo>
                <a:cubicBezTo>
                  <a:pt x="2189516" y="2474799"/>
                  <a:pt x="2175658" y="2510802"/>
                  <a:pt x="2147960" y="2538500"/>
                </a:cubicBezTo>
                <a:lnTo>
                  <a:pt x="2135501" y="2667293"/>
                </a:lnTo>
                <a:cubicBezTo>
                  <a:pt x="2177048" y="2631290"/>
                  <a:pt x="2240749" y="2613288"/>
                  <a:pt x="2326614" y="2613288"/>
                </a:cubicBezTo>
                <a:cubicBezTo>
                  <a:pt x="2334929" y="2613288"/>
                  <a:pt x="2344616" y="2616059"/>
                  <a:pt x="2355693" y="2621594"/>
                </a:cubicBezTo>
                <a:cubicBezTo>
                  <a:pt x="2386163" y="2621594"/>
                  <a:pt x="2431871" y="2639595"/>
                  <a:pt x="2492801" y="2675608"/>
                </a:cubicBezTo>
                <a:lnTo>
                  <a:pt x="2509421" y="2713002"/>
                </a:lnTo>
                <a:lnTo>
                  <a:pt x="2484495" y="2754548"/>
                </a:lnTo>
                <a:lnTo>
                  <a:pt x="2405555" y="2758701"/>
                </a:lnTo>
                <a:lnTo>
                  <a:pt x="2484495" y="2804401"/>
                </a:lnTo>
                <a:lnTo>
                  <a:pt x="2401402" y="2850100"/>
                </a:lnTo>
                <a:lnTo>
                  <a:pt x="2405555" y="2879188"/>
                </a:lnTo>
                <a:lnTo>
                  <a:pt x="2438796" y="2891647"/>
                </a:lnTo>
                <a:lnTo>
                  <a:pt x="2592515" y="2821021"/>
                </a:lnTo>
                <a:cubicBezTo>
                  <a:pt x="2617441" y="2821021"/>
                  <a:pt x="2647910" y="2832099"/>
                  <a:pt x="2683914" y="2854253"/>
                </a:cubicBezTo>
                <a:lnTo>
                  <a:pt x="2679761" y="2891647"/>
                </a:lnTo>
                <a:lnTo>
                  <a:pt x="2733775" y="2933194"/>
                </a:lnTo>
                <a:lnTo>
                  <a:pt x="2737928" y="2970587"/>
                </a:lnTo>
                <a:cubicBezTo>
                  <a:pt x="2737928" y="3039832"/>
                  <a:pt x="2645139" y="3074454"/>
                  <a:pt x="2459569" y="3074454"/>
                </a:cubicBezTo>
                <a:cubicBezTo>
                  <a:pt x="2398630" y="3074454"/>
                  <a:pt x="2308612" y="3070301"/>
                  <a:pt x="2189516" y="3061986"/>
                </a:cubicBezTo>
                <a:cubicBezTo>
                  <a:pt x="2070410" y="3053681"/>
                  <a:pt x="1980392" y="3049528"/>
                  <a:pt x="1919462" y="3049528"/>
                </a:cubicBezTo>
                <a:cubicBezTo>
                  <a:pt x="1847446" y="3049528"/>
                  <a:pt x="1798966" y="3023211"/>
                  <a:pt x="1774040" y="2970587"/>
                </a:cubicBezTo>
                <a:cubicBezTo>
                  <a:pt x="1671563" y="2940118"/>
                  <a:pt x="1413969" y="2924888"/>
                  <a:pt x="1001273" y="2924888"/>
                </a:cubicBezTo>
                <a:cubicBezTo>
                  <a:pt x="912646" y="2924888"/>
                  <a:pt x="769995" y="2956739"/>
                  <a:pt x="573339" y="3020440"/>
                </a:cubicBezTo>
                <a:cubicBezTo>
                  <a:pt x="357300" y="3089684"/>
                  <a:pt x="239584" y="3152004"/>
                  <a:pt x="220192" y="3207400"/>
                </a:cubicBezTo>
                <a:cubicBezTo>
                  <a:pt x="294980" y="3279416"/>
                  <a:pt x="509637" y="3401284"/>
                  <a:pt x="864174" y="3573014"/>
                </a:cubicBezTo>
                <a:cubicBezTo>
                  <a:pt x="1163307" y="3722580"/>
                  <a:pt x="1326722" y="3841686"/>
                  <a:pt x="1354420" y="3930314"/>
                </a:cubicBezTo>
                <a:lnTo>
                  <a:pt x="1279632" y="3984328"/>
                </a:lnTo>
                <a:cubicBezTo>
                  <a:pt x="1215931" y="3970479"/>
                  <a:pt x="1141143" y="3941391"/>
                  <a:pt x="1055288" y="3897082"/>
                </a:cubicBezTo>
                <a:cubicBezTo>
                  <a:pt x="936181" y="3836143"/>
                  <a:pt x="865556" y="3800140"/>
                  <a:pt x="843392" y="3789053"/>
                </a:cubicBezTo>
                <a:cubicBezTo>
                  <a:pt x="760308" y="3711503"/>
                  <a:pt x="625972" y="3628410"/>
                  <a:pt x="440393" y="3539773"/>
                </a:cubicBezTo>
                <a:cubicBezTo>
                  <a:pt x="246508" y="3445603"/>
                  <a:pt x="109401" y="3365281"/>
                  <a:pt x="29079" y="3298808"/>
                </a:cubicBezTo>
                <a:cubicBezTo>
                  <a:pt x="9696" y="3254490"/>
                  <a:pt x="0" y="3219867"/>
                  <a:pt x="0" y="3194941"/>
                </a:cubicBezTo>
                <a:cubicBezTo>
                  <a:pt x="0" y="3095227"/>
                  <a:pt x="69245" y="3010753"/>
                  <a:pt x="207733" y="2941508"/>
                </a:cubicBezTo>
                <a:cubicBezTo>
                  <a:pt x="216048" y="2935965"/>
                  <a:pt x="343460" y="2888875"/>
                  <a:pt x="589959" y="2800248"/>
                </a:cubicBezTo>
                <a:cubicBezTo>
                  <a:pt x="728448" y="2750386"/>
                  <a:pt x="797693" y="2697762"/>
                  <a:pt x="797693" y="2642367"/>
                </a:cubicBezTo>
                <a:cubicBezTo>
                  <a:pt x="797693" y="2611897"/>
                  <a:pt x="788006" y="2577275"/>
                  <a:pt x="768613" y="2538500"/>
                </a:cubicBezTo>
                <a:cubicBezTo>
                  <a:pt x="715990" y="2430481"/>
                  <a:pt x="682749" y="2322461"/>
                  <a:pt x="668900" y="2214442"/>
                </a:cubicBezTo>
                <a:cubicBezTo>
                  <a:pt x="660594" y="2150731"/>
                  <a:pt x="656441" y="2037169"/>
                  <a:pt x="656441" y="1873753"/>
                </a:cubicBezTo>
                <a:cubicBezTo>
                  <a:pt x="656441" y="1646637"/>
                  <a:pt x="729838" y="1328112"/>
                  <a:pt x="876633" y="918180"/>
                </a:cubicBezTo>
                <a:cubicBezTo>
                  <a:pt x="909874" y="882176"/>
                  <a:pt x="943106" y="828162"/>
                  <a:pt x="976347" y="756146"/>
                </a:cubicBezTo>
                <a:cubicBezTo>
                  <a:pt x="1017894" y="664747"/>
                  <a:pt x="1045592" y="607961"/>
                  <a:pt x="1059440" y="585806"/>
                </a:cubicBezTo>
                <a:lnTo>
                  <a:pt x="1051126" y="548412"/>
                </a:lnTo>
                <a:cubicBezTo>
                  <a:pt x="1170232" y="390540"/>
                  <a:pt x="1243629" y="296361"/>
                  <a:pt x="1271336" y="265901"/>
                </a:cubicBezTo>
                <a:cubicBezTo>
                  <a:pt x="1343343" y="180036"/>
                  <a:pt x="1427817" y="99714"/>
                  <a:pt x="1524760" y="24926"/>
                </a:cubicBezTo>
                <a:lnTo>
                  <a:pt x="1537227" y="24926"/>
                </a:lnTo>
                <a:cubicBezTo>
                  <a:pt x="1553848" y="22155"/>
                  <a:pt x="1570468" y="29079"/>
                  <a:pt x="1587089" y="45700"/>
                </a:cubicBezTo>
                <a:cubicBezTo>
                  <a:pt x="1661867" y="15239"/>
                  <a:pt x="1739418" y="0"/>
                  <a:pt x="18197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1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370115" y="1799297"/>
            <a:ext cx="4281636" cy="3295218"/>
          </a:xfrm>
          <a:custGeom>
            <a:avLst/>
            <a:gdLst>
              <a:gd name="connsiteX0" fmla="*/ 249325 w 4913170"/>
              <a:gd name="connsiteY0" fmla="*/ 2216177 h 3781257"/>
              <a:gd name="connsiteX1" fmla="*/ 57418 w 4913170"/>
              <a:gd name="connsiteY1" fmla="*/ 2325352 h 3781257"/>
              <a:gd name="connsiteX2" fmla="*/ 57418 w 4913170"/>
              <a:gd name="connsiteY2" fmla="*/ 2304847 h 3781257"/>
              <a:gd name="connsiteX3" fmla="*/ 566849 w 4913170"/>
              <a:gd name="connsiteY3" fmla="*/ 2069471 h 3781257"/>
              <a:gd name="connsiteX4" fmla="*/ 249334 w 4913170"/>
              <a:gd name="connsiteY4" fmla="*/ 2216168 h 3781257"/>
              <a:gd name="connsiteX5" fmla="*/ 459342 w 4913170"/>
              <a:gd name="connsiteY5" fmla="*/ 2096704 h 3781257"/>
              <a:gd name="connsiteX6" fmla="*/ 1028165 w 4913170"/>
              <a:gd name="connsiteY6" fmla="*/ 579838 h 3781257"/>
              <a:gd name="connsiteX7" fmla="*/ 1053990 w 4913170"/>
              <a:gd name="connsiteY7" fmla="*/ 588503 h 3781257"/>
              <a:gd name="connsiteX8" fmla="*/ 1135501 w 4913170"/>
              <a:gd name="connsiteY8" fmla="*/ 641642 h 3781257"/>
              <a:gd name="connsiteX9" fmla="*/ 82032 w 4913170"/>
              <a:gd name="connsiteY9" fmla="*/ 262475 h 3781257"/>
              <a:gd name="connsiteX10" fmla="*/ 938149 w 4913170"/>
              <a:gd name="connsiteY10" fmla="*/ 528026 h 3781257"/>
              <a:gd name="connsiteX11" fmla="*/ 1028174 w 4913170"/>
              <a:gd name="connsiteY11" fmla="*/ 579847 h 3781257"/>
              <a:gd name="connsiteX12" fmla="*/ 1533828 w 4913170"/>
              <a:gd name="connsiteY12" fmla="*/ 0 h 3781257"/>
              <a:gd name="connsiteX13" fmla="*/ 2329452 w 4913170"/>
              <a:gd name="connsiteY13" fmla="*/ 508543 h 3781257"/>
              <a:gd name="connsiteX14" fmla="*/ 2161297 w 4913170"/>
              <a:gd name="connsiteY14" fmla="*/ 295287 h 3781257"/>
              <a:gd name="connsiteX15" fmla="*/ 2468883 w 4913170"/>
              <a:gd name="connsiteY15" fmla="*/ 561862 h 3781257"/>
              <a:gd name="connsiteX16" fmla="*/ 2218715 w 4913170"/>
              <a:gd name="connsiteY16" fmla="*/ 270683 h 3781257"/>
              <a:gd name="connsiteX17" fmla="*/ 2403267 w 4913170"/>
              <a:gd name="connsiteY17" fmla="*/ 410114 h 3781257"/>
              <a:gd name="connsiteX18" fmla="*/ 2066976 w 4913170"/>
              <a:gd name="connsiteY18" fmla="*/ 36912 h 3781257"/>
              <a:gd name="connsiteX19" fmla="*/ 2419673 w 4913170"/>
              <a:gd name="connsiteY19" fmla="*/ 365003 h 3781257"/>
              <a:gd name="connsiteX20" fmla="*/ 2382770 w 4913170"/>
              <a:gd name="connsiteY20" fmla="*/ 287080 h 3781257"/>
              <a:gd name="connsiteX21" fmla="*/ 2833886 w 4913170"/>
              <a:gd name="connsiteY21" fmla="*/ 734106 h 3781257"/>
              <a:gd name="connsiteX22" fmla="*/ 2514003 w 4913170"/>
              <a:gd name="connsiteY22" fmla="*/ 295287 h 3781257"/>
              <a:gd name="connsiteX23" fmla="*/ 2899512 w 4913170"/>
              <a:gd name="connsiteY23" fmla="*/ 730006 h 3781257"/>
              <a:gd name="connsiteX24" fmla="*/ 2686247 w 4913170"/>
              <a:gd name="connsiteY24" fmla="*/ 418322 h 3781257"/>
              <a:gd name="connsiteX25" fmla="*/ 3002031 w 4913170"/>
              <a:gd name="connsiteY25" fmla="*/ 775117 h 3781257"/>
              <a:gd name="connsiteX26" fmla="*/ 2862600 w 4913170"/>
              <a:gd name="connsiteY26" fmla="*/ 512642 h 3781257"/>
              <a:gd name="connsiteX27" fmla="*/ 3014338 w 4913170"/>
              <a:gd name="connsiteY27" fmla="*/ 701302 h 3781257"/>
              <a:gd name="connsiteX28" fmla="*/ 3178384 w 4913170"/>
              <a:gd name="connsiteY28" fmla="*/ 877646 h 3781257"/>
              <a:gd name="connsiteX29" fmla="*/ 2961020 w 4913170"/>
              <a:gd name="connsiteY29" fmla="*/ 586467 h 3781257"/>
              <a:gd name="connsiteX30" fmla="*/ 3280913 w 4913170"/>
              <a:gd name="connsiteY30" fmla="*/ 881745 h 3781257"/>
              <a:gd name="connsiteX31" fmla="*/ 2735457 w 4913170"/>
              <a:gd name="connsiteY31" fmla="*/ 295287 h 3781257"/>
              <a:gd name="connsiteX32" fmla="*/ 3465464 w 4913170"/>
              <a:gd name="connsiteY32" fmla="*/ 963768 h 3781257"/>
              <a:gd name="connsiteX33" fmla="*/ 2682139 w 4913170"/>
              <a:gd name="connsiteY33" fmla="*/ 188660 h 3781257"/>
              <a:gd name="connsiteX34" fmla="*/ 3621311 w 4913170"/>
              <a:gd name="connsiteY34" fmla="*/ 1029393 h 3781257"/>
              <a:gd name="connsiteX35" fmla="*/ 3108668 w 4913170"/>
              <a:gd name="connsiteY35" fmla="*/ 442927 h 3781257"/>
              <a:gd name="connsiteX36" fmla="*/ 3403938 w 4913170"/>
              <a:gd name="connsiteY36" fmla="*/ 713600 h 3781257"/>
              <a:gd name="connsiteX37" fmla="*/ 3678720 w 4913170"/>
              <a:gd name="connsiteY37" fmla="*/ 1008888 h 3781257"/>
              <a:gd name="connsiteX38" fmla="*/ 3567992 w 4913170"/>
              <a:gd name="connsiteY38" fmla="*/ 795623 h 3781257"/>
              <a:gd name="connsiteX39" fmla="*/ 3900192 w 4913170"/>
              <a:gd name="connsiteY39" fmla="*/ 1271353 h 3781257"/>
              <a:gd name="connsiteX40" fmla="*/ 3760742 w 4913170"/>
              <a:gd name="connsiteY40" fmla="*/ 984274 h 3781257"/>
              <a:gd name="connsiteX41" fmla="*/ 3965799 w 4913170"/>
              <a:gd name="connsiteY41" fmla="*/ 1263155 h 3781257"/>
              <a:gd name="connsiteX42" fmla="*/ 3768950 w 4913170"/>
              <a:gd name="connsiteY42" fmla="*/ 881745 h 3781257"/>
              <a:gd name="connsiteX43" fmla="*/ 4035524 w 4913170"/>
              <a:gd name="connsiteY43" fmla="*/ 1291859 h 3781257"/>
              <a:gd name="connsiteX44" fmla="*/ 3891984 w 4913170"/>
              <a:gd name="connsiteY44" fmla="*/ 1021186 h 3781257"/>
              <a:gd name="connsiteX45" fmla="*/ 3732038 w 4913170"/>
              <a:gd name="connsiteY45" fmla="*/ 762819 h 3781257"/>
              <a:gd name="connsiteX46" fmla="*/ 4080635 w 4913170"/>
              <a:gd name="connsiteY46" fmla="*/ 1291859 h 3781257"/>
              <a:gd name="connsiteX47" fmla="*/ 3855072 w 4913170"/>
              <a:gd name="connsiteY47" fmla="*/ 844842 h 3781257"/>
              <a:gd name="connsiteX48" fmla="*/ 3572092 w 4913170"/>
              <a:gd name="connsiteY48" fmla="*/ 438828 h 3781257"/>
              <a:gd name="connsiteX49" fmla="*/ 3904291 w 4913170"/>
              <a:gd name="connsiteY49" fmla="*/ 836634 h 3781257"/>
              <a:gd name="connsiteX50" fmla="*/ 4142152 w 4913170"/>
              <a:gd name="connsiteY50" fmla="*/ 1291859 h 3781257"/>
              <a:gd name="connsiteX51" fmla="*/ 3957601 w 4913170"/>
              <a:gd name="connsiteY51" fmla="*/ 824336 h 3781257"/>
              <a:gd name="connsiteX52" fmla="*/ 3625410 w 4913170"/>
              <a:gd name="connsiteY52" fmla="*/ 406015 h 3781257"/>
              <a:gd name="connsiteX53" fmla="*/ 3937104 w 4913170"/>
              <a:gd name="connsiteY53" fmla="*/ 738205 h 3781257"/>
              <a:gd name="connsiteX54" fmla="*/ 4158558 w 4913170"/>
              <a:gd name="connsiteY54" fmla="*/ 1127813 h 3781257"/>
              <a:gd name="connsiteX55" fmla="*/ 4228274 w 4913170"/>
              <a:gd name="connsiteY55" fmla="*/ 1324672 h 3781257"/>
              <a:gd name="connsiteX56" fmla="*/ 4195462 w 4913170"/>
              <a:gd name="connsiteY56" fmla="*/ 1099109 h 3781257"/>
              <a:gd name="connsiteX57" fmla="*/ 4302099 w 4913170"/>
              <a:gd name="connsiteY57" fmla="*/ 1341078 h 3781257"/>
              <a:gd name="connsiteX58" fmla="*/ 4228274 w 4913170"/>
              <a:gd name="connsiteY58" fmla="*/ 1012987 h 3781257"/>
              <a:gd name="connsiteX59" fmla="*/ 4351309 w 4913170"/>
              <a:gd name="connsiteY59" fmla="*/ 1328771 h 3781257"/>
              <a:gd name="connsiteX60" fmla="*/ 4228274 w 4913170"/>
              <a:gd name="connsiteY60" fmla="*/ 898151 h 3781257"/>
              <a:gd name="connsiteX61" fmla="*/ 4380022 w 4913170"/>
              <a:gd name="connsiteY61" fmla="*/ 1267254 h 3781257"/>
              <a:gd name="connsiteX62" fmla="*/ 4228274 w 4913170"/>
              <a:gd name="connsiteY62" fmla="*/ 684896 h 3781257"/>
              <a:gd name="connsiteX63" fmla="*/ 4359516 w 4913170"/>
              <a:gd name="connsiteY63" fmla="*/ 1053998 h 3781257"/>
              <a:gd name="connsiteX64" fmla="*/ 4507156 w 4913170"/>
              <a:gd name="connsiteY64" fmla="*/ 1394388 h 3781257"/>
              <a:gd name="connsiteX65" fmla="*/ 4261087 w 4913170"/>
              <a:gd name="connsiteY65" fmla="*/ 578268 h 3781257"/>
              <a:gd name="connsiteX66" fmla="*/ 4576871 w 4913170"/>
              <a:gd name="connsiteY66" fmla="*/ 1419002 h 3781257"/>
              <a:gd name="connsiteX67" fmla="*/ 4576871 w 4913170"/>
              <a:gd name="connsiteY67" fmla="*/ 1390288 h 3781257"/>
              <a:gd name="connsiteX68" fmla="*/ 4466135 w 4913170"/>
              <a:gd name="connsiteY68" fmla="*/ 844842 h 3781257"/>
              <a:gd name="connsiteX69" fmla="*/ 4252879 w 4913170"/>
              <a:gd name="connsiteY69" fmla="*/ 356805 h 3781257"/>
              <a:gd name="connsiteX70" fmla="*/ 4531761 w 4913170"/>
              <a:gd name="connsiteY70" fmla="*/ 898151 h 3781257"/>
              <a:gd name="connsiteX71" fmla="*/ 4671201 w 4913170"/>
              <a:gd name="connsiteY71" fmla="*/ 1476411 h 3781257"/>
              <a:gd name="connsiteX72" fmla="*/ 4568673 w 4913170"/>
              <a:gd name="connsiteY72" fmla="*/ 889953 h 3781257"/>
              <a:gd name="connsiteX73" fmla="*/ 4330803 w 4913170"/>
              <a:gd name="connsiteY73" fmla="*/ 356805 h 3781257"/>
              <a:gd name="connsiteX74" fmla="*/ 4552266 w 4913170"/>
              <a:gd name="connsiteY74" fmla="*/ 775117 h 3781257"/>
              <a:gd name="connsiteX75" fmla="*/ 4620852 w 4913170"/>
              <a:gd name="connsiteY75" fmla="*/ 945280 h 3781257"/>
              <a:gd name="connsiteX76" fmla="*/ 4724170 w 4913170"/>
              <a:gd name="connsiteY76" fmla="*/ 1295815 h 3781257"/>
              <a:gd name="connsiteX77" fmla="*/ 4749116 w 4913170"/>
              <a:gd name="connsiteY77" fmla="*/ 1529729 h 3781257"/>
              <a:gd name="connsiteX78" fmla="*/ 4749116 w 4913170"/>
              <a:gd name="connsiteY78" fmla="*/ 1529666 h 3781257"/>
              <a:gd name="connsiteX79" fmla="*/ 4724188 w 4913170"/>
              <a:gd name="connsiteY79" fmla="*/ 1295860 h 3781257"/>
              <a:gd name="connsiteX80" fmla="*/ 4724170 w 4913170"/>
              <a:gd name="connsiteY80" fmla="*/ 1295815 h 3781257"/>
              <a:gd name="connsiteX81" fmla="*/ 4724170 w 4913170"/>
              <a:gd name="connsiteY81" fmla="*/ 1295797 h 3781257"/>
              <a:gd name="connsiteX82" fmla="*/ 4620861 w 4913170"/>
              <a:gd name="connsiteY82" fmla="*/ 945307 h 3781257"/>
              <a:gd name="connsiteX83" fmla="*/ 4620852 w 4913170"/>
              <a:gd name="connsiteY83" fmla="*/ 945280 h 3781257"/>
              <a:gd name="connsiteX84" fmla="*/ 4523553 w 4913170"/>
              <a:gd name="connsiteY84" fmla="*/ 615171 h 3781257"/>
              <a:gd name="connsiteX85" fmla="*/ 4835247 w 4913170"/>
              <a:gd name="connsiteY85" fmla="*/ 1468212 h 3781257"/>
              <a:gd name="connsiteX86" fmla="*/ 4831147 w 4913170"/>
              <a:gd name="connsiteY86" fmla="*/ 1562542 h 3781257"/>
              <a:gd name="connsiteX87" fmla="*/ 4843445 w 4913170"/>
              <a:gd name="connsiteY87" fmla="*/ 1382090 h 3781257"/>
              <a:gd name="connsiteX88" fmla="*/ 4740917 w 4913170"/>
              <a:gd name="connsiteY88" fmla="*/ 926865 h 3781257"/>
              <a:gd name="connsiteX89" fmla="*/ 4507156 w 4913170"/>
              <a:gd name="connsiteY89" fmla="*/ 533148 h 3781257"/>
              <a:gd name="connsiteX90" fmla="*/ 4822940 w 4913170"/>
              <a:gd name="connsiteY90" fmla="*/ 1021186 h 3781257"/>
              <a:gd name="connsiteX91" fmla="*/ 4913170 w 4913170"/>
              <a:gd name="connsiteY91" fmla="*/ 1591246 h 3781257"/>
              <a:gd name="connsiteX92" fmla="*/ 4863951 w 4913170"/>
              <a:gd name="connsiteY92" fmla="*/ 1878326 h 3781257"/>
              <a:gd name="connsiteX93" fmla="*/ 4806533 w 4913170"/>
              <a:gd name="connsiteY93" fmla="*/ 2161307 h 3781257"/>
              <a:gd name="connsiteX94" fmla="*/ 4769621 w 4913170"/>
              <a:gd name="connsiteY94" fmla="*/ 2714961 h 3781257"/>
              <a:gd name="connsiteX95" fmla="*/ 4745016 w 4913170"/>
              <a:gd name="connsiteY95" fmla="*/ 2796983 h 3781257"/>
              <a:gd name="connsiteX96" fmla="*/ 4650695 w 4913170"/>
              <a:gd name="connsiteY96" fmla="*/ 2833895 h 3781257"/>
              <a:gd name="connsiteX97" fmla="*/ 4544068 w 4913170"/>
              <a:gd name="connsiteY97" fmla="*/ 2854392 h 3781257"/>
              <a:gd name="connsiteX98" fmla="*/ 4523553 w 4913170"/>
              <a:gd name="connsiteY98" fmla="*/ 2932316 h 3781257"/>
              <a:gd name="connsiteX99" fmla="*/ 4507156 w 4913170"/>
              <a:gd name="connsiteY99" fmla="*/ 2846193 h 3781257"/>
              <a:gd name="connsiteX100" fmla="*/ 4478442 w 4913170"/>
              <a:gd name="connsiteY100" fmla="*/ 2903611 h 3781257"/>
              <a:gd name="connsiteX101" fmla="*/ 4478442 w 4913170"/>
              <a:gd name="connsiteY101" fmla="*/ 2837995 h 3781257"/>
              <a:gd name="connsiteX102" fmla="*/ 4437440 w 4913170"/>
              <a:gd name="connsiteY102" fmla="*/ 2858500 h 3781257"/>
              <a:gd name="connsiteX103" fmla="*/ 4449747 w 4913170"/>
              <a:gd name="connsiteY103" fmla="*/ 2813390 h 3781257"/>
              <a:gd name="connsiteX104" fmla="*/ 4408726 w 4913170"/>
              <a:gd name="connsiteY104" fmla="*/ 2833895 h 3781257"/>
              <a:gd name="connsiteX105" fmla="*/ 4425124 w 4913170"/>
              <a:gd name="connsiteY105" fmla="*/ 2796983 h 3781257"/>
              <a:gd name="connsiteX106" fmla="*/ 4388221 w 4913170"/>
              <a:gd name="connsiteY106" fmla="*/ 2817489 h 3781257"/>
              <a:gd name="connsiteX107" fmla="*/ 4400528 w 4913170"/>
              <a:gd name="connsiteY107" fmla="*/ 2780577 h 3781257"/>
              <a:gd name="connsiteX108" fmla="*/ 4351309 w 4913170"/>
              <a:gd name="connsiteY108" fmla="*/ 2796983 h 3781257"/>
              <a:gd name="connsiteX109" fmla="*/ 4375923 w 4913170"/>
              <a:gd name="connsiteY109" fmla="*/ 2755972 h 3781257"/>
              <a:gd name="connsiteX110" fmla="*/ 4322604 w 4913170"/>
              <a:gd name="connsiteY110" fmla="*/ 2776478 h 3781257"/>
              <a:gd name="connsiteX111" fmla="*/ 4330803 w 4913170"/>
              <a:gd name="connsiteY111" fmla="*/ 2743665 h 3781257"/>
              <a:gd name="connsiteX112" fmla="*/ 4076536 w 4913170"/>
              <a:gd name="connsiteY112" fmla="*/ 2538608 h 3781257"/>
              <a:gd name="connsiteX113" fmla="*/ 3937104 w 4913170"/>
              <a:gd name="connsiteY113" fmla="*/ 2637037 h 3781257"/>
              <a:gd name="connsiteX114" fmla="*/ 4211868 w 4913170"/>
              <a:gd name="connsiteY114" fmla="*/ 2915918 h 3781257"/>
              <a:gd name="connsiteX115" fmla="*/ 4544068 w 4913170"/>
              <a:gd name="connsiteY115" fmla="*/ 3178384 h 3781257"/>
              <a:gd name="connsiteX116" fmla="*/ 4704005 w 4913170"/>
              <a:gd name="connsiteY116" fmla="*/ 3485970 h 3781257"/>
              <a:gd name="connsiteX117" fmla="*/ 4691698 w 4913170"/>
              <a:gd name="connsiteY117" fmla="*/ 3543387 h 3781257"/>
              <a:gd name="connsiteX118" fmla="*/ 4576871 w 4913170"/>
              <a:gd name="connsiteY118" fmla="*/ 3457265 h 3781257"/>
              <a:gd name="connsiteX119" fmla="*/ 4568673 w 4913170"/>
              <a:gd name="connsiteY119" fmla="*/ 3485970 h 3781257"/>
              <a:gd name="connsiteX120" fmla="*/ 4314397 w 4913170"/>
              <a:gd name="connsiteY120" fmla="*/ 3321924 h 3781257"/>
              <a:gd name="connsiteX121" fmla="*/ 4039624 w 4913170"/>
              <a:gd name="connsiteY121" fmla="*/ 3211197 h 3781257"/>
              <a:gd name="connsiteX122" fmla="*/ 3732038 w 4913170"/>
              <a:gd name="connsiteY122" fmla="*/ 3079955 h 3781257"/>
              <a:gd name="connsiteX123" fmla="*/ 3732038 w 4913170"/>
              <a:gd name="connsiteY123" fmla="*/ 3043052 h 3781257"/>
              <a:gd name="connsiteX124" fmla="*/ 3711532 w 4913170"/>
              <a:gd name="connsiteY124" fmla="*/ 3063558 h 3781257"/>
              <a:gd name="connsiteX125" fmla="*/ 4068328 w 4913170"/>
              <a:gd name="connsiteY125" fmla="*/ 3580299 h 3781257"/>
              <a:gd name="connsiteX126" fmla="*/ 4183172 w 4913170"/>
              <a:gd name="connsiteY126" fmla="*/ 3670521 h 3781257"/>
              <a:gd name="connsiteX127" fmla="*/ 4010910 w 4913170"/>
              <a:gd name="connsiteY127" fmla="*/ 3633618 h 3781257"/>
              <a:gd name="connsiteX128" fmla="*/ 4035524 w 4913170"/>
              <a:gd name="connsiteY128" fmla="*/ 3744345 h 3781257"/>
              <a:gd name="connsiteX129" fmla="*/ 3932987 w 4913170"/>
              <a:gd name="connsiteY129" fmla="*/ 3715641 h 3781257"/>
              <a:gd name="connsiteX130" fmla="*/ 3920698 w 4913170"/>
              <a:gd name="connsiteY130" fmla="*/ 3781257 h 3781257"/>
              <a:gd name="connsiteX131" fmla="*/ 3502376 w 4913170"/>
              <a:gd name="connsiteY131" fmla="*/ 3633618 h 3781257"/>
              <a:gd name="connsiteX132" fmla="*/ 3414209 w 4913170"/>
              <a:gd name="connsiteY132" fmla="*/ 3438805 h 3781257"/>
              <a:gd name="connsiteX133" fmla="*/ 3326023 w 4913170"/>
              <a:gd name="connsiteY133" fmla="*/ 3223504 h 3781257"/>
              <a:gd name="connsiteX134" fmla="*/ 3079955 w 4913170"/>
              <a:gd name="connsiteY134" fmla="*/ 2903611 h 3781257"/>
              <a:gd name="connsiteX135" fmla="*/ 2944614 w 4913170"/>
              <a:gd name="connsiteY135" fmla="*/ 2965128 h 3781257"/>
              <a:gd name="connsiteX136" fmla="*/ 2944614 w 4913170"/>
              <a:gd name="connsiteY136" fmla="*/ 2924117 h 3781257"/>
              <a:gd name="connsiteX137" fmla="*/ 2805182 w 4913170"/>
              <a:gd name="connsiteY137" fmla="*/ 2969228 h 3781257"/>
              <a:gd name="connsiteX138" fmla="*/ 2772369 w 4913170"/>
              <a:gd name="connsiteY138" fmla="*/ 2928216 h 3781257"/>
              <a:gd name="connsiteX139" fmla="*/ 2673940 w 4913170"/>
              <a:gd name="connsiteY139" fmla="*/ 2961029 h 3781257"/>
              <a:gd name="connsiteX140" fmla="*/ 2649344 w 4913170"/>
              <a:gd name="connsiteY140" fmla="*/ 2895413 h 3781257"/>
              <a:gd name="connsiteX141" fmla="*/ 2571421 w 4913170"/>
              <a:gd name="connsiteY141" fmla="*/ 2969228 h 3781257"/>
              <a:gd name="connsiteX142" fmla="*/ 2550915 w 4913170"/>
              <a:gd name="connsiteY142" fmla="*/ 2944623 h 3781257"/>
              <a:gd name="connsiteX143" fmla="*/ 2489389 w 4913170"/>
              <a:gd name="connsiteY143" fmla="*/ 2989733 h 3781257"/>
              <a:gd name="connsiteX144" fmla="*/ 2489389 w 4913170"/>
              <a:gd name="connsiteY144" fmla="*/ 2944623 h 3781257"/>
              <a:gd name="connsiteX145" fmla="*/ 2415565 w 4913170"/>
              <a:gd name="connsiteY145" fmla="*/ 3002040 h 3781257"/>
              <a:gd name="connsiteX146" fmla="*/ 2403267 w 4913170"/>
              <a:gd name="connsiteY146" fmla="*/ 2977435 h 3781257"/>
              <a:gd name="connsiteX147" fmla="*/ 2165406 w 4913170"/>
              <a:gd name="connsiteY147" fmla="*/ 3088163 h 3781257"/>
              <a:gd name="connsiteX148" fmla="*/ 2066976 w 4913170"/>
              <a:gd name="connsiteY148" fmla="*/ 3313725 h 3781257"/>
              <a:gd name="connsiteX149" fmla="*/ 2251528 w 4913170"/>
              <a:gd name="connsiteY149" fmla="*/ 3469563 h 3781257"/>
              <a:gd name="connsiteX150" fmla="*/ 2485290 w 4913170"/>
              <a:gd name="connsiteY150" fmla="*/ 3563893 h 3781257"/>
              <a:gd name="connsiteX151" fmla="*/ 2509895 w 4913170"/>
              <a:gd name="connsiteY151" fmla="*/ 3629510 h 3781257"/>
              <a:gd name="connsiteX152" fmla="*/ 2505795 w 4913170"/>
              <a:gd name="connsiteY152" fmla="*/ 3670521 h 3781257"/>
              <a:gd name="connsiteX153" fmla="*/ 2046471 w 4913170"/>
              <a:gd name="connsiteY153" fmla="*/ 3633618 h 3781257"/>
              <a:gd name="connsiteX154" fmla="*/ 1730687 w 4913170"/>
              <a:gd name="connsiteY154" fmla="*/ 3313725 h 3781257"/>
              <a:gd name="connsiteX155" fmla="*/ 1693774 w 4913170"/>
              <a:gd name="connsiteY155" fmla="*/ 3248109 h 3781257"/>
              <a:gd name="connsiteX156" fmla="*/ 1742985 w 4913170"/>
              <a:gd name="connsiteY156" fmla="*/ 3112768 h 3781257"/>
              <a:gd name="connsiteX157" fmla="*/ 1501016 w 4913170"/>
              <a:gd name="connsiteY157" fmla="*/ 3416254 h 3781257"/>
              <a:gd name="connsiteX158" fmla="*/ 1609697 w 4913170"/>
              <a:gd name="connsiteY158" fmla="*/ 3531080 h 3781257"/>
              <a:gd name="connsiteX159" fmla="*/ 1742985 w 4913170"/>
              <a:gd name="connsiteY159" fmla="*/ 3666422 h 3781257"/>
              <a:gd name="connsiteX160" fmla="*/ 1624059 w 4913170"/>
              <a:gd name="connsiteY160" fmla="*/ 3633618 h 3781257"/>
              <a:gd name="connsiteX161" fmla="*/ 1624059 w 4913170"/>
              <a:gd name="connsiteY161" fmla="*/ 3744345 h 3781257"/>
              <a:gd name="connsiteX162" fmla="*/ 1480510 w 4913170"/>
              <a:gd name="connsiteY162" fmla="*/ 3662322 h 3781257"/>
              <a:gd name="connsiteX163" fmla="*/ 1476411 w 4913170"/>
              <a:gd name="connsiteY163" fmla="*/ 3752544 h 3781257"/>
              <a:gd name="connsiteX164" fmla="*/ 1423092 w 4913170"/>
              <a:gd name="connsiteY164" fmla="*/ 3711532 h 3781257"/>
              <a:gd name="connsiteX165" fmla="*/ 1238541 w 4913170"/>
              <a:gd name="connsiteY165" fmla="*/ 3682828 h 3781257"/>
              <a:gd name="connsiteX166" fmla="*/ 1181132 w 4913170"/>
              <a:gd name="connsiteY166" fmla="*/ 3531080 h 3781257"/>
              <a:gd name="connsiteX167" fmla="*/ 1160626 w 4913170"/>
              <a:gd name="connsiteY167" fmla="*/ 3367035 h 3781257"/>
              <a:gd name="connsiteX168" fmla="*/ 1131913 w 4913170"/>
              <a:gd name="connsiteY168" fmla="*/ 3248109 h 3781257"/>
              <a:gd name="connsiteX169" fmla="*/ 1172924 w 4913170"/>
              <a:gd name="connsiteY169" fmla="*/ 3069711 h 3781257"/>
              <a:gd name="connsiteX170" fmla="*/ 1213936 w 4913170"/>
              <a:gd name="connsiteY170" fmla="*/ 2895413 h 3781257"/>
              <a:gd name="connsiteX171" fmla="*/ 1177024 w 4913170"/>
              <a:gd name="connsiteY171" fmla="*/ 2747764 h 3781257"/>
              <a:gd name="connsiteX172" fmla="*/ 1099100 w 4913170"/>
              <a:gd name="connsiteY172" fmla="*/ 2608333 h 3781257"/>
              <a:gd name="connsiteX173" fmla="*/ 1086802 w 4913170"/>
              <a:gd name="connsiteY173" fmla="*/ 2632938 h 3781257"/>
              <a:gd name="connsiteX174" fmla="*/ 1156518 w 4913170"/>
              <a:gd name="connsiteY174" fmla="*/ 2899512 h 3781257"/>
              <a:gd name="connsiteX175" fmla="*/ 1062197 w 4913170"/>
              <a:gd name="connsiteY175" fmla="*/ 2694455 h 3781257"/>
              <a:gd name="connsiteX176" fmla="*/ 1062197 w 4913170"/>
              <a:gd name="connsiteY176" fmla="*/ 3002040 h 3781257"/>
              <a:gd name="connsiteX177" fmla="*/ 1033484 w 4913170"/>
              <a:gd name="connsiteY177" fmla="*/ 2866699 h 3781257"/>
              <a:gd name="connsiteX178" fmla="*/ 1012978 w 4913170"/>
              <a:gd name="connsiteY178" fmla="*/ 2932316 h 3781257"/>
              <a:gd name="connsiteX179" fmla="*/ 992473 w 4913170"/>
              <a:gd name="connsiteY179" fmla="*/ 2784676 h 3781257"/>
              <a:gd name="connsiteX180" fmla="*/ 980174 w 4913170"/>
              <a:gd name="connsiteY180" fmla="*/ 2932316 h 3781257"/>
              <a:gd name="connsiteX181" fmla="*/ 910450 w 4913170"/>
              <a:gd name="connsiteY181" fmla="*/ 2686247 h 3781257"/>
              <a:gd name="connsiteX182" fmla="*/ 877646 w 4913170"/>
              <a:gd name="connsiteY182" fmla="*/ 3006140 h 3781257"/>
              <a:gd name="connsiteX183" fmla="*/ 853032 w 4913170"/>
              <a:gd name="connsiteY183" fmla="*/ 2776478 h 3781257"/>
              <a:gd name="connsiteX184" fmla="*/ 779217 w 4913170"/>
              <a:gd name="connsiteY184" fmla="*/ 3129174 h 3781257"/>
              <a:gd name="connsiteX185" fmla="*/ 779217 w 4913170"/>
              <a:gd name="connsiteY185" fmla="*/ 2895413 h 3781257"/>
              <a:gd name="connsiteX186" fmla="*/ 713600 w 4913170"/>
              <a:gd name="connsiteY186" fmla="*/ 3067657 h 3781257"/>
              <a:gd name="connsiteX187" fmla="*/ 717700 w 4913170"/>
              <a:gd name="connsiteY187" fmla="*/ 2965128 h 3781257"/>
              <a:gd name="connsiteX188" fmla="*/ 615171 w 4913170"/>
              <a:gd name="connsiteY188" fmla="*/ 3149680 h 3781257"/>
              <a:gd name="connsiteX189" fmla="*/ 705401 w 4913170"/>
              <a:gd name="connsiteY189" fmla="*/ 2924117 h 3781257"/>
              <a:gd name="connsiteX190" fmla="*/ 565961 w 4913170"/>
              <a:gd name="connsiteY190" fmla="*/ 3141472 h 3781257"/>
              <a:gd name="connsiteX191" fmla="*/ 680787 w 4913170"/>
              <a:gd name="connsiteY191" fmla="*/ 2846193 h 3781257"/>
              <a:gd name="connsiteX192" fmla="*/ 590566 w 4913170"/>
              <a:gd name="connsiteY192" fmla="*/ 2944623 h 3781257"/>
              <a:gd name="connsiteX193" fmla="*/ 623370 w 4913170"/>
              <a:gd name="connsiteY193" fmla="*/ 2846193 h 3781257"/>
              <a:gd name="connsiteX194" fmla="*/ 465478 w 4913170"/>
              <a:gd name="connsiteY194" fmla="*/ 3028700 h 3781257"/>
              <a:gd name="connsiteX195" fmla="*/ 295288 w 4913170"/>
              <a:gd name="connsiteY195" fmla="*/ 3215296 h 3781257"/>
              <a:gd name="connsiteX196" fmla="*/ 533148 w 4913170"/>
              <a:gd name="connsiteY196" fmla="*/ 2899512 h 3781257"/>
              <a:gd name="connsiteX197" fmla="*/ 328091 w 4913170"/>
              <a:gd name="connsiteY197" fmla="*/ 3043052 h 3781257"/>
              <a:gd name="connsiteX198" fmla="*/ 590566 w 4913170"/>
              <a:gd name="connsiteY198" fmla="*/ 2776478 h 3781257"/>
              <a:gd name="connsiteX199" fmla="*/ 188651 w 4913170"/>
              <a:gd name="connsiteY199" fmla="*/ 3100470 h 3781257"/>
              <a:gd name="connsiteX200" fmla="*/ 496236 w 4913170"/>
              <a:gd name="connsiteY200" fmla="*/ 2784676 h 3781257"/>
              <a:gd name="connsiteX201" fmla="*/ 98429 w 4913170"/>
              <a:gd name="connsiteY201" fmla="*/ 3043052 h 3781257"/>
              <a:gd name="connsiteX202" fmla="*/ 418322 w 4913170"/>
              <a:gd name="connsiteY202" fmla="*/ 2784676 h 3781257"/>
              <a:gd name="connsiteX203" fmla="*/ 323992 w 4913170"/>
              <a:gd name="connsiteY203" fmla="*/ 2825688 h 3781257"/>
              <a:gd name="connsiteX204" fmla="*/ 414213 w 4913170"/>
              <a:gd name="connsiteY204" fmla="*/ 2739566 h 3781257"/>
              <a:gd name="connsiteX205" fmla="*/ 246069 w 4913170"/>
              <a:gd name="connsiteY205" fmla="*/ 2817489 h 3781257"/>
              <a:gd name="connsiteX206" fmla="*/ 496236 w 4913170"/>
              <a:gd name="connsiteY206" fmla="*/ 2624730 h 3781257"/>
              <a:gd name="connsiteX207" fmla="*/ 147639 w 4913170"/>
              <a:gd name="connsiteY207" fmla="*/ 2776478 h 3781257"/>
              <a:gd name="connsiteX208" fmla="*/ 471631 w 4913170"/>
              <a:gd name="connsiteY208" fmla="*/ 2587827 h 3781257"/>
              <a:gd name="connsiteX209" fmla="*/ 172253 w 4913170"/>
              <a:gd name="connsiteY209" fmla="*/ 2649344 h 3781257"/>
              <a:gd name="connsiteX210" fmla="*/ 508543 w 4913170"/>
              <a:gd name="connsiteY210" fmla="*/ 2538608 h 3781257"/>
              <a:gd name="connsiteX211" fmla="*/ 151739 w 4913170"/>
              <a:gd name="connsiteY211" fmla="*/ 2571421 h 3781257"/>
              <a:gd name="connsiteX212" fmla="*/ 541347 w 4913170"/>
              <a:gd name="connsiteY212" fmla="*/ 2448386 h 3781257"/>
              <a:gd name="connsiteX213" fmla="*/ 188651 w 4913170"/>
              <a:gd name="connsiteY213" fmla="*/ 2399167 h 3781257"/>
              <a:gd name="connsiteX214" fmla="*/ 524950 w 4913170"/>
              <a:gd name="connsiteY214" fmla="*/ 2399167 h 3781257"/>
              <a:gd name="connsiteX215" fmla="*/ 246069 w 4913170"/>
              <a:gd name="connsiteY215" fmla="*/ 2354057 h 3781257"/>
              <a:gd name="connsiteX216" fmla="*/ 471631 w 4913170"/>
              <a:gd name="connsiteY216" fmla="*/ 2354057 h 3781257"/>
              <a:gd name="connsiteX217" fmla="*/ 262475 w 4913170"/>
              <a:gd name="connsiteY217" fmla="*/ 2284341 h 3781257"/>
              <a:gd name="connsiteX218" fmla="*/ 582367 w 4913170"/>
              <a:gd name="connsiteY218" fmla="*/ 2354057 h 3781257"/>
              <a:gd name="connsiteX219" fmla="*/ 524950 w 4913170"/>
              <a:gd name="connsiteY219" fmla="*/ 2308946 h 3781257"/>
              <a:gd name="connsiteX220" fmla="*/ 615171 w 4913170"/>
              <a:gd name="connsiteY220" fmla="*/ 2333551 h 3781257"/>
              <a:gd name="connsiteX221" fmla="*/ 373202 w 4913170"/>
              <a:gd name="connsiteY221" fmla="*/ 2190011 h 3781257"/>
              <a:gd name="connsiteX222" fmla="*/ 660282 w 4913170"/>
              <a:gd name="connsiteY222" fmla="*/ 2300747 h 3781257"/>
              <a:gd name="connsiteX223" fmla="*/ 447026 w 4913170"/>
              <a:gd name="connsiteY223" fmla="*/ 2136702 h 3781257"/>
              <a:gd name="connsiteX224" fmla="*/ 606964 w 4913170"/>
              <a:gd name="connsiteY224" fmla="*/ 2210517 h 3781257"/>
              <a:gd name="connsiteX225" fmla="*/ 533148 w 4913170"/>
              <a:gd name="connsiteY225" fmla="*/ 2136702 h 3781257"/>
              <a:gd name="connsiteX226" fmla="*/ 885845 w 4913170"/>
              <a:gd name="connsiteY226" fmla="*/ 2267934 h 3781257"/>
              <a:gd name="connsiteX227" fmla="*/ 742305 w 4913170"/>
              <a:gd name="connsiteY227" fmla="*/ 2185912 h 3781257"/>
              <a:gd name="connsiteX228" fmla="*/ 885845 w 4913170"/>
              <a:gd name="connsiteY228" fmla="*/ 2194110 h 3781257"/>
              <a:gd name="connsiteX229" fmla="*/ 639776 w 4913170"/>
              <a:gd name="connsiteY229" fmla="*/ 2079284 h 3781257"/>
              <a:gd name="connsiteX230" fmla="*/ 779217 w 4913170"/>
              <a:gd name="connsiteY230" fmla="*/ 2042372 h 3781257"/>
              <a:gd name="connsiteX231" fmla="*/ 771018 w 4913170"/>
              <a:gd name="connsiteY231" fmla="*/ 2017767 h 3781257"/>
              <a:gd name="connsiteX232" fmla="*/ 566840 w 4913170"/>
              <a:gd name="connsiteY232" fmla="*/ 2069480 h 3781257"/>
              <a:gd name="connsiteX233" fmla="*/ 705401 w 4913170"/>
              <a:gd name="connsiteY233" fmla="*/ 2005460 h 3781257"/>
              <a:gd name="connsiteX234" fmla="*/ 660282 w 4913170"/>
              <a:gd name="connsiteY234" fmla="*/ 2005460 h 3781257"/>
              <a:gd name="connsiteX235" fmla="*/ 225563 w 4913170"/>
              <a:gd name="connsiteY235" fmla="*/ 2128494 h 3781257"/>
              <a:gd name="connsiteX236" fmla="*/ 537248 w 4913170"/>
              <a:gd name="connsiteY236" fmla="*/ 1993162 h 3781257"/>
              <a:gd name="connsiteX237" fmla="*/ 877646 w 4913170"/>
              <a:gd name="connsiteY237" fmla="*/ 1923437 h 3781257"/>
              <a:gd name="connsiteX238" fmla="*/ 738205 w 4913170"/>
              <a:gd name="connsiteY238" fmla="*/ 1919338 h 3781257"/>
              <a:gd name="connsiteX239" fmla="*/ 295288 w 4913170"/>
              <a:gd name="connsiteY239" fmla="*/ 1984954 h 3781257"/>
              <a:gd name="connsiteX240" fmla="*/ 684896 w 4913170"/>
              <a:gd name="connsiteY240" fmla="*/ 1886525 h 3781257"/>
              <a:gd name="connsiteX241" fmla="*/ 1090902 w 4913170"/>
              <a:gd name="connsiteY241" fmla="*/ 1866019 h 3781257"/>
              <a:gd name="connsiteX242" fmla="*/ 857140 w 4913170"/>
              <a:gd name="connsiteY242" fmla="*/ 1861920 h 3781257"/>
              <a:gd name="connsiteX243" fmla="*/ 65616 w 4913170"/>
              <a:gd name="connsiteY243" fmla="*/ 2017767 h 3781257"/>
              <a:gd name="connsiteX244" fmla="*/ 488038 w 4913170"/>
              <a:gd name="connsiteY244" fmla="*/ 1866019 h 3781257"/>
              <a:gd name="connsiteX245" fmla="*/ 935064 w 4913170"/>
              <a:gd name="connsiteY245" fmla="*/ 1808610 h 3781257"/>
              <a:gd name="connsiteX246" fmla="*/ 701293 w 4913170"/>
              <a:gd name="connsiteY246" fmla="*/ 1796303 h 3781257"/>
              <a:gd name="connsiteX247" fmla="*/ 526995 w 4913170"/>
              <a:gd name="connsiteY247" fmla="*/ 1816809 h 3781257"/>
              <a:gd name="connsiteX248" fmla="*/ 360895 w 4913170"/>
              <a:gd name="connsiteY248" fmla="*/ 1837315 h 3781257"/>
              <a:gd name="connsiteX249" fmla="*/ 713600 w 4913170"/>
              <a:gd name="connsiteY249" fmla="*/ 1759391 h 3781257"/>
              <a:gd name="connsiteX250" fmla="*/ 1086802 w 4913170"/>
              <a:gd name="connsiteY250" fmla="*/ 1751193 h 3781257"/>
              <a:gd name="connsiteX251" fmla="*/ 869438 w 4913170"/>
              <a:gd name="connsiteY251" fmla="*/ 1673269 h 3781257"/>
              <a:gd name="connsiteX252" fmla="*/ 631578 w 4913170"/>
              <a:gd name="connsiteY252" fmla="*/ 1652763 h 3781257"/>
              <a:gd name="connsiteX253" fmla="*/ 77924 w 4913170"/>
              <a:gd name="connsiteY253" fmla="*/ 1701974 h 3781257"/>
              <a:gd name="connsiteX254" fmla="*/ 611072 w 4913170"/>
              <a:gd name="connsiteY254" fmla="*/ 1628158 h 3781257"/>
              <a:gd name="connsiteX255" fmla="*/ 1037592 w 4913170"/>
              <a:gd name="connsiteY255" fmla="*/ 1665070 h 3781257"/>
              <a:gd name="connsiteX256" fmla="*/ 241969 w 4913170"/>
              <a:gd name="connsiteY256" fmla="*/ 1537928 h 3781257"/>
              <a:gd name="connsiteX257" fmla="*/ 451126 w 4913170"/>
              <a:gd name="connsiteY257" fmla="*/ 1529729 h 3781257"/>
              <a:gd name="connsiteX258" fmla="*/ 1300058 w 4913170"/>
              <a:gd name="connsiteY258" fmla="*/ 1660962 h 3781257"/>
              <a:gd name="connsiteX259" fmla="*/ 524950 w 4913170"/>
              <a:gd name="connsiteY259" fmla="*/ 1443607 h 3781257"/>
              <a:gd name="connsiteX260" fmla="*/ 1509214 w 4913170"/>
              <a:gd name="connsiteY260" fmla="*/ 1677368 h 3781257"/>
              <a:gd name="connsiteX261" fmla="*/ 471631 w 4913170"/>
              <a:gd name="connsiteY261" fmla="*/ 1349277 h 3781257"/>
              <a:gd name="connsiteX262" fmla="*/ 1496916 w 4913170"/>
              <a:gd name="connsiteY262" fmla="*/ 1591246 h 3781257"/>
              <a:gd name="connsiteX263" fmla="*/ 717700 w 4913170"/>
              <a:gd name="connsiteY263" fmla="*/ 1295967 h 3781257"/>
              <a:gd name="connsiteX264" fmla="*/ 1094795 w 4913170"/>
              <a:gd name="connsiteY264" fmla="*/ 1374528 h 3781257"/>
              <a:gd name="connsiteX265" fmla="*/ 1480510 w 4913170"/>
              <a:gd name="connsiteY265" fmla="*/ 1537928 h 3781257"/>
              <a:gd name="connsiteX266" fmla="*/ 1479810 w 4913170"/>
              <a:gd name="connsiteY266" fmla="*/ 1537623 h 3781257"/>
              <a:gd name="connsiteX267" fmla="*/ 1094840 w 4913170"/>
              <a:gd name="connsiteY267" fmla="*/ 1374537 h 3781257"/>
              <a:gd name="connsiteX268" fmla="*/ 1094795 w 4913170"/>
              <a:gd name="connsiteY268" fmla="*/ 1374528 h 3781257"/>
              <a:gd name="connsiteX269" fmla="*/ 856117 w 4913170"/>
              <a:gd name="connsiteY269" fmla="*/ 1273408 h 3781257"/>
              <a:gd name="connsiteX270" fmla="*/ 0 w 4913170"/>
              <a:gd name="connsiteY270" fmla="*/ 1201638 h 3781257"/>
              <a:gd name="connsiteX271" fmla="*/ 356796 w 4913170"/>
              <a:gd name="connsiteY271" fmla="*/ 1160626 h 3781257"/>
              <a:gd name="connsiteX272" fmla="*/ 1673269 w 4913170"/>
              <a:gd name="connsiteY272" fmla="*/ 1554334 h 3781257"/>
              <a:gd name="connsiteX273" fmla="*/ 557753 w 4913170"/>
              <a:gd name="connsiteY273" fmla="*/ 1058098 h 3781257"/>
              <a:gd name="connsiteX274" fmla="*/ 1484618 w 4913170"/>
              <a:gd name="connsiteY274" fmla="*/ 1341078 h 3781257"/>
              <a:gd name="connsiteX275" fmla="*/ 492137 w 4913170"/>
              <a:gd name="connsiteY275" fmla="*/ 976075 h 3781257"/>
              <a:gd name="connsiteX276" fmla="*/ 1103209 w 4913170"/>
              <a:gd name="connsiteY276" fmla="*/ 1123714 h 3781257"/>
              <a:gd name="connsiteX277" fmla="*/ 1689666 w 4913170"/>
              <a:gd name="connsiteY277" fmla="*/ 1377990 h 3781257"/>
              <a:gd name="connsiteX278" fmla="*/ 1480510 w 4913170"/>
              <a:gd name="connsiteY278" fmla="*/ 1220089 h 3781257"/>
              <a:gd name="connsiteX279" fmla="*/ 1275453 w 4913170"/>
              <a:gd name="connsiteY279" fmla="*/ 1070405 h 3781257"/>
              <a:gd name="connsiteX280" fmla="*/ 1619950 w 4913170"/>
              <a:gd name="connsiteY280" fmla="*/ 1234450 h 3781257"/>
              <a:gd name="connsiteX281" fmla="*/ 565961 w 4913170"/>
              <a:gd name="connsiteY281" fmla="*/ 730006 h 3781257"/>
              <a:gd name="connsiteX282" fmla="*/ 1771689 w 4913170"/>
              <a:gd name="connsiteY282" fmla="*/ 1295967 h 3781257"/>
              <a:gd name="connsiteX283" fmla="*/ 1833215 w 4913170"/>
              <a:gd name="connsiteY283" fmla="*/ 1308265 h 3781257"/>
              <a:gd name="connsiteX284" fmla="*/ 1866019 w 4913170"/>
              <a:gd name="connsiteY284" fmla="*/ 1304166 h 3781257"/>
              <a:gd name="connsiteX285" fmla="*/ 1336970 w 4913170"/>
              <a:gd name="connsiteY285" fmla="*/ 918657 h 3781257"/>
              <a:gd name="connsiteX286" fmla="*/ 721799 w 4913170"/>
              <a:gd name="connsiteY286" fmla="*/ 619279 h 3781257"/>
              <a:gd name="connsiteX287" fmla="*/ 1583038 w 4913170"/>
              <a:gd name="connsiteY287" fmla="*/ 1004779 h 3781257"/>
              <a:gd name="connsiteX288" fmla="*/ 1058098 w 4913170"/>
              <a:gd name="connsiteY288" fmla="*/ 660291 h 3781257"/>
              <a:gd name="connsiteX289" fmla="*/ 1459269 w 4913170"/>
              <a:gd name="connsiteY289" fmla="*/ 852682 h 3781257"/>
              <a:gd name="connsiteX290" fmla="*/ 1837314 w 4913170"/>
              <a:gd name="connsiteY290" fmla="*/ 1099109 h 3781257"/>
              <a:gd name="connsiteX291" fmla="*/ 1834256 w 4913170"/>
              <a:gd name="connsiteY291" fmla="*/ 1097100 h 3781257"/>
              <a:gd name="connsiteX292" fmla="*/ 1459358 w 4913170"/>
              <a:gd name="connsiteY292" fmla="*/ 852727 h 3781257"/>
              <a:gd name="connsiteX293" fmla="*/ 1459269 w 4913170"/>
              <a:gd name="connsiteY293" fmla="*/ 852682 h 3781257"/>
              <a:gd name="connsiteX294" fmla="*/ 1135501 w 4913170"/>
              <a:gd name="connsiteY294" fmla="*/ 641651 h 3781257"/>
              <a:gd name="connsiteX295" fmla="*/ 1866019 w 4913170"/>
              <a:gd name="connsiteY295" fmla="*/ 1062197 h 3781257"/>
              <a:gd name="connsiteX296" fmla="*/ 1640456 w 4913170"/>
              <a:gd name="connsiteY296" fmla="*/ 869447 h 3781257"/>
              <a:gd name="connsiteX297" fmla="*/ 1406695 w 4913170"/>
              <a:gd name="connsiteY297" fmla="*/ 688995 h 3781257"/>
              <a:gd name="connsiteX298" fmla="*/ 1718380 w 4913170"/>
              <a:gd name="connsiteY298" fmla="*/ 857140 h 3781257"/>
              <a:gd name="connsiteX299" fmla="*/ 1985949 w 4913170"/>
              <a:gd name="connsiteY299" fmla="*/ 1038032 h 3781257"/>
              <a:gd name="connsiteX300" fmla="*/ 1755283 w 4913170"/>
              <a:gd name="connsiteY300" fmla="*/ 832535 h 3781257"/>
              <a:gd name="connsiteX301" fmla="*/ 1177024 w 4913170"/>
              <a:gd name="connsiteY301" fmla="*/ 520850 h 3781257"/>
              <a:gd name="connsiteX302" fmla="*/ 2267925 w 4913170"/>
              <a:gd name="connsiteY302" fmla="*/ 1119615 h 3781257"/>
              <a:gd name="connsiteX303" fmla="*/ 1812700 w 4913170"/>
              <a:gd name="connsiteY303" fmla="*/ 754612 h 3781257"/>
              <a:gd name="connsiteX304" fmla="*/ 1275453 w 4913170"/>
              <a:gd name="connsiteY304" fmla="*/ 438828 h 3781257"/>
              <a:gd name="connsiteX305" fmla="*/ 1701973 w 4913170"/>
              <a:gd name="connsiteY305" fmla="*/ 635677 h 3781257"/>
              <a:gd name="connsiteX306" fmla="*/ 2099789 w 4913170"/>
              <a:gd name="connsiteY306" fmla="*/ 881745 h 3781257"/>
              <a:gd name="connsiteX307" fmla="*/ 1866019 w 4913170"/>
              <a:gd name="connsiteY307" fmla="*/ 697194 h 3781257"/>
              <a:gd name="connsiteX308" fmla="*/ 1619950 w 4913170"/>
              <a:gd name="connsiteY308" fmla="*/ 529049 h 3781257"/>
              <a:gd name="connsiteX309" fmla="*/ 2210516 w 4913170"/>
              <a:gd name="connsiteY309" fmla="*/ 910458 h 3781257"/>
              <a:gd name="connsiteX310" fmla="*/ 451126 w 4913170"/>
              <a:gd name="connsiteY310" fmla="*/ 53318 h 3781257"/>
              <a:gd name="connsiteX311" fmla="*/ 2025965 w 4913170"/>
              <a:gd name="connsiteY311" fmla="*/ 660291 h 3781257"/>
              <a:gd name="connsiteX312" fmla="*/ 1706072 w 4913170"/>
              <a:gd name="connsiteY312" fmla="*/ 406015 h 3781257"/>
              <a:gd name="connsiteX313" fmla="*/ 2046471 w 4913170"/>
              <a:gd name="connsiteY313" fmla="*/ 615171 h 3781257"/>
              <a:gd name="connsiteX314" fmla="*/ 2362264 w 4913170"/>
              <a:gd name="connsiteY314" fmla="*/ 881745 h 3781257"/>
              <a:gd name="connsiteX315" fmla="*/ 2079274 w 4913170"/>
              <a:gd name="connsiteY315" fmla="*/ 578268 h 3781257"/>
              <a:gd name="connsiteX316" fmla="*/ 2341759 w 4913170"/>
              <a:gd name="connsiteY316" fmla="*/ 758711 h 3781257"/>
              <a:gd name="connsiteX317" fmla="*/ 2066976 w 4913170"/>
              <a:gd name="connsiteY317" fmla="*/ 512642 h 3781257"/>
              <a:gd name="connsiteX318" fmla="*/ 2066976 w 4913170"/>
              <a:gd name="connsiteY318" fmla="*/ 508543 h 3781257"/>
              <a:gd name="connsiteX319" fmla="*/ 2210516 w 4913170"/>
              <a:gd name="connsiteY319" fmla="*/ 586467 h 3781257"/>
              <a:gd name="connsiteX320" fmla="*/ 1866019 w 4913170"/>
              <a:gd name="connsiteY320" fmla="*/ 266574 h 3781257"/>
              <a:gd name="connsiteX321" fmla="*/ 2304838 w 4913170"/>
              <a:gd name="connsiteY321" fmla="*/ 582367 h 3781257"/>
              <a:gd name="connsiteX322" fmla="*/ 1533828 w 4913170"/>
              <a:gd name="connsiteY322" fmla="*/ 0 h 378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4913170" h="3781257">
                <a:moveTo>
                  <a:pt x="249325" y="2216177"/>
                </a:moveTo>
                <a:lnTo>
                  <a:pt x="57418" y="2325352"/>
                </a:lnTo>
                <a:lnTo>
                  <a:pt x="57418" y="2304847"/>
                </a:lnTo>
                <a:close/>
                <a:moveTo>
                  <a:pt x="566849" y="2069471"/>
                </a:moveTo>
                <a:lnTo>
                  <a:pt x="249334" y="2216168"/>
                </a:lnTo>
                <a:lnTo>
                  <a:pt x="459342" y="2096704"/>
                </a:lnTo>
                <a:close/>
                <a:moveTo>
                  <a:pt x="1028165" y="579838"/>
                </a:moveTo>
                <a:lnTo>
                  <a:pt x="1053990" y="588503"/>
                </a:lnTo>
                <a:lnTo>
                  <a:pt x="1135501" y="641642"/>
                </a:lnTo>
                <a:close/>
                <a:moveTo>
                  <a:pt x="82032" y="262475"/>
                </a:moveTo>
                <a:cubicBezTo>
                  <a:pt x="355441" y="306222"/>
                  <a:pt x="640817" y="394739"/>
                  <a:pt x="938149" y="528026"/>
                </a:cubicBezTo>
                <a:lnTo>
                  <a:pt x="1028174" y="579847"/>
                </a:lnTo>
                <a:close/>
                <a:moveTo>
                  <a:pt x="1533828" y="0"/>
                </a:moveTo>
                <a:cubicBezTo>
                  <a:pt x="1771689" y="73824"/>
                  <a:pt x="2036900" y="243341"/>
                  <a:pt x="2329452" y="508543"/>
                </a:cubicBezTo>
                <a:lnTo>
                  <a:pt x="2161297" y="295287"/>
                </a:lnTo>
                <a:lnTo>
                  <a:pt x="2468883" y="561862"/>
                </a:lnTo>
                <a:lnTo>
                  <a:pt x="2218715" y="270683"/>
                </a:lnTo>
                <a:lnTo>
                  <a:pt x="2403267" y="410114"/>
                </a:lnTo>
                <a:lnTo>
                  <a:pt x="2066976" y="36912"/>
                </a:lnTo>
                <a:lnTo>
                  <a:pt x="2419673" y="365003"/>
                </a:lnTo>
                <a:lnTo>
                  <a:pt x="2382770" y="287080"/>
                </a:lnTo>
                <a:cubicBezTo>
                  <a:pt x="2486653" y="358168"/>
                  <a:pt x="2637028" y="507180"/>
                  <a:pt x="2833886" y="734106"/>
                </a:cubicBezTo>
                <a:lnTo>
                  <a:pt x="2514003" y="295287"/>
                </a:lnTo>
                <a:cubicBezTo>
                  <a:pt x="2606960" y="407387"/>
                  <a:pt x="2735457" y="552290"/>
                  <a:pt x="2899512" y="730006"/>
                </a:cubicBezTo>
                <a:lnTo>
                  <a:pt x="2686247" y="418322"/>
                </a:lnTo>
                <a:lnTo>
                  <a:pt x="3002031" y="775117"/>
                </a:lnTo>
                <a:lnTo>
                  <a:pt x="2862600" y="512642"/>
                </a:lnTo>
                <a:cubicBezTo>
                  <a:pt x="2895413" y="542719"/>
                  <a:pt x="2945986" y="605609"/>
                  <a:pt x="3014338" y="701302"/>
                </a:cubicBezTo>
                <a:cubicBezTo>
                  <a:pt x="3074483" y="783325"/>
                  <a:pt x="3129174" y="842106"/>
                  <a:pt x="3178384" y="877646"/>
                </a:cubicBezTo>
                <a:lnTo>
                  <a:pt x="2961020" y="586467"/>
                </a:lnTo>
                <a:lnTo>
                  <a:pt x="3280913" y="881745"/>
                </a:lnTo>
                <a:lnTo>
                  <a:pt x="2735457" y="295287"/>
                </a:lnTo>
                <a:lnTo>
                  <a:pt x="3465464" y="963768"/>
                </a:lnTo>
                <a:lnTo>
                  <a:pt x="2682139" y="188660"/>
                </a:lnTo>
                <a:lnTo>
                  <a:pt x="3621311" y="1029393"/>
                </a:lnTo>
                <a:lnTo>
                  <a:pt x="3108668" y="442927"/>
                </a:lnTo>
                <a:cubicBezTo>
                  <a:pt x="3190682" y="505807"/>
                  <a:pt x="3289111" y="596038"/>
                  <a:pt x="3403938" y="713600"/>
                </a:cubicBezTo>
                <a:cubicBezTo>
                  <a:pt x="3494168" y="812029"/>
                  <a:pt x="3585762" y="910458"/>
                  <a:pt x="3678720" y="1008888"/>
                </a:cubicBezTo>
                <a:lnTo>
                  <a:pt x="3567992" y="795623"/>
                </a:lnTo>
                <a:lnTo>
                  <a:pt x="3900192" y="1271353"/>
                </a:lnTo>
                <a:lnTo>
                  <a:pt x="3760742" y="984274"/>
                </a:lnTo>
                <a:lnTo>
                  <a:pt x="3965799" y="1263155"/>
                </a:lnTo>
                <a:lnTo>
                  <a:pt x="3768950" y="881745"/>
                </a:lnTo>
                <a:lnTo>
                  <a:pt x="4035524" y="1291859"/>
                </a:lnTo>
                <a:cubicBezTo>
                  <a:pt x="4005447" y="1212572"/>
                  <a:pt x="3957601" y="1122351"/>
                  <a:pt x="3891984" y="1021186"/>
                </a:cubicBezTo>
                <a:cubicBezTo>
                  <a:pt x="3801754" y="876282"/>
                  <a:pt x="3748444" y="790160"/>
                  <a:pt x="3732038" y="762819"/>
                </a:cubicBezTo>
                <a:cubicBezTo>
                  <a:pt x="3822260" y="872183"/>
                  <a:pt x="3938468" y="1048527"/>
                  <a:pt x="4080635" y="1291859"/>
                </a:cubicBezTo>
                <a:cubicBezTo>
                  <a:pt x="4039624" y="1149692"/>
                  <a:pt x="3964436" y="1000680"/>
                  <a:pt x="3855072" y="844842"/>
                </a:cubicBezTo>
                <a:cubicBezTo>
                  <a:pt x="3682819" y="601500"/>
                  <a:pt x="3588498" y="466168"/>
                  <a:pt x="3572092" y="438828"/>
                </a:cubicBezTo>
                <a:cubicBezTo>
                  <a:pt x="3782612" y="687632"/>
                  <a:pt x="3893348" y="820228"/>
                  <a:pt x="3904291" y="836634"/>
                </a:cubicBezTo>
                <a:cubicBezTo>
                  <a:pt x="4021854" y="992481"/>
                  <a:pt x="4101141" y="1144220"/>
                  <a:pt x="4142152" y="1291859"/>
                </a:cubicBezTo>
                <a:cubicBezTo>
                  <a:pt x="4106604" y="1108680"/>
                  <a:pt x="4045086" y="952833"/>
                  <a:pt x="3957601" y="824336"/>
                </a:cubicBezTo>
                <a:cubicBezTo>
                  <a:pt x="3949393" y="807930"/>
                  <a:pt x="3838666" y="668489"/>
                  <a:pt x="3625410" y="406015"/>
                </a:cubicBezTo>
                <a:cubicBezTo>
                  <a:pt x="3816797" y="605609"/>
                  <a:pt x="3920698" y="716336"/>
                  <a:pt x="3937104" y="738205"/>
                </a:cubicBezTo>
                <a:cubicBezTo>
                  <a:pt x="4046459" y="869447"/>
                  <a:pt x="4120274" y="999316"/>
                  <a:pt x="4158558" y="1127813"/>
                </a:cubicBezTo>
                <a:cubicBezTo>
                  <a:pt x="4169493" y="1171561"/>
                  <a:pt x="4192735" y="1237177"/>
                  <a:pt x="4228274" y="1324672"/>
                </a:cubicBezTo>
                <a:lnTo>
                  <a:pt x="4195462" y="1099109"/>
                </a:lnTo>
                <a:lnTo>
                  <a:pt x="4302099" y="1341078"/>
                </a:lnTo>
                <a:lnTo>
                  <a:pt x="4228274" y="1012987"/>
                </a:lnTo>
                <a:lnTo>
                  <a:pt x="4351309" y="1328771"/>
                </a:lnTo>
                <a:cubicBezTo>
                  <a:pt x="4310297" y="1153791"/>
                  <a:pt x="4269286" y="1010251"/>
                  <a:pt x="4228274" y="898151"/>
                </a:cubicBezTo>
                <a:lnTo>
                  <a:pt x="4380022" y="1267254"/>
                </a:lnTo>
                <a:cubicBezTo>
                  <a:pt x="4352672" y="1133285"/>
                  <a:pt x="4302099" y="939163"/>
                  <a:pt x="4228274" y="684896"/>
                </a:cubicBezTo>
                <a:cubicBezTo>
                  <a:pt x="4231010" y="690359"/>
                  <a:pt x="4274749" y="813393"/>
                  <a:pt x="4359516" y="1053998"/>
                </a:cubicBezTo>
                <a:cubicBezTo>
                  <a:pt x="4430605" y="1261791"/>
                  <a:pt x="4479815" y="1375254"/>
                  <a:pt x="4507156" y="1394388"/>
                </a:cubicBezTo>
                <a:lnTo>
                  <a:pt x="4261087" y="578268"/>
                </a:lnTo>
                <a:cubicBezTo>
                  <a:pt x="4285692" y="608336"/>
                  <a:pt x="4390948" y="888580"/>
                  <a:pt x="4576871" y="1419002"/>
                </a:cubicBezTo>
                <a:lnTo>
                  <a:pt x="4576871" y="1390288"/>
                </a:lnTo>
                <a:cubicBezTo>
                  <a:pt x="4582343" y="1215308"/>
                  <a:pt x="4545431" y="1033493"/>
                  <a:pt x="4466135" y="844842"/>
                </a:cubicBezTo>
                <a:cubicBezTo>
                  <a:pt x="4395056" y="680796"/>
                  <a:pt x="4323968" y="518114"/>
                  <a:pt x="4252879" y="356805"/>
                </a:cubicBezTo>
                <a:cubicBezTo>
                  <a:pt x="4381385" y="534521"/>
                  <a:pt x="4474343" y="714973"/>
                  <a:pt x="4531761" y="898151"/>
                </a:cubicBezTo>
                <a:cubicBezTo>
                  <a:pt x="4578235" y="1089538"/>
                  <a:pt x="4624718" y="1282297"/>
                  <a:pt x="4671201" y="1476411"/>
                </a:cubicBezTo>
                <a:cubicBezTo>
                  <a:pt x="4665729" y="1252220"/>
                  <a:pt x="4631553" y="1056734"/>
                  <a:pt x="4568673" y="889953"/>
                </a:cubicBezTo>
                <a:cubicBezTo>
                  <a:pt x="4489386" y="712237"/>
                  <a:pt x="4410099" y="534521"/>
                  <a:pt x="4330803" y="356805"/>
                </a:cubicBezTo>
                <a:cubicBezTo>
                  <a:pt x="4380022" y="411486"/>
                  <a:pt x="4453837" y="550927"/>
                  <a:pt x="4552266" y="775117"/>
                </a:cubicBezTo>
                <a:lnTo>
                  <a:pt x="4620852" y="945280"/>
                </a:lnTo>
                <a:lnTo>
                  <a:pt x="4724170" y="1295815"/>
                </a:lnTo>
                <a:lnTo>
                  <a:pt x="4749116" y="1529729"/>
                </a:lnTo>
                <a:lnTo>
                  <a:pt x="4749116" y="1529666"/>
                </a:lnTo>
                <a:lnTo>
                  <a:pt x="4724188" y="1295860"/>
                </a:lnTo>
                <a:lnTo>
                  <a:pt x="4724170" y="1295815"/>
                </a:lnTo>
                <a:lnTo>
                  <a:pt x="4724170" y="1295797"/>
                </a:lnTo>
                <a:lnTo>
                  <a:pt x="4620861" y="945307"/>
                </a:lnTo>
                <a:lnTo>
                  <a:pt x="4620852" y="945280"/>
                </a:lnTo>
                <a:lnTo>
                  <a:pt x="4523553" y="615171"/>
                </a:lnTo>
                <a:cubicBezTo>
                  <a:pt x="4731346" y="935063"/>
                  <a:pt x="4835247" y="1219407"/>
                  <a:pt x="4835247" y="1468212"/>
                </a:cubicBezTo>
                <a:cubicBezTo>
                  <a:pt x="4835247" y="1498289"/>
                  <a:pt x="4833883" y="1529729"/>
                  <a:pt x="4831147" y="1562542"/>
                </a:cubicBezTo>
                <a:cubicBezTo>
                  <a:pt x="4839346" y="1510587"/>
                  <a:pt x="4843445" y="1450442"/>
                  <a:pt x="4843445" y="1382090"/>
                </a:cubicBezTo>
                <a:cubicBezTo>
                  <a:pt x="4843445" y="1209836"/>
                  <a:pt x="4809269" y="1058098"/>
                  <a:pt x="4740917" y="926865"/>
                </a:cubicBezTo>
                <a:cubicBezTo>
                  <a:pt x="4661630" y="795623"/>
                  <a:pt x="4583716" y="664390"/>
                  <a:pt x="4507156" y="533148"/>
                </a:cubicBezTo>
                <a:cubicBezTo>
                  <a:pt x="4663002" y="716336"/>
                  <a:pt x="4768258" y="879018"/>
                  <a:pt x="4822940" y="1021186"/>
                </a:cubicBezTo>
                <a:cubicBezTo>
                  <a:pt x="4883084" y="1171561"/>
                  <a:pt x="4913170" y="1361584"/>
                  <a:pt x="4913170" y="1591246"/>
                </a:cubicBezTo>
                <a:cubicBezTo>
                  <a:pt x="4913170" y="1665070"/>
                  <a:pt x="4896764" y="1760764"/>
                  <a:pt x="4863951" y="1878326"/>
                </a:cubicBezTo>
                <a:cubicBezTo>
                  <a:pt x="4828412" y="2006832"/>
                  <a:pt x="4809269" y="2101153"/>
                  <a:pt x="4806533" y="2161307"/>
                </a:cubicBezTo>
                <a:lnTo>
                  <a:pt x="4769621" y="2714961"/>
                </a:lnTo>
                <a:cubicBezTo>
                  <a:pt x="4769621" y="2725895"/>
                  <a:pt x="4761423" y="2753236"/>
                  <a:pt x="4745016" y="2796983"/>
                </a:cubicBezTo>
                <a:cubicBezTo>
                  <a:pt x="4731346" y="2813390"/>
                  <a:pt x="4699915" y="2825688"/>
                  <a:pt x="4650695" y="2833895"/>
                </a:cubicBezTo>
                <a:cubicBezTo>
                  <a:pt x="4615147" y="2842094"/>
                  <a:pt x="4579607" y="2848929"/>
                  <a:pt x="4544068" y="2854392"/>
                </a:cubicBezTo>
                <a:cubicBezTo>
                  <a:pt x="4530397" y="2881742"/>
                  <a:pt x="4523553" y="2907711"/>
                  <a:pt x="4523553" y="2932316"/>
                </a:cubicBezTo>
                <a:lnTo>
                  <a:pt x="4507156" y="2846193"/>
                </a:lnTo>
                <a:lnTo>
                  <a:pt x="4478442" y="2903611"/>
                </a:lnTo>
                <a:lnTo>
                  <a:pt x="4478442" y="2837995"/>
                </a:lnTo>
                <a:lnTo>
                  <a:pt x="4437440" y="2858500"/>
                </a:lnTo>
                <a:lnTo>
                  <a:pt x="4449747" y="2813390"/>
                </a:lnTo>
                <a:lnTo>
                  <a:pt x="4408726" y="2833895"/>
                </a:lnTo>
                <a:lnTo>
                  <a:pt x="4425124" y="2796983"/>
                </a:lnTo>
                <a:lnTo>
                  <a:pt x="4388221" y="2817489"/>
                </a:lnTo>
                <a:lnTo>
                  <a:pt x="4400528" y="2780577"/>
                </a:lnTo>
                <a:lnTo>
                  <a:pt x="4351309" y="2796983"/>
                </a:lnTo>
                <a:lnTo>
                  <a:pt x="4375923" y="2755972"/>
                </a:lnTo>
                <a:lnTo>
                  <a:pt x="4322604" y="2776478"/>
                </a:lnTo>
                <a:lnTo>
                  <a:pt x="4330803" y="2743665"/>
                </a:lnTo>
                <a:lnTo>
                  <a:pt x="4076536" y="2538608"/>
                </a:lnTo>
                <a:lnTo>
                  <a:pt x="3937104" y="2637037"/>
                </a:lnTo>
                <a:cubicBezTo>
                  <a:pt x="3983578" y="2716324"/>
                  <a:pt x="4075172" y="2809281"/>
                  <a:pt x="4211868" y="2915918"/>
                </a:cubicBezTo>
                <a:cubicBezTo>
                  <a:pt x="4403255" y="3060822"/>
                  <a:pt x="4513991" y="3148316"/>
                  <a:pt x="4544068" y="3178384"/>
                </a:cubicBezTo>
                <a:cubicBezTo>
                  <a:pt x="4650695" y="3282285"/>
                  <a:pt x="4704005" y="3384814"/>
                  <a:pt x="4704005" y="3485970"/>
                </a:cubicBezTo>
                <a:cubicBezTo>
                  <a:pt x="4704005" y="3485970"/>
                  <a:pt x="4699915" y="3505112"/>
                  <a:pt x="4691698" y="3543387"/>
                </a:cubicBezTo>
                <a:cubicBezTo>
                  <a:pt x="4667102" y="3494177"/>
                  <a:pt x="4628817" y="3465464"/>
                  <a:pt x="4576871" y="3457265"/>
                </a:cubicBezTo>
                <a:lnTo>
                  <a:pt x="4568673" y="3485970"/>
                </a:lnTo>
                <a:cubicBezTo>
                  <a:pt x="4483914" y="3431288"/>
                  <a:pt x="4399155" y="3376606"/>
                  <a:pt x="4314397" y="3321924"/>
                </a:cubicBezTo>
                <a:cubicBezTo>
                  <a:pt x="4215967" y="3261779"/>
                  <a:pt x="4124373" y="3224867"/>
                  <a:pt x="4039624" y="3211197"/>
                </a:cubicBezTo>
                <a:cubicBezTo>
                  <a:pt x="3930260" y="3194790"/>
                  <a:pt x="3827731" y="3151043"/>
                  <a:pt x="3732038" y="3079955"/>
                </a:cubicBezTo>
                <a:lnTo>
                  <a:pt x="3732038" y="3043052"/>
                </a:lnTo>
                <a:lnTo>
                  <a:pt x="3711532" y="3063558"/>
                </a:lnTo>
                <a:cubicBezTo>
                  <a:pt x="3711532" y="3347901"/>
                  <a:pt x="3830467" y="3520146"/>
                  <a:pt x="4068328" y="3580299"/>
                </a:cubicBezTo>
                <a:lnTo>
                  <a:pt x="4183172" y="3670521"/>
                </a:lnTo>
                <a:cubicBezTo>
                  <a:pt x="4147624" y="3656850"/>
                  <a:pt x="4090206" y="3644552"/>
                  <a:pt x="4010910" y="3633618"/>
                </a:cubicBezTo>
                <a:cubicBezTo>
                  <a:pt x="4027317" y="3677356"/>
                  <a:pt x="4035524" y="3714268"/>
                  <a:pt x="4035524" y="3744345"/>
                </a:cubicBezTo>
                <a:lnTo>
                  <a:pt x="3932987" y="3715641"/>
                </a:lnTo>
                <a:lnTo>
                  <a:pt x="3920698" y="3781257"/>
                </a:lnTo>
                <a:cubicBezTo>
                  <a:pt x="3783993" y="3734774"/>
                  <a:pt x="3644543" y="3685564"/>
                  <a:pt x="3502376" y="3633618"/>
                </a:cubicBezTo>
                <a:cubicBezTo>
                  <a:pt x="3502376" y="3570728"/>
                  <a:pt x="3472990" y="3505794"/>
                  <a:pt x="3414209" y="3438805"/>
                </a:cubicBezTo>
                <a:cubicBezTo>
                  <a:pt x="3355409" y="3371825"/>
                  <a:pt x="3326023" y="3300055"/>
                  <a:pt x="3326023" y="3223504"/>
                </a:cubicBezTo>
                <a:cubicBezTo>
                  <a:pt x="3271350" y="3152416"/>
                  <a:pt x="3189319" y="3045788"/>
                  <a:pt x="3079955" y="2903611"/>
                </a:cubicBezTo>
                <a:cubicBezTo>
                  <a:pt x="3017074" y="2922753"/>
                  <a:pt x="2971964" y="2943259"/>
                  <a:pt x="2944614" y="2965128"/>
                </a:cubicBezTo>
                <a:lnTo>
                  <a:pt x="2944614" y="2924117"/>
                </a:lnTo>
                <a:lnTo>
                  <a:pt x="2805182" y="2969228"/>
                </a:lnTo>
                <a:lnTo>
                  <a:pt x="2772369" y="2928216"/>
                </a:lnTo>
                <a:lnTo>
                  <a:pt x="2673940" y="2961029"/>
                </a:lnTo>
                <a:lnTo>
                  <a:pt x="2649344" y="2895413"/>
                </a:lnTo>
                <a:lnTo>
                  <a:pt x="2571421" y="2969228"/>
                </a:lnTo>
                <a:lnTo>
                  <a:pt x="2550915" y="2944623"/>
                </a:lnTo>
                <a:lnTo>
                  <a:pt x="2489389" y="2989733"/>
                </a:lnTo>
                <a:lnTo>
                  <a:pt x="2489389" y="2944623"/>
                </a:lnTo>
                <a:lnTo>
                  <a:pt x="2415565" y="3002040"/>
                </a:lnTo>
                <a:lnTo>
                  <a:pt x="2403267" y="2977435"/>
                </a:lnTo>
                <a:cubicBezTo>
                  <a:pt x="2288431" y="3015711"/>
                  <a:pt x="2209144" y="3052623"/>
                  <a:pt x="2165406" y="3088163"/>
                </a:cubicBezTo>
                <a:cubicBezTo>
                  <a:pt x="2099789" y="3140109"/>
                  <a:pt x="2066976" y="3215296"/>
                  <a:pt x="2066976" y="3313725"/>
                </a:cubicBezTo>
                <a:cubicBezTo>
                  <a:pt x="2094317" y="3379342"/>
                  <a:pt x="2155835" y="3431288"/>
                  <a:pt x="2251528" y="3469563"/>
                </a:cubicBezTo>
                <a:cubicBezTo>
                  <a:pt x="2396431" y="3524245"/>
                  <a:pt x="2474364" y="3555694"/>
                  <a:pt x="2485290" y="3563893"/>
                </a:cubicBezTo>
                <a:cubicBezTo>
                  <a:pt x="2501696" y="3585762"/>
                  <a:pt x="2509895" y="3607640"/>
                  <a:pt x="2509895" y="3629510"/>
                </a:cubicBezTo>
                <a:lnTo>
                  <a:pt x="2505795" y="3670521"/>
                </a:lnTo>
                <a:cubicBezTo>
                  <a:pt x="2259727" y="3665058"/>
                  <a:pt x="2106615" y="3652751"/>
                  <a:pt x="2046471" y="3633618"/>
                </a:cubicBezTo>
                <a:cubicBezTo>
                  <a:pt x="1907030" y="3589871"/>
                  <a:pt x="1801766" y="3483234"/>
                  <a:pt x="1730687" y="3313725"/>
                </a:cubicBezTo>
                <a:cubicBezTo>
                  <a:pt x="1697874" y="3291856"/>
                  <a:pt x="1685567" y="3269978"/>
                  <a:pt x="1693774" y="3248109"/>
                </a:cubicBezTo>
                <a:lnTo>
                  <a:pt x="1742985" y="3112768"/>
                </a:lnTo>
                <a:cubicBezTo>
                  <a:pt x="1581675" y="3167449"/>
                  <a:pt x="1501016" y="3268615"/>
                  <a:pt x="1501016" y="3416254"/>
                </a:cubicBezTo>
                <a:cubicBezTo>
                  <a:pt x="1501016" y="3451793"/>
                  <a:pt x="1537246" y="3490078"/>
                  <a:pt x="1609697" y="3531080"/>
                </a:cubicBezTo>
                <a:cubicBezTo>
                  <a:pt x="1682149" y="3572101"/>
                  <a:pt x="1726578" y="3617212"/>
                  <a:pt x="1742985" y="3666422"/>
                </a:cubicBezTo>
                <a:lnTo>
                  <a:pt x="1624059" y="3633618"/>
                </a:lnTo>
                <a:lnTo>
                  <a:pt x="1624059" y="3744345"/>
                </a:lnTo>
                <a:cubicBezTo>
                  <a:pt x="1569368" y="3689663"/>
                  <a:pt x="1521521" y="3662322"/>
                  <a:pt x="1480510" y="3662322"/>
                </a:cubicBezTo>
                <a:lnTo>
                  <a:pt x="1476411" y="3752544"/>
                </a:lnTo>
                <a:lnTo>
                  <a:pt x="1423092" y="3711532"/>
                </a:lnTo>
                <a:cubicBezTo>
                  <a:pt x="1382081" y="3708796"/>
                  <a:pt x="1320573" y="3699234"/>
                  <a:pt x="1238541" y="3682828"/>
                </a:cubicBezTo>
                <a:cubicBezTo>
                  <a:pt x="1205737" y="3650015"/>
                  <a:pt x="1186595" y="3599442"/>
                  <a:pt x="1181132" y="3531080"/>
                </a:cubicBezTo>
                <a:cubicBezTo>
                  <a:pt x="1175660" y="3443595"/>
                  <a:pt x="1168825" y="3388913"/>
                  <a:pt x="1160626" y="3367035"/>
                </a:cubicBezTo>
                <a:cubicBezTo>
                  <a:pt x="1160626" y="3326032"/>
                  <a:pt x="1151055" y="3286384"/>
                  <a:pt x="1131913" y="3248109"/>
                </a:cubicBezTo>
                <a:cubicBezTo>
                  <a:pt x="1131913" y="3207097"/>
                  <a:pt x="1145584" y="3147626"/>
                  <a:pt x="1172924" y="3069711"/>
                </a:cubicBezTo>
                <a:cubicBezTo>
                  <a:pt x="1200265" y="2991788"/>
                  <a:pt x="1213936" y="2933688"/>
                  <a:pt x="1213936" y="2895413"/>
                </a:cubicBezTo>
                <a:cubicBezTo>
                  <a:pt x="1213936" y="2843458"/>
                  <a:pt x="1201638" y="2794247"/>
                  <a:pt x="1177024" y="2747764"/>
                </a:cubicBezTo>
                <a:cubicBezTo>
                  <a:pt x="1152419" y="2701290"/>
                  <a:pt x="1126450" y="2654807"/>
                  <a:pt x="1099100" y="2608333"/>
                </a:cubicBezTo>
                <a:lnTo>
                  <a:pt x="1086802" y="2632938"/>
                </a:lnTo>
                <a:cubicBezTo>
                  <a:pt x="1097737" y="2693082"/>
                  <a:pt x="1120978" y="2781940"/>
                  <a:pt x="1156518" y="2899512"/>
                </a:cubicBezTo>
                <a:lnTo>
                  <a:pt x="1062197" y="2694455"/>
                </a:lnTo>
                <a:lnTo>
                  <a:pt x="1062197" y="3002040"/>
                </a:lnTo>
                <a:lnTo>
                  <a:pt x="1033484" y="2866699"/>
                </a:lnTo>
                <a:lnTo>
                  <a:pt x="1012978" y="2932316"/>
                </a:lnTo>
                <a:lnTo>
                  <a:pt x="992473" y="2784676"/>
                </a:lnTo>
                <a:lnTo>
                  <a:pt x="980174" y="2932316"/>
                </a:lnTo>
                <a:lnTo>
                  <a:pt x="910450" y="2686247"/>
                </a:lnTo>
                <a:lnTo>
                  <a:pt x="877646" y="3006140"/>
                </a:lnTo>
                <a:lnTo>
                  <a:pt x="853032" y="2776478"/>
                </a:lnTo>
                <a:lnTo>
                  <a:pt x="779217" y="3129174"/>
                </a:lnTo>
                <a:lnTo>
                  <a:pt x="779217" y="2895413"/>
                </a:lnTo>
                <a:lnTo>
                  <a:pt x="713600" y="3067657"/>
                </a:lnTo>
                <a:lnTo>
                  <a:pt x="717700" y="2965128"/>
                </a:lnTo>
                <a:lnTo>
                  <a:pt x="615171" y="3149680"/>
                </a:lnTo>
                <a:lnTo>
                  <a:pt x="705401" y="2924117"/>
                </a:lnTo>
                <a:lnTo>
                  <a:pt x="565961" y="3141472"/>
                </a:lnTo>
                <a:lnTo>
                  <a:pt x="680787" y="2846193"/>
                </a:lnTo>
                <a:lnTo>
                  <a:pt x="590566" y="2944623"/>
                </a:lnTo>
                <a:lnTo>
                  <a:pt x="623370" y="2846193"/>
                </a:lnTo>
                <a:cubicBezTo>
                  <a:pt x="585094" y="2879006"/>
                  <a:pt x="532466" y="2939833"/>
                  <a:pt x="465478" y="3028700"/>
                </a:cubicBezTo>
                <a:cubicBezTo>
                  <a:pt x="398489" y="3117558"/>
                  <a:pt x="341762" y="3179757"/>
                  <a:pt x="295288" y="3215296"/>
                </a:cubicBezTo>
                <a:lnTo>
                  <a:pt x="533148" y="2899512"/>
                </a:lnTo>
                <a:cubicBezTo>
                  <a:pt x="475731" y="2945986"/>
                  <a:pt x="407378" y="2993833"/>
                  <a:pt x="328091" y="3043052"/>
                </a:cubicBezTo>
                <a:lnTo>
                  <a:pt x="590566" y="2776478"/>
                </a:lnTo>
                <a:lnTo>
                  <a:pt x="188651" y="3100470"/>
                </a:lnTo>
                <a:lnTo>
                  <a:pt x="496236" y="2784676"/>
                </a:lnTo>
                <a:lnTo>
                  <a:pt x="98429" y="3043052"/>
                </a:lnTo>
                <a:lnTo>
                  <a:pt x="418322" y="2784676"/>
                </a:lnTo>
                <a:lnTo>
                  <a:pt x="323992" y="2825688"/>
                </a:lnTo>
                <a:lnTo>
                  <a:pt x="414213" y="2739566"/>
                </a:lnTo>
                <a:lnTo>
                  <a:pt x="246069" y="2817489"/>
                </a:lnTo>
                <a:lnTo>
                  <a:pt x="496236" y="2624730"/>
                </a:lnTo>
                <a:lnTo>
                  <a:pt x="147639" y="2776478"/>
                </a:lnTo>
                <a:lnTo>
                  <a:pt x="471631" y="2587827"/>
                </a:lnTo>
                <a:lnTo>
                  <a:pt x="172253" y="2649344"/>
                </a:lnTo>
                <a:lnTo>
                  <a:pt x="508543" y="2538608"/>
                </a:lnTo>
                <a:lnTo>
                  <a:pt x="151739" y="2571421"/>
                </a:lnTo>
                <a:cubicBezTo>
                  <a:pt x="192759" y="2546816"/>
                  <a:pt x="322620" y="2505804"/>
                  <a:pt x="541347" y="2448386"/>
                </a:cubicBezTo>
                <a:lnTo>
                  <a:pt x="188651" y="2399167"/>
                </a:lnTo>
                <a:lnTo>
                  <a:pt x="524950" y="2399167"/>
                </a:lnTo>
                <a:lnTo>
                  <a:pt x="246069" y="2354057"/>
                </a:lnTo>
                <a:lnTo>
                  <a:pt x="471631" y="2354057"/>
                </a:lnTo>
                <a:lnTo>
                  <a:pt x="262475" y="2284341"/>
                </a:lnTo>
                <a:lnTo>
                  <a:pt x="582367" y="2354057"/>
                </a:lnTo>
                <a:lnTo>
                  <a:pt x="524950" y="2308946"/>
                </a:lnTo>
                <a:lnTo>
                  <a:pt x="615171" y="2333551"/>
                </a:lnTo>
                <a:lnTo>
                  <a:pt x="373202" y="2190011"/>
                </a:lnTo>
                <a:lnTo>
                  <a:pt x="660282" y="2300747"/>
                </a:lnTo>
                <a:lnTo>
                  <a:pt x="447026" y="2136702"/>
                </a:lnTo>
                <a:lnTo>
                  <a:pt x="606964" y="2210517"/>
                </a:lnTo>
                <a:lnTo>
                  <a:pt x="533148" y="2136702"/>
                </a:lnTo>
                <a:lnTo>
                  <a:pt x="885845" y="2267934"/>
                </a:lnTo>
                <a:lnTo>
                  <a:pt x="742305" y="2185912"/>
                </a:lnTo>
                <a:lnTo>
                  <a:pt x="885845" y="2194110"/>
                </a:lnTo>
                <a:lnTo>
                  <a:pt x="639776" y="2079284"/>
                </a:lnTo>
                <a:lnTo>
                  <a:pt x="779217" y="2042372"/>
                </a:lnTo>
                <a:lnTo>
                  <a:pt x="771018" y="2017767"/>
                </a:lnTo>
                <a:lnTo>
                  <a:pt x="566840" y="2069480"/>
                </a:lnTo>
                <a:lnTo>
                  <a:pt x="705401" y="2005460"/>
                </a:lnTo>
                <a:lnTo>
                  <a:pt x="660282" y="2005460"/>
                </a:lnTo>
                <a:cubicBezTo>
                  <a:pt x="507180" y="2002724"/>
                  <a:pt x="362267" y="2043735"/>
                  <a:pt x="225563" y="2128494"/>
                </a:cubicBezTo>
                <a:cubicBezTo>
                  <a:pt x="302114" y="2068349"/>
                  <a:pt x="406015" y="2023230"/>
                  <a:pt x="537248" y="1993162"/>
                </a:cubicBezTo>
                <a:cubicBezTo>
                  <a:pt x="652083" y="1968548"/>
                  <a:pt x="765546" y="1945315"/>
                  <a:pt x="877646" y="1923437"/>
                </a:cubicBezTo>
                <a:lnTo>
                  <a:pt x="738205" y="1919338"/>
                </a:lnTo>
                <a:cubicBezTo>
                  <a:pt x="661654" y="1919338"/>
                  <a:pt x="514015" y="1941207"/>
                  <a:pt x="295288" y="1984954"/>
                </a:cubicBezTo>
                <a:cubicBezTo>
                  <a:pt x="399180" y="1933008"/>
                  <a:pt x="529049" y="1900195"/>
                  <a:pt x="684896" y="1886525"/>
                </a:cubicBezTo>
                <a:cubicBezTo>
                  <a:pt x="704029" y="1883798"/>
                  <a:pt x="839370" y="1876963"/>
                  <a:pt x="1090902" y="1866019"/>
                </a:cubicBezTo>
                <a:lnTo>
                  <a:pt x="857140" y="1861920"/>
                </a:lnTo>
                <a:cubicBezTo>
                  <a:pt x="597401" y="1856457"/>
                  <a:pt x="333563" y="1908403"/>
                  <a:pt x="65616" y="2017767"/>
                </a:cubicBezTo>
                <a:cubicBezTo>
                  <a:pt x="180452" y="1941207"/>
                  <a:pt x="321256" y="1890633"/>
                  <a:pt x="488038" y="1866019"/>
                </a:cubicBezTo>
                <a:cubicBezTo>
                  <a:pt x="635677" y="1846886"/>
                  <a:pt x="784688" y="1827744"/>
                  <a:pt x="935064" y="1808610"/>
                </a:cubicBezTo>
                <a:cubicBezTo>
                  <a:pt x="853032" y="1800403"/>
                  <a:pt x="775117" y="1796303"/>
                  <a:pt x="701293" y="1796303"/>
                </a:cubicBezTo>
                <a:cubicBezTo>
                  <a:pt x="660282" y="1796303"/>
                  <a:pt x="602182" y="1803139"/>
                  <a:pt x="526995" y="1816809"/>
                </a:cubicBezTo>
                <a:cubicBezTo>
                  <a:pt x="451807" y="1830480"/>
                  <a:pt x="396444" y="1837315"/>
                  <a:pt x="360895" y="1837315"/>
                </a:cubicBezTo>
                <a:cubicBezTo>
                  <a:pt x="483929" y="1796303"/>
                  <a:pt x="601501" y="1770326"/>
                  <a:pt x="713600" y="1759391"/>
                </a:cubicBezTo>
                <a:cubicBezTo>
                  <a:pt x="727271" y="1759391"/>
                  <a:pt x="851668" y="1756655"/>
                  <a:pt x="1086802" y="1751193"/>
                </a:cubicBezTo>
                <a:cubicBezTo>
                  <a:pt x="1062197" y="1718380"/>
                  <a:pt x="989746" y="1692411"/>
                  <a:pt x="869438" y="1673269"/>
                </a:cubicBezTo>
                <a:cubicBezTo>
                  <a:pt x="781953" y="1659599"/>
                  <a:pt x="702657" y="1652763"/>
                  <a:pt x="631578" y="1652763"/>
                </a:cubicBezTo>
                <a:cubicBezTo>
                  <a:pt x="587830" y="1652763"/>
                  <a:pt x="403279" y="1669170"/>
                  <a:pt x="77924" y="1701974"/>
                </a:cubicBezTo>
                <a:cubicBezTo>
                  <a:pt x="255640" y="1652763"/>
                  <a:pt x="433356" y="1628158"/>
                  <a:pt x="611072" y="1628158"/>
                </a:cubicBezTo>
                <a:cubicBezTo>
                  <a:pt x="764183" y="1628158"/>
                  <a:pt x="906350" y="1640456"/>
                  <a:pt x="1037592" y="1665070"/>
                </a:cubicBezTo>
                <a:cubicBezTo>
                  <a:pt x="991109" y="1626786"/>
                  <a:pt x="725898" y="1584411"/>
                  <a:pt x="241969" y="1537928"/>
                </a:cubicBezTo>
                <a:cubicBezTo>
                  <a:pt x="359532" y="1532465"/>
                  <a:pt x="429256" y="1529729"/>
                  <a:pt x="451126" y="1529729"/>
                </a:cubicBezTo>
                <a:cubicBezTo>
                  <a:pt x="598774" y="1529729"/>
                  <a:pt x="881745" y="1573477"/>
                  <a:pt x="1300058" y="1660962"/>
                </a:cubicBezTo>
                <a:cubicBezTo>
                  <a:pt x="1084066" y="1565269"/>
                  <a:pt x="825691" y="1492817"/>
                  <a:pt x="524950" y="1443607"/>
                </a:cubicBezTo>
                <a:cubicBezTo>
                  <a:pt x="771018" y="1451806"/>
                  <a:pt x="1099100" y="1529729"/>
                  <a:pt x="1509214" y="1677368"/>
                </a:cubicBezTo>
                <a:cubicBezTo>
                  <a:pt x="1249484" y="1529729"/>
                  <a:pt x="903623" y="1420365"/>
                  <a:pt x="471631" y="1349277"/>
                </a:cubicBezTo>
                <a:cubicBezTo>
                  <a:pt x="755975" y="1376618"/>
                  <a:pt x="1097737" y="1457278"/>
                  <a:pt x="1496916" y="1591246"/>
                </a:cubicBezTo>
                <a:cubicBezTo>
                  <a:pt x="1291859" y="1457278"/>
                  <a:pt x="1032120" y="1358848"/>
                  <a:pt x="717700" y="1295967"/>
                </a:cubicBezTo>
                <a:lnTo>
                  <a:pt x="1094795" y="1374528"/>
                </a:lnTo>
                <a:lnTo>
                  <a:pt x="1480510" y="1537928"/>
                </a:lnTo>
                <a:lnTo>
                  <a:pt x="1479810" y="1537623"/>
                </a:lnTo>
                <a:lnTo>
                  <a:pt x="1094840" y="1374537"/>
                </a:lnTo>
                <a:lnTo>
                  <a:pt x="1094795" y="1374528"/>
                </a:lnTo>
                <a:lnTo>
                  <a:pt x="856117" y="1273408"/>
                </a:lnTo>
                <a:cubicBezTo>
                  <a:pt x="609358" y="1217362"/>
                  <a:pt x="323992" y="1193439"/>
                  <a:pt x="0" y="1201638"/>
                </a:cubicBezTo>
                <a:cubicBezTo>
                  <a:pt x="84759" y="1174297"/>
                  <a:pt x="203694" y="1160626"/>
                  <a:pt x="356796" y="1160626"/>
                </a:cubicBezTo>
                <a:cubicBezTo>
                  <a:pt x="709501" y="1160626"/>
                  <a:pt x="1148319" y="1291859"/>
                  <a:pt x="1673269" y="1554334"/>
                </a:cubicBezTo>
                <a:cubicBezTo>
                  <a:pt x="1347905" y="1368419"/>
                  <a:pt x="976066" y="1203001"/>
                  <a:pt x="557753" y="1058098"/>
                </a:cubicBezTo>
                <a:cubicBezTo>
                  <a:pt x="732742" y="1090910"/>
                  <a:pt x="1041692" y="1185231"/>
                  <a:pt x="1484618" y="1341078"/>
                </a:cubicBezTo>
                <a:cubicBezTo>
                  <a:pt x="1233078" y="1182495"/>
                  <a:pt x="902251" y="1060834"/>
                  <a:pt x="492137" y="976075"/>
                </a:cubicBezTo>
                <a:cubicBezTo>
                  <a:pt x="645248" y="976075"/>
                  <a:pt x="848941" y="1025285"/>
                  <a:pt x="1103209" y="1123714"/>
                </a:cubicBezTo>
                <a:cubicBezTo>
                  <a:pt x="1179760" y="1153791"/>
                  <a:pt x="1375245" y="1238550"/>
                  <a:pt x="1689666" y="1377990"/>
                </a:cubicBezTo>
                <a:cubicBezTo>
                  <a:pt x="1648655" y="1328771"/>
                  <a:pt x="1578939" y="1276143"/>
                  <a:pt x="1480510" y="1220089"/>
                </a:cubicBezTo>
                <a:cubicBezTo>
                  <a:pt x="1382081" y="1164044"/>
                  <a:pt x="1313737" y="1114143"/>
                  <a:pt x="1275453" y="1070405"/>
                </a:cubicBezTo>
                <a:lnTo>
                  <a:pt x="1619950" y="1234450"/>
                </a:lnTo>
                <a:cubicBezTo>
                  <a:pt x="1401223" y="1064933"/>
                  <a:pt x="1049890" y="896788"/>
                  <a:pt x="565961" y="730006"/>
                </a:cubicBezTo>
                <a:cubicBezTo>
                  <a:pt x="984274" y="795623"/>
                  <a:pt x="1386180" y="984274"/>
                  <a:pt x="1771689" y="1295967"/>
                </a:cubicBezTo>
                <a:cubicBezTo>
                  <a:pt x="1796303" y="1304166"/>
                  <a:pt x="1816809" y="1308265"/>
                  <a:pt x="1833215" y="1308265"/>
                </a:cubicBezTo>
                <a:cubicBezTo>
                  <a:pt x="1844150" y="1308265"/>
                  <a:pt x="1855084" y="1306902"/>
                  <a:pt x="1866019" y="1304166"/>
                </a:cubicBezTo>
                <a:cubicBezTo>
                  <a:pt x="1691039" y="1145592"/>
                  <a:pt x="1514686" y="1017086"/>
                  <a:pt x="1336970" y="918657"/>
                </a:cubicBezTo>
                <a:cubicBezTo>
                  <a:pt x="1298694" y="896788"/>
                  <a:pt x="1093638" y="796995"/>
                  <a:pt x="721799" y="619279"/>
                </a:cubicBezTo>
                <a:cubicBezTo>
                  <a:pt x="888581" y="660291"/>
                  <a:pt x="1175660" y="788788"/>
                  <a:pt x="1583038" y="1004779"/>
                </a:cubicBezTo>
                <a:cubicBezTo>
                  <a:pt x="1531093" y="961041"/>
                  <a:pt x="1356112" y="846205"/>
                  <a:pt x="1058098" y="660291"/>
                </a:cubicBezTo>
                <a:lnTo>
                  <a:pt x="1459269" y="852682"/>
                </a:lnTo>
                <a:lnTo>
                  <a:pt x="1837314" y="1099109"/>
                </a:lnTo>
                <a:lnTo>
                  <a:pt x="1834256" y="1097100"/>
                </a:lnTo>
                <a:lnTo>
                  <a:pt x="1459358" y="852727"/>
                </a:lnTo>
                <a:lnTo>
                  <a:pt x="1459269" y="852682"/>
                </a:lnTo>
                <a:lnTo>
                  <a:pt x="1135501" y="641651"/>
                </a:lnTo>
                <a:lnTo>
                  <a:pt x="1866019" y="1062197"/>
                </a:lnTo>
                <a:cubicBezTo>
                  <a:pt x="1816809" y="1004779"/>
                  <a:pt x="1741621" y="940535"/>
                  <a:pt x="1640456" y="869447"/>
                </a:cubicBezTo>
                <a:cubicBezTo>
                  <a:pt x="1522894" y="784688"/>
                  <a:pt x="1444970" y="724535"/>
                  <a:pt x="1406695" y="688995"/>
                </a:cubicBezTo>
                <a:cubicBezTo>
                  <a:pt x="1510587" y="746413"/>
                  <a:pt x="1614488" y="802458"/>
                  <a:pt x="1718380" y="857140"/>
                </a:cubicBezTo>
                <a:lnTo>
                  <a:pt x="1985949" y="1038032"/>
                </a:lnTo>
                <a:lnTo>
                  <a:pt x="1755283" y="832535"/>
                </a:lnTo>
                <a:cubicBezTo>
                  <a:pt x="1563905" y="728643"/>
                  <a:pt x="1371146" y="624742"/>
                  <a:pt x="1177024" y="520850"/>
                </a:cubicBezTo>
                <a:cubicBezTo>
                  <a:pt x="1477774" y="611072"/>
                  <a:pt x="1841414" y="810666"/>
                  <a:pt x="2267925" y="1119615"/>
                </a:cubicBezTo>
                <a:cubicBezTo>
                  <a:pt x="2210516" y="1029393"/>
                  <a:pt x="2058769" y="907723"/>
                  <a:pt x="1812700" y="754612"/>
                </a:cubicBezTo>
                <a:cubicBezTo>
                  <a:pt x="1632248" y="647984"/>
                  <a:pt x="1453169" y="542719"/>
                  <a:pt x="1275453" y="438828"/>
                </a:cubicBezTo>
                <a:cubicBezTo>
                  <a:pt x="1401223" y="479839"/>
                  <a:pt x="1543400" y="545455"/>
                  <a:pt x="1701973" y="635677"/>
                </a:cubicBezTo>
                <a:cubicBezTo>
                  <a:pt x="1833215" y="717699"/>
                  <a:pt x="1965811" y="799722"/>
                  <a:pt x="2099789" y="881745"/>
                </a:cubicBezTo>
                <a:cubicBezTo>
                  <a:pt x="2047834" y="827063"/>
                  <a:pt x="1969911" y="765546"/>
                  <a:pt x="1866019" y="697194"/>
                </a:cubicBezTo>
                <a:cubicBezTo>
                  <a:pt x="1740249" y="617907"/>
                  <a:pt x="1658226" y="561862"/>
                  <a:pt x="1619950" y="529049"/>
                </a:cubicBezTo>
                <a:cubicBezTo>
                  <a:pt x="1740249" y="589202"/>
                  <a:pt x="1937107" y="716336"/>
                  <a:pt x="2210516" y="910458"/>
                </a:cubicBezTo>
                <a:cubicBezTo>
                  <a:pt x="1688303" y="426520"/>
                  <a:pt x="1101845" y="140813"/>
                  <a:pt x="451126" y="53318"/>
                </a:cubicBezTo>
                <a:cubicBezTo>
                  <a:pt x="888581" y="50582"/>
                  <a:pt x="1413521" y="252904"/>
                  <a:pt x="2025965" y="660291"/>
                </a:cubicBezTo>
                <a:lnTo>
                  <a:pt x="1706072" y="406015"/>
                </a:lnTo>
                <a:cubicBezTo>
                  <a:pt x="1801766" y="433356"/>
                  <a:pt x="1915229" y="503080"/>
                  <a:pt x="2046471" y="615171"/>
                </a:cubicBezTo>
                <a:cubicBezTo>
                  <a:pt x="2243329" y="781952"/>
                  <a:pt x="2348585" y="870810"/>
                  <a:pt x="2362264" y="881745"/>
                </a:cubicBezTo>
                <a:cubicBezTo>
                  <a:pt x="2307582" y="802458"/>
                  <a:pt x="2213252" y="701302"/>
                  <a:pt x="2079274" y="578268"/>
                </a:cubicBezTo>
                <a:lnTo>
                  <a:pt x="2341759" y="758711"/>
                </a:lnTo>
                <a:lnTo>
                  <a:pt x="2066976" y="512642"/>
                </a:lnTo>
                <a:lnTo>
                  <a:pt x="2066976" y="508543"/>
                </a:lnTo>
                <a:lnTo>
                  <a:pt x="2210516" y="586467"/>
                </a:lnTo>
                <a:lnTo>
                  <a:pt x="1866019" y="266574"/>
                </a:lnTo>
                <a:lnTo>
                  <a:pt x="2304838" y="582367"/>
                </a:lnTo>
                <a:cubicBezTo>
                  <a:pt x="2099789" y="355432"/>
                  <a:pt x="1842777" y="161319"/>
                  <a:pt x="1533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7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446315" y="2248492"/>
            <a:ext cx="5207388" cy="3015526"/>
          </a:xfrm>
          <a:custGeom>
            <a:avLst/>
            <a:gdLst>
              <a:gd name="connsiteX0" fmla="*/ 1643904 w 5207388"/>
              <a:gd name="connsiteY0" fmla="*/ 0 h 3015526"/>
              <a:gd name="connsiteX1" fmla="*/ 2099970 w 5207388"/>
              <a:gd name="connsiteY1" fmla="*/ 68070 h 3015526"/>
              <a:gd name="connsiteX2" fmla="*/ 2528820 w 5207388"/>
              <a:gd name="connsiteY2" fmla="*/ 197407 h 3015526"/>
              <a:gd name="connsiteX3" fmla="*/ 2838539 w 5207388"/>
              <a:gd name="connsiteY3" fmla="*/ 211023 h 3015526"/>
              <a:gd name="connsiteX4" fmla="*/ 3168677 w 5207388"/>
              <a:gd name="connsiteY4" fmla="*/ 175283 h 3015526"/>
              <a:gd name="connsiteX5" fmla="*/ 3495421 w 5207388"/>
              <a:gd name="connsiteY5" fmla="*/ 139550 h 3015526"/>
              <a:gd name="connsiteX6" fmla="*/ 4043387 w 5207388"/>
              <a:gd name="connsiteY6" fmla="*/ 304619 h 3015526"/>
              <a:gd name="connsiteX7" fmla="*/ 4455211 w 5207388"/>
              <a:gd name="connsiteY7" fmla="*/ 694320 h 3015526"/>
              <a:gd name="connsiteX8" fmla="*/ 4642405 w 5207388"/>
              <a:gd name="connsiteY8" fmla="*/ 813443 h 3015526"/>
              <a:gd name="connsiteX9" fmla="*/ 4730895 w 5207388"/>
              <a:gd name="connsiteY9" fmla="*/ 782810 h 3015526"/>
              <a:gd name="connsiteX10" fmla="*/ 4802368 w 5207388"/>
              <a:gd name="connsiteY10" fmla="*/ 721551 h 3015526"/>
              <a:gd name="connsiteX11" fmla="*/ 4815983 w 5207388"/>
              <a:gd name="connsiteY11" fmla="*/ 833863 h 3015526"/>
              <a:gd name="connsiteX12" fmla="*/ 4773439 w 5207388"/>
              <a:gd name="connsiteY12" fmla="*/ 913852 h 3015526"/>
              <a:gd name="connsiteX13" fmla="*/ 4686654 w 5207388"/>
              <a:gd name="connsiteY13" fmla="*/ 956396 h 3015526"/>
              <a:gd name="connsiteX14" fmla="*/ 4676440 w 5207388"/>
              <a:gd name="connsiteY14" fmla="*/ 1041484 h 3015526"/>
              <a:gd name="connsiteX15" fmla="*/ 4839805 w 5207388"/>
              <a:gd name="connsiteY15" fmla="*/ 1252499 h 3015526"/>
              <a:gd name="connsiteX16" fmla="*/ 4809179 w 5207388"/>
              <a:gd name="connsiteY16" fmla="*/ 1340989 h 3015526"/>
              <a:gd name="connsiteX17" fmla="*/ 4802368 w 5207388"/>
              <a:gd name="connsiteY17" fmla="*/ 1429479 h 3015526"/>
              <a:gd name="connsiteX18" fmla="*/ 4841510 w 5207388"/>
              <a:gd name="connsiteY18" fmla="*/ 1580940 h 3015526"/>
              <a:gd name="connsiteX19" fmla="*/ 4941911 w 5207388"/>
              <a:gd name="connsiteY19" fmla="*/ 1691555 h 3015526"/>
              <a:gd name="connsiteX20" fmla="*/ 5013390 w 5207388"/>
              <a:gd name="connsiteY20" fmla="*/ 1725590 h 3015526"/>
              <a:gd name="connsiteX21" fmla="*/ 5078051 w 5207388"/>
              <a:gd name="connsiteY21" fmla="*/ 1763027 h 3015526"/>
              <a:gd name="connsiteX22" fmla="*/ 5207388 w 5207388"/>
              <a:gd name="connsiteY22" fmla="*/ 2055729 h 3015526"/>
              <a:gd name="connsiteX23" fmla="*/ 5173353 w 5207388"/>
              <a:gd name="connsiteY23" fmla="*/ 2353537 h 3015526"/>
              <a:gd name="connsiteX24" fmla="*/ 5020195 w 5207388"/>
              <a:gd name="connsiteY24" fmla="*/ 2467553 h 3015526"/>
              <a:gd name="connsiteX25" fmla="*/ 4673038 w 5207388"/>
              <a:gd name="connsiteY25" fmla="*/ 2586676 h 3015526"/>
              <a:gd name="connsiteX26" fmla="*/ 4465425 w 5207388"/>
              <a:gd name="connsiteY26" fmla="*/ 2627523 h 3015526"/>
              <a:gd name="connsiteX27" fmla="*/ 4184634 w 5207388"/>
              <a:gd name="connsiteY27" fmla="*/ 2533926 h 3015526"/>
              <a:gd name="connsiteX28" fmla="*/ 3995736 w 5207388"/>
              <a:gd name="connsiteY28" fmla="*/ 2310993 h 3015526"/>
              <a:gd name="connsiteX29" fmla="*/ 3788123 w 5207388"/>
              <a:gd name="connsiteY29" fmla="*/ 2222503 h 3015526"/>
              <a:gd name="connsiteX30" fmla="*/ 3726856 w 5207388"/>
              <a:gd name="connsiteY30" fmla="*/ 2246324 h 3015526"/>
              <a:gd name="connsiteX31" fmla="*/ 3720052 w 5207388"/>
              <a:gd name="connsiteY31" fmla="*/ 2283769 h 3015526"/>
              <a:gd name="connsiteX32" fmla="*/ 3862997 w 5207388"/>
              <a:gd name="connsiteY32" fmla="*/ 2549239 h 3015526"/>
              <a:gd name="connsiteX33" fmla="*/ 4058700 w 5207388"/>
              <a:gd name="connsiteY33" fmla="*/ 2782379 h 3015526"/>
              <a:gd name="connsiteX34" fmla="*/ 4165912 w 5207388"/>
              <a:gd name="connsiteY34" fmla="*/ 2896403 h 3015526"/>
              <a:gd name="connsiteX35" fmla="*/ 4155698 w 5207388"/>
              <a:gd name="connsiteY35" fmla="*/ 2940644 h 3015526"/>
              <a:gd name="connsiteX36" fmla="*/ 3934470 w 5207388"/>
              <a:gd name="connsiteY36" fmla="*/ 3015526 h 3015526"/>
              <a:gd name="connsiteX37" fmla="*/ 3788123 w 5207388"/>
              <a:gd name="connsiteY37" fmla="*/ 2981491 h 3015526"/>
              <a:gd name="connsiteX38" fmla="*/ 3747276 w 5207388"/>
              <a:gd name="connsiteY38" fmla="*/ 3005313 h 3015526"/>
              <a:gd name="connsiteX39" fmla="*/ 3628153 w 5207388"/>
              <a:gd name="connsiteY39" fmla="*/ 2967875 h 3015526"/>
              <a:gd name="connsiteX40" fmla="*/ 3599224 w 5207388"/>
              <a:gd name="connsiteY40" fmla="*/ 2884485 h 3015526"/>
              <a:gd name="connsiteX41" fmla="*/ 3556680 w 5207388"/>
              <a:gd name="connsiteY41" fmla="*/ 2824923 h 3015526"/>
              <a:gd name="connsiteX42" fmla="*/ 3505627 w 5207388"/>
              <a:gd name="connsiteY42" fmla="*/ 2824923 h 3015526"/>
              <a:gd name="connsiteX43" fmla="*/ 3509029 w 5207388"/>
              <a:gd name="connsiteY43" fmla="*/ 2838539 h 3015526"/>
              <a:gd name="connsiteX44" fmla="*/ 3495421 w 5207388"/>
              <a:gd name="connsiteY44" fmla="*/ 2875976 h 3015526"/>
              <a:gd name="connsiteX45" fmla="*/ 3400120 w 5207388"/>
              <a:gd name="connsiteY45" fmla="*/ 2892993 h 3015526"/>
              <a:gd name="connsiteX46" fmla="*/ 3117632 w 5207388"/>
              <a:gd name="connsiteY46" fmla="*/ 2722817 h 3015526"/>
              <a:gd name="connsiteX47" fmla="*/ 2978081 w 5207388"/>
              <a:gd name="connsiteY47" fmla="*/ 2406294 h 3015526"/>
              <a:gd name="connsiteX48" fmla="*/ 3012117 w 5207388"/>
              <a:gd name="connsiteY48" fmla="*/ 2310993 h 3015526"/>
              <a:gd name="connsiteX49" fmla="*/ 3005313 w 5207388"/>
              <a:gd name="connsiteY49" fmla="*/ 2266751 h 3015526"/>
              <a:gd name="connsiteX50" fmla="*/ 2389269 w 5207388"/>
              <a:gd name="connsiteY50" fmla="*/ 2355241 h 3015526"/>
              <a:gd name="connsiteX51" fmla="*/ 1242285 w 5207388"/>
              <a:gd name="connsiteY51" fmla="*/ 2161236 h 3015526"/>
              <a:gd name="connsiteX52" fmla="*/ 1330776 w 5207388"/>
              <a:gd name="connsiteY52" fmla="*/ 2559453 h 3015526"/>
              <a:gd name="connsiteX53" fmla="*/ 1514567 w 5207388"/>
              <a:gd name="connsiteY53" fmla="*/ 2702398 h 3015526"/>
              <a:gd name="connsiteX54" fmla="*/ 1657512 w 5207388"/>
              <a:gd name="connsiteY54" fmla="*/ 2872574 h 3015526"/>
              <a:gd name="connsiteX55" fmla="*/ 1569022 w 5207388"/>
              <a:gd name="connsiteY55" fmla="*/ 2896403 h 3015526"/>
              <a:gd name="connsiteX56" fmla="*/ 1514567 w 5207388"/>
              <a:gd name="connsiteY56" fmla="*/ 2933840 h 3015526"/>
              <a:gd name="connsiteX57" fmla="*/ 1521379 w 5207388"/>
              <a:gd name="connsiteY57" fmla="*/ 2964473 h 3015526"/>
              <a:gd name="connsiteX58" fmla="*/ 1337587 w 5207388"/>
              <a:gd name="connsiteY58" fmla="*/ 2961064 h 3015526"/>
              <a:gd name="connsiteX59" fmla="*/ 1187831 w 5207388"/>
              <a:gd name="connsiteY59" fmla="*/ 2967875 h 3015526"/>
              <a:gd name="connsiteX60" fmla="*/ 924058 w 5207388"/>
              <a:gd name="connsiteY60" fmla="*/ 2731326 h 3015526"/>
              <a:gd name="connsiteX61" fmla="*/ 704526 w 5207388"/>
              <a:gd name="connsiteY61" fmla="*/ 2464151 h 3015526"/>
              <a:gd name="connsiteX62" fmla="*/ 663687 w 5207388"/>
              <a:gd name="connsiteY62" fmla="*/ 2409696 h 3015526"/>
              <a:gd name="connsiteX63" fmla="*/ 605830 w 5207388"/>
              <a:gd name="connsiteY63" fmla="*/ 2484571 h 3015526"/>
              <a:gd name="connsiteX64" fmla="*/ 735159 w 5207388"/>
              <a:gd name="connsiteY64" fmla="*/ 2651345 h 3015526"/>
              <a:gd name="connsiteX65" fmla="*/ 908737 w 5207388"/>
              <a:gd name="connsiteY65" fmla="*/ 2801101 h 3015526"/>
              <a:gd name="connsiteX66" fmla="*/ 881514 w 5207388"/>
              <a:gd name="connsiteY66" fmla="*/ 2824923 h 3015526"/>
              <a:gd name="connsiteX67" fmla="*/ 796425 w 5207388"/>
              <a:gd name="connsiteY67" fmla="*/ 2811315 h 3015526"/>
              <a:gd name="connsiteX68" fmla="*/ 796425 w 5207388"/>
              <a:gd name="connsiteY68" fmla="*/ 2858958 h 3015526"/>
              <a:gd name="connsiteX69" fmla="*/ 711338 w 5207388"/>
              <a:gd name="connsiteY69" fmla="*/ 2875976 h 3015526"/>
              <a:gd name="connsiteX70" fmla="*/ 510528 w 5207388"/>
              <a:gd name="connsiteY70" fmla="*/ 2841941 h 3015526"/>
              <a:gd name="connsiteX71" fmla="*/ 384601 w 5207388"/>
              <a:gd name="connsiteY71" fmla="*/ 2600292 h 3015526"/>
              <a:gd name="connsiteX72" fmla="*/ 285897 w 5207388"/>
              <a:gd name="connsiteY72" fmla="*/ 2328010 h 3015526"/>
              <a:gd name="connsiteX73" fmla="*/ 336950 w 5207388"/>
              <a:gd name="connsiteY73" fmla="*/ 2185065 h 3015526"/>
              <a:gd name="connsiteX74" fmla="*/ 370985 w 5207388"/>
              <a:gd name="connsiteY74" fmla="*/ 2035309 h 3015526"/>
              <a:gd name="connsiteX75" fmla="*/ 228040 w 5207388"/>
              <a:gd name="connsiteY75" fmla="*/ 1728992 h 3015526"/>
              <a:gd name="connsiteX76" fmla="*/ 146354 w 5207388"/>
              <a:gd name="connsiteY76" fmla="*/ 1398853 h 3015526"/>
              <a:gd name="connsiteX77" fmla="*/ 95302 w 5207388"/>
              <a:gd name="connsiteY77" fmla="*/ 1388640 h 3015526"/>
              <a:gd name="connsiteX78" fmla="*/ 78284 w 5207388"/>
              <a:gd name="connsiteY78" fmla="*/ 1630288 h 3015526"/>
              <a:gd name="connsiteX79" fmla="*/ 51053 w 5207388"/>
              <a:gd name="connsiteY79" fmla="*/ 1640502 h 3015526"/>
              <a:gd name="connsiteX80" fmla="*/ 0 w 5207388"/>
              <a:gd name="connsiteY80" fmla="*/ 1480532 h 3015526"/>
              <a:gd name="connsiteX81" fmla="*/ 296103 w 5207388"/>
              <a:gd name="connsiteY81" fmla="*/ 646669 h 3015526"/>
              <a:gd name="connsiteX82" fmla="*/ 1643904 w 5207388"/>
              <a:gd name="connsiteY82" fmla="*/ 0 h 301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207388" h="3015526">
                <a:moveTo>
                  <a:pt x="1643904" y="0"/>
                </a:moveTo>
                <a:cubicBezTo>
                  <a:pt x="1789112" y="0"/>
                  <a:pt x="1941146" y="22690"/>
                  <a:pt x="2099970" y="68070"/>
                </a:cubicBezTo>
                <a:cubicBezTo>
                  <a:pt x="2242922" y="111188"/>
                  <a:pt x="2385875" y="154297"/>
                  <a:pt x="2528820" y="197407"/>
                </a:cubicBezTo>
                <a:cubicBezTo>
                  <a:pt x="2567396" y="206482"/>
                  <a:pt x="2670626" y="211023"/>
                  <a:pt x="2838539" y="211023"/>
                </a:cubicBezTo>
                <a:cubicBezTo>
                  <a:pt x="2913421" y="211023"/>
                  <a:pt x="3023462" y="199112"/>
                  <a:pt x="3168677" y="175283"/>
                </a:cubicBezTo>
                <a:cubicBezTo>
                  <a:pt x="3313893" y="151461"/>
                  <a:pt x="3422810" y="139550"/>
                  <a:pt x="3495421" y="139550"/>
                </a:cubicBezTo>
                <a:cubicBezTo>
                  <a:pt x="3665590" y="139550"/>
                  <a:pt x="3848250" y="194571"/>
                  <a:pt x="4043387" y="304619"/>
                </a:cubicBezTo>
                <a:cubicBezTo>
                  <a:pt x="4238524" y="414668"/>
                  <a:pt x="4375796" y="544563"/>
                  <a:pt x="4455211" y="694320"/>
                </a:cubicBezTo>
                <a:cubicBezTo>
                  <a:pt x="4496058" y="773736"/>
                  <a:pt x="4558456" y="813443"/>
                  <a:pt x="4642405" y="813443"/>
                </a:cubicBezTo>
                <a:cubicBezTo>
                  <a:pt x="4676440" y="813443"/>
                  <a:pt x="4705935" y="803237"/>
                  <a:pt x="4730895" y="782810"/>
                </a:cubicBezTo>
                <a:cubicBezTo>
                  <a:pt x="4755856" y="762390"/>
                  <a:pt x="4779685" y="741971"/>
                  <a:pt x="4802368" y="721551"/>
                </a:cubicBezTo>
                <a:cubicBezTo>
                  <a:pt x="4811442" y="735167"/>
                  <a:pt x="4815983" y="772604"/>
                  <a:pt x="4815983" y="833863"/>
                </a:cubicBezTo>
                <a:cubicBezTo>
                  <a:pt x="4815983" y="872439"/>
                  <a:pt x="4801809" y="899097"/>
                  <a:pt x="4773439" y="913852"/>
                </a:cubicBezTo>
                <a:cubicBezTo>
                  <a:pt x="4745077" y="928599"/>
                  <a:pt x="4716148" y="942780"/>
                  <a:pt x="4686654" y="956396"/>
                </a:cubicBezTo>
                <a:cubicBezTo>
                  <a:pt x="4686654" y="976815"/>
                  <a:pt x="4683244" y="1005178"/>
                  <a:pt x="4676440" y="1041484"/>
                </a:cubicBezTo>
                <a:cubicBezTo>
                  <a:pt x="4785350" y="1084594"/>
                  <a:pt x="4839805" y="1154934"/>
                  <a:pt x="4839805" y="1252499"/>
                </a:cubicBezTo>
                <a:cubicBezTo>
                  <a:pt x="4839805" y="1284264"/>
                  <a:pt x="4829599" y="1313765"/>
                  <a:pt x="4809179" y="1340989"/>
                </a:cubicBezTo>
                <a:cubicBezTo>
                  <a:pt x="4804638" y="1399985"/>
                  <a:pt x="4802368" y="1429479"/>
                  <a:pt x="4802368" y="1429479"/>
                </a:cubicBezTo>
                <a:cubicBezTo>
                  <a:pt x="4802368" y="1479401"/>
                  <a:pt x="4815425" y="1529888"/>
                  <a:pt x="4841510" y="1580940"/>
                </a:cubicBezTo>
                <a:cubicBezTo>
                  <a:pt x="4867602" y="1631993"/>
                  <a:pt x="4901071" y="1668865"/>
                  <a:pt x="4941911" y="1691555"/>
                </a:cubicBezTo>
                <a:cubicBezTo>
                  <a:pt x="4960067" y="1693825"/>
                  <a:pt x="4983896" y="1705170"/>
                  <a:pt x="5013390" y="1725590"/>
                </a:cubicBezTo>
                <a:cubicBezTo>
                  <a:pt x="5042885" y="1746010"/>
                  <a:pt x="5064443" y="1758486"/>
                  <a:pt x="5078051" y="1763027"/>
                </a:cubicBezTo>
                <a:cubicBezTo>
                  <a:pt x="5164278" y="1862862"/>
                  <a:pt x="5207388" y="1960435"/>
                  <a:pt x="5207388" y="2055729"/>
                </a:cubicBezTo>
                <a:cubicBezTo>
                  <a:pt x="5207388" y="2205485"/>
                  <a:pt x="5196043" y="2304754"/>
                  <a:pt x="5173353" y="2353537"/>
                </a:cubicBezTo>
                <a:cubicBezTo>
                  <a:pt x="5150663" y="2402319"/>
                  <a:pt x="5099618" y="2440330"/>
                  <a:pt x="5020195" y="2467553"/>
                </a:cubicBezTo>
                <a:cubicBezTo>
                  <a:pt x="4904473" y="2508400"/>
                  <a:pt x="4788760" y="2548108"/>
                  <a:pt x="4673038" y="2586676"/>
                </a:cubicBezTo>
                <a:cubicBezTo>
                  <a:pt x="4602705" y="2613908"/>
                  <a:pt x="4533488" y="2627523"/>
                  <a:pt x="4465425" y="2627523"/>
                </a:cubicBezTo>
                <a:cubicBezTo>
                  <a:pt x="4372386" y="2627523"/>
                  <a:pt x="4278790" y="2596324"/>
                  <a:pt x="4184634" y="2533926"/>
                </a:cubicBezTo>
                <a:cubicBezTo>
                  <a:pt x="4090472" y="2471528"/>
                  <a:pt x="4027508" y="2397220"/>
                  <a:pt x="3995736" y="2310993"/>
                </a:cubicBezTo>
                <a:cubicBezTo>
                  <a:pt x="3911787" y="2304189"/>
                  <a:pt x="3842577" y="2274687"/>
                  <a:pt x="3788123" y="2222503"/>
                </a:cubicBezTo>
                <a:lnTo>
                  <a:pt x="3726856" y="2246324"/>
                </a:lnTo>
                <a:lnTo>
                  <a:pt x="3720052" y="2283769"/>
                </a:lnTo>
                <a:cubicBezTo>
                  <a:pt x="3767703" y="2372259"/>
                  <a:pt x="3815346" y="2460749"/>
                  <a:pt x="3862997" y="2549239"/>
                </a:cubicBezTo>
                <a:cubicBezTo>
                  <a:pt x="3942420" y="2689921"/>
                  <a:pt x="4007647" y="2767632"/>
                  <a:pt x="4058700" y="2782379"/>
                </a:cubicBezTo>
                <a:cubicBezTo>
                  <a:pt x="4109752" y="2797133"/>
                  <a:pt x="4145492" y="2835137"/>
                  <a:pt x="4165912" y="2896403"/>
                </a:cubicBezTo>
                <a:lnTo>
                  <a:pt x="4155698" y="2940644"/>
                </a:lnTo>
                <a:cubicBezTo>
                  <a:pt x="4098981" y="2954260"/>
                  <a:pt x="4025230" y="2979220"/>
                  <a:pt x="3934470" y="3015526"/>
                </a:cubicBezTo>
                <a:cubicBezTo>
                  <a:pt x="3898171" y="3015526"/>
                  <a:pt x="3849382" y="3004181"/>
                  <a:pt x="3788123" y="2981491"/>
                </a:cubicBezTo>
                <a:lnTo>
                  <a:pt x="3747276" y="3005313"/>
                </a:lnTo>
                <a:cubicBezTo>
                  <a:pt x="3710978" y="3005313"/>
                  <a:pt x="3671262" y="2992836"/>
                  <a:pt x="3628153" y="2967875"/>
                </a:cubicBezTo>
                <a:cubicBezTo>
                  <a:pt x="3619086" y="2940644"/>
                  <a:pt x="3609438" y="2912847"/>
                  <a:pt x="3599224" y="2884485"/>
                </a:cubicBezTo>
                <a:cubicBezTo>
                  <a:pt x="3589011" y="2856122"/>
                  <a:pt x="3574837" y="2836268"/>
                  <a:pt x="3556680" y="2824923"/>
                </a:cubicBezTo>
                <a:lnTo>
                  <a:pt x="3505627" y="2824923"/>
                </a:lnTo>
                <a:lnTo>
                  <a:pt x="3509029" y="2838539"/>
                </a:lnTo>
                <a:lnTo>
                  <a:pt x="3495421" y="2875976"/>
                </a:lnTo>
                <a:cubicBezTo>
                  <a:pt x="3450034" y="2887321"/>
                  <a:pt x="3418276" y="2892993"/>
                  <a:pt x="3400120" y="2892993"/>
                </a:cubicBezTo>
                <a:cubicBezTo>
                  <a:pt x="3284398" y="2892993"/>
                  <a:pt x="3190236" y="2836268"/>
                  <a:pt x="3117632" y="2722817"/>
                </a:cubicBezTo>
                <a:cubicBezTo>
                  <a:pt x="3083589" y="2675174"/>
                  <a:pt x="3037077" y="2569659"/>
                  <a:pt x="2978081" y="2406294"/>
                </a:cubicBezTo>
                <a:cubicBezTo>
                  <a:pt x="2978081" y="2376793"/>
                  <a:pt x="2989434" y="2345028"/>
                  <a:pt x="3012117" y="2310993"/>
                </a:cubicBezTo>
                <a:lnTo>
                  <a:pt x="3005313" y="2266751"/>
                </a:lnTo>
                <a:cubicBezTo>
                  <a:pt x="2814709" y="2325740"/>
                  <a:pt x="2609367" y="2355241"/>
                  <a:pt x="2389269" y="2355241"/>
                </a:cubicBezTo>
                <a:cubicBezTo>
                  <a:pt x="2064803" y="2355241"/>
                  <a:pt x="1682480" y="2290573"/>
                  <a:pt x="1242285" y="2161236"/>
                </a:cubicBezTo>
                <a:cubicBezTo>
                  <a:pt x="1242285" y="2342757"/>
                  <a:pt x="1271780" y="2475496"/>
                  <a:pt x="1330776" y="2559453"/>
                </a:cubicBezTo>
                <a:cubicBezTo>
                  <a:pt x="1360270" y="2598022"/>
                  <a:pt x="1421536" y="2645672"/>
                  <a:pt x="1514567" y="2702398"/>
                </a:cubicBezTo>
                <a:cubicBezTo>
                  <a:pt x="1589449" y="2745507"/>
                  <a:pt x="1637100" y="2802233"/>
                  <a:pt x="1657512" y="2872574"/>
                </a:cubicBezTo>
                <a:cubicBezTo>
                  <a:pt x="1655249" y="2888460"/>
                  <a:pt x="1625747" y="2896403"/>
                  <a:pt x="1569022" y="2896403"/>
                </a:cubicBezTo>
                <a:cubicBezTo>
                  <a:pt x="1532724" y="2898666"/>
                  <a:pt x="1514567" y="2911150"/>
                  <a:pt x="1514567" y="2933840"/>
                </a:cubicBezTo>
                <a:cubicBezTo>
                  <a:pt x="1514567" y="2942915"/>
                  <a:pt x="1516838" y="2953128"/>
                  <a:pt x="1521379" y="2964473"/>
                </a:cubicBezTo>
                <a:cubicBezTo>
                  <a:pt x="1537257" y="2962203"/>
                  <a:pt x="1475991" y="2961064"/>
                  <a:pt x="1337587" y="2961064"/>
                </a:cubicBezTo>
                <a:cubicBezTo>
                  <a:pt x="1294477" y="2961064"/>
                  <a:pt x="1244548" y="2963334"/>
                  <a:pt x="1187831" y="2967875"/>
                </a:cubicBezTo>
                <a:cubicBezTo>
                  <a:pt x="1140180" y="2942915"/>
                  <a:pt x="1052255" y="2864065"/>
                  <a:pt x="924058" y="2731326"/>
                </a:cubicBezTo>
                <a:cubicBezTo>
                  <a:pt x="795860" y="2598595"/>
                  <a:pt x="722682" y="2509531"/>
                  <a:pt x="704526" y="2464151"/>
                </a:cubicBezTo>
                <a:cubicBezTo>
                  <a:pt x="695459" y="2441461"/>
                  <a:pt x="681843" y="2423312"/>
                  <a:pt x="663687" y="2409696"/>
                </a:cubicBezTo>
                <a:cubicBezTo>
                  <a:pt x="625111" y="2430116"/>
                  <a:pt x="605830" y="2455077"/>
                  <a:pt x="605830" y="2484571"/>
                </a:cubicBezTo>
                <a:cubicBezTo>
                  <a:pt x="605830" y="2532222"/>
                  <a:pt x="648940" y="2587815"/>
                  <a:pt x="735159" y="2651345"/>
                </a:cubicBezTo>
                <a:cubicBezTo>
                  <a:pt x="837265" y="2726227"/>
                  <a:pt x="895122" y="2776141"/>
                  <a:pt x="908737" y="2801101"/>
                </a:cubicBezTo>
                <a:lnTo>
                  <a:pt x="881514" y="2824923"/>
                </a:lnTo>
                <a:lnTo>
                  <a:pt x="796425" y="2811315"/>
                </a:lnTo>
                <a:lnTo>
                  <a:pt x="796425" y="2858958"/>
                </a:lnTo>
                <a:cubicBezTo>
                  <a:pt x="776006" y="2870303"/>
                  <a:pt x="747636" y="2875976"/>
                  <a:pt x="711338" y="2875976"/>
                </a:cubicBezTo>
                <a:cubicBezTo>
                  <a:pt x="695459" y="2875976"/>
                  <a:pt x="628513" y="2864631"/>
                  <a:pt x="510528" y="2841941"/>
                </a:cubicBezTo>
                <a:cubicBezTo>
                  <a:pt x="469682" y="2805642"/>
                  <a:pt x="427711" y="2725088"/>
                  <a:pt x="384601" y="2600292"/>
                </a:cubicBezTo>
                <a:cubicBezTo>
                  <a:pt x="327876" y="2434657"/>
                  <a:pt x="294972" y="2343896"/>
                  <a:pt x="285897" y="2328010"/>
                </a:cubicBezTo>
                <a:cubicBezTo>
                  <a:pt x="290438" y="2300787"/>
                  <a:pt x="307456" y="2253136"/>
                  <a:pt x="336950" y="2185065"/>
                </a:cubicBezTo>
                <a:cubicBezTo>
                  <a:pt x="359640" y="2128340"/>
                  <a:pt x="370985" y="2078419"/>
                  <a:pt x="370985" y="2035309"/>
                </a:cubicBezTo>
                <a:cubicBezTo>
                  <a:pt x="311990" y="1960435"/>
                  <a:pt x="264339" y="1858329"/>
                  <a:pt x="228040" y="1728992"/>
                </a:cubicBezTo>
                <a:cubicBezTo>
                  <a:pt x="200809" y="1620082"/>
                  <a:pt x="173578" y="1510034"/>
                  <a:pt x="146354" y="1398853"/>
                </a:cubicBezTo>
                <a:lnTo>
                  <a:pt x="95302" y="1388640"/>
                </a:lnTo>
                <a:cubicBezTo>
                  <a:pt x="79416" y="1449906"/>
                  <a:pt x="73743" y="1530453"/>
                  <a:pt x="78284" y="1630288"/>
                </a:cubicBezTo>
                <a:lnTo>
                  <a:pt x="51053" y="1640502"/>
                </a:lnTo>
                <a:cubicBezTo>
                  <a:pt x="17018" y="1595122"/>
                  <a:pt x="0" y="1541798"/>
                  <a:pt x="0" y="1480532"/>
                </a:cubicBezTo>
                <a:cubicBezTo>
                  <a:pt x="0" y="1283132"/>
                  <a:pt x="98704" y="1005178"/>
                  <a:pt x="296103" y="646669"/>
                </a:cubicBezTo>
                <a:cubicBezTo>
                  <a:pt x="532087" y="215556"/>
                  <a:pt x="981356" y="0"/>
                  <a:pt x="16439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8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609394" y="2240979"/>
            <a:ext cx="4920548" cy="2984474"/>
          </a:xfrm>
          <a:custGeom>
            <a:avLst/>
            <a:gdLst>
              <a:gd name="connsiteX0" fmla="*/ 2191782 w 4920548"/>
              <a:gd name="connsiteY0" fmla="*/ 0 h 2984474"/>
              <a:gd name="connsiteX1" fmla="*/ 2721462 w 4920548"/>
              <a:gd name="connsiteY1" fmla="*/ 32874 h 2984474"/>
              <a:gd name="connsiteX2" fmla="*/ 3225567 w 4920548"/>
              <a:gd name="connsiteY2" fmla="*/ 135153 h 2984474"/>
              <a:gd name="connsiteX3" fmla="*/ 3568950 w 4920548"/>
              <a:gd name="connsiteY3" fmla="*/ 317807 h 2984474"/>
              <a:gd name="connsiteX4" fmla="*/ 3791777 w 4920548"/>
              <a:gd name="connsiteY4" fmla="*/ 394516 h 2984474"/>
              <a:gd name="connsiteX5" fmla="*/ 3999995 w 4920548"/>
              <a:gd name="connsiteY5" fmla="*/ 526025 h 2984474"/>
              <a:gd name="connsiteX6" fmla="*/ 4010955 w 4920548"/>
              <a:gd name="connsiteY6" fmla="*/ 526025 h 2984474"/>
              <a:gd name="connsiteX7" fmla="*/ 4021915 w 4920548"/>
              <a:gd name="connsiteY7" fmla="*/ 522370 h 2984474"/>
              <a:gd name="connsiteX8" fmla="*/ 3992690 w 4920548"/>
              <a:gd name="connsiteY8" fmla="*/ 427396 h 2984474"/>
              <a:gd name="connsiteX9" fmla="*/ 4189954 w 4920548"/>
              <a:gd name="connsiteY9" fmla="*/ 529674 h 2984474"/>
              <a:gd name="connsiteX10" fmla="*/ 4343378 w 4920548"/>
              <a:gd name="connsiteY10" fmla="*/ 697714 h 2984474"/>
              <a:gd name="connsiteX11" fmla="*/ 4354338 w 4920548"/>
              <a:gd name="connsiteY11" fmla="*/ 697714 h 2984474"/>
              <a:gd name="connsiteX12" fmla="*/ 4365298 w 4920548"/>
              <a:gd name="connsiteY12" fmla="*/ 694058 h 2984474"/>
              <a:gd name="connsiteX13" fmla="*/ 4372603 w 4920548"/>
              <a:gd name="connsiteY13" fmla="*/ 449310 h 2984474"/>
              <a:gd name="connsiteX14" fmla="*/ 4489497 w 4920548"/>
              <a:gd name="connsiteY14" fmla="*/ 617349 h 2984474"/>
              <a:gd name="connsiteX15" fmla="*/ 4624655 w 4920548"/>
              <a:gd name="connsiteY15" fmla="*/ 825567 h 2984474"/>
              <a:gd name="connsiteX16" fmla="*/ 4646576 w 4920548"/>
              <a:gd name="connsiteY16" fmla="*/ 964381 h 2984474"/>
              <a:gd name="connsiteX17" fmla="*/ 4606391 w 4920548"/>
              <a:gd name="connsiteY17" fmla="*/ 1209129 h 2984474"/>
              <a:gd name="connsiteX18" fmla="*/ 4555251 w 4920548"/>
              <a:gd name="connsiteY18" fmla="*/ 1475797 h 2984474"/>
              <a:gd name="connsiteX19" fmla="*/ 4639271 w 4920548"/>
              <a:gd name="connsiteY19" fmla="*/ 1782644 h 2984474"/>
              <a:gd name="connsiteX20" fmla="*/ 4613695 w 4920548"/>
              <a:gd name="connsiteY20" fmla="*/ 2005477 h 2984474"/>
              <a:gd name="connsiteX21" fmla="*/ 4705019 w 4920548"/>
              <a:gd name="connsiteY21" fmla="*/ 2140636 h 2984474"/>
              <a:gd name="connsiteX22" fmla="*/ 4873058 w 4920548"/>
              <a:gd name="connsiteY22" fmla="*/ 2195431 h 2984474"/>
              <a:gd name="connsiteX23" fmla="*/ 4920548 w 4920548"/>
              <a:gd name="connsiteY23" fmla="*/ 2275795 h 2984474"/>
              <a:gd name="connsiteX24" fmla="*/ 4812781 w 4920548"/>
              <a:gd name="connsiteY24" fmla="*/ 2396344 h 2984474"/>
              <a:gd name="connsiteX25" fmla="*/ 4661185 w 4920548"/>
              <a:gd name="connsiteY25" fmla="*/ 2476708 h 2984474"/>
              <a:gd name="connsiteX26" fmla="*/ 4339723 w 4920548"/>
              <a:gd name="connsiteY26" fmla="*/ 2356159 h 2984474"/>
              <a:gd name="connsiteX27" fmla="*/ 4237444 w 4920548"/>
              <a:gd name="connsiteY27" fmla="*/ 2228311 h 2984474"/>
              <a:gd name="connsiteX28" fmla="*/ 3945207 w 4920548"/>
              <a:gd name="connsiteY28" fmla="*/ 2038352 h 2984474"/>
              <a:gd name="connsiteX29" fmla="*/ 3736989 w 4920548"/>
              <a:gd name="connsiteY29" fmla="*/ 1778995 h 2984474"/>
              <a:gd name="connsiteX30" fmla="*/ 3616439 w 4920548"/>
              <a:gd name="connsiteY30" fmla="*/ 1819174 h 2984474"/>
              <a:gd name="connsiteX31" fmla="*/ 3488585 w 4920548"/>
              <a:gd name="connsiteY31" fmla="*/ 1808214 h 2984474"/>
              <a:gd name="connsiteX32" fmla="*/ 3463016 w 4920548"/>
              <a:gd name="connsiteY32" fmla="*/ 1895888 h 2984474"/>
              <a:gd name="connsiteX33" fmla="*/ 3510500 w 4920548"/>
              <a:gd name="connsiteY33" fmla="*/ 2082186 h 2984474"/>
              <a:gd name="connsiteX34" fmla="*/ 3567122 w 4920548"/>
              <a:gd name="connsiteY34" fmla="*/ 2268490 h 2984474"/>
              <a:gd name="connsiteX35" fmla="*/ 3572599 w 4920548"/>
              <a:gd name="connsiteY35" fmla="*/ 2575343 h 2984474"/>
              <a:gd name="connsiteX36" fmla="*/ 3638354 w 4920548"/>
              <a:gd name="connsiteY36" fmla="*/ 2630131 h 2984474"/>
              <a:gd name="connsiteX37" fmla="*/ 3642009 w 4920548"/>
              <a:gd name="connsiteY37" fmla="*/ 2622827 h 2984474"/>
              <a:gd name="connsiteX38" fmla="*/ 3634704 w 4920548"/>
              <a:gd name="connsiteY38" fmla="*/ 2655707 h 2984474"/>
              <a:gd name="connsiteX39" fmla="*/ 3547029 w 4920548"/>
              <a:gd name="connsiteY39" fmla="*/ 2714151 h 2984474"/>
              <a:gd name="connsiteX40" fmla="*/ 3521460 w 4920548"/>
              <a:gd name="connsiteY40" fmla="*/ 2714151 h 2984474"/>
              <a:gd name="connsiteX41" fmla="*/ 3470321 w 4920548"/>
              <a:gd name="connsiteY41" fmla="*/ 2673972 h 2984474"/>
              <a:gd name="connsiteX42" fmla="*/ 3426480 w 4920548"/>
              <a:gd name="connsiteY42" fmla="*/ 2578992 h 2984474"/>
              <a:gd name="connsiteX43" fmla="*/ 3437440 w 4920548"/>
              <a:gd name="connsiteY43" fmla="*/ 2389039 h 2984474"/>
              <a:gd name="connsiteX44" fmla="*/ 3397255 w 4920548"/>
              <a:gd name="connsiteY44" fmla="*/ 2213695 h 2984474"/>
              <a:gd name="connsiteX45" fmla="*/ 3280367 w 4920548"/>
              <a:gd name="connsiteY45" fmla="*/ 2060272 h 2984474"/>
              <a:gd name="connsiteX46" fmla="*/ 3145209 w 4920548"/>
              <a:gd name="connsiteY46" fmla="*/ 1932418 h 2984474"/>
              <a:gd name="connsiteX47" fmla="*/ 3199997 w 4920548"/>
              <a:gd name="connsiteY47" fmla="*/ 2308675 h 2984474"/>
              <a:gd name="connsiteX48" fmla="*/ 3229222 w 4920548"/>
              <a:gd name="connsiteY48" fmla="*/ 2410959 h 2984474"/>
              <a:gd name="connsiteX49" fmla="*/ 3210957 w 4920548"/>
              <a:gd name="connsiteY49" fmla="*/ 2608217 h 2984474"/>
              <a:gd name="connsiteX50" fmla="*/ 3280367 w 4920548"/>
              <a:gd name="connsiteY50" fmla="*/ 2747031 h 2984474"/>
              <a:gd name="connsiteX51" fmla="*/ 3178083 w 4920548"/>
              <a:gd name="connsiteY51" fmla="*/ 2750681 h 2984474"/>
              <a:gd name="connsiteX52" fmla="*/ 3057534 w 4920548"/>
              <a:gd name="connsiteY52" fmla="*/ 2673972 h 2984474"/>
              <a:gd name="connsiteX53" fmla="*/ 3057534 w 4920548"/>
              <a:gd name="connsiteY53" fmla="*/ 2558900 h 2984474"/>
              <a:gd name="connsiteX54" fmla="*/ 3057534 w 4920548"/>
              <a:gd name="connsiteY54" fmla="*/ 2440178 h 2984474"/>
              <a:gd name="connsiteX55" fmla="*/ 3021172 w 4920548"/>
              <a:gd name="connsiteY55" fmla="*/ 2206391 h 2984474"/>
              <a:gd name="connsiteX56" fmla="*/ 2795606 w 4920548"/>
              <a:gd name="connsiteY56" fmla="*/ 1888584 h 2984474"/>
              <a:gd name="connsiteX57" fmla="*/ 2533672 w 4920548"/>
              <a:gd name="connsiteY57" fmla="*/ 1819174 h 2984474"/>
              <a:gd name="connsiteX58" fmla="*/ 2399059 w 4920548"/>
              <a:gd name="connsiteY58" fmla="*/ 1830134 h 2984474"/>
              <a:gd name="connsiteX59" fmla="*/ 2260844 w 4920548"/>
              <a:gd name="connsiteY59" fmla="*/ 1841094 h 2984474"/>
              <a:gd name="connsiteX60" fmla="*/ 2031676 w 4920548"/>
              <a:gd name="connsiteY60" fmla="*/ 1808214 h 2984474"/>
              <a:gd name="connsiteX61" fmla="*/ 1802455 w 4920548"/>
              <a:gd name="connsiteY61" fmla="*/ 1760730 h 2984474"/>
              <a:gd name="connsiteX62" fmla="*/ 1362271 w 4920548"/>
              <a:gd name="connsiteY62" fmla="*/ 2158901 h 2984474"/>
              <a:gd name="connsiteX63" fmla="*/ 1296804 w 4920548"/>
              <a:gd name="connsiteY63" fmla="*/ 2286755 h 2984474"/>
              <a:gd name="connsiteX64" fmla="*/ 1296804 w 4920548"/>
              <a:gd name="connsiteY64" fmla="*/ 2341549 h 2984474"/>
              <a:gd name="connsiteX65" fmla="*/ 1307764 w 4920548"/>
              <a:gd name="connsiteY65" fmla="*/ 2405476 h 2984474"/>
              <a:gd name="connsiteX66" fmla="*/ 1318724 w 4920548"/>
              <a:gd name="connsiteY66" fmla="*/ 2465748 h 2984474"/>
              <a:gd name="connsiteX67" fmla="*/ 1313241 w 4920548"/>
              <a:gd name="connsiteY67" fmla="*/ 2535158 h 2984474"/>
              <a:gd name="connsiteX68" fmla="*/ 1307764 w 4920548"/>
              <a:gd name="connsiteY68" fmla="*/ 2597257 h 2984474"/>
              <a:gd name="connsiteX69" fmla="*/ 1336983 w 4920548"/>
              <a:gd name="connsiteY69" fmla="*/ 2719634 h 2984474"/>
              <a:gd name="connsiteX70" fmla="*/ 1373513 w 4920548"/>
              <a:gd name="connsiteY70" fmla="*/ 2867580 h 2984474"/>
              <a:gd name="connsiteX71" fmla="*/ 1263924 w 4920548"/>
              <a:gd name="connsiteY71" fmla="*/ 2820091 h 2984474"/>
              <a:gd name="connsiteX72" fmla="*/ 1271228 w 4920548"/>
              <a:gd name="connsiteY72" fmla="*/ 2904110 h 2984474"/>
              <a:gd name="connsiteX73" fmla="*/ 1271228 w 4920548"/>
              <a:gd name="connsiteY73" fmla="*/ 2984474 h 2984474"/>
              <a:gd name="connsiteX74" fmla="*/ 1095885 w 4920548"/>
              <a:gd name="connsiteY74" fmla="*/ 2834700 h 2984474"/>
              <a:gd name="connsiteX75" fmla="*/ 1110500 w 4920548"/>
              <a:gd name="connsiteY75" fmla="*/ 2345205 h 2984474"/>
              <a:gd name="connsiteX76" fmla="*/ 1139725 w 4920548"/>
              <a:gd name="connsiteY76" fmla="*/ 2122371 h 2984474"/>
              <a:gd name="connsiteX77" fmla="*/ 1123288 w 4920548"/>
              <a:gd name="connsiteY77" fmla="*/ 2021915 h 2984474"/>
              <a:gd name="connsiteX78" fmla="*/ 1106845 w 4920548"/>
              <a:gd name="connsiteY78" fmla="*/ 1917809 h 2984474"/>
              <a:gd name="connsiteX79" fmla="*/ 1176255 w 4920548"/>
              <a:gd name="connsiteY79" fmla="*/ 1716895 h 2984474"/>
              <a:gd name="connsiteX80" fmla="*/ 1095885 w 4920548"/>
              <a:gd name="connsiteY80" fmla="*/ 1716895 h 2984474"/>
              <a:gd name="connsiteX81" fmla="*/ 891322 w 4920548"/>
              <a:gd name="connsiteY81" fmla="*/ 1910498 h 2984474"/>
              <a:gd name="connsiteX82" fmla="*/ 862103 w 4920548"/>
              <a:gd name="connsiteY82" fmla="*/ 2151596 h 2984474"/>
              <a:gd name="connsiteX83" fmla="*/ 869408 w 4920548"/>
              <a:gd name="connsiteY83" fmla="*/ 2273967 h 2984474"/>
              <a:gd name="connsiteX84" fmla="*/ 876713 w 4920548"/>
              <a:gd name="connsiteY84" fmla="*/ 2396344 h 2984474"/>
              <a:gd name="connsiteX85" fmla="*/ 832872 w 4920548"/>
              <a:gd name="connsiteY85" fmla="*/ 2557072 h 2984474"/>
              <a:gd name="connsiteX86" fmla="*/ 902282 w 4920548"/>
              <a:gd name="connsiteY86" fmla="*/ 2882190 h 2984474"/>
              <a:gd name="connsiteX87" fmla="*/ 821918 w 4920548"/>
              <a:gd name="connsiteY87" fmla="*/ 2845660 h 2984474"/>
              <a:gd name="connsiteX88" fmla="*/ 821918 w 4920548"/>
              <a:gd name="connsiteY88" fmla="*/ 2958899 h 2984474"/>
              <a:gd name="connsiteX89" fmla="*/ 789038 w 4920548"/>
              <a:gd name="connsiteY89" fmla="*/ 2951594 h 2984474"/>
              <a:gd name="connsiteX90" fmla="*/ 613694 w 4920548"/>
              <a:gd name="connsiteY90" fmla="*/ 2659356 h 2984474"/>
              <a:gd name="connsiteX91" fmla="*/ 697713 w 4920548"/>
              <a:gd name="connsiteY91" fmla="*/ 2447483 h 2984474"/>
              <a:gd name="connsiteX92" fmla="*/ 672144 w 4920548"/>
              <a:gd name="connsiteY92" fmla="*/ 1983557 h 2984474"/>
              <a:gd name="connsiteX93" fmla="*/ 646574 w 4920548"/>
              <a:gd name="connsiteY93" fmla="*/ 1877624 h 2984474"/>
              <a:gd name="connsiteX94" fmla="*/ 690409 w 4920548"/>
              <a:gd name="connsiteY94" fmla="*/ 1789949 h 2984474"/>
              <a:gd name="connsiteX95" fmla="*/ 708673 w 4920548"/>
              <a:gd name="connsiteY95" fmla="*/ 1620088 h 2984474"/>
              <a:gd name="connsiteX96" fmla="*/ 726938 w 4920548"/>
              <a:gd name="connsiteY96" fmla="*/ 1450227 h 2984474"/>
              <a:gd name="connsiteX97" fmla="*/ 701369 w 4920548"/>
              <a:gd name="connsiteY97" fmla="*/ 1313241 h 2984474"/>
              <a:gd name="connsiteX98" fmla="*/ 675799 w 4920548"/>
              <a:gd name="connsiteY98" fmla="*/ 1176255 h 2984474"/>
              <a:gd name="connsiteX99" fmla="*/ 697713 w 4920548"/>
              <a:gd name="connsiteY99" fmla="*/ 894977 h 2984474"/>
              <a:gd name="connsiteX100" fmla="*/ 332417 w 4920548"/>
              <a:gd name="connsiteY100" fmla="*/ 1190864 h 2984474"/>
              <a:gd name="connsiteX101" fmla="*/ 0 w 4920548"/>
              <a:gd name="connsiteY101" fmla="*/ 1431963 h 2984474"/>
              <a:gd name="connsiteX102" fmla="*/ 189953 w 4920548"/>
              <a:gd name="connsiteY102" fmla="*/ 1179904 h 2984474"/>
              <a:gd name="connsiteX103" fmla="*/ 431052 w 4920548"/>
              <a:gd name="connsiteY103" fmla="*/ 960726 h 2984474"/>
              <a:gd name="connsiteX104" fmla="*/ 814607 w 4920548"/>
              <a:gd name="connsiteY104" fmla="*/ 648396 h 2984474"/>
              <a:gd name="connsiteX105" fmla="*/ 1245659 w 4920548"/>
              <a:gd name="connsiteY105" fmla="*/ 434701 h 2984474"/>
              <a:gd name="connsiteX106" fmla="*/ 1676710 w 4920548"/>
              <a:gd name="connsiteY106" fmla="*/ 270317 h 2984474"/>
              <a:gd name="connsiteX107" fmla="*/ 2169861 w 4920548"/>
              <a:gd name="connsiteY107" fmla="*/ 164377 h 2984474"/>
              <a:gd name="connsiteX108" fmla="*/ 2206391 w 4920548"/>
              <a:gd name="connsiteY108" fmla="*/ 124198 h 2984474"/>
              <a:gd name="connsiteX109" fmla="*/ 2191782 w 4920548"/>
              <a:gd name="connsiteY109" fmla="*/ 0 h 298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920548" h="2984474">
                <a:moveTo>
                  <a:pt x="2191782" y="0"/>
                </a:moveTo>
                <a:cubicBezTo>
                  <a:pt x="2340333" y="0"/>
                  <a:pt x="2516893" y="10954"/>
                  <a:pt x="2721462" y="32874"/>
                </a:cubicBezTo>
                <a:cubicBezTo>
                  <a:pt x="2974731" y="59660"/>
                  <a:pt x="3142770" y="93757"/>
                  <a:pt x="3225567" y="135153"/>
                </a:cubicBezTo>
                <a:cubicBezTo>
                  <a:pt x="3284017" y="164377"/>
                  <a:pt x="3398472" y="225260"/>
                  <a:pt x="3568950" y="317807"/>
                </a:cubicBezTo>
                <a:cubicBezTo>
                  <a:pt x="3620089" y="332416"/>
                  <a:pt x="3694365" y="357986"/>
                  <a:pt x="3791777" y="394516"/>
                </a:cubicBezTo>
                <a:cubicBezTo>
                  <a:pt x="3855093" y="428612"/>
                  <a:pt x="3924503" y="472447"/>
                  <a:pt x="3999995" y="526025"/>
                </a:cubicBezTo>
                <a:lnTo>
                  <a:pt x="4010955" y="526025"/>
                </a:lnTo>
                <a:lnTo>
                  <a:pt x="4021915" y="522370"/>
                </a:lnTo>
                <a:cubicBezTo>
                  <a:pt x="4017050" y="493151"/>
                  <a:pt x="4007306" y="461487"/>
                  <a:pt x="3992690" y="427396"/>
                </a:cubicBezTo>
                <a:cubicBezTo>
                  <a:pt x="4056012" y="434701"/>
                  <a:pt x="4121761" y="468791"/>
                  <a:pt x="4189954" y="529674"/>
                </a:cubicBezTo>
                <a:cubicBezTo>
                  <a:pt x="4204564" y="544290"/>
                  <a:pt x="4255709" y="600301"/>
                  <a:pt x="4343378" y="697714"/>
                </a:cubicBezTo>
                <a:lnTo>
                  <a:pt x="4354338" y="697714"/>
                </a:lnTo>
                <a:lnTo>
                  <a:pt x="4365298" y="694058"/>
                </a:lnTo>
                <a:lnTo>
                  <a:pt x="4372603" y="449310"/>
                </a:lnTo>
                <a:cubicBezTo>
                  <a:pt x="4399389" y="463926"/>
                  <a:pt x="4438352" y="519937"/>
                  <a:pt x="4489497" y="617349"/>
                </a:cubicBezTo>
                <a:cubicBezTo>
                  <a:pt x="4545508" y="726938"/>
                  <a:pt x="4590565" y="796342"/>
                  <a:pt x="4624655" y="825567"/>
                </a:cubicBezTo>
                <a:cubicBezTo>
                  <a:pt x="4639271" y="866969"/>
                  <a:pt x="4646576" y="913236"/>
                  <a:pt x="4646576" y="964381"/>
                </a:cubicBezTo>
                <a:cubicBezTo>
                  <a:pt x="4646576" y="1008216"/>
                  <a:pt x="4633177" y="1089796"/>
                  <a:pt x="4606391" y="1209129"/>
                </a:cubicBezTo>
                <a:cubicBezTo>
                  <a:pt x="4577166" y="1345504"/>
                  <a:pt x="4560123" y="1434396"/>
                  <a:pt x="4555251" y="1475797"/>
                </a:cubicBezTo>
                <a:cubicBezTo>
                  <a:pt x="4552812" y="1490407"/>
                  <a:pt x="4580821" y="1592691"/>
                  <a:pt x="4639271" y="1782644"/>
                </a:cubicBezTo>
                <a:cubicBezTo>
                  <a:pt x="4622216" y="1880056"/>
                  <a:pt x="4613695" y="1954332"/>
                  <a:pt x="4613695" y="2005477"/>
                </a:cubicBezTo>
                <a:cubicBezTo>
                  <a:pt x="4613695" y="2063921"/>
                  <a:pt x="4644137" y="2108978"/>
                  <a:pt x="4705019" y="2140636"/>
                </a:cubicBezTo>
                <a:cubicBezTo>
                  <a:pt x="4719635" y="2147941"/>
                  <a:pt x="4775646" y="2166206"/>
                  <a:pt x="4873058" y="2195431"/>
                </a:cubicBezTo>
                <a:cubicBezTo>
                  <a:pt x="4904716" y="2224655"/>
                  <a:pt x="4920548" y="2251442"/>
                  <a:pt x="4920548" y="2275795"/>
                </a:cubicBezTo>
                <a:cubicBezTo>
                  <a:pt x="4920548" y="2302587"/>
                  <a:pt x="4884630" y="2342766"/>
                  <a:pt x="4812781" y="2396344"/>
                </a:cubicBezTo>
                <a:cubicBezTo>
                  <a:pt x="4740944" y="2449922"/>
                  <a:pt x="4690410" y="2476708"/>
                  <a:pt x="4661185" y="2476708"/>
                </a:cubicBezTo>
                <a:cubicBezTo>
                  <a:pt x="4624655" y="2476708"/>
                  <a:pt x="4517505" y="2436529"/>
                  <a:pt x="4339723" y="2356159"/>
                </a:cubicBezTo>
                <a:cubicBezTo>
                  <a:pt x="4288583" y="2307453"/>
                  <a:pt x="4254487" y="2264835"/>
                  <a:pt x="4237444" y="2228311"/>
                </a:cubicBezTo>
                <a:cubicBezTo>
                  <a:pt x="4140026" y="2164989"/>
                  <a:pt x="4042619" y="2101673"/>
                  <a:pt x="3945207" y="2038352"/>
                </a:cubicBezTo>
                <a:cubicBezTo>
                  <a:pt x="3833179" y="1953116"/>
                  <a:pt x="3763775" y="1866663"/>
                  <a:pt x="3736989" y="1778995"/>
                </a:cubicBezTo>
                <a:cubicBezTo>
                  <a:pt x="3705325" y="1778995"/>
                  <a:pt x="3665140" y="1792388"/>
                  <a:pt x="3616439" y="1819174"/>
                </a:cubicBezTo>
                <a:cubicBezTo>
                  <a:pt x="3570166" y="1819174"/>
                  <a:pt x="3527548" y="1815524"/>
                  <a:pt x="3488585" y="1808214"/>
                </a:cubicBezTo>
                <a:cubicBezTo>
                  <a:pt x="3471537" y="1830134"/>
                  <a:pt x="3463016" y="1859359"/>
                  <a:pt x="3463016" y="1895888"/>
                </a:cubicBezTo>
                <a:cubicBezTo>
                  <a:pt x="3463016" y="1939723"/>
                  <a:pt x="3478842" y="2001822"/>
                  <a:pt x="3510500" y="2082186"/>
                </a:cubicBezTo>
                <a:cubicBezTo>
                  <a:pt x="3544590" y="2169861"/>
                  <a:pt x="3563467" y="2231960"/>
                  <a:pt x="3567122" y="2268490"/>
                </a:cubicBezTo>
                <a:cubicBezTo>
                  <a:pt x="3570777" y="2305020"/>
                  <a:pt x="3572599" y="2407304"/>
                  <a:pt x="3572599" y="2575343"/>
                </a:cubicBezTo>
                <a:cubicBezTo>
                  <a:pt x="3592080" y="2597257"/>
                  <a:pt x="3614000" y="2615522"/>
                  <a:pt x="3638354" y="2630131"/>
                </a:cubicBezTo>
                <a:lnTo>
                  <a:pt x="3642009" y="2622827"/>
                </a:lnTo>
                <a:lnTo>
                  <a:pt x="3634704" y="2655707"/>
                </a:lnTo>
                <a:cubicBezTo>
                  <a:pt x="3610351" y="2667884"/>
                  <a:pt x="3581120" y="2687365"/>
                  <a:pt x="3547029" y="2714151"/>
                </a:cubicBezTo>
                <a:lnTo>
                  <a:pt x="3521460" y="2714151"/>
                </a:lnTo>
                <a:cubicBezTo>
                  <a:pt x="3501979" y="2701980"/>
                  <a:pt x="3484930" y="2688581"/>
                  <a:pt x="3470321" y="2673972"/>
                </a:cubicBezTo>
                <a:lnTo>
                  <a:pt x="3426480" y="2578992"/>
                </a:lnTo>
                <a:cubicBezTo>
                  <a:pt x="3433791" y="2454794"/>
                  <a:pt x="3437440" y="2391472"/>
                  <a:pt x="3437440" y="2389039"/>
                </a:cubicBezTo>
                <a:cubicBezTo>
                  <a:pt x="3437440" y="2342766"/>
                  <a:pt x="3424047" y="2284322"/>
                  <a:pt x="3397255" y="2213695"/>
                </a:cubicBezTo>
                <a:cubicBezTo>
                  <a:pt x="3397255" y="2213695"/>
                  <a:pt x="3358293" y="2162556"/>
                  <a:pt x="3280367" y="2060272"/>
                </a:cubicBezTo>
                <a:cubicBezTo>
                  <a:pt x="3226783" y="1992084"/>
                  <a:pt x="3181732" y="1949460"/>
                  <a:pt x="3145209" y="1932418"/>
                </a:cubicBezTo>
                <a:cubicBezTo>
                  <a:pt x="3152514" y="2017654"/>
                  <a:pt x="3170778" y="2143069"/>
                  <a:pt x="3199997" y="2308675"/>
                </a:cubicBezTo>
                <a:cubicBezTo>
                  <a:pt x="3219479" y="2384167"/>
                  <a:pt x="3229222" y="2418264"/>
                  <a:pt x="3229222" y="2410959"/>
                </a:cubicBezTo>
                <a:cubicBezTo>
                  <a:pt x="3229222" y="2447483"/>
                  <a:pt x="3223134" y="2513238"/>
                  <a:pt x="3210957" y="2608217"/>
                </a:cubicBezTo>
                <a:cubicBezTo>
                  <a:pt x="3252353" y="2673972"/>
                  <a:pt x="3275496" y="2720239"/>
                  <a:pt x="3280367" y="2747031"/>
                </a:cubicBezTo>
                <a:cubicBezTo>
                  <a:pt x="3246271" y="2749464"/>
                  <a:pt x="3212174" y="2750681"/>
                  <a:pt x="3178083" y="2750681"/>
                </a:cubicBezTo>
                <a:cubicBezTo>
                  <a:pt x="3158602" y="2750681"/>
                  <a:pt x="3118417" y="2725111"/>
                  <a:pt x="3057534" y="2673972"/>
                </a:cubicBezTo>
                <a:cubicBezTo>
                  <a:pt x="3057534" y="2649619"/>
                  <a:pt x="3057534" y="2611261"/>
                  <a:pt x="3057534" y="2558900"/>
                </a:cubicBezTo>
                <a:cubicBezTo>
                  <a:pt x="3057534" y="2506544"/>
                  <a:pt x="3057534" y="2466970"/>
                  <a:pt x="3057534" y="2440178"/>
                </a:cubicBezTo>
                <a:cubicBezTo>
                  <a:pt x="3057534" y="2357381"/>
                  <a:pt x="3045411" y="2279450"/>
                  <a:pt x="3021172" y="2206391"/>
                </a:cubicBezTo>
                <a:cubicBezTo>
                  <a:pt x="2938717" y="2106545"/>
                  <a:pt x="2863524" y="2000606"/>
                  <a:pt x="2795606" y="1888584"/>
                </a:cubicBezTo>
                <a:cubicBezTo>
                  <a:pt x="2725285" y="1842310"/>
                  <a:pt x="2637976" y="1819174"/>
                  <a:pt x="2533672" y="1819174"/>
                </a:cubicBezTo>
                <a:cubicBezTo>
                  <a:pt x="2504561" y="1819174"/>
                  <a:pt x="2459690" y="1822829"/>
                  <a:pt x="2399059" y="1830134"/>
                </a:cubicBezTo>
                <a:cubicBezTo>
                  <a:pt x="2338422" y="1837439"/>
                  <a:pt x="2292352" y="1841094"/>
                  <a:pt x="2260844" y="1841094"/>
                </a:cubicBezTo>
                <a:cubicBezTo>
                  <a:pt x="2202622" y="1841094"/>
                  <a:pt x="2126237" y="1830134"/>
                  <a:pt x="2031676" y="1808214"/>
                </a:cubicBezTo>
                <a:cubicBezTo>
                  <a:pt x="1920104" y="1781428"/>
                  <a:pt x="1843700" y="1765596"/>
                  <a:pt x="1802455" y="1760730"/>
                </a:cubicBezTo>
                <a:cubicBezTo>
                  <a:pt x="1656941" y="1943378"/>
                  <a:pt x="1510217" y="2076104"/>
                  <a:pt x="1362271" y="2158901"/>
                </a:cubicBezTo>
                <a:lnTo>
                  <a:pt x="1296804" y="2286755"/>
                </a:lnTo>
                <a:lnTo>
                  <a:pt x="1296804" y="2341549"/>
                </a:lnTo>
                <a:cubicBezTo>
                  <a:pt x="1296804" y="2356159"/>
                  <a:pt x="1300453" y="2377474"/>
                  <a:pt x="1307764" y="2405476"/>
                </a:cubicBezTo>
                <a:cubicBezTo>
                  <a:pt x="1315069" y="2433485"/>
                  <a:pt x="1318724" y="2453577"/>
                  <a:pt x="1318724" y="2465748"/>
                </a:cubicBezTo>
                <a:cubicBezTo>
                  <a:pt x="1318724" y="2482796"/>
                  <a:pt x="1316891" y="2505933"/>
                  <a:pt x="1313241" y="2535158"/>
                </a:cubicBezTo>
                <a:cubicBezTo>
                  <a:pt x="1309586" y="2564383"/>
                  <a:pt x="1307764" y="2585081"/>
                  <a:pt x="1307764" y="2597257"/>
                </a:cubicBezTo>
                <a:cubicBezTo>
                  <a:pt x="1307764" y="2604562"/>
                  <a:pt x="1317502" y="2645358"/>
                  <a:pt x="1336983" y="2719634"/>
                </a:cubicBezTo>
                <a:cubicBezTo>
                  <a:pt x="1356464" y="2793910"/>
                  <a:pt x="1368641" y="2843227"/>
                  <a:pt x="1373513" y="2867580"/>
                </a:cubicBezTo>
                <a:cubicBezTo>
                  <a:pt x="1334550" y="2848093"/>
                  <a:pt x="1298015" y="2832267"/>
                  <a:pt x="1263924" y="2820091"/>
                </a:cubicBezTo>
                <a:cubicBezTo>
                  <a:pt x="1268796" y="2851748"/>
                  <a:pt x="1271228" y="2879751"/>
                  <a:pt x="1271228" y="2904110"/>
                </a:cubicBezTo>
                <a:lnTo>
                  <a:pt x="1271228" y="2984474"/>
                </a:lnTo>
                <a:cubicBezTo>
                  <a:pt x="1198175" y="2984474"/>
                  <a:pt x="1139725" y="2934545"/>
                  <a:pt x="1095885" y="2834700"/>
                </a:cubicBezTo>
                <a:cubicBezTo>
                  <a:pt x="1095885" y="2583864"/>
                  <a:pt x="1100757" y="2420697"/>
                  <a:pt x="1110500" y="2345205"/>
                </a:cubicBezTo>
                <a:cubicBezTo>
                  <a:pt x="1129982" y="2191781"/>
                  <a:pt x="1139725" y="2117499"/>
                  <a:pt x="1139725" y="2122371"/>
                </a:cubicBezTo>
                <a:cubicBezTo>
                  <a:pt x="1139725" y="2100457"/>
                  <a:pt x="1134242" y="2066965"/>
                  <a:pt x="1123288" y="2021915"/>
                </a:cubicBezTo>
                <a:cubicBezTo>
                  <a:pt x="1112328" y="1976864"/>
                  <a:pt x="1106845" y="1942156"/>
                  <a:pt x="1106845" y="1917809"/>
                </a:cubicBezTo>
                <a:cubicBezTo>
                  <a:pt x="1106845" y="1881273"/>
                  <a:pt x="1129982" y="1814308"/>
                  <a:pt x="1176255" y="1716895"/>
                </a:cubicBezTo>
                <a:lnTo>
                  <a:pt x="1095885" y="1716895"/>
                </a:lnTo>
                <a:cubicBezTo>
                  <a:pt x="1081275" y="1724200"/>
                  <a:pt x="1013088" y="1788732"/>
                  <a:pt x="891322" y="1910498"/>
                </a:cubicBezTo>
                <a:cubicBezTo>
                  <a:pt x="871841" y="1973820"/>
                  <a:pt x="862103" y="2054184"/>
                  <a:pt x="862103" y="2151596"/>
                </a:cubicBezTo>
                <a:cubicBezTo>
                  <a:pt x="862103" y="2178382"/>
                  <a:pt x="864536" y="2219172"/>
                  <a:pt x="869408" y="2273967"/>
                </a:cubicBezTo>
                <a:cubicBezTo>
                  <a:pt x="874274" y="2328767"/>
                  <a:pt x="876713" y="2369558"/>
                  <a:pt x="876713" y="2396344"/>
                </a:cubicBezTo>
                <a:cubicBezTo>
                  <a:pt x="847488" y="2447483"/>
                  <a:pt x="832872" y="2501061"/>
                  <a:pt x="832872" y="2557072"/>
                </a:cubicBezTo>
                <a:cubicBezTo>
                  <a:pt x="832872" y="2574120"/>
                  <a:pt x="856009" y="2682493"/>
                  <a:pt x="902282" y="2882190"/>
                </a:cubicBezTo>
                <a:cubicBezTo>
                  <a:pt x="873057" y="2865141"/>
                  <a:pt x="846271" y="2852965"/>
                  <a:pt x="821918" y="2845660"/>
                </a:cubicBezTo>
                <a:lnTo>
                  <a:pt x="821918" y="2958899"/>
                </a:lnTo>
                <a:cubicBezTo>
                  <a:pt x="809742" y="2958899"/>
                  <a:pt x="798781" y="2956466"/>
                  <a:pt x="789038" y="2951594"/>
                </a:cubicBezTo>
                <a:cubicBezTo>
                  <a:pt x="698930" y="2856620"/>
                  <a:pt x="640486" y="2759208"/>
                  <a:pt x="613694" y="2659356"/>
                </a:cubicBezTo>
                <a:cubicBezTo>
                  <a:pt x="655096" y="2583864"/>
                  <a:pt x="683104" y="2513238"/>
                  <a:pt x="697713" y="2447483"/>
                </a:cubicBezTo>
                <a:cubicBezTo>
                  <a:pt x="680665" y="2347638"/>
                  <a:pt x="672144" y="2192998"/>
                  <a:pt x="672144" y="1983557"/>
                </a:cubicBezTo>
                <a:cubicBezTo>
                  <a:pt x="672144" y="1983557"/>
                  <a:pt x="663623" y="1948250"/>
                  <a:pt x="646574" y="1877624"/>
                </a:cubicBezTo>
                <a:cubicBezTo>
                  <a:pt x="656318" y="1850832"/>
                  <a:pt x="670928" y="1821607"/>
                  <a:pt x="690409" y="1789949"/>
                </a:cubicBezTo>
                <a:cubicBezTo>
                  <a:pt x="690409" y="1750986"/>
                  <a:pt x="696497" y="1694364"/>
                  <a:pt x="708673" y="1620088"/>
                </a:cubicBezTo>
                <a:cubicBezTo>
                  <a:pt x="720850" y="1545812"/>
                  <a:pt x="726938" y="1489190"/>
                  <a:pt x="726938" y="1450227"/>
                </a:cubicBezTo>
                <a:cubicBezTo>
                  <a:pt x="726938" y="1421003"/>
                  <a:pt x="718417" y="1375340"/>
                  <a:pt x="701369" y="1313241"/>
                </a:cubicBezTo>
                <a:cubicBezTo>
                  <a:pt x="684321" y="1251142"/>
                  <a:pt x="675799" y="1205474"/>
                  <a:pt x="675799" y="1176255"/>
                </a:cubicBezTo>
                <a:cubicBezTo>
                  <a:pt x="675799" y="1100757"/>
                  <a:pt x="683104" y="1006999"/>
                  <a:pt x="697713" y="894977"/>
                </a:cubicBezTo>
                <a:cubicBezTo>
                  <a:pt x="583259" y="919325"/>
                  <a:pt x="461487" y="1017959"/>
                  <a:pt x="332417" y="1190864"/>
                </a:cubicBezTo>
                <a:cubicBezTo>
                  <a:pt x="213084" y="1351599"/>
                  <a:pt x="102284" y="1431963"/>
                  <a:pt x="0" y="1431963"/>
                </a:cubicBezTo>
                <a:cubicBezTo>
                  <a:pt x="7305" y="1380817"/>
                  <a:pt x="70621" y="1296798"/>
                  <a:pt x="189953" y="1179904"/>
                </a:cubicBezTo>
                <a:cubicBezTo>
                  <a:pt x="270317" y="1106845"/>
                  <a:pt x="350682" y="1033785"/>
                  <a:pt x="431052" y="960726"/>
                </a:cubicBezTo>
                <a:cubicBezTo>
                  <a:pt x="591780" y="807303"/>
                  <a:pt x="719634" y="703197"/>
                  <a:pt x="814607" y="648396"/>
                </a:cubicBezTo>
                <a:cubicBezTo>
                  <a:pt x="909587" y="593607"/>
                  <a:pt x="1053273" y="522370"/>
                  <a:pt x="1245659" y="434701"/>
                </a:cubicBezTo>
                <a:cubicBezTo>
                  <a:pt x="1455093" y="342160"/>
                  <a:pt x="1598785" y="287366"/>
                  <a:pt x="1676710" y="270317"/>
                </a:cubicBezTo>
                <a:cubicBezTo>
                  <a:pt x="1791171" y="253269"/>
                  <a:pt x="1955555" y="217956"/>
                  <a:pt x="2169861" y="164377"/>
                </a:cubicBezTo>
                <a:lnTo>
                  <a:pt x="2206391" y="124198"/>
                </a:lnTo>
                <a:cubicBezTo>
                  <a:pt x="2203952" y="97412"/>
                  <a:pt x="2199086" y="56011"/>
                  <a:pt x="2191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1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6651172" y="1987215"/>
            <a:ext cx="5060802" cy="2811964"/>
          </a:xfrm>
          <a:custGeom>
            <a:avLst/>
            <a:gdLst>
              <a:gd name="connsiteX0" fmla="*/ 881259 w 5060802"/>
              <a:gd name="connsiteY0" fmla="*/ 0 h 2811964"/>
              <a:gd name="connsiteX1" fmla="*/ 925135 w 5060802"/>
              <a:gd name="connsiteY1" fmla="*/ 43884 h 2811964"/>
              <a:gd name="connsiteX2" fmla="*/ 950736 w 5060802"/>
              <a:gd name="connsiteY2" fmla="*/ 109699 h 2811964"/>
              <a:gd name="connsiteX3" fmla="*/ 1053118 w 5060802"/>
              <a:gd name="connsiteY3" fmla="*/ 40221 h 2811964"/>
              <a:gd name="connsiteX4" fmla="*/ 1082366 w 5060802"/>
              <a:gd name="connsiteY4" fmla="*/ 80451 h 2811964"/>
              <a:gd name="connsiteX5" fmla="*/ 1031179 w 5060802"/>
              <a:gd name="connsiteY5" fmla="*/ 226717 h 2811964"/>
              <a:gd name="connsiteX6" fmla="*/ 1301765 w 5060802"/>
              <a:gd name="connsiteY6" fmla="*/ 438798 h 2811964"/>
              <a:gd name="connsiteX7" fmla="*/ 1565049 w 5060802"/>
              <a:gd name="connsiteY7" fmla="*/ 559470 h 2811964"/>
              <a:gd name="connsiteX8" fmla="*/ 1795421 w 5060802"/>
              <a:gd name="connsiteY8" fmla="*/ 727674 h 2811964"/>
              <a:gd name="connsiteX9" fmla="*/ 2406078 w 5060802"/>
              <a:gd name="connsiteY9" fmla="*/ 1129906 h 2811964"/>
              <a:gd name="connsiteX10" fmla="*/ 2910690 w 5060802"/>
              <a:gd name="connsiteY10" fmla="*/ 1696687 h 2811964"/>
              <a:gd name="connsiteX11" fmla="*/ 3378744 w 5060802"/>
              <a:gd name="connsiteY11" fmla="*/ 2329290 h 2811964"/>
              <a:gd name="connsiteX12" fmla="*/ 3912621 w 5060802"/>
              <a:gd name="connsiteY12" fmla="*/ 2592565 h 2811964"/>
              <a:gd name="connsiteX13" fmla="*/ 4508650 w 5060802"/>
              <a:gd name="connsiteY13" fmla="*/ 2515777 h 2811964"/>
              <a:gd name="connsiteX14" fmla="*/ 4830438 w 5060802"/>
              <a:gd name="connsiteY14" fmla="*/ 2073324 h 2811964"/>
              <a:gd name="connsiteX15" fmla="*/ 4753642 w 5060802"/>
              <a:gd name="connsiteY15" fmla="*/ 1788103 h 2811964"/>
              <a:gd name="connsiteX16" fmla="*/ 4667713 w 5060802"/>
              <a:gd name="connsiteY16" fmla="*/ 1685713 h 2811964"/>
              <a:gd name="connsiteX17" fmla="*/ 4589101 w 5060802"/>
              <a:gd name="connsiteY17" fmla="*/ 1583332 h 2811964"/>
              <a:gd name="connsiteX18" fmla="*/ 4567155 w 5060802"/>
              <a:gd name="connsiteY18" fmla="*/ 1495571 h 2811964"/>
              <a:gd name="connsiteX19" fmla="*/ 4570810 w 5060802"/>
              <a:gd name="connsiteY19" fmla="*/ 1407810 h 2811964"/>
              <a:gd name="connsiteX20" fmla="*/ 4910881 w 5060802"/>
              <a:gd name="connsiteY20" fmla="*/ 1660120 h 2811964"/>
              <a:gd name="connsiteX21" fmla="*/ 5060802 w 5060802"/>
              <a:gd name="connsiteY21" fmla="*/ 2047723 h 2811964"/>
              <a:gd name="connsiteX22" fmla="*/ 4839580 w 5060802"/>
              <a:gd name="connsiteY22" fmla="*/ 2588910 h 2811964"/>
              <a:gd name="connsiteX23" fmla="*/ 4289251 w 5060802"/>
              <a:gd name="connsiteY23" fmla="*/ 2800991 h 2811964"/>
              <a:gd name="connsiteX24" fmla="*/ 4168578 w 5060802"/>
              <a:gd name="connsiteY24" fmla="*/ 2795512 h 2811964"/>
              <a:gd name="connsiteX25" fmla="*/ 4047914 w 5060802"/>
              <a:gd name="connsiteY25" fmla="*/ 2790026 h 2811964"/>
              <a:gd name="connsiteX26" fmla="*/ 2905212 w 5060802"/>
              <a:gd name="connsiteY26" fmla="*/ 2800991 h 2811964"/>
              <a:gd name="connsiteX27" fmla="*/ 1762509 w 5060802"/>
              <a:gd name="connsiteY27" fmla="*/ 2811964 h 2811964"/>
              <a:gd name="connsiteX28" fmla="*/ 1579677 w 5060802"/>
              <a:gd name="connsiteY28" fmla="*/ 2738831 h 2811964"/>
              <a:gd name="connsiteX29" fmla="*/ 1780792 w 5060802"/>
              <a:gd name="connsiteY29" fmla="*/ 2603538 h 2811964"/>
              <a:gd name="connsiteX30" fmla="*/ 1894147 w 5060802"/>
              <a:gd name="connsiteY30" fmla="*/ 2610848 h 2811964"/>
              <a:gd name="connsiteX31" fmla="*/ 1992881 w 5060802"/>
              <a:gd name="connsiteY31" fmla="*/ 2618159 h 2811964"/>
              <a:gd name="connsiteX32" fmla="*/ 2142802 w 5060802"/>
              <a:gd name="connsiteY32" fmla="*/ 2596220 h 2811964"/>
              <a:gd name="connsiteX33" fmla="*/ 1828324 w 5060802"/>
              <a:gd name="connsiteY33" fmla="*/ 2354883 h 2811964"/>
              <a:gd name="connsiteX34" fmla="*/ 1725943 w 5060802"/>
              <a:gd name="connsiteY34" fmla="*/ 2245184 h 2811964"/>
              <a:gd name="connsiteX35" fmla="*/ 1645500 w 5060802"/>
              <a:gd name="connsiteY35" fmla="*/ 2117201 h 2811964"/>
              <a:gd name="connsiteX36" fmla="*/ 1488261 w 5060802"/>
              <a:gd name="connsiteY36" fmla="*/ 1938024 h 2811964"/>
              <a:gd name="connsiteX37" fmla="*/ 1466322 w 5060802"/>
              <a:gd name="connsiteY37" fmla="*/ 1938024 h 2811964"/>
              <a:gd name="connsiteX38" fmla="*/ 1396844 w 5060802"/>
              <a:gd name="connsiteY38" fmla="*/ 2278095 h 2811964"/>
              <a:gd name="connsiteX39" fmla="*/ 1345649 w 5060802"/>
              <a:gd name="connsiteY39" fmla="*/ 2621822 h 2811964"/>
              <a:gd name="connsiteX40" fmla="*/ 1217667 w 5060802"/>
              <a:gd name="connsiteY40" fmla="*/ 2720548 h 2811964"/>
              <a:gd name="connsiteX41" fmla="*/ 1056773 w 5060802"/>
              <a:gd name="connsiteY41" fmla="*/ 2786371 h 2811964"/>
              <a:gd name="connsiteX42" fmla="*/ 873940 w 5060802"/>
              <a:gd name="connsiteY42" fmla="*/ 2775398 h 2811964"/>
              <a:gd name="connsiteX43" fmla="*/ 833719 w 5060802"/>
              <a:gd name="connsiteY43" fmla="*/ 2709575 h 2811964"/>
              <a:gd name="connsiteX44" fmla="*/ 899542 w 5060802"/>
              <a:gd name="connsiteY44" fmla="*/ 2596220 h 2811964"/>
              <a:gd name="connsiteX45" fmla="*/ 952560 w 5060802"/>
              <a:gd name="connsiteY45" fmla="*/ 2603538 h 2811964"/>
              <a:gd name="connsiteX46" fmla="*/ 1001923 w 5060802"/>
              <a:gd name="connsiteY46" fmla="*/ 2610848 h 2811964"/>
              <a:gd name="connsiteX47" fmla="*/ 1045800 w 5060802"/>
              <a:gd name="connsiteY47" fmla="*/ 2592565 h 2811964"/>
              <a:gd name="connsiteX48" fmla="*/ 1144534 w 5060802"/>
              <a:gd name="connsiteY48" fmla="*/ 2307343 h 2811964"/>
              <a:gd name="connsiteX49" fmla="*/ 1124419 w 5060802"/>
              <a:gd name="connsiteY49" fmla="*/ 2087945 h 2811964"/>
              <a:gd name="connsiteX50" fmla="*/ 1104312 w 5060802"/>
              <a:gd name="connsiteY50" fmla="*/ 1872209 h 2811964"/>
              <a:gd name="connsiteX51" fmla="*/ 1111622 w 5060802"/>
              <a:gd name="connsiteY51" fmla="*/ 1758846 h 2811964"/>
              <a:gd name="connsiteX52" fmla="*/ 1009241 w 5060802"/>
              <a:gd name="connsiteY52" fmla="*/ 1696687 h 2811964"/>
              <a:gd name="connsiteX53" fmla="*/ 961702 w 5060802"/>
              <a:gd name="connsiteY53" fmla="*/ 1799076 h 2811964"/>
              <a:gd name="connsiteX54" fmla="*/ 928790 w 5060802"/>
              <a:gd name="connsiteY54" fmla="*/ 1908775 h 2811964"/>
              <a:gd name="connsiteX55" fmla="*/ 753268 w 5060802"/>
              <a:gd name="connsiteY55" fmla="*/ 2201307 h 2811964"/>
              <a:gd name="connsiteX56" fmla="*/ 596037 w 5060802"/>
              <a:gd name="connsiteY56" fmla="*/ 2504804 h 2811964"/>
              <a:gd name="connsiteX57" fmla="*/ 544842 w 5060802"/>
              <a:gd name="connsiteY57" fmla="*/ 2519432 h 2811964"/>
              <a:gd name="connsiteX58" fmla="*/ 400408 w 5060802"/>
              <a:gd name="connsiteY58" fmla="*/ 2607193 h 2811964"/>
              <a:gd name="connsiteX59" fmla="*/ 226717 w 5060802"/>
              <a:gd name="connsiteY59" fmla="*/ 2621822 h 2811964"/>
              <a:gd name="connsiteX60" fmla="*/ 124328 w 5060802"/>
              <a:gd name="connsiteY60" fmla="*/ 2577937 h 2811964"/>
              <a:gd name="connsiteX61" fmla="*/ 124328 w 5060802"/>
              <a:gd name="connsiteY61" fmla="*/ 2490176 h 2811964"/>
              <a:gd name="connsiteX62" fmla="*/ 263283 w 5060802"/>
              <a:gd name="connsiteY62" fmla="*/ 2438989 h 2811964"/>
              <a:gd name="connsiteX63" fmla="*/ 299850 w 5060802"/>
              <a:gd name="connsiteY63" fmla="*/ 2442644 h 2811964"/>
              <a:gd name="connsiteX64" fmla="*/ 398576 w 5060802"/>
              <a:gd name="connsiteY64" fmla="*/ 2347573 h 2811964"/>
              <a:gd name="connsiteX65" fmla="*/ 511939 w 5060802"/>
              <a:gd name="connsiteY65" fmla="*/ 2036758 h 2811964"/>
              <a:gd name="connsiteX66" fmla="*/ 643576 w 5060802"/>
              <a:gd name="connsiteY66" fmla="*/ 1729598 h 2811964"/>
              <a:gd name="connsiteX67" fmla="*/ 727674 w 5060802"/>
              <a:gd name="connsiteY67" fmla="*/ 1459004 h 2811964"/>
              <a:gd name="connsiteX68" fmla="*/ 702081 w 5060802"/>
              <a:gd name="connsiteY68" fmla="*/ 1294455 h 2811964"/>
              <a:gd name="connsiteX69" fmla="*/ 665515 w 5060802"/>
              <a:gd name="connsiteY69" fmla="*/ 1137216 h 2811964"/>
              <a:gd name="connsiteX70" fmla="*/ 639921 w 5060802"/>
              <a:gd name="connsiteY70" fmla="*/ 903197 h 2811964"/>
              <a:gd name="connsiteX71" fmla="*/ 482682 w 5060802"/>
              <a:gd name="connsiteY71" fmla="*/ 753268 h 2811964"/>
              <a:gd name="connsiteX72" fmla="*/ 383956 w 5060802"/>
              <a:gd name="connsiteY72" fmla="*/ 819091 h 2811964"/>
              <a:gd name="connsiteX73" fmla="*/ 299850 w 5060802"/>
              <a:gd name="connsiteY73" fmla="*/ 917817 h 2811964"/>
              <a:gd name="connsiteX74" fmla="*/ 263283 w 5060802"/>
              <a:gd name="connsiteY74" fmla="*/ 921480 h 2811964"/>
              <a:gd name="connsiteX75" fmla="*/ 215744 w 5060802"/>
              <a:gd name="connsiteY75" fmla="*/ 895879 h 2811964"/>
              <a:gd name="connsiteX76" fmla="*/ 182840 w 5060802"/>
              <a:gd name="connsiteY76" fmla="*/ 767896 h 2811964"/>
              <a:gd name="connsiteX77" fmla="*/ 215744 w 5060802"/>
              <a:gd name="connsiteY77" fmla="*/ 800807 h 2811964"/>
              <a:gd name="connsiteX78" fmla="*/ 237690 w 5060802"/>
              <a:gd name="connsiteY78" fmla="*/ 742303 h 2811964"/>
              <a:gd name="connsiteX79" fmla="*/ 263283 w 5060802"/>
              <a:gd name="connsiteY79" fmla="*/ 767896 h 2811964"/>
              <a:gd name="connsiteX80" fmla="*/ 281567 w 5060802"/>
              <a:gd name="connsiteY80" fmla="*/ 709391 h 2811964"/>
              <a:gd name="connsiteX81" fmla="*/ 226717 w 5060802"/>
              <a:gd name="connsiteY81" fmla="*/ 698418 h 2811964"/>
              <a:gd name="connsiteX82" fmla="*/ 135301 w 5060802"/>
              <a:gd name="connsiteY82" fmla="*/ 709391 h 2811964"/>
              <a:gd name="connsiteX83" fmla="*/ 69478 w 5060802"/>
              <a:gd name="connsiteY83" fmla="*/ 669170 h 2811964"/>
              <a:gd name="connsiteX84" fmla="*/ 7318 w 5060802"/>
              <a:gd name="connsiteY84" fmla="*/ 603347 h 2811964"/>
              <a:gd name="connsiteX85" fmla="*/ 0 w 5060802"/>
              <a:gd name="connsiteY85" fmla="*/ 555815 h 2811964"/>
              <a:gd name="connsiteX86" fmla="*/ 7318 w 5060802"/>
              <a:gd name="connsiteY86" fmla="*/ 504620 h 2811964"/>
              <a:gd name="connsiteX87" fmla="*/ 111531 w 5060802"/>
              <a:gd name="connsiteY87" fmla="*/ 352868 h 2811964"/>
              <a:gd name="connsiteX88" fmla="*/ 215744 w 5060802"/>
              <a:gd name="connsiteY88" fmla="*/ 204771 h 2811964"/>
              <a:gd name="connsiteX89" fmla="*/ 617975 w 5060802"/>
              <a:gd name="connsiteY89" fmla="*/ 80451 h 2811964"/>
              <a:gd name="connsiteX90" fmla="*/ 724020 w 5060802"/>
              <a:gd name="connsiteY90" fmla="*/ 91416 h 2811964"/>
              <a:gd name="connsiteX91" fmla="*/ 881259 w 5060802"/>
              <a:gd name="connsiteY91" fmla="*/ 0 h 281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060802" h="2811964">
                <a:moveTo>
                  <a:pt x="881259" y="0"/>
                </a:moveTo>
                <a:cubicBezTo>
                  <a:pt x="895887" y="0"/>
                  <a:pt x="910507" y="14628"/>
                  <a:pt x="925135" y="43884"/>
                </a:cubicBezTo>
                <a:cubicBezTo>
                  <a:pt x="932453" y="65823"/>
                  <a:pt x="940979" y="87761"/>
                  <a:pt x="950736" y="109699"/>
                </a:cubicBezTo>
                <a:cubicBezTo>
                  <a:pt x="984864" y="63383"/>
                  <a:pt x="1018991" y="40221"/>
                  <a:pt x="1053118" y="40221"/>
                </a:cubicBezTo>
                <a:cubicBezTo>
                  <a:pt x="1072625" y="40221"/>
                  <a:pt x="1082366" y="53634"/>
                  <a:pt x="1082366" y="80451"/>
                </a:cubicBezTo>
                <a:cubicBezTo>
                  <a:pt x="1082366" y="117017"/>
                  <a:pt x="1065315" y="165773"/>
                  <a:pt x="1031179" y="226717"/>
                </a:cubicBezTo>
                <a:cubicBezTo>
                  <a:pt x="1109191" y="265715"/>
                  <a:pt x="1199383" y="336416"/>
                  <a:pt x="1301765" y="438798"/>
                </a:cubicBezTo>
                <a:cubicBezTo>
                  <a:pt x="1394413" y="438798"/>
                  <a:pt x="1482166" y="479019"/>
                  <a:pt x="1565049" y="559470"/>
                </a:cubicBezTo>
                <a:cubicBezTo>
                  <a:pt x="1662567" y="654541"/>
                  <a:pt x="1739355" y="710607"/>
                  <a:pt x="1795421" y="727674"/>
                </a:cubicBezTo>
                <a:cubicBezTo>
                  <a:pt x="2036758" y="803247"/>
                  <a:pt x="2240313" y="937324"/>
                  <a:pt x="2406078" y="1129906"/>
                </a:cubicBezTo>
                <a:cubicBezTo>
                  <a:pt x="2525534" y="1254234"/>
                  <a:pt x="2693739" y="1443161"/>
                  <a:pt x="2910690" y="1696687"/>
                </a:cubicBezTo>
                <a:lnTo>
                  <a:pt x="3378744" y="2329290"/>
                </a:lnTo>
                <a:cubicBezTo>
                  <a:pt x="3507951" y="2504804"/>
                  <a:pt x="3685904" y="2592565"/>
                  <a:pt x="3912621" y="2592565"/>
                </a:cubicBezTo>
                <a:cubicBezTo>
                  <a:pt x="4171026" y="2592565"/>
                  <a:pt x="4369702" y="2566972"/>
                  <a:pt x="4508650" y="2515777"/>
                </a:cubicBezTo>
                <a:cubicBezTo>
                  <a:pt x="4723178" y="2432895"/>
                  <a:pt x="4830438" y="2285405"/>
                  <a:pt x="4830438" y="2073324"/>
                </a:cubicBezTo>
                <a:cubicBezTo>
                  <a:pt x="4830438" y="1985563"/>
                  <a:pt x="4804837" y="1890492"/>
                  <a:pt x="4753642" y="1788103"/>
                </a:cubicBezTo>
                <a:cubicBezTo>
                  <a:pt x="4726833" y="1771035"/>
                  <a:pt x="4698193" y="1736908"/>
                  <a:pt x="4667713" y="1685713"/>
                </a:cubicBezTo>
                <a:cubicBezTo>
                  <a:pt x="4637249" y="1634527"/>
                  <a:pt x="4611039" y="1600392"/>
                  <a:pt x="4589101" y="1583332"/>
                </a:cubicBezTo>
                <a:cubicBezTo>
                  <a:pt x="4572034" y="1556515"/>
                  <a:pt x="4564723" y="1527259"/>
                  <a:pt x="4567155" y="1495571"/>
                </a:cubicBezTo>
                <a:lnTo>
                  <a:pt x="4570810" y="1407810"/>
                </a:lnTo>
                <a:cubicBezTo>
                  <a:pt x="4707326" y="1466314"/>
                  <a:pt x="4820689" y="1550421"/>
                  <a:pt x="4910881" y="1660120"/>
                </a:cubicBezTo>
                <a:cubicBezTo>
                  <a:pt x="5010831" y="1779569"/>
                  <a:pt x="5060802" y="1908775"/>
                  <a:pt x="5060802" y="2047723"/>
                </a:cubicBezTo>
                <a:cubicBezTo>
                  <a:pt x="5060802" y="2267122"/>
                  <a:pt x="4987061" y="2447515"/>
                  <a:pt x="4839580" y="2588910"/>
                </a:cubicBezTo>
                <a:cubicBezTo>
                  <a:pt x="4692098" y="2730297"/>
                  <a:pt x="4508650" y="2800991"/>
                  <a:pt x="4289251" y="2800991"/>
                </a:cubicBezTo>
                <a:cubicBezTo>
                  <a:pt x="4262442" y="2800991"/>
                  <a:pt x="4222213" y="2799167"/>
                  <a:pt x="4168578" y="2795512"/>
                </a:cubicBezTo>
                <a:cubicBezTo>
                  <a:pt x="4114952" y="2791849"/>
                  <a:pt x="4074731" y="2790026"/>
                  <a:pt x="4047914" y="2790026"/>
                </a:cubicBezTo>
                <a:cubicBezTo>
                  <a:pt x="3794388" y="2790026"/>
                  <a:pt x="3413487" y="2793681"/>
                  <a:pt x="2905212" y="2800991"/>
                </a:cubicBezTo>
                <a:cubicBezTo>
                  <a:pt x="2396936" y="2808309"/>
                  <a:pt x="2016035" y="2811964"/>
                  <a:pt x="1762509" y="2811964"/>
                </a:cubicBezTo>
                <a:cubicBezTo>
                  <a:pt x="1667430" y="2811964"/>
                  <a:pt x="1606494" y="2787586"/>
                  <a:pt x="1579677" y="2738831"/>
                </a:cubicBezTo>
                <a:cubicBezTo>
                  <a:pt x="1596744" y="2648631"/>
                  <a:pt x="1663783" y="2603538"/>
                  <a:pt x="1780792" y="2603538"/>
                </a:cubicBezTo>
                <a:cubicBezTo>
                  <a:pt x="1807609" y="2603538"/>
                  <a:pt x="1845400" y="2605970"/>
                  <a:pt x="1894147" y="2610848"/>
                </a:cubicBezTo>
                <a:cubicBezTo>
                  <a:pt x="1942910" y="2615727"/>
                  <a:pt x="1975814" y="2618159"/>
                  <a:pt x="1992881" y="2618159"/>
                </a:cubicBezTo>
                <a:cubicBezTo>
                  <a:pt x="2041636" y="2618159"/>
                  <a:pt x="2091607" y="2610848"/>
                  <a:pt x="2142802" y="2596220"/>
                </a:cubicBezTo>
                <a:cubicBezTo>
                  <a:pt x="2098917" y="2571843"/>
                  <a:pt x="1994097" y="2491400"/>
                  <a:pt x="1828324" y="2354883"/>
                </a:cubicBezTo>
                <a:cubicBezTo>
                  <a:pt x="1816143" y="2335384"/>
                  <a:pt x="1782016" y="2298818"/>
                  <a:pt x="1725943" y="2245184"/>
                </a:cubicBezTo>
                <a:cubicBezTo>
                  <a:pt x="1682066" y="2203738"/>
                  <a:pt x="1655249" y="2161078"/>
                  <a:pt x="1645500" y="2117201"/>
                </a:cubicBezTo>
                <a:cubicBezTo>
                  <a:pt x="1618691" y="1992873"/>
                  <a:pt x="1566272" y="1933153"/>
                  <a:pt x="1488261" y="1938024"/>
                </a:cubicBezTo>
                <a:lnTo>
                  <a:pt x="1466322" y="1938024"/>
                </a:lnTo>
                <a:cubicBezTo>
                  <a:pt x="1437066" y="2023345"/>
                  <a:pt x="1413912" y="2136700"/>
                  <a:pt x="1396844" y="2278095"/>
                </a:cubicBezTo>
                <a:cubicBezTo>
                  <a:pt x="1372466" y="2456049"/>
                  <a:pt x="1355407" y="2570627"/>
                  <a:pt x="1345649" y="2621822"/>
                </a:cubicBezTo>
                <a:cubicBezTo>
                  <a:pt x="1289592" y="2634010"/>
                  <a:pt x="1246923" y="2666914"/>
                  <a:pt x="1217667" y="2720548"/>
                </a:cubicBezTo>
                <a:cubicBezTo>
                  <a:pt x="1190850" y="2764425"/>
                  <a:pt x="1137224" y="2786371"/>
                  <a:pt x="1056773" y="2786371"/>
                </a:cubicBezTo>
                <a:cubicBezTo>
                  <a:pt x="1044592" y="2786371"/>
                  <a:pt x="983640" y="2782708"/>
                  <a:pt x="873940" y="2775398"/>
                </a:cubicBezTo>
                <a:cubicBezTo>
                  <a:pt x="847131" y="2758330"/>
                  <a:pt x="833719" y="2736392"/>
                  <a:pt x="833719" y="2709575"/>
                </a:cubicBezTo>
                <a:cubicBezTo>
                  <a:pt x="833719" y="2665698"/>
                  <a:pt x="855657" y="2627916"/>
                  <a:pt x="899542" y="2596220"/>
                </a:cubicBezTo>
                <a:cubicBezTo>
                  <a:pt x="911730" y="2596220"/>
                  <a:pt x="929406" y="2598660"/>
                  <a:pt x="952560" y="2603538"/>
                </a:cubicBezTo>
                <a:cubicBezTo>
                  <a:pt x="975722" y="2608409"/>
                  <a:pt x="992174" y="2610848"/>
                  <a:pt x="1001923" y="2610848"/>
                </a:cubicBezTo>
                <a:lnTo>
                  <a:pt x="1045800" y="2592565"/>
                </a:lnTo>
                <a:cubicBezTo>
                  <a:pt x="1111622" y="2507243"/>
                  <a:pt x="1144534" y="2412172"/>
                  <a:pt x="1144534" y="2307343"/>
                </a:cubicBezTo>
                <a:cubicBezTo>
                  <a:pt x="1144534" y="2256157"/>
                  <a:pt x="1137840" y="2183024"/>
                  <a:pt x="1124419" y="2087945"/>
                </a:cubicBezTo>
                <a:cubicBezTo>
                  <a:pt x="1111015" y="1992873"/>
                  <a:pt x="1104312" y="1920964"/>
                  <a:pt x="1104312" y="1872209"/>
                </a:cubicBezTo>
                <a:cubicBezTo>
                  <a:pt x="1104312" y="1833203"/>
                  <a:pt x="1106752" y="1795413"/>
                  <a:pt x="1111622" y="1758846"/>
                </a:cubicBezTo>
                <a:lnTo>
                  <a:pt x="1009241" y="1696687"/>
                </a:lnTo>
                <a:cubicBezTo>
                  <a:pt x="992174" y="1713754"/>
                  <a:pt x="976330" y="1747881"/>
                  <a:pt x="961702" y="1799076"/>
                </a:cubicBezTo>
                <a:cubicBezTo>
                  <a:pt x="944642" y="1862451"/>
                  <a:pt x="933669" y="1899018"/>
                  <a:pt x="928790" y="1908775"/>
                </a:cubicBezTo>
                <a:cubicBezTo>
                  <a:pt x="901981" y="1962401"/>
                  <a:pt x="843476" y="2059912"/>
                  <a:pt x="753268" y="2201307"/>
                </a:cubicBezTo>
                <a:cubicBezTo>
                  <a:pt x="675272" y="2318317"/>
                  <a:pt x="622854" y="2419482"/>
                  <a:pt x="596037" y="2504804"/>
                </a:cubicBezTo>
                <a:lnTo>
                  <a:pt x="544842" y="2519432"/>
                </a:lnTo>
                <a:cubicBezTo>
                  <a:pt x="479019" y="2568188"/>
                  <a:pt x="430880" y="2597444"/>
                  <a:pt x="400408" y="2607193"/>
                </a:cubicBezTo>
                <a:cubicBezTo>
                  <a:pt x="369944" y="2616943"/>
                  <a:pt x="312039" y="2621822"/>
                  <a:pt x="226717" y="2621822"/>
                </a:cubicBezTo>
                <a:cubicBezTo>
                  <a:pt x="182840" y="2621822"/>
                  <a:pt x="148713" y="2607193"/>
                  <a:pt x="124328" y="2577937"/>
                </a:cubicBezTo>
                <a:lnTo>
                  <a:pt x="124328" y="2490176"/>
                </a:lnTo>
                <a:cubicBezTo>
                  <a:pt x="190151" y="2456049"/>
                  <a:pt x="236474" y="2438989"/>
                  <a:pt x="263283" y="2438989"/>
                </a:cubicBezTo>
                <a:cubicBezTo>
                  <a:pt x="275472" y="2438989"/>
                  <a:pt x="287661" y="2440205"/>
                  <a:pt x="299850" y="2442644"/>
                </a:cubicBezTo>
                <a:cubicBezTo>
                  <a:pt x="343726" y="2423137"/>
                  <a:pt x="376638" y="2391450"/>
                  <a:pt x="398576" y="2347573"/>
                </a:cubicBezTo>
                <a:cubicBezTo>
                  <a:pt x="427833" y="2291500"/>
                  <a:pt x="465615" y="2187895"/>
                  <a:pt x="511939" y="2036758"/>
                </a:cubicBezTo>
                <a:cubicBezTo>
                  <a:pt x="553376" y="1905112"/>
                  <a:pt x="597261" y="1802731"/>
                  <a:pt x="643576" y="1729598"/>
                </a:cubicBezTo>
                <a:cubicBezTo>
                  <a:pt x="699650" y="1641837"/>
                  <a:pt x="727674" y="1551636"/>
                  <a:pt x="727674" y="1459004"/>
                </a:cubicBezTo>
                <a:cubicBezTo>
                  <a:pt x="727674" y="1415128"/>
                  <a:pt x="719149" y="1360278"/>
                  <a:pt x="702081" y="1294455"/>
                </a:cubicBezTo>
                <a:cubicBezTo>
                  <a:pt x="680143" y="1218883"/>
                  <a:pt x="667954" y="1166472"/>
                  <a:pt x="665515" y="1137216"/>
                </a:cubicBezTo>
                <a:cubicBezTo>
                  <a:pt x="655757" y="1059212"/>
                  <a:pt x="647231" y="981200"/>
                  <a:pt x="639921" y="903197"/>
                </a:cubicBezTo>
                <a:cubicBezTo>
                  <a:pt x="613112" y="803247"/>
                  <a:pt x="560694" y="753268"/>
                  <a:pt x="482682" y="753268"/>
                </a:cubicBezTo>
                <a:cubicBezTo>
                  <a:pt x="450995" y="753268"/>
                  <a:pt x="418075" y="775214"/>
                  <a:pt x="383956" y="819091"/>
                </a:cubicBezTo>
                <a:cubicBezTo>
                  <a:pt x="342511" y="875156"/>
                  <a:pt x="314478" y="908067"/>
                  <a:pt x="299850" y="917817"/>
                </a:cubicBezTo>
                <a:lnTo>
                  <a:pt x="263283" y="921480"/>
                </a:lnTo>
                <a:lnTo>
                  <a:pt x="215744" y="895879"/>
                </a:lnTo>
                <a:lnTo>
                  <a:pt x="182840" y="767896"/>
                </a:lnTo>
                <a:lnTo>
                  <a:pt x="215744" y="800807"/>
                </a:lnTo>
                <a:lnTo>
                  <a:pt x="237690" y="742303"/>
                </a:lnTo>
                <a:lnTo>
                  <a:pt x="263283" y="767896"/>
                </a:lnTo>
                <a:lnTo>
                  <a:pt x="281567" y="709391"/>
                </a:lnTo>
                <a:lnTo>
                  <a:pt x="226717" y="698418"/>
                </a:lnTo>
                <a:cubicBezTo>
                  <a:pt x="177962" y="705736"/>
                  <a:pt x="147490" y="709391"/>
                  <a:pt x="135301" y="709391"/>
                </a:cubicBezTo>
                <a:cubicBezTo>
                  <a:pt x="115802" y="709391"/>
                  <a:pt x="93864" y="695987"/>
                  <a:pt x="69478" y="669170"/>
                </a:cubicBezTo>
                <a:cubicBezTo>
                  <a:pt x="37790" y="632603"/>
                  <a:pt x="17076" y="610665"/>
                  <a:pt x="7318" y="603347"/>
                </a:cubicBezTo>
                <a:cubicBezTo>
                  <a:pt x="2447" y="571659"/>
                  <a:pt x="0" y="555815"/>
                  <a:pt x="0" y="555815"/>
                </a:cubicBezTo>
                <a:cubicBezTo>
                  <a:pt x="0" y="555815"/>
                  <a:pt x="2447" y="538748"/>
                  <a:pt x="7318" y="504620"/>
                </a:cubicBezTo>
                <a:cubicBezTo>
                  <a:pt x="36575" y="475364"/>
                  <a:pt x="71310" y="424785"/>
                  <a:pt x="111531" y="352868"/>
                </a:cubicBezTo>
                <a:cubicBezTo>
                  <a:pt x="151752" y="280951"/>
                  <a:pt x="186496" y="231588"/>
                  <a:pt x="215744" y="204771"/>
                </a:cubicBezTo>
                <a:cubicBezTo>
                  <a:pt x="303505" y="121888"/>
                  <a:pt x="437590" y="80451"/>
                  <a:pt x="617975" y="80451"/>
                </a:cubicBezTo>
                <a:cubicBezTo>
                  <a:pt x="659420" y="80451"/>
                  <a:pt x="694771" y="84106"/>
                  <a:pt x="724020" y="91416"/>
                </a:cubicBezTo>
                <a:cubicBezTo>
                  <a:pt x="794713" y="30472"/>
                  <a:pt x="847131" y="0"/>
                  <a:pt x="8812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1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sz="quarter" idx="13"/>
          </p:nvPr>
        </p:nvSpPr>
        <p:spPr>
          <a:xfrm>
            <a:off x="685800" y="2405009"/>
            <a:ext cx="5562165" cy="2899111"/>
          </a:xfrm>
          <a:custGeom>
            <a:avLst/>
            <a:gdLst>
              <a:gd name="connsiteX0" fmla="*/ 1978182 w 5562165"/>
              <a:gd name="connsiteY0" fmla="*/ 0 h 2899111"/>
              <a:gd name="connsiteX1" fmla="*/ 2806018 w 5562165"/>
              <a:gd name="connsiteY1" fmla="*/ 99740 h 2899111"/>
              <a:gd name="connsiteX2" fmla="*/ 3560713 w 5562165"/>
              <a:gd name="connsiteY2" fmla="*/ 425560 h 2899111"/>
              <a:gd name="connsiteX3" fmla="*/ 3959673 w 5562165"/>
              <a:gd name="connsiteY3" fmla="*/ 641663 h 2899111"/>
              <a:gd name="connsiteX4" fmla="*/ 3989604 w 5562165"/>
              <a:gd name="connsiteY4" fmla="*/ 608416 h 2899111"/>
              <a:gd name="connsiteX5" fmla="*/ 3959673 w 5562165"/>
              <a:gd name="connsiteY5" fmla="*/ 472106 h 2899111"/>
              <a:gd name="connsiteX6" fmla="*/ 3972980 w 5562165"/>
              <a:gd name="connsiteY6" fmla="*/ 452153 h 2899111"/>
              <a:gd name="connsiteX7" fmla="*/ 4069390 w 5562165"/>
              <a:gd name="connsiteY7" fmla="*/ 575170 h 2899111"/>
              <a:gd name="connsiteX8" fmla="*/ 4248930 w 5562165"/>
              <a:gd name="connsiteY8" fmla="*/ 505353 h 2899111"/>
              <a:gd name="connsiteX9" fmla="*/ 4461703 w 5562165"/>
              <a:gd name="connsiteY9" fmla="*/ 528623 h 2899111"/>
              <a:gd name="connsiteX10" fmla="*/ 4784193 w 5562165"/>
              <a:gd name="connsiteY10" fmla="*/ 392313 h 2899111"/>
              <a:gd name="connsiteX11" fmla="*/ 4933802 w 5562165"/>
              <a:gd name="connsiteY11" fmla="*/ 162910 h 2899111"/>
              <a:gd name="connsiteX12" fmla="*/ 5139929 w 5562165"/>
              <a:gd name="connsiteY12" fmla="*/ 16623 h 2899111"/>
              <a:gd name="connsiteX13" fmla="*/ 5334427 w 5562165"/>
              <a:gd name="connsiteY13" fmla="*/ 73147 h 2899111"/>
              <a:gd name="connsiteX14" fmla="*/ 5465749 w 5562165"/>
              <a:gd name="connsiteY14" fmla="*/ 202803 h 2899111"/>
              <a:gd name="connsiteX15" fmla="*/ 5485702 w 5562165"/>
              <a:gd name="connsiteY15" fmla="*/ 285919 h 2899111"/>
              <a:gd name="connsiteX16" fmla="*/ 5498995 w 5562165"/>
              <a:gd name="connsiteY16" fmla="*/ 315843 h 2899111"/>
              <a:gd name="connsiteX17" fmla="*/ 5562165 w 5562165"/>
              <a:gd name="connsiteY17" fmla="*/ 412260 h 2899111"/>
              <a:gd name="connsiteX18" fmla="*/ 5555512 w 5562165"/>
              <a:gd name="connsiteY18" fmla="*/ 412260 h 2899111"/>
              <a:gd name="connsiteX19" fmla="*/ 5507307 w 5562165"/>
              <a:gd name="connsiteY19" fmla="*/ 398959 h 2899111"/>
              <a:gd name="connsiteX20" fmla="*/ 5442479 w 5562165"/>
              <a:gd name="connsiteY20" fmla="*/ 345766 h 2899111"/>
              <a:gd name="connsiteX21" fmla="*/ 5425855 w 5562165"/>
              <a:gd name="connsiteY21" fmla="*/ 365713 h 2899111"/>
              <a:gd name="connsiteX22" fmla="*/ 5505642 w 5562165"/>
              <a:gd name="connsiteY22" fmla="*/ 462130 h 2899111"/>
              <a:gd name="connsiteX23" fmla="*/ 5475725 w 5562165"/>
              <a:gd name="connsiteY23" fmla="*/ 472106 h 2899111"/>
              <a:gd name="connsiteX24" fmla="*/ 5382632 w 5562165"/>
              <a:gd name="connsiteY24" fmla="*/ 442183 h 2899111"/>
              <a:gd name="connsiteX25" fmla="*/ 5259622 w 5562165"/>
              <a:gd name="connsiteY25" fmla="*/ 551893 h 2899111"/>
              <a:gd name="connsiteX26" fmla="*/ 5186475 w 5562165"/>
              <a:gd name="connsiteY26" fmla="*/ 714803 h 2899111"/>
              <a:gd name="connsiteX27" fmla="*/ 5246322 w 5562165"/>
              <a:gd name="connsiteY27" fmla="*/ 781296 h 2899111"/>
              <a:gd name="connsiteX28" fmla="*/ 5143259 w 5562165"/>
              <a:gd name="connsiteY28" fmla="*/ 784619 h 2899111"/>
              <a:gd name="connsiteX29" fmla="*/ 5036873 w 5562165"/>
              <a:gd name="connsiteY29" fmla="*/ 1004053 h 2899111"/>
              <a:gd name="connsiteX30" fmla="*/ 4970372 w 5562165"/>
              <a:gd name="connsiteY30" fmla="*/ 1220156 h 2899111"/>
              <a:gd name="connsiteX31" fmla="*/ 5070119 w 5562165"/>
              <a:gd name="connsiteY31" fmla="*/ 1459529 h 2899111"/>
              <a:gd name="connsiteX32" fmla="*/ 5149906 w 5562165"/>
              <a:gd name="connsiteY32" fmla="*/ 1412982 h 2899111"/>
              <a:gd name="connsiteX33" fmla="*/ 5149906 w 5562165"/>
              <a:gd name="connsiteY33" fmla="*/ 1459529 h 2899111"/>
              <a:gd name="connsiteX34" fmla="*/ 5143259 w 5562165"/>
              <a:gd name="connsiteY34" fmla="*/ 1506076 h 2899111"/>
              <a:gd name="connsiteX35" fmla="*/ 5223045 w 5562165"/>
              <a:gd name="connsiteY35" fmla="*/ 1599162 h 2899111"/>
              <a:gd name="connsiteX36" fmla="*/ 5385955 w 5562165"/>
              <a:gd name="connsiteY36" fmla="*/ 1506076 h 2899111"/>
              <a:gd name="connsiteX37" fmla="*/ 5356032 w 5562165"/>
              <a:gd name="connsiteY37" fmla="*/ 1609139 h 2899111"/>
              <a:gd name="connsiteX38" fmla="*/ 5475725 w 5562165"/>
              <a:gd name="connsiteY38" fmla="*/ 1506076 h 2899111"/>
              <a:gd name="connsiteX39" fmla="*/ 5405902 w 5562165"/>
              <a:gd name="connsiteY39" fmla="*/ 1682279 h 2899111"/>
              <a:gd name="connsiteX40" fmla="*/ 5462425 w 5562165"/>
              <a:gd name="connsiteY40" fmla="*/ 1728825 h 2899111"/>
              <a:gd name="connsiteX41" fmla="*/ 5336092 w 5562165"/>
              <a:gd name="connsiteY41" fmla="*/ 1841865 h 2899111"/>
              <a:gd name="connsiteX42" fmla="*/ 5036873 w 5562165"/>
              <a:gd name="connsiteY42" fmla="*/ 1778695 h 2899111"/>
              <a:gd name="connsiteX43" fmla="*/ 4830739 w 5562165"/>
              <a:gd name="connsiteY43" fmla="*/ 1655686 h 2899111"/>
              <a:gd name="connsiteX44" fmla="*/ 4677806 w 5562165"/>
              <a:gd name="connsiteY44" fmla="*/ 1579215 h 2899111"/>
              <a:gd name="connsiteX45" fmla="*/ 4448410 w 5562165"/>
              <a:gd name="connsiteY45" fmla="*/ 1705556 h 2899111"/>
              <a:gd name="connsiteX46" fmla="*/ 4202376 w 5562165"/>
              <a:gd name="connsiteY46" fmla="*/ 1841865 h 2899111"/>
              <a:gd name="connsiteX47" fmla="*/ 4039466 w 5562165"/>
              <a:gd name="connsiteY47" fmla="*/ 1978175 h 2899111"/>
              <a:gd name="connsiteX48" fmla="*/ 3630537 w 5562165"/>
              <a:gd name="connsiteY48" fmla="*/ 2038022 h 2899111"/>
              <a:gd name="connsiteX49" fmla="*/ 3504197 w 5562165"/>
              <a:gd name="connsiteY49" fmla="*/ 2064615 h 2899111"/>
              <a:gd name="connsiteX50" fmla="*/ 3527467 w 5562165"/>
              <a:gd name="connsiteY50" fmla="*/ 2280718 h 2899111"/>
              <a:gd name="connsiteX51" fmla="*/ 3504197 w 5562165"/>
              <a:gd name="connsiteY51" fmla="*/ 2463574 h 2899111"/>
              <a:gd name="connsiteX52" fmla="*/ 3580667 w 5562165"/>
              <a:gd name="connsiteY52" fmla="*/ 2686331 h 2899111"/>
              <a:gd name="connsiteX53" fmla="*/ 3660453 w 5562165"/>
              <a:gd name="connsiteY53" fmla="*/ 2729547 h 2899111"/>
              <a:gd name="connsiteX54" fmla="*/ 3750223 w 5562165"/>
              <a:gd name="connsiteY54" fmla="*/ 2806018 h 2899111"/>
              <a:gd name="connsiteX55" fmla="*/ 3733607 w 5562165"/>
              <a:gd name="connsiteY55" fmla="*/ 2849241 h 2899111"/>
              <a:gd name="connsiteX56" fmla="*/ 3520820 w 5562165"/>
              <a:gd name="connsiteY56" fmla="*/ 2899111 h 2899111"/>
              <a:gd name="connsiteX57" fmla="*/ 3254847 w 5562165"/>
              <a:gd name="connsiteY57" fmla="*/ 2736201 h 2899111"/>
              <a:gd name="connsiteX58" fmla="*/ 3121861 w 5562165"/>
              <a:gd name="connsiteY58" fmla="*/ 2390435 h 2899111"/>
              <a:gd name="connsiteX59" fmla="*/ 2942335 w 5562165"/>
              <a:gd name="connsiteY59" fmla="*/ 2041345 h 2899111"/>
              <a:gd name="connsiteX60" fmla="*/ 2510128 w 5562165"/>
              <a:gd name="connsiteY60" fmla="*/ 2606538 h 2899111"/>
              <a:gd name="connsiteX61" fmla="*/ 2593238 w 5562165"/>
              <a:gd name="connsiteY61" fmla="*/ 2779417 h 2899111"/>
              <a:gd name="connsiteX62" fmla="*/ 2506798 w 5562165"/>
              <a:gd name="connsiteY62" fmla="*/ 2829287 h 2899111"/>
              <a:gd name="connsiteX63" fmla="*/ 2127792 w 5562165"/>
              <a:gd name="connsiteY63" fmla="*/ 2689654 h 2899111"/>
              <a:gd name="connsiteX64" fmla="*/ 2151062 w 5562165"/>
              <a:gd name="connsiteY64" fmla="*/ 2609861 h 2899111"/>
              <a:gd name="connsiteX65" fmla="*/ 2270755 w 5562165"/>
              <a:gd name="connsiteY65" fmla="*/ 2413704 h 2899111"/>
              <a:gd name="connsiteX66" fmla="*/ 2363842 w 5562165"/>
              <a:gd name="connsiteY66" fmla="*/ 2204255 h 2899111"/>
              <a:gd name="connsiteX67" fmla="*/ 2034698 w 5562165"/>
              <a:gd name="connsiteY67" fmla="*/ 2207578 h 2899111"/>
              <a:gd name="connsiteX68" fmla="*/ 1635731 w 5562165"/>
              <a:gd name="connsiteY68" fmla="*/ 2194278 h 2899111"/>
              <a:gd name="connsiteX69" fmla="*/ 1253402 w 5562165"/>
              <a:gd name="connsiteY69" fmla="*/ 2077915 h 2899111"/>
              <a:gd name="connsiteX70" fmla="*/ 1200202 w 5562165"/>
              <a:gd name="connsiteY70" fmla="*/ 2111161 h 2899111"/>
              <a:gd name="connsiteX71" fmla="*/ 1153663 w 5562165"/>
              <a:gd name="connsiteY71" fmla="*/ 2323941 h 2899111"/>
              <a:gd name="connsiteX72" fmla="*/ 1220149 w 5562165"/>
              <a:gd name="connsiteY72" fmla="*/ 2530068 h 2899111"/>
              <a:gd name="connsiteX73" fmla="*/ 1343166 w 5562165"/>
              <a:gd name="connsiteY73" fmla="*/ 2636461 h 2899111"/>
              <a:gd name="connsiteX74" fmla="*/ 1409659 w 5562165"/>
              <a:gd name="connsiteY74" fmla="*/ 2709601 h 2899111"/>
              <a:gd name="connsiteX75" fmla="*/ 1313242 w 5562165"/>
              <a:gd name="connsiteY75" fmla="*/ 2789394 h 2899111"/>
              <a:gd name="connsiteX76" fmla="*/ 1170286 w 5562165"/>
              <a:gd name="connsiteY76" fmla="*/ 2809341 h 2899111"/>
              <a:gd name="connsiteX77" fmla="*/ 990753 w 5562165"/>
              <a:gd name="connsiteY77" fmla="*/ 2756148 h 2899111"/>
              <a:gd name="connsiteX78" fmla="*/ 771326 w 5562165"/>
              <a:gd name="connsiteY78" fmla="*/ 2440305 h 2899111"/>
              <a:gd name="connsiteX79" fmla="*/ 648309 w 5562165"/>
              <a:gd name="connsiteY79" fmla="*/ 2084569 h 2899111"/>
              <a:gd name="connsiteX80" fmla="*/ 601763 w 5562165"/>
              <a:gd name="connsiteY80" fmla="*/ 2064615 h 2899111"/>
              <a:gd name="connsiteX81" fmla="*/ 472107 w 5562165"/>
              <a:gd name="connsiteY81" fmla="*/ 2157708 h 2899111"/>
              <a:gd name="connsiteX82" fmla="*/ 432206 w 5562165"/>
              <a:gd name="connsiteY82" fmla="*/ 2327265 h 2899111"/>
              <a:gd name="connsiteX83" fmla="*/ 541916 w 5562165"/>
              <a:gd name="connsiteY83" fmla="*/ 2520098 h 2899111"/>
              <a:gd name="connsiteX84" fmla="*/ 651633 w 5562165"/>
              <a:gd name="connsiteY84" fmla="*/ 2639784 h 2899111"/>
              <a:gd name="connsiteX85" fmla="*/ 628363 w 5562165"/>
              <a:gd name="connsiteY85" fmla="*/ 2683008 h 2899111"/>
              <a:gd name="connsiteX86" fmla="*/ 418906 w 5562165"/>
              <a:gd name="connsiteY86" fmla="*/ 2726224 h 2899111"/>
              <a:gd name="connsiteX87" fmla="*/ 379013 w 5562165"/>
              <a:gd name="connsiteY87" fmla="*/ 2726224 h 2899111"/>
              <a:gd name="connsiteX88" fmla="*/ 162910 w 5562165"/>
              <a:gd name="connsiteY88" fmla="*/ 2453605 h 2899111"/>
              <a:gd name="connsiteX89" fmla="*/ 56524 w 5562165"/>
              <a:gd name="connsiteY89" fmla="*/ 2081238 h 2899111"/>
              <a:gd name="connsiteX90" fmla="*/ 93086 w 5562165"/>
              <a:gd name="connsiteY90" fmla="*/ 1969863 h 2899111"/>
              <a:gd name="connsiteX91" fmla="*/ 129663 w 5562165"/>
              <a:gd name="connsiteY91" fmla="*/ 1871789 h 2899111"/>
              <a:gd name="connsiteX92" fmla="*/ 129663 w 5562165"/>
              <a:gd name="connsiteY92" fmla="*/ 1861812 h 2899111"/>
              <a:gd name="connsiteX93" fmla="*/ 13300 w 5562165"/>
              <a:gd name="connsiteY93" fmla="*/ 1575892 h 2899111"/>
              <a:gd name="connsiteX94" fmla="*/ 0 w 5562165"/>
              <a:gd name="connsiteY94" fmla="*/ 1263372 h 2899111"/>
              <a:gd name="connsiteX95" fmla="*/ 239380 w 5562165"/>
              <a:gd name="connsiteY95" fmla="*/ 674910 h 2899111"/>
              <a:gd name="connsiteX96" fmla="*/ 1030646 w 5562165"/>
              <a:gd name="connsiteY96" fmla="*/ 172887 h 2899111"/>
              <a:gd name="connsiteX97" fmla="*/ 1978182 w 5562165"/>
              <a:gd name="connsiteY97" fmla="*/ 0 h 289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5562165" h="2899111">
                <a:moveTo>
                  <a:pt x="1978182" y="0"/>
                </a:moveTo>
                <a:cubicBezTo>
                  <a:pt x="2224201" y="0"/>
                  <a:pt x="2500151" y="33247"/>
                  <a:pt x="2806018" y="99740"/>
                </a:cubicBezTo>
                <a:cubicBezTo>
                  <a:pt x="3185031" y="183969"/>
                  <a:pt x="3436598" y="292573"/>
                  <a:pt x="3560713" y="425560"/>
                </a:cubicBezTo>
                <a:cubicBezTo>
                  <a:pt x="3671535" y="543029"/>
                  <a:pt x="3804522" y="615063"/>
                  <a:pt x="3959673" y="641663"/>
                </a:cubicBezTo>
                <a:lnTo>
                  <a:pt x="3989604" y="608416"/>
                </a:lnTo>
                <a:lnTo>
                  <a:pt x="3959673" y="472106"/>
                </a:lnTo>
                <a:lnTo>
                  <a:pt x="3972980" y="452153"/>
                </a:lnTo>
                <a:cubicBezTo>
                  <a:pt x="4012873" y="463235"/>
                  <a:pt x="4045015" y="504241"/>
                  <a:pt x="4069390" y="575170"/>
                </a:cubicBezTo>
                <a:cubicBezTo>
                  <a:pt x="4115936" y="528623"/>
                  <a:pt x="4175776" y="505353"/>
                  <a:pt x="4248930" y="505353"/>
                </a:cubicBezTo>
                <a:cubicBezTo>
                  <a:pt x="4255570" y="505353"/>
                  <a:pt x="4326491" y="513105"/>
                  <a:pt x="4461703" y="528623"/>
                </a:cubicBezTo>
                <a:cubicBezTo>
                  <a:pt x="4525971" y="490940"/>
                  <a:pt x="4633477" y="445506"/>
                  <a:pt x="4784193" y="392313"/>
                </a:cubicBezTo>
                <a:cubicBezTo>
                  <a:pt x="4819650" y="367931"/>
                  <a:pt x="4869527" y="291461"/>
                  <a:pt x="4933802" y="162910"/>
                </a:cubicBezTo>
                <a:cubicBezTo>
                  <a:pt x="4984778" y="65388"/>
                  <a:pt x="5053496" y="16623"/>
                  <a:pt x="5139929" y="16623"/>
                </a:cubicBezTo>
                <a:cubicBezTo>
                  <a:pt x="5197558" y="16623"/>
                  <a:pt x="5262386" y="35464"/>
                  <a:pt x="5334427" y="73147"/>
                </a:cubicBezTo>
                <a:cubicBezTo>
                  <a:pt x="5406462" y="110822"/>
                  <a:pt x="5450231" y="154046"/>
                  <a:pt x="5465749" y="202803"/>
                </a:cubicBezTo>
                <a:cubicBezTo>
                  <a:pt x="5479049" y="213885"/>
                  <a:pt x="5485702" y="241591"/>
                  <a:pt x="5485702" y="285919"/>
                </a:cubicBezTo>
                <a:lnTo>
                  <a:pt x="5498995" y="315843"/>
                </a:lnTo>
                <a:cubicBezTo>
                  <a:pt x="5534452" y="351307"/>
                  <a:pt x="5555512" y="383449"/>
                  <a:pt x="5562165" y="412260"/>
                </a:cubicBezTo>
                <a:lnTo>
                  <a:pt x="5555512" y="412260"/>
                </a:lnTo>
                <a:cubicBezTo>
                  <a:pt x="5535572" y="414477"/>
                  <a:pt x="5519494" y="410042"/>
                  <a:pt x="5507307" y="398959"/>
                </a:cubicBezTo>
                <a:cubicBezTo>
                  <a:pt x="5495112" y="387877"/>
                  <a:pt x="5473500" y="370149"/>
                  <a:pt x="5442479" y="345766"/>
                </a:cubicBezTo>
                <a:lnTo>
                  <a:pt x="5425855" y="365713"/>
                </a:lnTo>
                <a:lnTo>
                  <a:pt x="5505642" y="462130"/>
                </a:lnTo>
                <a:lnTo>
                  <a:pt x="5475725" y="472106"/>
                </a:lnTo>
                <a:cubicBezTo>
                  <a:pt x="5453554" y="469889"/>
                  <a:pt x="5422525" y="459912"/>
                  <a:pt x="5382632" y="442183"/>
                </a:cubicBezTo>
                <a:cubicBezTo>
                  <a:pt x="5344950" y="442183"/>
                  <a:pt x="5303951" y="478753"/>
                  <a:pt x="5259622" y="551893"/>
                </a:cubicBezTo>
                <a:cubicBezTo>
                  <a:pt x="5226376" y="609522"/>
                  <a:pt x="5201993" y="663828"/>
                  <a:pt x="5186475" y="714803"/>
                </a:cubicBezTo>
                <a:lnTo>
                  <a:pt x="5246322" y="781296"/>
                </a:lnTo>
                <a:lnTo>
                  <a:pt x="5143259" y="784619"/>
                </a:lnTo>
                <a:cubicBezTo>
                  <a:pt x="5107787" y="857766"/>
                  <a:pt x="5072330" y="930906"/>
                  <a:pt x="5036873" y="1004053"/>
                </a:cubicBezTo>
                <a:cubicBezTo>
                  <a:pt x="4992544" y="1099357"/>
                  <a:pt x="4970372" y="1171391"/>
                  <a:pt x="4970372" y="1220156"/>
                </a:cubicBezTo>
                <a:cubicBezTo>
                  <a:pt x="4970372" y="1297732"/>
                  <a:pt x="5003626" y="1377518"/>
                  <a:pt x="5070119" y="1459529"/>
                </a:cubicBezTo>
                <a:lnTo>
                  <a:pt x="5149906" y="1412982"/>
                </a:lnTo>
                <a:cubicBezTo>
                  <a:pt x="5154334" y="1424064"/>
                  <a:pt x="5154334" y="1439582"/>
                  <a:pt x="5149906" y="1459529"/>
                </a:cubicBezTo>
                <a:cubicBezTo>
                  <a:pt x="5145470" y="1486129"/>
                  <a:pt x="5143259" y="1501640"/>
                  <a:pt x="5143259" y="1506076"/>
                </a:cubicBezTo>
                <a:cubicBezTo>
                  <a:pt x="5143259" y="1534887"/>
                  <a:pt x="5169859" y="1565915"/>
                  <a:pt x="5223045" y="1599162"/>
                </a:cubicBezTo>
                <a:cubicBezTo>
                  <a:pt x="5242999" y="1596951"/>
                  <a:pt x="5297297" y="1565915"/>
                  <a:pt x="5385955" y="1506076"/>
                </a:cubicBezTo>
                <a:lnTo>
                  <a:pt x="5356032" y="1609139"/>
                </a:lnTo>
                <a:lnTo>
                  <a:pt x="5475725" y="1506076"/>
                </a:lnTo>
                <a:lnTo>
                  <a:pt x="5405902" y="1682279"/>
                </a:lnTo>
                <a:lnTo>
                  <a:pt x="5462425" y="1728825"/>
                </a:lnTo>
                <a:cubicBezTo>
                  <a:pt x="5422525" y="1804183"/>
                  <a:pt x="5380414" y="1841865"/>
                  <a:pt x="5336092" y="1841865"/>
                </a:cubicBezTo>
                <a:cubicBezTo>
                  <a:pt x="5229699" y="1841865"/>
                  <a:pt x="5129959" y="1820806"/>
                  <a:pt x="5036873" y="1778695"/>
                </a:cubicBezTo>
                <a:cubicBezTo>
                  <a:pt x="4988108" y="1756531"/>
                  <a:pt x="4919390" y="1715525"/>
                  <a:pt x="4830739" y="1655686"/>
                </a:cubicBezTo>
                <a:cubicBezTo>
                  <a:pt x="4764253" y="1609139"/>
                  <a:pt x="4713263" y="1583651"/>
                  <a:pt x="4677806" y="1579215"/>
                </a:cubicBezTo>
                <a:cubicBezTo>
                  <a:pt x="4617959" y="1636844"/>
                  <a:pt x="4541496" y="1678955"/>
                  <a:pt x="4448410" y="1705556"/>
                </a:cubicBezTo>
                <a:cubicBezTo>
                  <a:pt x="4348670" y="1734366"/>
                  <a:pt x="4266652" y="1779808"/>
                  <a:pt x="4202376" y="1841865"/>
                </a:cubicBezTo>
                <a:cubicBezTo>
                  <a:pt x="4129237" y="1915005"/>
                  <a:pt x="4074931" y="1960446"/>
                  <a:pt x="4039466" y="1978175"/>
                </a:cubicBezTo>
                <a:cubicBezTo>
                  <a:pt x="3955244" y="2018075"/>
                  <a:pt x="3818935" y="2038022"/>
                  <a:pt x="3630537" y="2038022"/>
                </a:cubicBezTo>
                <a:cubicBezTo>
                  <a:pt x="3577337" y="2038022"/>
                  <a:pt x="3535226" y="2046886"/>
                  <a:pt x="3504197" y="2064615"/>
                </a:cubicBezTo>
                <a:cubicBezTo>
                  <a:pt x="3519715" y="2135544"/>
                  <a:pt x="3527467" y="2207578"/>
                  <a:pt x="3527467" y="2280718"/>
                </a:cubicBezTo>
                <a:cubicBezTo>
                  <a:pt x="3527467" y="2358293"/>
                  <a:pt x="3519715" y="2419246"/>
                  <a:pt x="3504197" y="2463574"/>
                </a:cubicBezTo>
                <a:cubicBezTo>
                  <a:pt x="3524143" y="2574396"/>
                  <a:pt x="3549631" y="2648649"/>
                  <a:pt x="3580667" y="2686331"/>
                </a:cubicBezTo>
                <a:cubicBezTo>
                  <a:pt x="3596178" y="2704060"/>
                  <a:pt x="3622778" y="2718465"/>
                  <a:pt x="3660453" y="2729547"/>
                </a:cubicBezTo>
                <a:cubicBezTo>
                  <a:pt x="3698136" y="2740630"/>
                  <a:pt x="3728052" y="2766125"/>
                  <a:pt x="3750223" y="2806018"/>
                </a:cubicBezTo>
                <a:lnTo>
                  <a:pt x="3733607" y="2849241"/>
                </a:lnTo>
                <a:cubicBezTo>
                  <a:pt x="3627214" y="2882488"/>
                  <a:pt x="3556278" y="2899111"/>
                  <a:pt x="3520820" y="2899111"/>
                </a:cubicBezTo>
                <a:cubicBezTo>
                  <a:pt x="3416645" y="2899111"/>
                  <a:pt x="3327987" y="2844805"/>
                  <a:pt x="3254847" y="2736201"/>
                </a:cubicBezTo>
                <a:cubicBezTo>
                  <a:pt x="3245976" y="2663054"/>
                  <a:pt x="3201661" y="2547804"/>
                  <a:pt x="3121861" y="2390435"/>
                </a:cubicBezTo>
                <a:cubicBezTo>
                  <a:pt x="3062014" y="2272966"/>
                  <a:pt x="3002181" y="2156603"/>
                  <a:pt x="2942335" y="2041345"/>
                </a:cubicBezTo>
                <a:cubicBezTo>
                  <a:pt x="2791612" y="2254125"/>
                  <a:pt x="2647536" y="2442523"/>
                  <a:pt x="2510128" y="2606538"/>
                </a:cubicBezTo>
                <a:cubicBezTo>
                  <a:pt x="2565532" y="2690760"/>
                  <a:pt x="2593238" y="2748389"/>
                  <a:pt x="2593238" y="2779417"/>
                </a:cubicBezTo>
                <a:cubicBezTo>
                  <a:pt x="2593238" y="2812664"/>
                  <a:pt x="2564420" y="2829287"/>
                  <a:pt x="2506798" y="2829287"/>
                </a:cubicBezTo>
                <a:cubicBezTo>
                  <a:pt x="2254125" y="2829287"/>
                  <a:pt x="2127792" y="2782748"/>
                  <a:pt x="2127792" y="2689654"/>
                </a:cubicBezTo>
                <a:cubicBezTo>
                  <a:pt x="2127792" y="2667490"/>
                  <a:pt x="2135544" y="2640890"/>
                  <a:pt x="2151062" y="2609861"/>
                </a:cubicBezTo>
                <a:cubicBezTo>
                  <a:pt x="2213119" y="2569968"/>
                  <a:pt x="2253012" y="2504580"/>
                  <a:pt x="2270755" y="2413704"/>
                </a:cubicBezTo>
                <a:cubicBezTo>
                  <a:pt x="2290695" y="2313965"/>
                  <a:pt x="2321723" y="2244148"/>
                  <a:pt x="2363842" y="2204255"/>
                </a:cubicBezTo>
                <a:lnTo>
                  <a:pt x="2034698" y="2207578"/>
                </a:lnTo>
                <a:cubicBezTo>
                  <a:pt x="1841865" y="2207578"/>
                  <a:pt x="1708878" y="2203142"/>
                  <a:pt x="1635731" y="2194278"/>
                </a:cubicBezTo>
                <a:cubicBezTo>
                  <a:pt x="1507181" y="2178767"/>
                  <a:pt x="1379735" y="2139980"/>
                  <a:pt x="1253402" y="2077915"/>
                </a:cubicBezTo>
                <a:cubicBezTo>
                  <a:pt x="1231238" y="2084569"/>
                  <a:pt x="1213502" y="2095651"/>
                  <a:pt x="1200202" y="2111161"/>
                </a:cubicBezTo>
                <a:cubicBezTo>
                  <a:pt x="1169173" y="2224202"/>
                  <a:pt x="1153663" y="2295131"/>
                  <a:pt x="1153663" y="2323941"/>
                </a:cubicBezTo>
                <a:cubicBezTo>
                  <a:pt x="1153663" y="2405953"/>
                  <a:pt x="1175827" y="2474657"/>
                  <a:pt x="1220149" y="2530068"/>
                </a:cubicBezTo>
                <a:cubicBezTo>
                  <a:pt x="1244531" y="2561104"/>
                  <a:pt x="1285537" y="2596561"/>
                  <a:pt x="1343166" y="2636461"/>
                </a:cubicBezTo>
                <a:cubicBezTo>
                  <a:pt x="1387494" y="2667490"/>
                  <a:pt x="1409659" y="2691872"/>
                  <a:pt x="1409659" y="2709601"/>
                </a:cubicBezTo>
                <a:cubicBezTo>
                  <a:pt x="1409659" y="2745065"/>
                  <a:pt x="1377518" y="2771666"/>
                  <a:pt x="1313242" y="2789394"/>
                </a:cubicBezTo>
                <a:cubicBezTo>
                  <a:pt x="1266695" y="2802694"/>
                  <a:pt x="1219043" y="2809341"/>
                  <a:pt x="1170286" y="2809341"/>
                </a:cubicBezTo>
                <a:cubicBezTo>
                  <a:pt x="1101568" y="2809341"/>
                  <a:pt x="1041735" y="2791612"/>
                  <a:pt x="990753" y="2756148"/>
                </a:cubicBezTo>
                <a:cubicBezTo>
                  <a:pt x="917606" y="2651972"/>
                  <a:pt x="844466" y="2546691"/>
                  <a:pt x="771326" y="2440305"/>
                </a:cubicBezTo>
                <a:cubicBezTo>
                  <a:pt x="689315" y="2311754"/>
                  <a:pt x="648309" y="2193173"/>
                  <a:pt x="648309" y="2084569"/>
                </a:cubicBezTo>
                <a:cubicBezTo>
                  <a:pt x="635009" y="2071269"/>
                  <a:pt x="619499" y="2064615"/>
                  <a:pt x="601763" y="2064615"/>
                </a:cubicBezTo>
                <a:cubicBezTo>
                  <a:pt x="548570" y="2064615"/>
                  <a:pt x="505346" y="2095651"/>
                  <a:pt x="472107" y="2157708"/>
                </a:cubicBezTo>
                <a:cubicBezTo>
                  <a:pt x="445506" y="2210901"/>
                  <a:pt x="432206" y="2267425"/>
                  <a:pt x="432206" y="2327265"/>
                </a:cubicBezTo>
                <a:cubicBezTo>
                  <a:pt x="432206" y="2389329"/>
                  <a:pt x="468776" y="2453605"/>
                  <a:pt x="541916" y="2520098"/>
                </a:cubicBezTo>
                <a:cubicBezTo>
                  <a:pt x="615063" y="2586591"/>
                  <a:pt x="651633" y="2626484"/>
                  <a:pt x="651633" y="2639784"/>
                </a:cubicBezTo>
                <a:lnTo>
                  <a:pt x="628363" y="2683008"/>
                </a:lnTo>
                <a:cubicBezTo>
                  <a:pt x="564080" y="2714037"/>
                  <a:pt x="494271" y="2728442"/>
                  <a:pt x="418906" y="2726224"/>
                </a:cubicBezTo>
                <a:lnTo>
                  <a:pt x="379013" y="2726224"/>
                </a:lnTo>
                <a:cubicBezTo>
                  <a:pt x="312520" y="2726224"/>
                  <a:pt x="240486" y="2635349"/>
                  <a:pt x="162910" y="2453605"/>
                </a:cubicBezTo>
                <a:cubicBezTo>
                  <a:pt x="91981" y="2289589"/>
                  <a:pt x="56524" y="2165467"/>
                  <a:pt x="56524" y="2081238"/>
                </a:cubicBezTo>
                <a:cubicBezTo>
                  <a:pt x="56524" y="2052427"/>
                  <a:pt x="68711" y="2015305"/>
                  <a:pt x="93086" y="1969863"/>
                </a:cubicBezTo>
                <a:cubicBezTo>
                  <a:pt x="117476" y="1924429"/>
                  <a:pt x="129663" y="1891735"/>
                  <a:pt x="129663" y="1871789"/>
                </a:cubicBezTo>
                <a:lnTo>
                  <a:pt x="129663" y="1861812"/>
                </a:lnTo>
                <a:cubicBezTo>
                  <a:pt x="67606" y="1779808"/>
                  <a:pt x="28818" y="1684496"/>
                  <a:pt x="13300" y="1575892"/>
                </a:cubicBezTo>
                <a:cubicBezTo>
                  <a:pt x="4436" y="1522699"/>
                  <a:pt x="0" y="1418523"/>
                  <a:pt x="0" y="1263372"/>
                </a:cubicBezTo>
                <a:cubicBezTo>
                  <a:pt x="0" y="1106003"/>
                  <a:pt x="79793" y="909854"/>
                  <a:pt x="239380" y="674910"/>
                </a:cubicBezTo>
                <a:cubicBezTo>
                  <a:pt x="376795" y="473212"/>
                  <a:pt x="640550" y="305873"/>
                  <a:pt x="1030646" y="172887"/>
                </a:cubicBezTo>
                <a:cubicBezTo>
                  <a:pt x="1367548" y="57629"/>
                  <a:pt x="1683391" y="0"/>
                  <a:pt x="19781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3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sz="quarter" idx="13"/>
          </p:nvPr>
        </p:nvSpPr>
        <p:spPr>
          <a:xfrm>
            <a:off x="6591855" y="1848289"/>
            <a:ext cx="4990545" cy="3997338"/>
          </a:xfrm>
          <a:custGeom>
            <a:avLst/>
            <a:gdLst>
              <a:gd name="connsiteX0" fmla="*/ 183935 w 4990545"/>
              <a:gd name="connsiteY0" fmla="*/ 0 h 3997338"/>
              <a:gd name="connsiteX1" fmla="*/ 208457 w 4990545"/>
              <a:gd name="connsiteY1" fmla="*/ 69480 h 3997338"/>
              <a:gd name="connsiteX2" fmla="*/ 420991 w 4990545"/>
              <a:gd name="connsiteY2" fmla="*/ 49044 h 3997338"/>
              <a:gd name="connsiteX3" fmla="*/ 457778 w 4990545"/>
              <a:gd name="connsiteY3" fmla="*/ 44958 h 3997338"/>
              <a:gd name="connsiteX4" fmla="*/ 703013 w 4990545"/>
              <a:gd name="connsiteY4" fmla="*/ 441427 h 3997338"/>
              <a:gd name="connsiteX5" fmla="*/ 586528 w 4990545"/>
              <a:gd name="connsiteY5" fmla="*/ 790882 h 3997338"/>
              <a:gd name="connsiteX6" fmla="*/ 470043 w 4990545"/>
              <a:gd name="connsiteY6" fmla="*/ 1066771 h 3997338"/>
              <a:gd name="connsiteX7" fmla="*/ 547694 w 4990545"/>
              <a:gd name="connsiteY7" fmla="*/ 1287485 h 3997338"/>
              <a:gd name="connsiteX8" fmla="*/ 653961 w 4990545"/>
              <a:gd name="connsiteY8" fmla="*/ 1324272 h 3997338"/>
              <a:gd name="connsiteX9" fmla="*/ 801109 w 4990545"/>
              <a:gd name="connsiteY9" fmla="*/ 1226176 h 3997338"/>
              <a:gd name="connsiteX10" fmla="*/ 1050430 w 4990545"/>
              <a:gd name="connsiteY10" fmla="*/ 1111729 h 3997338"/>
              <a:gd name="connsiteX11" fmla="*/ 1336538 w 4990545"/>
              <a:gd name="connsiteY11" fmla="*/ 1046335 h 3997338"/>
              <a:gd name="connsiteX12" fmla="*/ 1487763 w 4990545"/>
              <a:gd name="connsiteY12" fmla="*/ 1083122 h 3997338"/>
              <a:gd name="connsiteX13" fmla="*/ 1561336 w 4990545"/>
              <a:gd name="connsiteY13" fmla="*/ 1046335 h 3997338"/>
              <a:gd name="connsiteX14" fmla="*/ 1634911 w 4990545"/>
              <a:gd name="connsiteY14" fmla="*/ 1021813 h 3997338"/>
              <a:gd name="connsiteX15" fmla="*/ 1659432 w 4990545"/>
              <a:gd name="connsiteY15" fmla="*/ 1021813 h 3997338"/>
              <a:gd name="connsiteX16" fmla="*/ 1814743 w 4990545"/>
              <a:gd name="connsiteY16" fmla="*/ 1201654 h 3997338"/>
              <a:gd name="connsiteX17" fmla="*/ 2096765 w 4990545"/>
              <a:gd name="connsiteY17" fmla="*/ 1254783 h 3997338"/>
              <a:gd name="connsiteX18" fmla="*/ 2170339 w 4990545"/>
              <a:gd name="connsiteY18" fmla="*/ 1459146 h 3997338"/>
              <a:gd name="connsiteX19" fmla="*/ 2297043 w 4990545"/>
              <a:gd name="connsiteY19" fmla="*/ 1446890 h 3997338"/>
              <a:gd name="connsiteX20" fmla="*/ 2934652 w 4990545"/>
              <a:gd name="connsiteY20" fmla="*/ 1589943 h 3997338"/>
              <a:gd name="connsiteX21" fmla="*/ 3731667 w 4990545"/>
              <a:gd name="connsiteY21" fmla="*/ 1921009 h 3997338"/>
              <a:gd name="connsiteX22" fmla="*/ 3801156 w 4990545"/>
              <a:gd name="connsiteY22" fmla="*/ 1933275 h 3997338"/>
              <a:gd name="connsiteX23" fmla="*/ 4042297 w 4990545"/>
              <a:gd name="connsiteY23" fmla="*/ 1757519 h 3997338"/>
              <a:gd name="connsiteX24" fmla="*/ 4340670 w 4990545"/>
              <a:gd name="connsiteY24" fmla="*/ 1720732 h 3997338"/>
              <a:gd name="connsiteX25" fmla="*/ 4679916 w 4990545"/>
              <a:gd name="connsiteY25" fmla="*/ 1765690 h 3997338"/>
              <a:gd name="connsiteX26" fmla="*/ 4712608 w 4990545"/>
              <a:gd name="connsiteY26" fmla="*/ 1757519 h 3997338"/>
              <a:gd name="connsiteX27" fmla="*/ 4925151 w 4990545"/>
              <a:gd name="connsiteY27" fmla="*/ 1638987 h 3997338"/>
              <a:gd name="connsiteX28" fmla="*/ 4990545 w 4990545"/>
              <a:gd name="connsiteY28" fmla="*/ 1655338 h 3997338"/>
              <a:gd name="connsiteX29" fmla="*/ 4892449 w 4990545"/>
              <a:gd name="connsiteY29" fmla="*/ 1790221 h 3997338"/>
              <a:gd name="connsiteX30" fmla="*/ 4716694 w 4990545"/>
              <a:gd name="connsiteY30" fmla="*/ 1806563 h 3997338"/>
              <a:gd name="connsiteX31" fmla="*/ 4526644 w 4990545"/>
              <a:gd name="connsiteY31" fmla="*/ 1788173 h 3997338"/>
              <a:gd name="connsiteX32" fmla="*/ 4340670 w 4990545"/>
              <a:gd name="connsiteY32" fmla="*/ 1769784 h 3997338"/>
              <a:gd name="connsiteX33" fmla="*/ 4066827 w 4990545"/>
              <a:gd name="connsiteY33" fmla="*/ 1835179 h 3997338"/>
              <a:gd name="connsiteX34" fmla="*/ 3866550 w 4990545"/>
              <a:gd name="connsiteY34" fmla="*/ 2043627 h 3997338"/>
              <a:gd name="connsiteX35" fmla="*/ 4038211 w 4990545"/>
              <a:gd name="connsiteY35" fmla="*/ 2803855 h 3997338"/>
              <a:gd name="connsiteX36" fmla="*/ 4205796 w 4990545"/>
              <a:gd name="connsiteY36" fmla="*/ 3004132 h 3997338"/>
              <a:gd name="connsiteX37" fmla="*/ 4389713 w 4990545"/>
              <a:gd name="connsiteY37" fmla="*/ 3188058 h 3997338"/>
              <a:gd name="connsiteX38" fmla="*/ 4594085 w 4990545"/>
              <a:gd name="connsiteY38" fmla="*/ 3335198 h 3997338"/>
              <a:gd name="connsiteX39" fmla="*/ 4630863 w 4990545"/>
              <a:gd name="connsiteY39" fmla="*/ 3490517 h 3997338"/>
              <a:gd name="connsiteX40" fmla="*/ 4536862 w 4990545"/>
              <a:gd name="connsiteY40" fmla="*/ 3625391 h 3997338"/>
              <a:gd name="connsiteX41" fmla="*/ 4414244 w 4990545"/>
              <a:gd name="connsiteY41" fmla="*/ 3723487 h 3997338"/>
              <a:gd name="connsiteX42" fmla="*/ 4336576 w 4990545"/>
              <a:gd name="connsiteY42" fmla="*/ 3686700 h 3997338"/>
              <a:gd name="connsiteX43" fmla="*/ 4260963 w 4990545"/>
              <a:gd name="connsiteY43" fmla="*/ 3545693 h 3997338"/>
              <a:gd name="connsiteX44" fmla="*/ 4185351 w 4990545"/>
              <a:gd name="connsiteY44" fmla="*/ 3404686 h 3997338"/>
              <a:gd name="connsiteX45" fmla="*/ 3891072 w 4990545"/>
              <a:gd name="connsiteY45" fmla="*/ 3188058 h 3997338"/>
              <a:gd name="connsiteX46" fmla="*/ 3560006 w 4990545"/>
              <a:gd name="connsiteY46" fmla="*/ 3024568 h 3997338"/>
              <a:gd name="connsiteX47" fmla="*/ 3461910 w 4990545"/>
              <a:gd name="connsiteY47" fmla="*/ 3114484 h 3997338"/>
              <a:gd name="connsiteX48" fmla="*/ 3433303 w 4990545"/>
              <a:gd name="connsiteY48" fmla="*/ 3445559 h 3997338"/>
              <a:gd name="connsiteX49" fmla="*/ 3445559 w 4990545"/>
              <a:gd name="connsiteY49" fmla="*/ 3776625 h 3997338"/>
              <a:gd name="connsiteX50" fmla="*/ 3445559 w 4990545"/>
              <a:gd name="connsiteY50" fmla="*/ 3862455 h 3997338"/>
              <a:gd name="connsiteX51" fmla="*/ 3277984 w 4990545"/>
              <a:gd name="connsiteY51" fmla="*/ 3944200 h 3997338"/>
              <a:gd name="connsiteX52" fmla="*/ 3008227 w 4990545"/>
              <a:gd name="connsiteY52" fmla="*/ 3936029 h 3997338"/>
              <a:gd name="connsiteX53" fmla="*/ 2955089 w 4990545"/>
              <a:gd name="connsiteY53" fmla="*/ 3899242 h 3997338"/>
              <a:gd name="connsiteX54" fmla="*/ 3065441 w 4990545"/>
              <a:gd name="connsiteY54" fmla="*/ 3535475 h 3997338"/>
              <a:gd name="connsiteX55" fmla="*/ 2973478 w 4990545"/>
              <a:gd name="connsiteY55" fmla="*/ 3267756 h 3997338"/>
              <a:gd name="connsiteX56" fmla="*/ 2861087 w 4990545"/>
              <a:gd name="connsiteY56" fmla="*/ 2991866 h 3997338"/>
              <a:gd name="connsiteX57" fmla="*/ 2685332 w 4990545"/>
              <a:gd name="connsiteY57" fmla="*/ 3036833 h 3997338"/>
              <a:gd name="connsiteX58" fmla="*/ 2472789 w 4990545"/>
              <a:gd name="connsiteY58" fmla="*/ 2983696 h 3997338"/>
              <a:gd name="connsiteX59" fmla="*/ 2260255 w 4990545"/>
              <a:gd name="connsiteY59" fmla="*/ 3028654 h 3997338"/>
              <a:gd name="connsiteX60" fmla="*/ 2235734 w 4990545"/>
              <a:gd name="connsiteY60" fmla="*/ 3249367 h 3997338"/>
              <a:gd name="connsiteX61" fmla="*/ 2464618 w 4990545"/>
              <a:gd name="connsiteY61" fmla="*/ 3584518 h 3997338"/>
              <a:gd name="connsiteX62" fmla="*/ 2509576 w 4990545"/>
              <a:gd name="connsiteY62" fmla="*/ 3760274 h 3997338"/>
              <a:gd name="connsiteX63" fmla="*/ 2329735 w 4990545"/>
              <a:gd name="connsiteY63" fmla="*/ 3997338 h 3997338"/>
              <a:gd name="connsiteX64" fmla="*/ 2247999 w 4990545"/>
              <a:gd name="connsiteY64" fmla="*/ 3980987 h 3997338"/>
              <a:gd name="connsiteX65" fmla="*/ 2231648 w 4990545"/>
              <a:gd name="connsiteY65" fmla="*/ 3874721 h 3997338"/>
              <a:gd name="connsiteX66" fmla="*/ 2088594 w 4990545"/>
              <a:gd name="connsiteY66" fmla="*/ 3743923 h 3997338"/>
              <a:gd name="connsiteX67" fmla="*/ 1904668 w 4990545"/>
              <a:gd name="connsiteY67" fmla="*/ 3449644 h 3997338"/>
              <a:gd name="connsiteX68" fmla="*/ 1790221 w 4990545"/>
              <a:gd name="connsiteY68" fmla="*/ 3114484 h 3997338"/>
              <a:gd name="connsiteX69" fmla="*/ 1483677 w 4990545"/>
              <a:gd name="connsiteY69" fmla="*/ 3273889 h 3997338"/>
              <a:gd name="connsiteX70" fmla="*/ 1316101 w 4990545"/>
              <a:gd name="connsiteY70" fmla="*/ 3547740 h 3997338"/>
              <a:gd name="connsiteX71" fmla="*/ 1324272 w 4990545"/>
              <a:gd name="connsiteY71" fmla="*/ 3584518 h 3997338"/>
              <a:gd name="connsiteX72" fmla="*/ 1189398 w 4990545"/>
              <a:gd name="connsiteY72" fmla="*/ 3723487 h 3997338"/>
              <a:gd name="connsiteX73" fmla="*/ 976856 w 4990545"/>
              <a:gd name="connsiteY73" fmla="*/ 3743923 h 3997338"/>
              <a:gd name="connsiteX74" fmla="*/ 940069 w 4990545"/>
              <a:gd name="connsiteY74" fmla="*/ 3723487 h 3997338"/>
              <a:gd name="connsiteX75" fmla="*/ 919632 w 4990545"/>
              <a:gd name="connsiteY75" fmla="*/ 3649922 h 3997338"/>
              <a:gd name="connsiteX76" fmla="*/ 1046344 w 4990545"/>
              <a:gd name="connsiteY76" fmla="*/ 3429208 h 3997338"/>
              <a:gd name="connsiteX77" fmla="*/ 1089255 w 4990545"/>
              <a:gd name="connsiteY77" fmla="*/ 3226884 h 3997338"/>
              <a:gd name="connsiteX78" fmla="*/ 1307921 w 4990545"/>
              <a:gd name="connsiteY78" fmla="*/ 2983696 h 3997338"/>
              <a:gd name="connsiteX79" fmla="*/ 1504113 w 4990545"/>
              <a:gd name="connsiteY79" fmla="*/ 2771162 h 3997338"/>
              <a:gd name="connsiteX80" fmla="*/ 1450975 w 4990545"/>
              <a:gd name="connsiteY80" fmla="*/ 2603577 h 3997338"/>
              <a:gd name="connsiteX81" fmla="*/ 1336538 w 4990545"/>
              <a:gd name="connsiteY81" fmla="*/ 2456438 h 3997338"/>
              <a:gd name="connsiteX82" fmla="*/ 1271134 w 4990545"/>
              <a:gd name="connsiteY82" fmla="*/ 2386958 h 3997338"/>
              <a:gd name="connsiteX83" fmla="*/ 1185304 w 4990545"/>
              <a:gd name="connsiteY83" fmla="*/ 2346086 h 3997338"/>
              <a:gd name="connsiteX84" fmla="*/ 1119909 w 4990545"/>
              <a:gd name="connsiteY84" fmla="*/ 2374693 h 3997338"/>
              <a:gd name="connsiteX85" fmla="*/ 1083131 w 4990545"/>
              <a:gd name="connsiteY85" fmla="*/ 2378778 h 3997338"/>
              <a:gd name="connsiteX86" fmla="*/ 1042250 w 4990545"/>
              <a:gd name="connsiteY86" fmla="*/ 2280691 h 3997338"/>
              <a:gd name="connsiteX87" fmla="*/ 1052468 w 4990545"/>
              <a:gd name="connsiteY87" fmla="*/ 2211203 h 3997338"/>
              <a:gd name="connsiteX88" fmla="*/ 1062686 w 4990545"/>
              <a:gd name="connsiteY88" fmla="*/ 2133543 h 3997338"/>
              <a:gd name="connsiteX89" fmla="*/ 1013643 w 4990545"/>
              <a:gd name="connsiteY89" fmla="*/ 2019105 h 3997338"/>
              <a:gd name="connsiteX90" fmla="*/ 858332 w 4990545"/>
              <a:gd name="connsiteY90" fmla="*/ 1970053 h 3997338"/>
              <a:gd name="connsiteX91" fmla="*/ 703013 w 4990545"/>
              <a:gd name="connsiteY91" fmla="*/ 1937360 h 3997338"/>
              <a:gd name="connsiteX92" fmla="*/ 576310 w 4990545"/>
              <a:gd name="connsiteY92" fmla="*/ 1904658 h 3997338"/>
              <a:gd name="connsiteX93" fmla="*/ 445513 w 4990545"/>
              <a:gd name="connsiteY93" fmla="*/ 1871966 h 3997338"/>
              <a:gd name="connsiteX94" fmla="*/ 510907 w 4990545"/>
              <a:gd name="connsiteY94" fmla="*/ 1782041 h 3997338"/>
              <a:gd name="connsiteX95" fmla="*/ 175756 w 4990545"/>
              <a:gd name="connsiteY95" fmla="*/ 1659423 h 3997338"/>
              <a:gd name="connsiteX96" fmla="*/ 0 w 4990545"/>
              <a:gd name="connsiteY96" fmla="*/ 1365144 h 3997338"/>
              <a:gd name="connsiteX97" fmla="*/ 138968 w 4990545"/>
              <a:gd name="connsiteY97" fmla="*/ 1565422 h 3997338"/>
              <a:gd name="connsiteX98" fmla="*/ 355597 w 4990545"/>
              <a:gd name="connsiteY98" fmla="*/ 1659423 h 3997338"/>
              <a:gd name="connsiteX99" fmla="*/ 429162 w 4990545"/>
              <a:gd name="connsiteY99" fmla="*/ 1655338 h 3997338"/>
              <a:gd name="connsiteX100" fmla="*/ 232979 w 4990545"/>
              <a:gd name="connsiteY100" fmla="*/ 1544985 h 3997338"/>
              <a:gd name="connsiteX101" fmla="*/ 102190 w 4990545"/>
              <a:gd name="connsiteY101" fmla="*/ 1352879 h 3997338"/>
              <a:gd name="connsiteX102" fmla="*/ 106276 w 4990545"/>
              <a:gd name="connsiteY102" fmla="*/ 1324272 h 3997338"/>
              <a:gd name="connsiteX103" fmla="*/ 237064 w 4990545"/>
              <a:gd name="connsiteY103" fmla="*/ 1491848 h 3997338"/>
              <a:gd name="connsiteX104" fmla="*/ 465949 w 4990545"/>
              <a:gd name="connsiteY104" fmla="*/ 1577678 h 3997338"/>
              <a:gd name="connsiteX105" fmla="*/ 286108 w 4990545"/>
              <a:gd name="connsiteY105" fmla="*/ 1381495 h 3997338"/>
              <a:gd name="connsiteX106" fmla="*/ 232979 w 4990545"/>
              <a:gd name="connsiteY106" fmla="*/ 1111729 h 3997338"/>
              <a:gd name="connsiteX107" fmla="*/ 406687 w 4990545"/>
              <a:gd name="connsiteY107" fmla="*/ 721402 h 3997338"/>
              <a:gd name="connsiteX108" fmla="*/ 580396 w 4990545"/>
              <a:gd name="connsiteY108" fmla="*/ 318809 h 3997338"/>
              <a:gd name="connsiteX109" fmla="*/ 392384 w 4990545"/>
              <a:gd name="connsiteY109" fmla="*/ 118532 h 3997338"/>
              <a:gd name="connsiteX110" fmla="*/ 306553 w 4990545"/>
              <a:gd name="connsiteY110" fmla="*/ 128750 h 3997338"/>
              <a:gd name="connsiteX111" fmla="*/ 220714 w 4990545"/>
              <a:gd name="connsiteY111" fmla="*/ 138968 h 3997338"/>
              <a:gd name="connsiteX112" fmla="*/ 85840 w 4990545"/>
              <a:gd name="connsiteY112" fmla="*/ 44958 h 3997338"/>
              <a:gd name="connsiteX113" fmla="*/ 89925 w 4990545"/>
              <a:gd name="connsiteY113" fmla="*/ 12265 h 3997338"/>
              <a:gd name="connsiteX114" fmla="*/ 183935 w 4990545"/>
              <a:gd name="connsiteY114" fmla="*/ 0 h 39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990545" h="3997338">
                <a:moveTo>
                  <a:pt x="183935" y="0"/>
                </a:moveTo>
                <a:lnTo>
                  <a:pt x="208457" y="69480"/>
                </a:lnTo>
                <a:lnTo>
                  <a:pt x="420991" y="49044"/>
                </a:lnTo>
                <a:cubicBezTo>
                  <a:pt x="429162" y="46326"/>
                  <a:pt x="441427" y="44958"/>
                  <a:pt x="457778" y="44958"/>
                </a:cubicBezTo>
                <a:cubicBezTo>
                  <a:pt x="621268" y="44958"/>
                  <a:pt x="703013" y="177114"/>
                  <a:pt x="703013" y="441427"/>
                </a:cubicBezTo>
                <a:cubicBezTo>
                  <a:pt x="703013" y="561318"/>
                  <a:pt x="664179" y="677803"/>
                  <a:pt x="586528" y="790882"/>
                </a:cubicBezTo>
                <a:cubicBezTo>
                  <a:pt x="508869" y="903961"/>
                  <a:pt x="470043" y="995924"/>
                  <a:pt x="470043" y="1066771"/>
                </a:cubicBezTo>
                <a:cubicBezTo>
                  <a:pt x="470043" y="1137619"/>
                  <a:pt x="495924" y="1211193"/>
                  <a:pt x="547694" y="1287485"/>
                </a:cubicBezTo>
                <a:lnTo>
                  <a:pt x="653961" y="1324272"/>
                </a:lnTo>
                <a:cubicBezTo>
                  <a:pt x="711184" y="1305194"/>
                  <a:pt x="760228" y="1272502"/>
                  <a:pt x="801109" y="1226176"/>
                </a:cubicBezTo>
                <a:cubicBezTo>
                  <a:pt x="828349" y="1193474"/>
                  <a:pt x="911461" y="1155328"/>
                  <a:pt x="1050430" y="1111729"/>
                </a:cubicBezTo>
                <a:cubicBezTo>
                  <a:pt x="1189398" y="1068139"/>
                  <a:pt x="1284768" y="1046335"/>
                  <a:pt x="1336538" y="1046335"/>
                </a:cubicBezTo>
                <a:cubicBezTo>
                  <a:pt x="1393761" y="1046335"/>
                  <a:pt x="1444172" y="1058600"/>
                  <a:pt x="1487763" y="1083122"/>
                </a:cubicBezTo>
                <a:cubicBezTo>
                  <a:pt x="1495942" y="1080396"/>
                  <a:pt x="1520464" y="1068139"/>
                  <a:pt x="1561336" y="1046335"/>
                </a:cubicBezTo>
                <a:cubicBezTo>
                  <a:pt x="1591311" y="1027267"/>
                  <a:pt x="1615833" y="1019087"/>
                  <a:pt x="1634911" y="1021813"/>
                </a:cubicBezTo>
                <a:lnTo>
                  <a:pt x="1659432" y="1021813"/>
                </a:lnTo>
                <a:cubicBezTo>
                  <a:pt x="1689398" y="1038164"/>
                  <a:pt x="1741177" y="1098105"/>
                  <a:pt x="1814743" y="1201654"/>
                </a:cubicBezTo>
                <a:cubicBezTo>
                  <a:pt x="1986413" y="1218005"/>
                  <a:pt x="2080415" y="1235715"/>
                  <a:pt x="2096765" y="1254783"/>
                </a:cubicBezTo>
                <a:cubicBezTo>
                  <a:pt x="2121287" y="1322904"/>
                  <a:pt x="2145818" y="1391025"/>
                  <a:pt x="2170339" y="1459146"/>
                </a:cubicBezTo>
                <a:cubicBezTo>
                  <a:pt x="2219383" y="1450975"/>
                  <a:pt x="2261614" y="1446890"/>
                  <a:pt x="2297043" y="1446890"/>
                </a:cubicBezTo>
                <a:cubicBezTo>
                  <a:pt x="2479601" y="1446890"/>
                  <a:pt x="2692144" y="1494574"/>
                  <a:pt x="2934652" y="1589943"/>
                </a:cubicBezTo>
                <a:cubicBezTo>
                  <a:pt x="3228931" y="1589943"/>
                  <a:pt x="3494603" y="1700296"/>
                  <a:pt x="3731667" y="1921009"/>
                </a:cubicBezTo>
                <a:lnTo>
                  <a:pt x="3801156" y="1933275"/>
                </a:lnTo>
                <a:cubicBezTo>
                  <a:pt x="3869277" y="1846076"/>
                  <a:pt x="3949654" y="1787494"/>
                  <a:pt x="4042297" y="1757519"/>
                </a:cubicBezTo>
                <a:cubicBezTo>
                  <a:pt x="4113144" y="1732997"/>
                  <a:pt x="4212599" y="1720732"/>
                  <a:pt x="4340670" y="1720732"/>
                </a:cubicBezTo>
                <a:cubicBezTo>
                  <a:pt x="4446937" y="1720732"/>
                  <a:pt x="4560016" y="1735724"/>
                  <a:pt x="4679916" y="1765690"/>
                </a:cubicBezTo>
                <a:lnTo>
                  <a:pt x="4712608" y="1757519"/>
                </a:lnTo>
                <a:cubicBezTo>
                  <a:pt x="4786174" y="1678501"/>
                  <a:pt x="4857021" y="1638987"/>
                  <a:pt x="4925151" y="1638987"/>
                </a:cubicBezTo>
                <a:cubicBezTo>
                  <a:pt x="4925151" y="1638987"/>
                  <a:pt x="4946946" y="1644440"/>
                  <a:pt x="4990545" y="1655338"/>
                </a:cubicBezTo>
                <a:cubicBezTo>
                  <a:pt x="4974194" y="1726185"/>
                  <a:pt x="4941493" y="1771143"/>
                  <a:pt x="4892449" y="1790221"/>
                </a:cubicBezTo>
                <a:cubicBezTo>
                  <a:pt x="4865201" y="1801118"/>
                  <a:pt x="4806610" y="1806563"/>
                  <a:pt x="4716694" y="1806563"/>
                </a:cubicBezTo>
                <a:cubicBezTo>
                  <a:pt x="4673104" y="1806563"/>
                  <a:pt x="4609748" y="1800439"/>
                  <a:pt x="4526644" y="1788173"/>
                </a:cubicBezTo>
                <a:cubicBezTo>
                  <a:pt x="4443531" y="1775908"/>
                  <a:pt x="4381543" y="1769784"/>
                  <a:pt x="4340670" y="1769784"/>
                </a:cubicBezTo>
                <a:cubicBezTo>
                  <a:pt x="4226223" y="1769784"/>
                  <a:pt x="4134939" y="1791579"/>
                  <a:pt x="4066827" y="1835179"/>
                </a:cubicBezTo>
                <a:cubicBezTo>
                  <a:pt x="4017775" y="1867871"/>
                  <a:pt x="3951013" y="1937360"/>
                  <a:pt x="3866550" y="2043627"/>
                </a:cubicBezTo>
                <a:cubicBezTo>
                  <a:pt x="3980988" y="2288862"/>
                  <a:pt x="4038211" y="2542269"/>
                  <a:pt x="4038211" y="2803855"/>
                </a:cubicBezTo>
                <a:cubicBezTo>
                  <a:pt x="4060006" y="2836556"/>
                  <a:pt x="4115871" y="2903309"/>
                  <a:pt x="4205796" y="3004132"/>
                </a:cubicBezTo>
                <a:cubicBezTo>
                  <a:pt x="4263010" y="3028654"/>
                  <a:pt x="4324319" y="3089962"/>
                  <a:pt x="4389713" y="3188058"/>
                </a:cubicBezTo>
                <a:cubicBezTo>
                  <a:pt x="4449663" y="3272530"/>
                  <a:pt x="4517784" y="3321573"/>
                  <a:pt x="4594085" y="3335198"/>
                </a:cubicBezTo>
                <a:cubicBezTo>
                  <a:pt x="4618598" y="3365173"/>
                  <a:pt x="4630863" y="3416943"/>
                  <a:pt x="4630863" y="3490517"/>
                </a:cubicBezTo>
                <a:cubicBezTo>
                  <a:pt x="4611786" y="3525936"/>
                  <a:pt x="4580452" y="3570894"/>
                  <a:pt x="4536862" y="3625391"/>
                </a:cubicBezTo>
                <a:cubicBezTo>
                  <a:pt x="4479638" y="3690794"/>
                  <a:pt x="4438766" y="3723487"/>
                  <a:pt x="4414244" y="3723487"/>
                </a:cubicBezTo>
                <a:cubicBezTo>
                  <a:pt x="4381543" y="3723487"/>
                  <a:pt x="4355653" y="3711230"/>
                  <a:pt x="4336576" y="3686700"/>
                </a:cubicBezTo>
                <a:cubicBezTo>
                  <a:pt x="4325678" y="3651280"/>
                  <a:pt x="4300477" y="3604275"/>
                  <a:pt x="4260963" y="3545693"/>
                </a:cubicBezTo>
                <a:cubicBezTo>
                  <a:pt x="4221458" y="3487111"/>
                  <a:pt x="4196248" y="3440106"/>
                  <a:pt x="4185351" y="3404686"/>
                </a:cubicBezTo>
                <a:cubicBezTo>
                  <a:pt x="4117230" y="3322941"/>
                  <a:pt x="4019143" y="3250726"/>
                  <a:pt x="3891072" y="3188058"/>
                </a:cubicBezTo>
                <a:cubicBezTo>
                  <a:pt x="3681256" y="3084518"/>
                  <a:pt x="3570904" y="3030021"/>
                  <a:pt x="3560006" y="3024568"/>
                </a:cubicBezTo>
                <a:cubicBezTo>
                  <a:pt x="3530031" y="3040919"/>
                  <a:pt x="3497329" y="3070894"/>
                  <a:pt x="3461910" y="3114484"/>
                </a:cubicBezTo>
                <a:cubicBezTo>
                  <a:pt x="3440106" y="3201682"/>
                  <a:pt x="3430567" y="3312035"/>
                  <a:pt x="3433303" y="3445559"/>
                </a:cubicBezTo>
                <a:cubicBezTo>
                  <a:pt x="3441474" y="3696238"/>
                  <a:pt x="3445559" y="3806600"/>
                  <a:pt x="3445559" y="3776625"/>
                </a:cubicBezTo>
                <a:lnTo>
                  <a:pt x="3445559" y="3862455"/>
                </a:lnTo>
                <a:cubicBezTo>
                  <a:pt x="3399234" y="3916952"/>
                  <a:pt x="3343378" y="3944200"/>
                  <a:pt x="3277984" y="3944200"/>
                </a:cubicBezTo>
                <a:cubicBezTo>
                  <a:pt x="3277984" y="3944200"/>
                  <a:pt x="3188068" y="3941474"/>
                  <a:pt x="3008227" y="3936029"/>
                </a:cubicBezTo>
                <a:lnTo>
                  <a:pt x="2955089" y="3899242"/>
                </a:lnTo>
                <a:cubicBezTo>
                  <a:pt x="3028663" y="3773898"/>
                  <a:pt x="3065441" y="3652639"/>
                  <a:pt x="3065441" y="3535475"/>
                </a:cubicBezTo>
                <a:cubicBezTo>
                  <a:pt x="3065441" y="3519124"/>
                  <a:pt x="3034796" y="3429887"/>
                  <a:pt x="2973478" y="3267756"/>
                </a:cubicBezTo>
                <a:cubicBezTo>
                  <a:pt x="2912178" y="3105634"/>
                  <a:pt x="2874711" y="3013671"/>
                  <a:pt x="2861087" y="2991866"/>
                </a:cubicBezTo>
                <a:cubicBezTo>
                  <a:pt x="2825659" y="3021841"/>
                  <a:pt x="2767077" y="3036833"/>
                  <a:pt x="2685332" y="3036833"/>
                </a:cubicBezTo>
                <a:cubicBezTo>
                  <a:pt x="2587236" y="3036833"/>
                  <a:pt x="2516388" y="3019115"/>
                  <a:pt x="2472789" y="2983696"/>
                </a:cubicBezTo>
                <a:cubicBezTo>
                  <a:pt x="2371976" y="3013671"/>
                  <a:pt x="2301128" y="3028654"/>
                  <a:pt x="2260255" y="3028654"/>
                </a:cubicBezTo>
                <a:cubicBezTo>
                  <a:pt x="2243905" y="3124023"/>
                  <a:pt x="2235734" y="3197597"/>
                  <a:pt x="2235734" y="3249367"/>
                </a:cubicBezTo>
                <a:cubicBezTo>
                  <a:pt x="2235734" y="3472807"/>
                  <a:pt x="2312026" y="3584518"/>
                  <a:pt x="2464618" y="3584518"/>
                </a:cubicBezTo>
                <a:cubicBezTo>
                  <a:pt x="2494593" y="3611767"/>
                  <a:pt x="2509576" y="3670358"/>
                  <a:pt x="2509576" y="3760274"/>
                </a:cubicBezTo>
                <a:cubicBezTo>
                  <a:pt x="2509576" y="3874721"/>
                  <a:pt x="2449635" y="3953739"/>
                  <a:pt x="2329735" y="3997338"/>
                </a:cubicBezTo>
                <a:lnTo>
                  <a:pt x="2247999" y="3980987"/>
                </a:lnTo>
                <a:lnTo>
                  <a:pt x="2231648" y="3874721"/>
                </a:lnTo>
                <a:cubicBezTo>
                  <a:pt x="2190776" y="3803873"/>
                  <a:pt x="2143082" y="3760274"/>
                  <a:pt x="2088594" y="3743923"/>
                </a:cubicBezTo>
                <a:cubicBezTo>
                  <a:pt x="2015020" y="3675802"/>
                  <a:pt x="1953711" y="3577706"/>
                  <a:pt x="1904668" y="3449644"/>
                </a:cubicBezTo>
                <a:cubicBezTo>
                  <a:pt x="1866513" y="3337924"/>
                  <a:pt x="1828367" y="3226204"/>
                  <a:pt x="1790221" y="3114484"/>
                </a:cubicBezTo>
                <a:cubicBezTo>
                  <a:pt x="1689398" y="3166263"/>
                  <a:pt x="1587226" y="3219392"/>
                  <a:pt x="1483677" y="3273889"/>
                </a:cubicBezTo>
                <a:cubicBezTo>
                  <a:pt x="1401932" y="3331112"/>
                  <a:pt x="1346076" y="3422396"/>
                  <a:pt x="1316101" y="3547740"/>
                </a:cubicBezTo>
                <a:cubicBezTo>
                  <a:pt x="1321555" y="3572262"/>
                  <a:pt x="1324272" y="3584518"/>
                  <a:pt x="1324272" y="3584518"/>
                </a:cubicBezTo>
                <a:cubicBezTo>
                  <a:pt x="1324272" y="3655366"/>
                  <a:pt x="1279314" y="3701692"/>
                  <a:pt x="1189398" y="3723487"/>
                </a:cubicBezTo>
                <a:cubicBezTo>
                  <a:pt x="1159423" y="3731667"/>
                  <a:pt x="1088576" y="3738479"/>
                  <a:pt x="976856" y="3743923"/>
                </a:cubicBezTo>
                <a:lnTo>
                  <a:pt x="940069" y="3723487"/>
                </a:lnTo>
                <a:lnTo>
                  <a:pt x="919632" y="3649922"/>
                </a:lnTo>
                <a:cubicBezTo>
                  <a:pt x="995933" y="3581801"/>
                  <a:pt x="1038165" y="3508226"/>
                  <a:pt x="1046344" y="3429208"/>
                </a:cubicBezTo>
                <a:cubicBezTo>
                  <a:pt x="1054515" y="3328386"/>
                  <a:pt x="1068819" y="3260944"/>
                  <a:pt x="1089255" y="3226884"/>
                </a:cubicBezTo>
                <a:cubicBezTo>
                  <a:pt x="1109691" y="3192823"/>
                  <a:pt x="1182586" y="3111766"/>
                  <a:pt x="1307921" y="2983696"/>
                </a:cubicBezTo>
                <a:cubicBezTo>
                  <a:pt x="1433266" y="2855625"/>
                  <a:pt x="1498660" y="2784786"/>
                  <a:pt x="1504113" y="2771162"/>
                </a:cubicBezTo>
                <a:cubicBezTo>
                  <a:pt x="1493216" y="2749358"/>
                  <a:pt x="1475506" y="2693502"/>
                  <a:pt x="1450975" y="2603577"/>
                </a:cubicBezTo>
                <a:cubicBezTo>
                  <a:pt x="1440078" y="2565431"/>
                  <a:pt x="1401932" y="2516388"/>
                  <a:pt x="1336538" y="2456438"/>
                </a:cubicBezTo>
                <a:cubicBezTo>
                  <a:pt x="1314743" y="2431916"/>
                  <a:pt x="1292939" y="2408753"/>
                  <a:pt x="1271134" y="2386958"/>
                </a:cubicBezTo>
                <a:cubicBezTo>
                  <a:pt x="1241168" y="2359710"/>
                  <a:pt x="1212552" y="2346086"/>
                  <a:pt x="1185304" y="2346086"/>
                </a:cubicBezTo>
                <a:cubicBezTo>
                  <a:pt x="1160782" y="2346086"/>
                  <a:pt x="1138987" y="2355624"/>
                  <a:pt x="1119909" y="2374693"/>
                </a:cubicBezTo>
                <a:lnTo>
                  <a:pt x="1083131" y="2378778"/>
                </a:lnTo>
                <a:cubicBezTo>
                  <a:pt x="1055874" y="2348812"/>
                  <a:pt x="1042250" y="2316111"/>
                  <a:pt x="1042250" y="2280691"/>
                </a:cubicBezTo>
                <a:cubicBezTo>
                  <a:pt x="1042250" y="2267067"/>
                  <a:pt x="1045656" y="2243904"/>
                  <a:pt x="1052468" y="2211203"/>
                </a:cubicBezTo>
                <a:cubicBezTo>
                  <a:pt x="1059289" y="2178510"/>
                  <a:pt x="1062686" y="2152621"/>
                  <a:pt x="1062686" y="2133543"/>
                </a:cubicBezTo>
                <a:cubicBezTo>
                  <a:pt x="1062686" y="2089953"/>
                  <a:pt x="1046344" y="2051798"/>
                  <a:pt x="1013643" y="2019105"/>
                </a:cubicBezTo>
                <a:cubicBezTo>
                  <a:pt x="983668" y="2013652"/>
                  <a:pt x="931898" y="1997301"/>
                  <a:pt x="858332" y="1970053"/>
                </a:cubicBezTo>
                <a:cubicBezTo>
                  <a:pt x="798383" y="1948258"/>
                  <a:pt x="746612" y="1937360"/>
                  <a:pt x="703013" y="1937360"/>
                </a:cubicBezTo>
                <a:cubicBezTo>
                  <a:pt x="673038" y="1937360"/>
                  <a:pt x="630807" y="1926462"/>
                  <a:pt x="576310" y="1904658"/>
                </a:cubicBezTo>
                <a:cubicBezTo>
                  <a:pt x="521813" y="1882863"/>
                  <a:pt x="478214" y="1871966"/>
                  <a:pt x="445513" y="1871966"/>
                </a:cubicBezTo>
                <a:lnTo>
                  <a:pt x="510907" y="1782041"/>
                </a:lnTo>
                <a:cubicBezTo>
                  <a:pt x="396469" y="1782041"/>
                  <a:pt x="284749" y="1741168"/>
                  <a:pt x="175756" y="1659423"/>
                </a:cubicBezTo>
                <a:cubicBezTo>
                  <a:pt x="58591" y="1572234"/>
                  <a:pt x="0" y="1474138"/>
                  <a:pt x="0" y="1365144"/>
                </a:cubicBezTo>
                <a:cubicBezTo>
                  <a:pt x="29975" y="1441436"/>
                  <a:pt x="76301" y="1508198"/>
                  <a:pt x="138968" y="1565422"/>
                </a:cubicBezTo>
                <a:cubicBezTo>
                  <a:pt x="209816" y="1630816"/>
                  <a:pt x="282022" y="1662150"/>
                  <a:pt x="355597" y="1659423"/>
                </a:cubicBezTo>
                <a:lnTo>
                  <a:pt x="429162" y="1655338"/>
                </a:lnTo>
                <a:cubicBezTo>
                  <a:pt x="355597" y="1644440"/>
                  <a:pt x="290202" y="1607653"/>
                  <a:pt x="232979" y="1544985"/>
                </a:cubicBezTo>
                <a:cubicBezTo>
                  <a:pt x="208457" y="1517737"/>
                  <a:pt x="164858" y="1453702"/>
                  <a:pt x="102190" y="1352879"/>
                </a:cubicBezTo>
                <a:lnTo>
                  <a:pt x="106276" y="1324272"/>
                </a:lnTo>
                <a:cubicBezTo>
                  <a:pt x="141695" y="1343340"/>
                  <a:pt x="185294" y="1399205"/>
                  <a:pt x="237064" y="1491848"/>
                </a:cubicBezTo>
                <a:cubicBezTo>
                  <a:pt x="272484" y="1551797"/>
                  <a:pt x="348784" y="1580405"/>
                  <a:pt x="465949" y="1577678"/>
                </a:cubicBezTo>
                <a:cubicBezTo>
                  <a:pt x="389657" y="1547703"/>
                  <a:pt x="329707" y="1482309"/>
                  <a:pt x="286108" y="1381495"/>
                </a:cubicBezTo>
                <a:cubicBezTo>
                  <a:pt x="250689" y="1297024"/>
                  <a:pt x="232979" y="1207099"/>
                  <a:pt x="232979" y="1111729"/>
                </a:cubicBezTo>
                <a:cubicBezTo>
                  <a:pt x="232979" y="1021813"/>
                  <a:pt x="290873" y="891704"/>
                  <a:pt x="406687" y="721402"/>
                </a:cubicBezTo>
                <a:cubicBezTo>
                  <a:pt x="522493" y="551100"/>
                  <a:pt x="580396" y="416896"/>
                  <a:pt x="580396" y="318809"/>
                </a:cubicBezTo>
                <a:cubicBezTo>
                  <a:pt x="580396" y="185285"/>
                  <a:pt x="517719" y="118532"/>
                  <a:pt x="392384" y="118532"/>
                </a:cubicBezTo>
                <a:cubicBezTo>
                  <a:pt x="373306" y="118532"/>
                  <a:pt x="344690" y="121938"/>
                  <a:pt x="306553" y="128750"/>
                </a:cubicBezTo>
                <a:cubicBezTo>
                  <a:pt x="268398" y="135562"/>
                  <a:pt x="239791" y="138968"/>
                  <a:pt x="220714" y="138968"/>
                </a:cubicBezTo>
                <a:cubicBezTo>
                  <a:pt x="130798" y="138968"/>
                  <a:pt x="85840" y="107635"/>
                  <a:pt x="85840" y="44958"/>
                </a:cubicBezTo>
                <a:lnTo>
                  <a:pt x="89925" y="12265"/>
                </a:lnTo>
                <a:cubicBezTo>
                  <a:pt x="114447" y="4085"/>
                  <a:pt x="145781" y="0"/>
                  <a:pt x="1839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2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566058" y="1853124"/>
            <a:ext cx="4480388" cy="3551940"/>
          </a:xfrm>
          <a:custGeom>
            <a:avLst/>
            <a:gdLst>
              <a:gd name="connsiteX0" fmla="*/ 4105600 w 4480388"/>
              <a:gd name="connsiteY0" fmla="*/ 0 h 3551940"/>
              <a:gd name="connsiteX1" fmla="*/ 4118380 w 4480388"/>
              <a:gd name="connsiteY1" fmla="*/ 46855 h 3551940"/>
              <a:gd name="connsiteX2" fmla="*/ 4143932 w 4480388"/>
              <a:gd name="connsiteY2" fmla="*/ 51113 h 3551940"/>
              <a:gd name="connsiteX3" fmla="*/ 4160960 w 4480388"/>
              <a:gd name="connsiteY3" fmla="*/ 12781 h 3551940"/>
              <a:gd name="connsiteX4" fmla="*/ 4182255 w 4480388"/>
              <a:gd name="connsiteY4" fmla="*/ 93702 h 3551940"/>
              <a:gd name="connsiteX5" fmla="*/ 4195035 w 4480388"/>
              <a:gd name="connsiteY5" fmla="*/ 17038 h 3551940"/>
              <a:gd name="connsiteX6" fmla="*/ 4216330 w 4480388"/>
              <a:gd name="connsiteY6" fmla="*/ 161843 h 3551940"/>
              <a:gd name="connsiteX7" fmla="*/ 4246148 w 4480388"/>
              <a:gd name="connsiteY7" fmla="*/ 119254 h 3551940"/>
              <a:gd name="connsiteX8" fmla="*/ 4246148 w 4480388"/>
              <a:gd name="connsiteY8" fmla="*/ 264058 h 3551940"/>
              <a:gd name="connsiteX9" fmla="*/ 4288728 w 4480388"/>
              <a:gd name="connsiteY9" fmla="*/ 136291 h 3551940"/>
              <a:gd name="connsiteX10" fmla="*/ 4301508 w 4480388"/>
              <a:gd name="connsiteY10" fmla="*/ 306648 h 3551940"/>
              <a:gd name="connsiteX11" fmla="*/ 4361135 w 4480388"/>
              <a:gd name="connsiteY11" fmla="*/ 195918 h 3551940"/>
              <a:gd name="connsiteX12" fmla="*/ 4331326 w 4480388"/>
              <a:gd name="connsiteY12" fmla="*/ 344980 h 3551940"/>
              <a:gd name="connsiteX13" fmla="*/ 4369649 w 4480388"/>
              <a:gd name="connsiteY13" fmla="*/ 293867 h 3551940"/>
              <a:gd name="connsiteX14" fmla="*/ 4344097 w 4480388"/>
              <a:gd name="connsiteY14" fmla="*/ 374788 h 3551940"/>
              <a:gd name="connsiteX15" fmla="*/ 4373915 w 4480388"/>
              <a:gd name="connsiteY15" fmla="*/ 336456 h 3551940"/>
              <a:gd name="connsiteX16" fmla="*/ 4361135 w 4480388"/>
              <a:gd name="connsiteY16" fmla="*/ 408863 h 3551940"/>
              <a:gd name="connsiteX17" fmla="*/ 4429276 w 4480388"/>
              <a:gd name="connsiteY17" fmla="*/ 293867 h 3551940"/>
              <a:gd name="connsiteX18" fmla="*/ 4361135 w 4480388"/>
              <a:gd name="connsiteY18" fmla="*/ 472747 h 3551940"/>
              <a:gd name="connsiteX19" fmla="*/ 4442056 w 4480388"/>
              <a:gd name="connsiteY19" fmla="*/ 434415 h 3551940"/>
              <a:gd name="connsiteX20" fmla="*/ 4390953 w 4480388"/>
              <a:gd name="connsiteY20" fmla="*/ 506813 h 3551940"/>
              <a:gd name="connsiteX21" fmla="*/ 4450570 w 4480388"/>
              <a:gd name="connsiteY21" fmla="*/ 489776 h 3551940"/>
              <a:gd name="connsiteX22" fmla="*/ 4399467 w 4480388"/>
              <a:gd name="connsiteY22" fmla="*/ 545145 h 3551940"/>
              <a:gd name="connsiteX23" fmla="*/ 4454827 w 4480388"/>
              <a:gd name="connsiteY23" fmla="*/ 515336 h 3551940"/>
              <a:gd name="connsiteX24" fmla="*/ 4403724 w 4480388"/>
              <a:gd name="connsiteY24" fmla="*/ 574954 h 3551940"/>
              <a:gd name="connsiteX25" fmla="*/ 4480388 w 4480388"/>
              <a:gd name="connsiteY25" fmla="*/ 528108 h 3551940"/>
              <a:gd name="connsiteX26" fmla="*/ 4437790 w 4480388"/>
              <a:gd name="connsiteY26" fmla="*/ 594125 h 3551940"/>
              <a:gd name="connsiteX27" fmla="*/ 4390953 w 4480388"/>
              <a:gd name="connsiteY27" fmla="*/ 660132 h 3551940"/>
              <a:gd name="connsiteX28" fmla="*/ 4454827 w 4480388"/>
              <a:gd name="connsiteY28" fmla="*/ 638838 h 3551940"/>
              <a:gd name="connsiteX29" fmla="*/ 4373915 w 4480388"/>
              <a:gd name="connsiteY29" fmla="*/ 783643 h 3551940"/>
              <a:gd name="connsiteX30" fmla="*/ 4416495 w 4480388"/>
              <a:gd name="connsiteY30" fmla="*/ 766605 h 3551940"/>
              <a:gd name="connsiteX31" fmla="*/ 4331326 w 4480388"/>
              <a:gd name="connsiteY31" fmla="*/ 911410 h 3551940"/>
              <a:gd name="connsiteX32" fmla="*/ 4399467 w 4480388"/>
              <a:gd name="connsiteY32" fmla="*/ 830489 h 3551940"/>
              <a:gd name="connsiteX33" fmla="*/ 4097085 w 4480388"/>
              <a:gd name="connsiteY33" fmla="*/ 1256381 h 3551940"/>
              <a:gd name="connsiteX34" fmla="*/ 4050230 w 4480388"/>
              <a:gd name="connsiteY34" fmla="*/ 1567286 h 3551940"/>
              <a:gd name="connsiteX35" fmla="*/ 4020421 w 4480388"/>
              <a:gd name="connsiteY35" fmla="*/ 1878191 h 3551940"/>
              <a:gd name="connsiteX36" fmla="*/ 4203559 w 4480388"/>
              <a:gd name="connsiteY36" fmla="*/ 2372223 h 3551940"/>
              <a:gd name="connsiteX37" fmla="*/ 4331326 w 4480388"/>
              <a:gd name="connsiteY37" fmla="*/ 2482953 h 3551940"/>
              <a:gd name="connsiteX38" fmla="*/ 4314289 w 4480388"/>
              <a:gd name="connsiteY38" fmla="*/ 2546837 h 3551940"/>
              <a:gd name="connsiteX39" fmla="*/ 4327060 w 4480388"/>
              <a:gd name="connsiteY39" fmla="*/ 2747003 h 3551940"/>
              <a:gd name="connsiteX40" fmla="*/ 4339840 w 4480388"/>
              <a:gd name="connsiteY40" fmla="*/ 2942920 h 3551940"/>
              <a:gd name="connsiteX41" fmla="*/ 4301508 w 4480388"/>
              <a:gd name="connsiteY41" fmla="*/ 3283634 h 3551940"/>
              <a:gd name="connsiteX42" fmla="*/ 4237624 w 4480388"/>
              <a:gd name="connsiteY42" fmla="*/ 3398621 h 3551940"/>
              <a:gd name="connsiteX43" fmla="*/ 4097085 w 4480388"/>
              <a:gd name="connsiteY43" fmla="*/ 3458248 h 3551940"/>
              <a:gd name="connsiteX44" fmla="*/ 3948023 w 4480388"/>
              <a:gd name="connsiteY44" fmla="*/ 3428430 h 3551940"/>
              <a:gd name="connsiteX45" fmla="*/ 3956537 w 4480388"/>
              <a:gd name="connsiteY45" fmla="*/ 3368812 h 3551940"/>
              <a:gd name="connsiteX46" fmla="*/ 4092819 w 4480388"/>
              <a:gd name="connsiteY46" fmla="*/ 3236778 h 3551940"/>
              <a:gd name="connsiteX47" fmla="*/ 4067267 w 4480388"/>
              <a:gd name="connsiteY47" fmla="*/ 3287891 h 3551940"/>
              <a:gd name="connsiteX48" fmla="*/ 4075791 w 4480388"/>
              <a:gd name="connsiteY48" fmla="*/ 3287891 h 3551940"/>
              <a:gd name="connsiteX49" fmla="*/ 4173740 w 4480388"/>
              <a:gd name="connsiteY49" fmla="*/ 3023832 h 3551940"/>
              <a:gd name="connsiteX50" fmla="*/ 4041716 w 4480388"/>
              <a:gd name="connsiteY50" fmla="*/ 2559618 h 3551940"/>
              <a:gd name="connsiteX51" fmla="*/ 3773400 w 4480388"/>
              <a:gd name="connsiteY51" fmla="*/ 2359443 h 3551940"/>
              <a:gd name="connsiteX52" fmla="*/ 3551940 w 4480388"/>
              <a:gd name="connsiteY52" fmla="*/ 2116688 h 3551940"/>
              <a:gd name="connsiteX53" fmla="*/ 3432687 w 4480388"/>
              <a:gd name="connsiteY53" fmla="*/ 1784489 h 3551940"/>
              <a:gd name="connsiteX54" fmla="*/ 3415658 w 4480388"/>
              <a:gd name="connsiteY54" fmla="*/ 1848373 h 3551940"/>
              <a:gd name="connsiteX55" fmla="*/ 3517865 w 4480388"/>
              <a:gd name="connsiteY55" fmla="*/ 2184829 h 3551940"/>
              <a:gd name="connsiteX56" fmla="*/ 3722297 w 4480388"/>
              <a:gd name="connsiteY56" fmla="*/ 2453145 h 3551940"/>
              <a:gd name="connsiteX57" fmla="*/ 3573235 w 4480388"/>
              <a:gd name="connsiteY57" fmla="*/ 2793858 h 3551940"/>
              <a:gd name="connsiteX58" fmla="*/ 3407135 w 4480388"/>
              <a:gd name="connsiteY58" fmla="*/ 3117534 h 3551940"/>
              <a:gd name="connsiteX59" fmla="*/ 3347508 w 4480388"/>
              <a:gd name="connsiteY59" fmla="*/ 3185675 h 3551940"/>
              <a:gd name="connsiteX60" fmla="*/ 3232521 w 4480388"/>
              <a:gd name="connsiteY60" fmla="*/ 3253816 h 3551940"/>
              <a:gd name="connsiteX61" fmla="*/ 3045127 w 4480388"/>
              <a:gd name="connsiteY61" fmla="*/ 3219750 h 3551940"/>
              <a:gd name="connsiteX62" fmla="*/ 3079202 w 4480388"/>
              <a:gd name="connsiteY62" fmla="*/ 3091983 h 3551940"/>
              <a:gd name="connsiteX63" fmla="*/ 3334737 w 4480388"/>
              <a:gd name="connsiteY63" fmla="*/ 2908845 h 3551940"/>
              <a:gd name="connsiteX64" fmla="*/ 3432687 w 4480388"/>
              <a:gd name="connsiteY64" fmla="*/ 2576646 h 3551940"/>
              <a:gd name="connsiteX65" fmla="*/ 2998281 w 4480388"/>
              <a:gd name="connsiteY65" fmla="*/ 2078356 h 3551940"/>
              <a:gd name="connsiteX66" fmla="*/ 2768297 w 4480388"/>
              <a:gd name="connsiteY66" fmla="*/ 2112431 h 3551940"/>
              <a:gd name="connsiteX67" fmla="*/ 2406289 w 4480388"/>
              <a:gd name="connsiteY67" fmla="*/ 2031510 h 3551940"/>
              <a:gd name="connsiteX68" fmla="*/ 2380738 w 4480388"/>
              <a:gd name="connsiteY68" fmla="*/ 2005958 h 3551940"/>
              <a:gd name="connsiteX69" fmla="*/ 2380738 w 4480388"/>
              <a:gd name="connsiteY69" fmla="*/ 2069842 h 3551940"/>
              <a:gd name="connsiteX70" fmla="*/ 2355186 w 4480388"/>
              <a:gd name="connsiteY70" fmla="*/ 2014472 h 3551940"/>
              <a:gd name="connsiteX71" fmla="*/ 2346662 w 4480388"/>
              <a:gd name="connsiteY71" fmla="*/ 2125202 h 3551940"/>
              <a:gd name="connsiteX72" fmla="*/ 2333891 w 4480388"/>
              <a:gd name="connsiteY72" fmla="*/ 2035767 h 3551940"/>
              <a:gd name="connsiteX73" fmla="*/ 2295559 w 4480388"/>
              <a:gd name="connsiteY73" fmla="*/ 2197610 h 3551940"/>
              <a:gd name="connsiteX74" fmla="*/ 2270007 w 4480388"/>
              <a:gd name="connsiteY74" fmla="*/ 2146497 h 3551940"/>
              <a:gd name="connsiteX75" fmla="*/ 1963359 w 4480388"/>
              <a:gd name="connsiteY75" fmla="*/ 2734231 h 3551940"/>
              <a:gd name="connsiteX76" fmla="*/ 1750414 w 4480388"/>
              <a:gd name="connsiteY76" fmla="*/ 3304928 h 3551940"/>
              <a:gd name="connsiteX77" fmla="*/ 1690796 w 4480388"/>
              <a:gd name="connsiteY77" fmla="*/ 3449724 h 3551940"/>
              <a:gd name="connsiteX78" fmla="*/ 1586447 w 4480388"/>
              <a:gd name="connsiteY78" fmla="*/ 3502961 h 3551940"/>
              <a:gd name="connsiteX79" fmla="*/ 1482107 w 4480388"/>
              <a:gd name="connsiteY79" fmla="*/ 3551940 h 3551940"/>
              <a:gd name="connsiteX80" fmla="*/ 1239343 w 4480388"/>
              <a:gd name="connsiteY80" fmla="*/ 3500837 h 3551940"/>
              <a:gd name="connsiteX81" fmla="*/ 1286199 w 4480388"/>
              <a:gd name="connsiteY81" fmla="*/ 3402878 h 3551940"/>
              <a:gd name="connsiteX82" fmla="*/ 1448032 w 4480388"/>
              <a:gd name="connsiteY82" fmla="*/ 3334737 h 3551940"/>
              <a:gd name="connsiteX83" fmla="*/ 1733385 w 4480388"/>
              <a:gd name="connsiteY83" fmla="*/ 2772564 h 3551940"/>
              <a:gd name="connsiteX84" fmla="*/ 1916513 w 4480388"/>
              <a:gd name="connsiteY84" fmla="*/ 2159277 h 3551940"/>
              <a:gd name="connsiteX85" fmla="*/ 1469327 w 4480388"/>
              <a:gd name="connsiteY85" fmla="*/ 2683119 h 3551940"/>
              <a:gd name="connsiteX86" fmla="*/ 971037 w 4480388"/>
              <a:gd name="connsiteY86" fmla="*/ 3143086 h 3551940"/>
              <a:gd name="connsiteX87" fmla="*/ 749568 w 4480388"/>
              <a:gd name="connsiteY87" fmla="*/ 2994024 h 3551940"/>
              <a:gd name="connsiteX88" fmla="*/ 919934 w 4480388"/>
              <a:gd name="connsiteY88" fmla="*/ 2921626 h 3551940"/>
              <a:gd name="connsiteX89" fmla="*/ 1324531 w 4480388"/>
              <a:gd name="connsiteY89" fmla="*/ 2512762 h 3551940"/>
              <a:gd name="connsiteX90" fmla="*/ 1618389 w 4480388"/>
              <a:gd name="connsiteY90" fmla="*/ 2035767 h 3551940"/>
              <a:gd name="connsiteX91" fmla="*/ 1635426 w 4480388"/>
              <a:gd name="connsiteY91" fmla="*/ 1920780 h 3551940"/>
              <a:gd name="connsiteX92" fmla="*/ 1605608 w 4480388"/>
              <a:gd name="connsiteY92" fmla="*/ 1567286 h 3551940"/>
              <a:gd name="connsiteX93" fmla="*/ 1435261 w 4480388"/>
              <a:gd name="connsiteY93" fmla="*/ 1465070 h 3551940"/>
              <a:gd name="connsiteX94" fmla="*/ 1239343 w 4480388"/>
              <a:gd name="connsiteY94" fmla="*/ 1448033 h 3551940"/>
              <a:gd name="connsiteX95" fmla="*/ 847527 w 4480388"/>
              <a:gd name="connsiteY95" fmla="*/ 1571543 h 3551940"/>
              <a:gd name="connsiteX96" fmla="*/ 515337 w 4480388"/>
              <a:gd name="connsiteY96" fmla="*/ 1805784 h 3551940"/>
              <a:gd name="connsiteX97" fmla="*/ 264059 w 4480388"/>
              <a:gd name="connsiteY97" fmla="*/ 1929294 h 3551940"/>
              <a:gd name="connsiteX98" fmla="*/ 225726 w 4480388"/>
              <a:gd name="connsiteY98" fmla="*/ 1925037 h 3551940"/>
              <a:gd name="connsiteX99" fmla="*/ 204432 w 4480388"/>
              <a:gd name="connsiteY99" fmla="*/ 1895219 h 3551940"/>
              <a:gd name="connsiteX100" fmla="*/ 204432 w 4480388"/>
              <a:gd name="connsiteY100" fmla="*/ 1873924 h 3551940"/>
              <a:gd name="connsiteX101" fmla="*/ 229984 w 4480388"/>
              <a:gd name="connsiteY101" fmla="*/ 1839859 h 3551940"/>
              <a:gd name="connsiteX102" fmla="*/ 255535 w 4480388"/>
              <a:gd name="connsiteY102" fmla="*/ 1810041 h 3551940"/>
              <a:gd name="connsiteX103" fmla="*/ 251278 w 4480388"/>
              <a:gd name="connsiteY103" fmla="*/ 1801526 h 3551940"/>
              <a:gd name="connsiteX104" fmla="*/ 200175 w 4480388"/>
              <a:gd name="connsiteY104" fmla="*/ 1801526 h 3551940"/>
              <a:gd name="connsiteX105" fmla="*/ 204432 w 4480388"/>
              <a:gd name="connsiteY105" fmla="*/ 1839859 h 3551940"/>
              <a:gd name="connsiteX106" fmla="*/ 170357 w 4480388"/>
              <a:gd name="connsiteY106" fmla="*/ 1818564 h 3551940"/>
              <a:gd name="connsiteX107" fmla="*/ 55370 w 4480388"/>
              <a:gd name="connsiteY107" fmla="*/ 1756804 h 3551940"/>
              <a:gd name="connsiteX108" fmla="*/ 0 w 4480388"/>
              <a:gd name="connsiteY108" fmla="*/ 1631170 h 3551940"/>
              <a:gd name="connsiteX109" fmla="*/ 55370 w 4480388"/>
              <a:gd name="connsiteY109" fmla="*/ 1558772 h 3551940"/>
              <a:gd name="connsiteX110" fmla="*/ 123511 w 4480388"/>
              <a:gd name="connsiteY110" fmla="*/ 1486365 h 3551940"/>
              <a:gd name="connsiteX111" fmla="*/ 191651 w 4480388"/>
              <a:gd name="connsiteY111" fmla="*/ 1286199 h 3551940"/>
              <a:gd name="connsiteX112" fmla="*/ 238498 w 4480388"/>
              <a:gd name="connsiteY112" fmla="*/ 1077510 h 3551940"/>
              <a:gd name="connsiteX113" fmla="*/ 174614 w 4480388"/>
              <a:gd name="connsiteY113" fmla="*/ 851784 h 3551940"/>
              <a:gd name="connsiteX114" fmla="*/ 195908 w 4480388"/>
              <a:gd name="connsiteY114" fmla="*/ 724016 h 3551940"/>
              <a:gd name="connsiteX115" fmla="*/ 353494 w 4480388"/>
              <a:gd name="connsiteY115" fmla="*/ 885859 h 3551940"/>
              <a:gd name="connsiteX116" fmla="*/ 447187 w 4480388"/>
              <a:gd name="connsiteY116" fmla="*/ 821975 h 3551940"/>
              <a:gd name="connsiteX117" fmla="*/ 464224 w 4480388"/>
              <a:gd name="connsiteY117" fmla="*/ 724016 h 3551940"/>
              <a:gd name="connsiteX118" fmla="*/ 468481 w 4480388"/>
              <a:gd name="connsiteY118" fmla="*/ 698464 h 3551940"/>
              <a:gd name="connsiteX119" fmla="*/ 511070 w 4480388"/>
              <a:gd name="connsiteY119" fmla="*/ 685693 h 3551940"/>
              <a:gd name="connsiteX120" fmla="*/ 609029 w 4480388"/>
              <a:gd name="connsiteY120" fmla="*/ 732539 h 3551940"/>
              <a:gd name="connsiteX121" fmla="*/ 830489 w 4480388"/>
              <a:gd name="connsiteY121" fmla="*/ 570697 h 3551940"/>
              <a:gd name="connsiteX122" fmla="*/ 817709 w 4480388"/>
              <a:gd name="connsiteY122" fmla="*/ 515336 h 3551940"/>
              <a:gd name="connsiteX123" fmla="*/ 856041 w 4480388"/>
              <a:gd name="connsiteY123" fmla="*/ 553659 h 3551940"/>
              <a:gd name="connsiteX124" fmla="*/ 873078 w 4480388"/>
              <a:gd name="connsiteY124" fmla="*/ 498299 h 3551940"/>
              <a:gd name="connsiteX125" fmla="*/ 902896 w 4480388"/>
              <a:gd name="connsiteY125" fmla="*/ 545145 h 3551940"/>
              <a:gd name="connsiteX126" fmla="*/ 932705 w 4480388"/>
              <a:gd name="connsiteY126" fmla="*/ 408863 h 3551940"/>
              <a:gd name="connsiteX127" fmla="*/ 949742 w 4480388"/>
              <a:gd name="connsiteY127" fmla="*/ 515336 h 3551940"/>
              <a:gd name="connsiteX128" fmla="*/ 975294 w 4480388"/>
              <a:gd name="connsiteY128" fmla="*/ 408863 h 3551940"/>
              <a:gd name="connsiteX129" fmla="*/ 979551 w 4480388"/>
              <a:gd name="connsiteY129" fmla="*/ 472747 h 3551940"/>
              <a:gd name="connsiteX130" fmla="*/ 1013626 w 4480388"/>
              <a:gd name="connsiteY130" fmla="*/ 421635 h 3551940"/>
              <a:gd name="connsiteX131" fmla="*/ 1013626 w 4480388"/>
              <a:gd name="connsiteY131" fmla="*/ 472747 h 3551940"/>
              <a:gd name="connsiteX132" fmla="*/ 1068996 w 4480388"/>
              <a:gd name="connsiteY132" fmla="*/ 344980 h 3551940"/>
              <a:gd name="connsiteX133" fmla="*/ 1081767 w 4480388"/>
              <a:gd name="connsiteY133" fmla="*/ 434415 h 3551940"/>
              <a:gd name="connsiteX134" fmla="*/ 1124356 w 4480388"/>
              <a:gd name="connsiteY134" fmla="*/ 357751 h 3551940"/>
              <a:gd name="connsiteX135" fmla="*/ 1166946 w 4480388"/>
              <a:gd name="connsiteY135" fmla="*/ 404597 h 3551940"/>
              <a:gd name="connsiteX136" fmla="*/ 1196764 w 4480388"/>
              <a:gd name="connsiteY136" fmla="*/ 344980 h 3551940"/>
              <a:gd name="connsiteX137" fmla="*/ 1243600 w 4480388"/>
              <a:gd name="connsiteY137" fmla="*/ 387569 h 3551940"/>
              <a:gd name="connsiteX138" fmla="*/ 1260638 w 4480388"/>
              <a:gd name="connsiteY138" fmla="*/ 323685 h 3551940"/>
              <a:gd name="connsiteX139" fmla="*/ 1294713 w 4480388"/>
              <a:gd name="connsiteY139" fmla="*/ 374788 h 3551940"/>
              <a:gd name="connsiteX140" fmla="*/ 1281933 w 4480388"/>
              <a:gd name="connsiteY140" fmla="*/ 272573 h 3551940"/>
              <a:gd name="connsiteX141" fmla="*/ 1337302 w 4480388"/>
              <a:gd name="connsiteY141" fmla="*/ 353494 h 3551940"/>
              <a:gd name="connsiteX142" fmla="*/ 1345826 w 4480388"/>
              <a:gd name="connsiteY142" fmla="*/ 298124 h 3551940"/>
              <a:gd name="connsiteX143" fmla="*/ 1375634 w 4480388"/>
              <a:gd name="connsiteY143" fmla="*/ 336456 h 3551940"/>
              <a:gd name="connsiteX144" fmla="*/ 1392672 w 4480388"/>
              <a:gd name="connsiteY144" fmla="*/ 264058 h 3551940"/>
              <a:gd name="connsiteX145" fmla="*/ 1435261 w 4480388"/>
              <a:gd name="connsiteY145" fmla="*/ 319419 h 3551940"/>
              <a:gd name="connsiteX146" fmla="*/ 1465070 w 4480388"/>
              <a:gd name="connsiteY146" fmla="*/ 242764 h 3551940"/>
              <a:gd name="connsiteX147" fmla="*/ 1511916 w 4480388"/>
              <a:gd name="connsiteY147" fmla="*/ 281096 h 3551940"/>
              <a:gd name="connsiteX148" fmla="*/ 1533211 w 4480388"/>
              <a:gd name="connsiteY148" fmla="*/ 208689 h 3551940"/>
              <a:gd name="connsiteX149" fmla="*/ 1575800 w 4480388"/>
              <a:gd name="connsiteY149" fmla="*/ 255535 h 3551940"/>
              <a:gd name="connsiteX150" fmla="*/ 1563029 w 4480388"/>
              <a:gd name="connsiteY150" fmla="*/ 157586 h 3551940"/>
              <a:gd name="connsiteX151" fmla="*/ 1639683 w 4480388"/>
              <a:gd name="connsiteY151" fmla="*/ 234240 h 3551940"/>
              <a:gd name="connsiteX152" fmla="*/ 1648198 w 4480388"/>
              <a:gd name="connsiteY152" fmla="*/ 178880 h 3551940"/>
              <a:gd name="connsiteX153" fmla="*/ 1686530 w 4480388"/>
              <a:gd name="connsiteY153" fmla="*/ 217212 h 3551940"/>
              <a:gd name="connsiteX154" fmla="*/ 1707824 w 4480388"/>
              <a:gd name="connsiteY154" fmla="*/ 157586 h 3551940"/>
              <a:gd name="connsiteX155" fmla="*/ 1733385 w 4480388"/>
              <a:gd name="connsiteY155" fmla="*/ 208689 h 3551940"/>
              <a:gd name="connsiteX156" fmla="*/ 1767451 w 4480388"/>
              <a:gd name="connsiteY156" fmla="*/ 144805 h 3551940"/>
              <a:gd name="connsiteX157" fmla="*/ 1797269 w 4480388"/>
              <a:gd name="connsiteY157" fmla="*/ 187394 h 3551940"/>
              <a:gd name="connsiteX158" fmla="*/ 1827078 w 4480388"/>
              <a:gd name="connsiteY158" fmla="*/ 127768 h 3551940"/>
              <a:gd name="connsiteX159" fmla="*/ 1856896 w 4480388"/>
              <a:gd name="connsiteY159" fmla="*/ 170357 h 3551940"/>
              <a:gd name="connsiteX160" fmla="*/ 1890962 w 4480388"/>
              <a:gd name="connsiteY160" fmla="*/ 119254 h 3551940"/>
              <a:gd name="connsiteX161" fmla="*/ 1899476 w 4480388"/>
              <a:gd name="connsiteY161" fmla="*/ 170357 h 3551940"/>
              <a:gd name="connsiteX162" fmla="*/ 1942065 w 4480388"/>
              <a:gd name="connsiteY162" fmla="*/ 123511 h 3551940"/>
              <a:gd name="connsiteX163" fmla="*/ 1942065 w 4480388"/>
              <a:gd name="connsiteY163" fmla="*/ 178880 h 3551940"/>
              <a:gd name="connsiteX164" fmla="*/ 1980397 w 4480388"/>
              <a:gd name="connsiteY164" fmla="*/ 127768 h 3551940"/>
              <a:gd name="connsiteX165" fmla="*/ 1993177 w 4480388"/>
              <a:gd name="connsiteY165" fmla="*/ 187394 h 3551940"/>
              <a:gd name="connsiteX166" fmla="*/ 2031500 w 4480388"/>
              <a:gd name="connsiteY166" fmla="*/ 127768 h 3551940"/>
              <a:gd name="connsiteX167" fmla="*/ 2027243 w 4480388"/>
              <a:gd name="connsiteY167" fmla="*/ 195918 h 3551940"/>
              <a:gd name="connsiteX168" fmla="*/ 2091127 w 4480388"/>
              <a:gd name="connsiteY168" fmla="*/ 136291 h 3551940"/>
              <a:gd name="connsiteX169" fmla="*/ 2061318 w 4480388"/>
              <a:gd name="connsiteY169" fmla="*/ 208689 h 3551940"/>
              <a:gd name="connsiteX170" fmla="*/ 2120945 w 4480388"/>
              <a:gd name="connsiteY170" fmla="*/ 161843 h 3551940"/>
              <a:gd name="connsiteX171" fmla="*/ 2082613 w 4480388"/>
              <a:gd name="connsiteY171" fmla="*/ 217212 h 3551940"/>
              <a:gd name="connsiteX172" fmla="*/ 2120945 w 4480388"/>
              <a:gd name="connsiteY172" fmla="*/ 204432 h 3551940"/>
              <a:gd name="connsiteX173" fmla="*/ 2099650 w 4480388"/>
              <a:gd name="connsiteY173" fmla="*/ 234240 h 3551940"/>
              <a:gd name="connsiteX174" fmla="*/ 2137973 w 4480388"/>
              <a:gd name="connsiteY174" fmla="*/ 247021 h 3551940"/>
              <a:gd name="connsiteX175" fmla="*/ 2487210 w 4480388"/>
              <a:gd name="connsiteY175" fmla="*/ 498299 h 3551940"/>
              <a:gd name="connsiteX176" fmla="*/ 2844962 w 4480388"/>
              <a:gd name="connsiteY176" fmla="*/ 562183 h 3551940"/>
              <a:gd name="connsiteX177" fmla="*/ 3253816 w 4480388"/>
              <a:gd name="connsiteY177" fmla="*/ 617543 h 3551940"/>
              <a:gd name="connsiteX178" fmla="*/ 3645633 w 4480388"/>
              <a:gd name="connsiteY178" fmla="*/ 749577 h 3551940"/>
              <a:gd name="connsiteX179" fmla="*/ 3884130 w 4480388"/>
              <a:gd name="connsiteY179" fmla="*/ 924191 h 3551940"/>
              <a:gd name="connsiteX180" fmla="*/ 4118380 w 4480388"/>
              <a:gd name="connsiteY180" fmla="*/ 1077510 h 3551940"/>
              <a:gd name="connsiteX181" fmla="*/ 4205682 w 4480388"/>
              <a:gd name="connsiteY181" fmla="*/ 968904 h 3551940"/>
              <a:gd name="connsiteX182" fmla="*/ 4246148 w 4480388"/>
              <a:gd name="connsiteY182" fmla="*/ 839012 h 3551940"/>
              <a:gd name="connsiteX183" fmla="*/ 4173740 w 4480388"/>
              <a:gd name="connsiteY183" fmla="*/ 715502 h 3551940"/>
              <a:gd name="connsiteX184" fmla="*/ 4207816 w 4480388"/>
              <a:gd name="connsiteY184" fmla="*/ 698464 h 3551940"/>
              <a:gd name="connsiteX185" fmla="*/ 4135418 w 4480388"/>
              <a:gd name="connsiteY185" fmla="*/ 643104 h 3551940"/>
              <a:gd name="connsiteX186" fmla="*/ 4195035 w 4480388"/>
              <a:gd name="connsiteY186" fmla="*/ 609029 h 3551940"/>
              <a:gd name="connsiteX187" fmla="*/ 4109857 w 4480388"/>
              <a:gd name="connsiteY187" fmla="*/ 591991 h 3551940"/>
              <a:gd name="connsiteX188" fmla="*/ 4143932 w 4480388"/>
              <a:gd name="connsiteY188" fmla="*/ 540888 h 3551940"/>
              <a:gd name="connsiteX189" fmla="*/ 4050230 w 4480388"/>
              <a:gd name="connsiteY189" fmla="*/ 562183 h 3551940"/>
              <a:gd name="connsiteX190" fmla="*/ 4075791 w 4480388"/>
              <a:gd name="connsiteY190" fmla="*/ 472747 h 3551940"/>
              <a:gd name="connsiteX191" fmla="*/ 4020421 w 4480388"/>
              <a:gd name="connsiteY191" fmla="*/ 557926 h 3551940"/>
              <a:gd name="connsiteX192" fmla="*/ 4020421 w 4480388"/>
              <a:gd name="connsiteY192" fmla="*/ 442929 h 3551940"/>
              <a:gd name="connsiteX193" fmla="*/ 3973575 w 4480388"/>
              <a:gd name="connsiteY193" fmla="*/ 515336 h 3551940"/>
              <a:gd name="connsiteX194" fmla="*/ 3973575 w 4480388"/>
              <a:gd name="connsiteY194" fmla="*/ 438672 h 3551940"/>
              <a:gd name="connsiteX195" fmla="*/ 3939500 w 4480388"/>
              <a:gd name="connsiteY195" fmla="*/ 515336 h 3551940"/>
              <a:gd name="connsiteX196" fmla="*/ 3926729 w 4480388"/>
              <a:gd name="connsiteY196" fmla="*/ 442929 h 3551940"/>
              <a:gd name="connsiteX197" fmla="*/ 3892654 w 4480388"/>
              <a:gd name="connsiteY197" fmla="*/ 515336 h 3551940"/>
              <a:gd name="connsiteX198" fmla="*/ 3901168 w 4480388"/>
              <a:gd name="connsiteY198" fmla="*/ 434415 h 3551940"/>
              <a:gd name="connsiteX199" fmla="*/ 3833027 w 4480388"/>
              <a:gd name="connsiteY199" fmla="*/ 519594 h 3551940"/>
              <a:gd name="connsiteX200" fmla="*/ 3854321 w 4480388"/>
              <a:gd name="connsiteY200" fmla="*/ 417378 h 3551940"/>
              <a:gd name="connsiteX201" fmla="*/ 3807475 w 4480388"/>
              <a:gd name="connsiteY201" fmla="*/ 472747 h 3551940"/>
              <a:gd name="connsiteX202" fmla="*/ 3828770 w 4480388"/>
              <a:gd name="connsiteY202" fmla="*/ 387569 h 3551940"/>
              <a:gd name="connsiteX203" fmla="*/ 3747849 w 4480388"/>
              <a:gd name="connsiteY203" fmla="*/ 421635 h 3551940"/>
              <a:gd name="connsiteX204" fmla="*/ 3794695 w 4480388"/>
              <a:gd name="connsiteY204" fmla="*/ 374788 h 3551940"/>
              <a:gd name="connsiteX205" fmla="*/ 3739334 w 4480388"/>
              <a:gd name="connsiteY205" fmla="*/ 357751 h 3551940"/>
              <a:gd name="connsiteX206" fmla="*/ 3798961 w 4480388"/>
              <a:gd name="connsiteY206" fmla="*/ 327942 h 3551940"/>
              <a:gd name="connsiteX207" fmla="*/ 3739334 w 4480388"/>
              <a:gd name="connsiteY207" fmla="*/ 302391 h 3551940"/>
              <a:gd name="connsiteX208" fmla="*/ 3794695 w 4480388"/>
              <a:gd name="connsiteY208" fmla="*/ 281096 h 3551940"/>
              <a:gd name="connsiteX209" fmla="*/ 3764886 w 4480388"/>
              <a:gd name="connsiteY209" fmla="*/ 247021 h 3551940"/>
              <a:gd name="connsiteX210" fmla="*/ 3815989 w 4480388"/>
              <a:gd name="connsiteY210" fmla="*/ 225726 h 3551940"/>
              <a:gd name="connsiteX211" fmla="*/ 3769143 w 4480388"/>
              <a:gd name="connsiteY211" fmla="*/ 204432 h 3551940"/>
              <a:gd name="connsiteX212" fmla="*/ 3807475 w 4480388"/>
              <a:gd name="connsiteY212" fmla="*/ 183137 h 3551940"/>
              <a:gd name="connsiteX213" fmla="*/ 3777657 w 4480388"/>
              <a:gd name="connsiteY213" fmla="*/ 157586 h 3551940"/>
              <a:gd name="connsiteX214" fmla="*/ 3833027 w 4480388"/>
              <a:gd name="connsiteY214" fmla="*/ 140548 h 3551940"/>
              <a:gd name="connsiteX215" fmla="*/ 3815989 w 4480388"/>
              <a:gd name="connsiteY215" fmla="*/ 106473 h 3551940"/>
              <a:gd name="connsiteX216" fmla="*/ 3867102 w 4480388"/>
              <a:gd name="connsiteY216" fmla="*/ 119254 h 3551940"/>
              <a:gd name="connsiteX217" fmla="*/ 3841550 w 4480388"/>
              <a:gd name="connsiteY217" fmla="*/ 68150 h 3551940"/>
              <a:gd name="connsiteX218" fmla="*/ 3875616 w 4480388"/>
              <a:gd name="connsiteY218" fmla="*/ 80921 h 3551940"/>
              <a:gd name="connsiteX219" fmla="*/ 3901168 w 4480388"/>
              <a:gd name="connsiteY219" fmla="*/ 93702 h 3551940"/>
              <a:gd name="connsiteX220" fmla="*/ 3918205 w 4480388"/>
              <a:gd name="connsiteY220" fmla="*/ 85178 h 3551940"/>
              <a:gd name="connsiteX221" fmla="*/ 3901168 w 4480388"/>
              <a:gd name="connsiteY221" fmla="*/ 38332 h 3551940"/>
              <a:gd name="connsiteX222" fmla="*/ 3948023 w 4480388"/>
              <a:gd name="connsiteY222" fmla="*/ 68150 h 3551940"/>
              <a:gd name="connsiteX223" fmla="*/ 3956537 w 4480388"/>
              <a:gd name="connsiteY223" fmla="*/ 25561 h 3551940"/>
              <a:gd name="connsiteX224" fmla="*/ 3986355 w 4480388"/>
              <a:gd name="connsiteY224" fmla="*/ 63884 h 3551940"/>
              <a:gd name="connsiteX225" fmla="*/ 4003384 w 4480388"/>
              <a:gd name="connsiteY225" fmla="*/ 17038 h 3551940"/>
              <a:gd name="connsiteX226" fmla="*/ 4024678 w 4480388"/>
              <a:gd name="connsiteY226" fmla="*/ 51113 h 3551940"/>
              <a:gd name="connsiteX227" fmla="*/ 4028935 w 4480388"/>
              <a:gd name="connsiteY227" fmla="*/ 12781 h 3551940"/>
              <a:gd name="connsiteX228" fmla="*/ 4054496 w 4480388"/>
              <a:gd name="connsiteY228" fmla="*/ 63884 h 3551940"/>
              <a:gd name="connsiteX229" fmla="*/ 4063010 w 4480388"/>
              <a:gd name="connsiteY229" fmla="*/ 8523 h 3551940"/>
              <a:gd name="connsiteX230" fmla="*/ 4080048 w 4480388"/>
              <a:gd name="connsiteY230" fmla="*/ 51113 h 355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4480388" h="3551940">
                <a:moveTo>
                  <a:pt x="4105600" y="0"/>
                </a:moveTo>
                <a:lnTo>
                  <a:pt x="4118380" y="46855"/>
                </a:lnTo>
                <a:lnTo>
                  <a:pt x="4143932" y="51113"/>
                </a:lnTo>
                <a:lnTo>
                  <a:pt x="4160960" y="12781"/>
                </a:lnTo>
                <a:lnTo>
                  <a:pt x="4182255" y="93702"/>
                </a:lnTo>
                <a:lnTo>
                  <a:pt x="4195035" y="17038"/>
                </a:lnTo>
                <a:lnTo>
                  <a:pt x="4216330" y="161843"/>
                </a:lnTo>
                <a:lnTo>
                  <a:pt x="4246148" y="119254"/>
                </a:lnTo>
                <a:lnTo>
                  <a:pt x="4246148" y="264058"/>
                </a:lnTo>
                <a:lnTo>
                  <a:pt x="4288728" y="136291"/>
                </a:lnTo>
                <a:lnTo>
                  <a:pt x="4301508" y="306648"/>
                </a:lnTo>
                <a:lnTo>
                  <a:pt x="4361135" y="195918"/>
                </a:lnTo>
                <a:lnTo>
                  <a:pt x="4331326" y="344980"/>
                </a:lnTo>
                <a:lnTo>
                  <a:pt x="4369649" y="293867"/>
                </a:lnTo>
                <a:lnTo>
                  <a:pt x="4344097" y="374788"/>
                </a:lnTo>
                <a:lnTo>
                  <a:pt x="4373915" y="336456"/>
                </a:lnTo>
                <a:lnTo>
                  <a:pt x="4361135" y="408863"/>
                </a:lnTo>
                <a:lnTo>
                  <a:pt x="4429276" y="293867"/>
                </a:lnTo>
                <a:cubicBezTo>
                  <a:pt x="4426434" y="339297"/>
                  <a:pt x="4403724" y="398924"/>
                  <a:pt x="4361135" y="472747"/>
                </a:cubicBezTo>
                <a:cubicBezTo>
                  <a:pt x="4386686" y="464224"/>
                  <a:pt x="4413663" y="451453"/>
                  <a:pt x="4442056" y="434415"/>
                </a:cubicBezTo>
                <a:lnTo>
                  <a:pt x="4390953" y="506813"/>
                </a:lnTo>
                <a:lnTo>
                  <a:pt x="4450570" y="489776"/>
                </a:lnTo>
                <a:lnTo>
                  <a:pt x="4399467" y="545145"/>
                </a:lnTo>
                <a:lnTo>
                  <a:pt x="4454827" y="515336"/>
                </a:lnTo>
                <a:lnTo>
                  <a:pt x="4403724" y="574954"/>
                </a:lnTo>
                <a:lnTo>
                  <a:pt x="4480388" y="528108"/>
                </a:lnTo>
                <a:cubicBezTo>
                  <a:pt x="4480388" y="542304"/>
                  <a:pt x="4466183" y="564307"/>
                  <a:pt x="4437790" y="594125"/>
                </a:cubicBezTo>
                <a:cubicBezTo>
                  <a:pt x="4409397" y="623933"/>
                  <a:pt x="4393785" y="645936"/>
                  <a:pt x="4390953" y="660132"/>
                </a:cubicBezTo>
                <a:lnTo>
                  <a:pt x="4454827" y="638838"/>
                </a:lnTo>
                <a:lnTo>
                  <a:pt x="4373915" y="783643"/>
                </a:lnTo>
                <a:lnTo>
                  <a:pt x="4416495" y="766605"/>
                </a:lnTo>
                <a:cubicBezTo>
                  <a:pt x="4390953" y="800680"/>
                  <a:pt x="4362560" y="848952"/>
                  <a:pt x="4331326" y="911410"/>
                </a:cubicBezTo>
                <a:lnTo>
                  <a:pt x="4399467" y="830489"/>
                </a:lnTo>
                <a:cubicBezTo>
                  <a:pt x="4336999" y="969621"/>
                  <a:pt x="4236199" y="1111585"/>
                  <a:pt x="4097085" y="1256381"/>
                </a:cubicBezTo>
                <a:cubicBezTo>
                  <a:pt x="4094235" y="1296139"/>
                  <a:pt x="4078623" y="1399770"/>
                  <a:pt x="4050230" y="1567286"/>
                </a:cubicBezTo>
                <a:cubicBezTo>
                  <a:pt x="4030361" y="1697895"/>
                  <a:pt x="4020421" y="1801526"/>
                  <a:pt x="4020421" y="1878191"/>
                </a:cubicBezTo>
                <a:cubicBezTo>
                  <a:pt x="4020421" y="2045706"/>
                  <a:pt x="4081464" y="2210381"/>
                  <a:pt x="4203559" y="2372223"/>
                </a:cubicBezTo>
                <a:cubicBezTo>
                  <a:pt x="4234783" y="2389261"/>
                  <a:pt x="4277372" y="2426168"/>
                  <a:pt x="4331326" y="2482953"/>
                </a:cubicBezTo>
                <a:cubicBezTo>
                  <a:pt x="4319962" y="2528384"/>
                  <a:pt x="4314289" y="2549678"/>
                  <a:pt x="4314289" y="2546837"/>
                </a:cubicBezTo>
                <a:cubicBezTo>
                  <a:pt x="4314289" y="2592268"/>
                  <a:pt x="4318546" y="2658992"/>
                  <a:pt x="4327060" y="2747003"/>
                </a:cubicBezTo>
                <a:cubicBezTo>
                  <a:pt x="4335583" y="2835022"/>
                  <a:pt x="4339840" y="2900331"/>
                  <a:pt x="4339840" y="2942920"/>
                </a:cubicBezTo>
                <a:cubicBezTo>
                  <a:pt x="4339840" y="3067847"/>
                  <a:pt x="4327060" y="3181418"/>
                  <a:pt x="4301508" y="3283634"/>
                </a:cubicBezTo>
                <a:cubicBezTo>
                  <a:pt x="4275956" y="3297830"/>
                  <a:pt x="4254662" y="3336153"/>
                  <a:pt x="4237624" y="3398621"/>
                </a:cubicBezTo>
                <a:cubicBezTo>
                  <a:pt x="4226269" y="3438369"/>
                  <a:pt x="4179423" y="3458248"/>
                  <a:pt x="4097085" y="3458248"/>
                </a:cubicBezTo>
                <a:cubicBezTo>
                  <a:pt x="4051655" y="3458248"/>
                  <a:pt x="4001968" y="3448308"/>
                  <a:pt x="3948023" y="3428430"/>
                </a:cubicBezTo>
                <a:lnTo>
                  <a:pt x="3956537" y="3368812"/>
                </a:lnTo>
                <a:cubicBezTo>
                  <a:pt x="3996285" y="3326223"/>
                  <a:pt x="4041716" y="3282209"/>
                  <a:pt x="4092819" y="3236778"/>
                </a:cubicBezTo>
                <a:cubicBezTo>
                  <a:pt x="4075791" y="3259498"/>
                  <a:pt x="4067267" y="3276536"/>
                  <a:pt x="4067267" y="3287891"/>
                </a:cubicBezTo>
                <a:cubicBezTo>
                  <a:pt x="4067267" y="3287891"/>
                  <a:pt x="4070109" y="3287891"/>
                  <a:pt x="4075791" y="3287891"/>
                </a:cubicBezTo>
                <a:cubicBezTo>
                  <a:pt x="4141091" y="3287891"/>
                  <a:pt x="4173740" y="3199871"/>
                  <a:pt x="4173740" y="3023832"/>
                </a:cubicBezTo>
                <a:cubicBezTo>
                  <a:pt x="4173740" y="2822251"/>
                  <a:pt x="4129735" y="2667507"/>
                  <a:pt x="4041716" y="2559618"/>
                </a:cubicBezTo>
                <a:cubicBezTo>
                  <a:pt x="4004800" y="2514187"/>
                  <a:pt x="3915364" y="2447462"/>
                  <a:pt x="3773400" y="2359443"/>
                </a:cubicBezTo>
                <a:cubicBezTo>
                  <a:pt x="3659829" y="2288461"/>
                  <a:pt x="3586015" y="2207540"/>
                  <a:pt x="3551940" y="2116688"/>
                </a:cubicBezTo>
                <a:lnTo>
                  <a:pt x="3432687" y="1784489"/>
                </a:lnTo>
                <a:cubicBezTo>
                  <a:pt x="3421331" y="1804368"/>
                  <a:pt x="3415658" y="1825662"/>
                  <a:pt x="3415658" y="1848373"/>
                </a:cubicBezTo>
                <a:cubicBezTo>
                  <a:pt x="3415658" y="1990337"/>
                  <a:pt x="3449724" y="2102492"/>
                  <a:pt x="3517865" y="2184829"/>
                </a:cubicBezTo>
                <a:cubicBezTo>
                  <a:pt x="3642801" y="2340989"/>
                  <a:pt x="3710932" y="2430425"/>
                  <a:pt x="3722297" y="2453145"/>
                </a:cubicBezTo>
                <a:cubicBezTo>
                  <a:pt x="3693904" y="2541155"/>
                  <a:pt x="3644207" y="2654726"/>
                  <a:pt x="3573235" y="2793858"/>
                </a:cubicBezTo>
                <a:cubicBezTo>
                  <a:pt x="3519290" y="2901747"/>
                  <a:pt x="3463921" y="3009636"/>
                  <a:pt x="3407135" y="3117534"/>
                </a:cubicBezTo>
                <a:cubicBezTo>
                  <a:pt x="3370228" y="3120375"/>
                  <a:pt x="3350349" y="3143086"/>
                  <a:pt x="3347508" y="3185675"/>
                </a:cubicBezTo>
                <a:cubicBezTo>
                  <a:pt x="3321957" y="3231105"/>
                  <a:pt x="3283625" y="3253816"/>
                  <a:pt x="3232521" y="3253816"/>
                </a:cubicBezTo>
                <a:cubicBezTo>
                  <a:pt x="3195605" y="3253816"/>
                  <a:pt x="3133146" y="3242461"/>
                  <a:pt x="3045127" y="3219750"/>
                </a:cubicBezTo>
                <a:cubicBezTo>
                  <a:pt x="3047968" y="3162964"/>
                  <a:pt x="3059323" y="3120375"/>
                  <a:pt x="3079202" y="3091983"/>
                </a:cubicBezTo>
                <a:cubicBezTo>
                  <a:pt x="3195605" y="3083459"/>
                  <a:pt x="3280793" y="3022416"/>
                  <a:pt x="3334737" y="2908845"/>
                </a:cubicBezTo>
                <a:cubicBezTo>
                  <a:pt x="3365962" y="2798115"/>
                  <a:pt x="3398621" y="2687385"/>
                  <a:pt x="3432687" y="2576646"/>
                </a:cubicBezTo>
                <a:cubicBezTo>
                  <a:pt x="3415658" y="2553935"/>
                  <a:pt x="3270853" y="2387836"/>
                  <a:pt x="2998281" y="2078356"/>
                </a:cubicBezTo>
                <a:cubicBezTo>
                  <a:pt x="2941495" y="2101067"/>
                  <a:pt x="2864831" y="2112431"/>
                  <a:pt x="2768297" y="2112431"/>
                </a:cubicBezTo>
                <a:cubicBezTo>
                  <a:pt x="2688801" y="2112431"/>
                  <a:pt x="2568132" y="2085454"/>
                  <a:pt x="2406289" y="2031510"/>
                </a:cubicBezTo>
                <a:lnTo>
                  <a:pt x="2380738" y="2005958"/>
                </a:lnTo>
                <a:lnTo>
                  <a:pt x="2380738" y="2069842"/>
                </a:lnTo>
                <a:lnTo>
                  <a:pt x="2355186" y="2014472"/>
                </a:lnTo>
                <a:lnTo>
                  <a:pt x="2346662" y="2125202"/>
                </a:lnTo>
                <a:lnTo>
                  <a:pt x="2333891" y="2035767"/>
                </a:lnTo>
                <a:lnTo>
                  <a:pt x="2295559" y="2197610"/>
                </a:lnTo>
                <a:lnTo>
                  <a:pt x="2270007" y="2146497"/>
                </a:lnTo>
                <a:cubicBezTo>
                  <a:pt x="2167791" y="2342405"/>
                  <a:pt x="2065575" y="2538323"/>
                  <a:pt x="1963359" y="2734231"/>
                </a:cubicBezTo>
                <a:cubicBezTo>
                  <a:pt x="1824237" y="3015318"/>
                  <a:pt x="1753255" y="3205554"/>
                  <a:pt x="1750414" y="3304928"/>
                </a:cubicBezTo>
                <a:cubicBezTo>
                  <a:pt x="1747572" y="3364546"/>
                  <a:pt x="1727703" y="3412817"/>
                  <a:pt x="1690796" y="3449724"/>
                </a:cubicBezTo>
                <a:cubicBezTo>
                  <a:pt x="1656721" y="3452565"/>
                  <a:pt x="1621938" y="3470311"/>
                  <a:pt x="1586447" y="3502961"/>
                </a:cubicBezTo>
                <a:cubicBezTo>
                  <a:pt x="1550956" y="3535620"/>
                  <a:pt x="1516173" y="3551940"/>
                  <a:pt x="1482107" y="3551940"/>
                </a:cubicBezTo>
                <a:lnTo>
                  <a:pt x="1239343" y="3500837"/>
                </a:lnTo>
                <a:cubicBezTo>
                  <a:pt x="1247867" y="3466762"/>
                  <a:pt x="1263479" y="3434112"/>
                  <a:pt x="1286199" y="3402878"/>
                </a:cubicBezTo>
                <a:lnTo>
                  <a:pt x="1448032" y="3334737"/>
                </a:lnTo>
                <a:cubicBezTo>
                  <a:pt x="1516173" y="3306344"/>
                  <a:pt x="1611291" y="3118950"/>
                  <a:pt x="1733385" y="2772564"/>
                </a:cubicBezTo>
                <a:cubicBezTo>
                  <a:pt x="1832751" y="2485795"/>
                  <a:pt x="1893803" y="2281363"/>
                  <a:pt x="1916513" y="2159277"/>
                </a:cubicBezTo>
                <a:cubicBezTo>
                  <a:pt x="1831335" y="2230259"/>
                  <a:pt x="1682273" y="2404873"/>
                  <a:pt x="1469327" y="2683119"/>
                </a:cubicBezTo>
                <a:cubicBezTo>
                  <a:pt x="1296129" y="2910261"/>
                  <a:pt x="1130039" y="3063590"/>
                  <a:pt x="971037" y="3143086"/>
                </a:cubicBezTo>
                <a:cubicBezTo>
                  <a:pt x="820550" y="3123207"/>
                  <a:pt x="746736" y="3073520"/>
                  <a:pt x="749568" y="2994024"/>
                </a:cubicBezTo>
                <a:cubicBezTo>
                  <a:pt x="789316" y="2945752"/>
                  <a:pt x="846111" y="2921626"/>
                  <a:pt x="919934" y="2921626"/>
                </a:cubicBezTo>
                <a:cubicBezTo>
                  <a:pt x="1005103" y="2921626"/>
                  <a:pt x="1139969" y="2785335"/>
                  <a:pt x="1324531" y="2512762"/>
                </a:cubicBezTo>
                <a:cubicBezTo>
                  <a:pt x="1423897" y="2353770"/>
                  <a:pt x="1521856" y="2194768"/>
                  <a:pt x="1618389" y="2035767"/>
                </a:cubicBezTo>
                <a:cubicBezTo>
                  <a:pt x="1629744" y="2018729"/>
                  <a:pt x="1635426" y="1980397"/>
                  <a:pt x="1635426" y="1920780"/>
                </a:cubicBezTo>
                <a:cubicBezTo>
                  <a:pt x="1635426" y="1892387"/>
                  <a:pt x="1625487" y="1774550"/>
                  <a:pt x="1605608" y="1567286"/>
                </a:cubicBezTo>
                <a:cubicBezTo>
                  <a:pt x="1545991" y="1513342"/>
                  <a:pt x="1489206" y="1479266"/>
                  <a:pt x="1435261" y="1465070"/>
                </a:cubicBezTo>
                <a:cubicBezTo>
                  <a:pt x="1395504" y="1453715"/>
                  <a:pt x="1330204" y="1448033"/>
                  <a:pt x="1239343" y="1448033"/>
                </a:cubicBezTo>
                <a:cubicBezTo>
                  <a:pt x="1120099" y="1448033"/>
                  <a:pt x="989491" y="1489206"/>
                  <a:pt x="847527" y="1571543"/>
                </a:cubicBezTo>
                <a:cubicBezTo>
                  <a:pt x="802096" y="1597095"/>
                  <a:pt x="691366" y="1675175"/>
                  <a:pt x="515337" y="1805784"/>
                </a:cubicBezTo>
                <a:cubicBezTo>
                  <a:pt x="401756" y="1888121"/>
                  <a:pt x="317994" y="1929294"/>
                  <a:pt x="264059" y="1929294"/>
                </a:cubicBezTo>
                <a:lnTo>
                  <a:pt x="225726" y="1925037"/>
                </a:lnTo>
                <a:lnTo>
                  <a:pt x="204432" y="1895219"/>
                </a:lnTo>
                <a:lnTo>
                  <a:pt x="204432" y="1873924"/>
                </a:lnTo>
                <a:cubicBezTo>
                  <a:pt x="204432" y="1862569"/>
                  <a:pt x="212946" y="1851214"/>
                  <a:pt x="229984" y="1839859"/>
                </a:cubicBezTo>
                <a:cubicBezTo>
                  <a:pt x="247021" y="1828503"/>
                  <a:pt x="255535" y="1818564"/>
                  <a:pt x="255535" y="1810041"/>
                </a:cubicBezTo>
                <a:cubicBezTo>
                  <a:pt x="255535" y="1804368"/>
                  <a:pt x="254119" y="1801526"/>
                  <a:pt x="251278" y="1801526"/>
                </a:cubicBezTo>
                <a:lnTo>
                  <a:pt x="200175" y="1801526"/>
                </a:lnTo>
                <a:lnTo>
                  <a:pt x="204432" y="1839859"/>
                </a:lnTo>
                <a:lnTo>
                  <a:pt x="170357" y="1818564"/>
                </a:lnTo>
                <a:cubicBezTo>
                  <a:pt x="130609" y="1821405"/>
                  <a:pt x="92277" y="1800819"/>
                  <a:pt x="55370" y="1756804"/>
                </a:cubicBezTo>
                <a:cubicBezTo>
                  <a:pt x="18453" y="1712799"/>
                  <a:pt x="0" y="1670918"/>
                  <a:pt x="0" y="1631170"/>
                </a:cubicBezTo>
                <a:cubicBezTo>
                  <a:pt x="0" y="1619814"/>
                  <a:pt x="18453" y="1595679"/>
                  <a:pt x="55370" y="1558772"/>
                </a:cubicBezTo>
                <a:cubicBezTo>
                  <a:pt x="100791" y="1510500"/>
                  <a:pt x="123511" y="1486365"/>
                  <a:pt x="123511" y="1486365"/>
                </a:cubicBezTo>
                <a:cubicBezTo>
                  <a:pt x="137707" y="1469327"/>
                  <a:pt x="160417" y="1402612"/>
                  <a:pt x="191651" y="1286199"/>
                </a:cubicBezTo>
                <a:cubicBezTo>
                  <a:pt x="220044" y="1181142"/>
                  <a:pt x="235656" y="1111585"/>
                  <a:pt x="238498" y="1077510"/>
                </a:cubicBezTo>
                <a:cubicBezTo>
                  <a:pt x="195908" y="986649"/>
                  <a:pt x="174614" y="911410"/>
                  <a:pt x="174614" y="851784"/>
                </a:cubicBezTo>
                <a:cubicBezTo>
                  <a:pt x="174614" y="851784"/>
                  <a:pt x="181712" y="809194"/>
                  <a:pt x="195908" y="724016"/>
                </a:cubicBezTo>
                <a:cubicBezTo>
                  <a:pt x="255535" y="817718"/>
                  <a:pt x="308064" y="871662"/>
                  <a:pt x="353494" y="885859"/>
                </a:cubicBezTo>
                <a:cubicBezTo>
                  <a:pt x="384719" y="865980"/>
                  <a:pt x="415953" y="844685"/>
                  <a:pt x="447187" y="821975"/>
                </a:cubicBezTo>
                <a:cubicBezTo>
                  <a:pt x="458542" y="810620"/>
                  <a:pt x="464224" y="777970"/>
                  <a:pt x="464224" y="724016"/>
                </a:cubicBezTo>
                <a:lnTo>
                  <a:pt x="468481" y="698464"/>
                </a:lnTo>
                <a:lnTo>
                  <a:pt x="511070" y="685693"/>
                </a:lnTo>
                <a:lnTo>
                  <a:pt x="609029" y="732539"/>
                </a:lnTo>
                <a:cubicBezTo>
                  <a:pt x="657291" y="689950"/>
                  <a:pt x="731114" y="636006"/>
                  <a:pt x="830489" y="570697"/>
                </a:cubicBezTo>
                <a:lnTo>
                  <a:pt x="817709" y="515336"/>
                </a:lnTo>
                <a:lnTo>
                  <a:pt x="856041" y="553659"/>
                </a:lnTo>
                <a:lnTo>
                  <a:pt x="873078" y="498299"/>
                </a:lnTo>
                <a:lnTo>
                  <a:pt x="902896" y="545145"/>
                </a:lnTo>
                <a:lnTo>
                  <a:pt x="932705" y="408863"/>
                </a:lnTo>
                <a:lnTo>
                  <a:pt x="949742" y="515336"/>
                </a:lnTo>
                <a:lnTo>
                  <a:pt x="975294" y="408863"/>
                </a:lnTo>
                <a:lnTo>
                  <a:pt x="979551" y="472747"/>
                </a:lnTo>
                <a:lnTo>
                  <a:pt x="1013626" y="421635"/>
                </a:lnTo>
                <a:lnTo>
                  <a:pt x="1013626" y="472747"/>
                </a:lnTo>
                <a:lnTo>
                  <a:pt x="1068996" y="344980"/>
                </a:lnTo>
                <a:lnTo>
                  <a:pt x="1081767" y="434415"/>
                </a:lnTo>
                <a:lnTo>
                  <a:pt x="1124356" y="357751"/>
                </a:lnTo>
                <a:lnTo>
                  <a:pt x="1166946" y="404597"/>
                </a:lnTo>
                <a:lnTo>
                  <a:pt x="1196764" y="344980"/>
                </a:lnTo>
                <a:lnTo>
                  <a:pt x="1243600" y="387569"/>
                </a:lnTo>
                <a:lnTo>
                  <a:pt x="1260638" y="323685"/>
                </a:lnTo>
                <a:lnTo>
                  <a:pt x="1294713" y="374788"/>
                </a:lnTo>
                <a:lnTo>
                  <a:pt x="1281933" y="272573"/>
                </a:lnTo>
                <a:lnTo>
                  <a:pt x="1337302" y="353494"/>
                </a:lnTo>
                <a:lnTo>
                  <a:pt x="1345826" y="298124"/>
                </a:lnTo>
                <a:lnTo>
                  <a:pt x="1375634" y="336456"/>
                </a:lnTo>
                <a:cubicBezTo>
                  <a:pt x="1389831" y="322260"/>
                  <a:pt x="1395504" y="298124"/>
                  <a:pt x="1392672" y="264058"/>
                </a:cubicBezTo>
                <a:lnTo>
                  <a:pt x="1435261" y="319419"/>
                </a:lnTo>
                <a:lnTo>
                  <a:pt x="1465070" y="242764"/>
                </a:lnTo>
                <a:lnTo>
                  <a:pt x="1511916" y="281096"/>
                </a:lnTo>
                <a:lnTo>
                  <a:pt x="1533211" y="208689"/>
                </a:lnTo>
                <a:lnTo>
                  <a:pt x="1575800" y="255535"/>
                </a:lnTo>
                <a:lnTo>
                  <a:pt x="1563029" y="157586"/>
                </a:lnTo>
                <a:lnTo>
                  <a:pt x="1639683" y="234240"/>
                </a:lnTo>
                <a:lnTo>
                  <a:pt x="1648198" y="178880"/>
                </a:lnTo>
                <a:lnTo>
                  <a:pt x="1686530" y="217212"/>
                </a:lnTo>
                <a:lnTo>
                  <a:pt x="1707824" y="157586"/>
                </a:lnTo>
                <a:lnTo>
                  <a:pt x="1733385" y="208689"/>
                </a:lnTo>
                <a:lnTo>
                  <a:pt x="1767451" y="144805"/>
                </a:lnTo>
                <a:lnTo>
                  <a:pt x="1797269" y="187394"/>
                </a:lnTo>
                <a:lnTo>
                  <a:pt x="1827078" y="127768"/>
                </a:lnTo>
                <a:lnTo>
                  <a:pt x="1856896" y="170357"/>
                </a:lnTo>
                <a:lnTo>
                  <a:pt x="1890962" y="119254"/>
                </a:lnTo>
                <a:lnTo>
                  <a:pt x="1899476" y="170357"/>
                </a:lnTo>
                <a:lnTo>
                  <a:pt x="1942065" y="123511"/>
                </a:lnTo>
                <a:lnTo>
                  <a:pt x="1942065" y="178880"/>
                </a:lnTo>
                <a:lnTo>
                  <a:pt x="1980397" y="127768"/>
                </a:lnTo>
                <a:lnTo>
                  <a:pt x="1993177" y="187394"/>
                </a:lnTo>
                <a:lnTo>
                  <a:pt x="2031500" y="127768"/>
                </a:lnTo>
                <a:lnTo>
                  <a:pt x="2027243" y="195918"/>
                </a:lnTo>
                <a:lnTo>
                  <a:pt x="2091127" y="136291"/>
                </a:lnTo>
                <a:lnTo>
                  <a:pt x="2061318" y="208689"/>
                </a:lnTo>
                <a:lnTo>
                  <a:pt x="2120945" y="161843"/>
                </a:lnTo>
                <a:cubicBezTo>
                  <a:pt x="2115263" y="176039"/>
                  <a:pt x="2102482" y="194492"/>
                  <a:pt x="2082613" y="217212"/>
                </a:cubicBezTo>
                <a:lnTo>
                  <a:pt x="2120945" y="204432"/>
                </a:lnTo>
                <a:lnTo>
                  <a:pt x="2099650" y="234240"/>
                </a:lnTo>
                <a:lnTo>
                  <a:pt x="2137973" y="247021"/>
                </a:lnTo>
                <a:cubicBezTo>
                  <a:pt x="2245872" y="369106"/>
                  <a:pt x="2362275" y="452869"/>
                  <a:pt x="2487210" y="498299"/>
                </a:cubicBezTo>
                <a:cubicBezTo>
                  <a:pt x="2569548" y="529533"/>
                  <a:pt x="2688801" y="550827"/>
                  <a:pt x="2844962" y="562183"/>
                </a:cubicBezTo>
                <a:cubicBezTo>
                  <a:pt x="3029505" y="579220"/>
                  <a:pt x="3165796" y="597674"/>
                  <a:pt x="3253816" y="617543"/>
                </a:cubicBezTo>
                <a:cubicBezTo>
                  <a:pt x="3316274" y="631739"/>
                  <a:pt x="3446883" y="675754"/>
                  <a:pt x="3645633" y="749577"/>
                </a:cubicBezTo>
                <a:cubicBezTo>
                  <a:pt x="3713783" y="775129"/>
                  <a:pt x="3793279" y="833330"/>
                  <a:pt x="3884130" y="924191"/>
                </a:cubicBezTo>
                <a:cubicBezTo>
                  <a:pt x="3974991" y="1015042"/>
                  <a:pt x="4053071" y="1066155"/>
                  <a:pt x="4118380" y="1077510"/>
                </a:cubicBezTo>
                <a:cubicBezTo>
                  <a:pt x="4149605" y="1057631"/>
                  <a:pt x="4178705" y="1021432"/>
                  <a:pt x="4205682" y="968904"/>
                </a:cubicBezTo>
                <a:cubicBezTo>
                  <a:pt x="4232650" y="916385"/>
                  <a:pt x="4246148" y="873078"/>
                  <a:pt x="4246148" y="839012"/>
                </a:cubicBezTo>
                <a:cubicBezTo>
                  <a:pt x="4246148" y="768030"/>
                  <a:pt x="4222003" y="726857"/>
                  <a:pt x="4173740" y="715502"/>
                </a:cubicBezTo>
                <a:lnTo>
                  <a:pt x="4207816" y="698464"/>
                </a:lnTo>
                <a:lnTo>
                  <a:pt x="4135418" y="643104"/>
                </a:lnTo>
                <a:lnTo>
                  <a:pt x="4195035" y="609029"/>
                </a:lnTo>
                <a:lnTo>
                  <a:pt x="4109857" y="591991"/>
                </a:lnTo>
                <a:lnTo>
                  <a:pt x="4143932" y="540888"/>
                </a:lnTo>
                <a:lnTo>
                  <a:pt x="4050230" y="562183"/>
                </a:lnTo>
                <a:lnTo>
                  <a:pt x="4075791" y="472747"/>
                </a:lnTo>
                <a:lnTo>
                  <a:pt x="4020421" y="557926"/>
                </a:lnTo>
                <a:lnTo>
                  <a:pt x="4020421" y="442929"/>
                </a:lnTo>
                <a:lnTo>
                  <a:pt x="3973575" y="515336"/>
                </a:lnTo>
                <a:lnTo>
                  <a:pt x="3973575" y="438672"/>
                </a:lnTo>
                <a:lnTo>
                  <a:pt x="3939500" y="515336"/>
                </a:lnTo>
                <a:lnTo>
                  <a:pt x="3926729" y="442929"/>
                </a:lnTo>
                <a:lnTo>
                  <a:pt x="3892654" y="515336"/>
                </a:lnTo>
                <a:lnTo>
                  <a:pt x="3901168" y="434415"/>
                </a:lnTo>
                <a:lnTo>
                  <a:pt x="3833027" y="519594"/>
                </a:lnTo>
                <a:lnTo>
                  <a:pt x="3854321" y="417378"/>
                </a:lnTo>
                <a:lnTo>
                  <a:pt x="3807475" y="472747"/>
                </a:lnTo>
                <a:lnTo>
                  <a:pt x="3828770" y="387569"/>
                </a:lnTo>
                <a:lnTo>
                  <a:pt x="3747849" y="421635"/>
                </a:lnTo>
                <a:lnTo>
                  <a:pt x="3794695" y="374788"/>
                </a:lnTo>
                <a:lnTo>
                  <a:pt x="3739334" y="357751"/>
                </a:lnTo>
                <a:lnTo>
                  <a:pt x="3798961" y="327942"/>
                </a:lnTo>
                <a:lnTo>
                  <a:pt x="3739334" y="302391"/>
                </a:lnTo>
                <a:lnTo>
                  <a:pt x="3794695" y="281096"/>
                </a:lnTo>
                <a:lnTo>
                  <a:pt x="3764886" y="247021"/>
                </a:lnTo>
                <a:lnTo>
                  <a:pt x="3815989" y="225726"/>
                </a:lnTo>
                <a:lnTo>
                  <a:pt x="3769143" y="204432"/>
                </a:lnTo>
                <a:lnTo>
                  <a:pt x="3807475" y="183137"/>
                </a:lnTo>
                <a:lnTo>
                  <a:pt x="3777657" y="157586"/>
                </a:lnTo>
                <a:lnTo>
                  <a:pt x="3833027" y="140548"/>
                </a:lnTo>
                <a:lnTo>
                  <a:pt x="3815989" y="106473"/>
                </a:lnTo>
                <a:lnTo>
                  <a:pt x="3867102" y="119254"/>
                </a:lnTo>
                <a:lnTo>
                  <a:pt x="3841550" y="68150"/>
                </a:lnTo>
                <a:cubicBezTo>
                  <a:pt x="3850064" y="68150"/>
                  <a:pt x="3861420" y="72407"/>
                  <a:pt x="3875616" y="80921"/>
                </a:cubicBezTo>
                <a:cubicBezTo>
                  <a:pt x="3889812" y="89445"/>
                  <a:pt x="3898327" y="93702"/>
                  <a:pt x="3901168" y="93702"/>
                </a:cubicBezTo>
                <a:cubicBezTo>
                  <a:pt x="3909691" y="93702"/>
                  <a:pt x="3915364" y="90861"/>
                  <a:pt x="3918205" y="85178"/>
                </a:cubicBezTo>
                <a:lnTo>
                  <a:pt x="3901168" y="38332"/>
                </a:lnTo>
                <a:lnTo>
                  <a:pt x="3948023" y="68150"/>
                </a:lnTo>
                <a:lnTo>
                  <a:pt x="3956537" y="25561"/>
                </a:lnTo>
                <a:lnTo>
                  <a:pt x="3986355" y="63884"/>
                </a:lnTo>
                <a:lnTo>
                  <a:pt x="4003384" y="17038"/>
                </a:lnTo>
                <a:lnTo>
                  <a:pt x="4024678" y="51113"/>
                </a:lnTo>
                <a:lnTo>
                  <a:pt x="4028935" y="12781"/>
                </a:lnTo>
                <a:lnTo>
                  <a:pt x="4054496" y="63884"/>
                </a:lnTo>
                <a:lnTo>
                  <a:pt x="4063010" y="8523"/>
                </a:lnTo>
                <a:lnTo>
                  <a:pt x="4080048" y="51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5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7108372" y="2216444"/>
            <a:ext cx="4656181" cy="2686261"/>
          </a:xfrm>
          <a:custGeom>
            <a:avLst/>
            <a:gdLst>
              <a:gd name="connsiteX0" fmla="*/ 1234932 w 4656181"/>
              <a:gd name="connsiteY0" fmla="*/ 261172 h 2686261"/>
              <a:gd name="connsiteX1" fmla="*/ 1195705 w 4656181"/>
              <a:gd name="connsiteY1" fmla="*/ 324782 h 2686261"/>
              <a:gd name="connsiteX2" fmla="*/ 1195754 w 4656181"/>
              <a:gd name="connsiteY2" fmla="*/ 324595 h 2686261"/>
              <a:gd name="connsiteX3" fmla="*/ 1234932 w 4656181"/>
              <a:gd name="connsiteY3" fmla="*/ 261172 h 2686261"/>
              <a:gd name="connsiteX4" fmla="*/ 2301973 w 4656181"/>
              <a:gd name="connsiteY4" fmla="*/ 0 h 2686261"/>
              <a:gd name="connsiteX5" fmla="*/ 2040809 w 4656181"/>
              <a:gd name="connsiteY5" fmla="*/ 130582 h 2686261"/>
              <a:gd name="connsiteX6" fmla="*/ 2592980 w 4656181"/>
              <a:gd name="connsiteY6" fmla="*/ 7458 h 2686261"/>
              <a:gd name="connsiteX7" fmla="*/ 2152737 w 4656181"/>
              <a:gd name="connsiteY7" fmla="*/ 126853 h 2686261"/>
              <a:gd name="connsiteX8" fmla="*/ 2421359 w 4656181"/>
              <a:gd name="connsiteY8" fmla="*/ 74618 h 2686261"/>
              <a:gd name="connsiteX9" fmla="*/ 2689991 w 4656181"/>
              <a:gd name="connsiteY9" fmla="*/ 44768 h 2686261"/>
              <a:gd name="connsiteX10" fmla="*/ 2301973 w 4656181"/>
              <a:gd name="connsiteY10" fmla="*/ 134311 h 2686261"/>
              <a:gd name="connsiteX11" fmla="*/ 2316899 w 4656181"/>
              <a:gd name="connsiteY11" fmla="*/ 134311 h 2686261"/>
              <a:gd name="connsiteX12" fmla="*/ 2591120 w 4656181"/>
              <a:gd name="connsiteY12" fmla="*/ 100731 h 2686261"/>
              <a:gd name="connsiteX13" fmla="*/ 2861611 w 4656181"/>
              <a:gd name="connsiteY13" fmla="*/ 63422 h 2686261"/>
              <a:gd name="connsiteX14" fmla="*/ 2454948 w 4656181"/>
              <a:gd name="connsiteY14" fmla="*/ 134311 h 2686261"/>
              <a:gd name="connsiteX15" fmla="*/ 3025773 w 4656181"/>
              <a:gd name="connsiteY15" fmla="*/ 97002 h 2686261"/>
              <a:gd name="connsiteX16" fmla="*/ 2578063 w 4656181"/>
              <a:gd name="connsiteY16" fmla="*/ 160433 h 2686261"/>
              <a:gd name="connsiteX17" fmla="*/ 3201123 w 4656181"/>
              <a:gd name="connsiteY17" fmla="*/ 160433 h 2686261"/>
              <a:gd name="connsiteX18" fmla="*/ 2828031 w 4656181"/>
              <a:gd name="connsiteY18" fmla="*/ 197742 h 2686261"/>
              <a:gd name="connsiteX19" fmla="*/ 3309321 w 4656181"/>
              <a:gd name="connsiteY19" fmla="*/ 208930 h 2686261"/>
              <a:gd name="connsiteX20" fmla="*/ 2999660 w 4656181"/>
              <a:gd name="connsiteY20" fmla="*/ 238780 h 2686261"/>
              <a:gd name="connsiteX21" fmla="*/ 3376481 w 4656181"/>
              <a:gd name="connsiteY21" fmla="*/ 246239 h 2686261"/>
              <a:gd name="connsiteX22" fmla="*/ 3018315 w 4656181"/>
              <a:gd name="connsiteY22" fmla="*/ 261164 h 2686261"/>
              <a:gd name="connsiteX23" fmla="*/ 3383940 w 4656181"/>
              <a:gd name="connsiteY23" fmla="*/ 305932 h 2686261"/>
              <a:gd name="connsiteX24" fmla="*/ 3070541 w 4656181"/>
              <a:gd name="connsiteY24" fmla="*/ 298473 h 2686261"/>
              <a:gd name="connsiteX25" fmla="*/ 3376481 w 4656181"/>
              <a:gd name="connsiteY25" fmla="*/ 339512 h 2686261"/>
              <a:gd name="connsiteX26" fmla="*/ 3141430 w 4656181"/>
              <a:gd name="connsiteY26" fmla="*/ 343241 h 2686261"/>
              <a:gd name="connsiteX27" fmla="*/ 3402594 w 4656181"/>
              <a:gd name="connsiteY27" fmla="*/ 384288 h 2686261"/>
              <a:gd name="connsiteX28" fmla="*/ 3186198 w 4656181"/>
              <a:gd name="connsiteY28" fmla="*/ 376821 h 2686261"/>
              <a:gd name="connsiteX29" fmla="*/ 3466017 w 4656181"/>
              <a:gd name="connsiteY29" fmla="*/ 429055 h 2686261"/>
              <a:gd name="connsiteX30" fmla="*/ 3305584 w 4656181"/>
              <a:gd name="connsiteY30" fmla="*/ 447710 h 2686261"/>
              <a:gd name="connsiteX31" fmla="*/ 3469746 w 4656181"/>
              <a:gd name="connsiteY31" fmla="*/ 447710 h 2686261"/>
              <a:gd name="connsiteX32" fmla="*/ 3350360 w 4656181"/>
              <a:gd name="connsiteY32" fmla="*/ 488748 h 2686261"/>
              <a:gd name="connsiteX33" fmla="*/ 3499596 w 4656181"/>
              <a:gd name="connsiteY33" fmla="*/ 466365 h 2686261"/>
              <a:gd name="connsiteX34" fmla="*/ 3387669 w 4656181"/>
              <a:gd name="connsiteY34" fmla="*/ 499945 h 2686261"/>
              <a:gd name="connsiteX35" fmla="*/ 3510784 w 4656181"/>
              <a:gd name="connsiteY35" fmla="*/ 499945 h 2686261"/>
              <a:gd name="connsiteX36" fmla="*/ 3387669 w 4656181"/>
              <a:gd name="connsiteY36" fmla="*/ 533525 h 2686261"/>
              <a:gd name="connsiteX37" fmla="*/ 3551831 w 4656181"/>
              <a:gd name="connsiteY37" fmla="*/ 518599 h 2686261"/>
              <a:gd name="connsiteX38" fmla="*/ 3410053 w 4656181"/>
              <a:gd name="connsiteY38" fmla="*/ 555909 h 2686261"/>
              <a:gd name="connsiteX39" fmla="*/ 3577944 w 4656181"/>
              <a:gd name="connsiteY39" fmla="*/ 559638 h 2686261"/>
              <a:gd name="connsiteX40" fmla="*/ 3469746 w 4656181"/>
              <a:gd name="connsiteY40" fmla="*/ 585751 h 2686261"/>
              <a:gd name="connsiteX41" fmla="*/ 3611524 w 4656181"/>
              <a:gd name="connsiteY41" fmla="*/ 582022 h 2686261"/>
              <a:gd name="connsiteX42" fmla="*/ 3507063 w 4656181"/>
              <a:gd name="connsiteY42" fmla="*/ 600676 h 2686261"/>
              <a:gd name="connsiteX43" fmla="*/ 3648833 w 4656181"/>
              <a:gd name="connsiteY43" fmla="*/ 608143 h 2686261"/>
              <a:gd name="connsiteX44" fmla="*/ 3551831 w 4656181"/>
              <a:gd name="connsiteY44" fmla="*/ 626798 h 2686261"/>
              <a:gd name="connsiteX45" fmla="*/ 3693601 w 4656181"/>
              <a:gd name="connsiteY45" fmla="*/ 645452 h 2686261"/>
              <a:gd name="connsiteX46" fmla="*/ 3611524 w 4656181"/>
              <a:gd name="connsiteY46" fmla="*/ 652911 h 2686261"/>
              <a:gd name="connsiteX47" fmla="*/ 3730918 w 4656181"/>
              <a:gd name="connsiteY47" fmla="*/ 671565 h 2686261"/>
              <a:gd name="connsiteX48" fmla="*/ 3686142 w 4656181"/>
              <a:gd name="connsiteY48" fmla="*/ 682761 h 2686261"/>
              <a:gd name="connsiteX49" fmla="*/ 3846575 w 4656181"/>
              <a:gd name="connsiteY49" fmla="*/ 708875 h 2686261"/>
              <a:gd name="connsiteX50" fmla="*/ 3779415 w 4656181"/>
              <a:gd name="connsiteY50" fmla="*/ 720071 h 2686261"/>
              <a:gd name="connsiteX51" fmla="*/ 3872688 w 4656181"/>
              <a:gd name="connsiteY51" fmla="*/ 734988 h 2686261"/>
              <a:gd name="connsiteX52" fmla="*/ 3801799 w 4656181"/>
              <a:gd name="connsiteY52" fmla="*/ 753642 h 2686261"/>
              <a:gd name="connsiteX53" fmla="*/ 3921194 w 4656181"/>
              <a:gd name="connsiteY53" fmla="*/ 779764 h 2686261"/>
              <a:gd name="connsiteX54" fmla="*/ 3868959 w 4656181"/>
              <a:gd name="connsiteY54" fmla="*/ 794689 h 2686261"/>
              <a:gd name="connsiteX55" fmla="*/ 3980887 w 4656181"/>
              <a:gd name="connsiteY55" fmla="*/ 813344 h 2686261"/>
              <a:gd name="connsiteX56" fmla="*/ 3936111 w 4656181"/>
              <a:gd name="connsiteY56" fmla="*/ 828261 h 2686261"/>
              <a:gd name="connsiteX57" fmla="*/ 4055505 w 4656181"/>
              <a:gd name="connsiteY57" fmla="*/ 865570 h 2686261"/>
              <a:gd name="connsiteX58" fmla="*/ 4003270 w 4656181"/>
              <a:gd name="connsiteY58" fmla="*/ 865570 h 2686261"/>
              <a:gd name="connsiteX59" fmla="*/ 4156236 w 4656181"/>
              <a:gd name="connsiteY59" fmla="*/ 962580 h 2686261"/>
              <a:gd name="connsiteX60" fmla="*/ 4048038 w 4656181"/>
              <a:gd name="connsiteY60" fmla="*/ 917804 h 2686261"/>
              <a:gd name="connsiteX61" fmla="*/ 4227126 w 4656181"/>
              <a:gd name="connsiteY61" fmla="*/ 1055853 h 2686261"/>
              <a:gd name="connsiteX62" fmla="*/ 4152507 w 4656181"/>
              <a:gd name="connsiteY62" fmla="*/ 1048386 h 2686261"/>
              <a:gd name="connsiteX63" fmla="*/ 4260706 w 4656181"/>
              <a:gd name="connsiteY63" fmla="*/ 1119276 h 2686261"/>
              <a:gd name="connsiteX64" fmla="*/ 4182358 w 4656181"/>
              <a:gd name="connsiteY64" fmla="*/ 1093162 h 2686261"/>
              <a:gd name="connsiteX65" fmla="*/ 4324128 w 4656181"/>
              <a:gd name="connsiteY65" fmla="*/ 1257316 h 2686261"/>
              <a:gd name="connsiteX66" fmla="*/ 4465906 w 4656181"/>
              <a:gd name="connsiteY66" fmla="*/ 1346860 h 2686261"/>
              <a:gd name="connsiteX67" fmla="*/ 4395017 w 4656181"/>
              <a:gd name="connsiteY67" fmla="*/ 1346860 h 2686261"/>
              <a:gd name="connsiteX68" fmla="*/ 4477094 w 4656181"/>
              <a:gd name="connsiteY68" fmla="*/ 1387898 h 2686261"/>
              <a:gd name="connsiteX69" fmla="*/ 4413672 w 4656181"/>
              <a:gd name="connsiteY69" fmla="*/ 1380440 h 2686261"/>
              <a:gd name="connsiteX70" fmla="*/ 4555442 w 4656181"/>
              <a:gd name="connsiteY70" fmla="*/ 1525947 h 2686261"/>
              <a:gd name="connsiteX71" fmla="*/ 4495749 w 4656181"/>
              <a:gd name="connsiteY71" fmla="*/ 1503563 h 2686261"/>
              <a:gd name="connsiteX72" fmla="*/ 4555442 w 4656181"/>
              <a:gd name="connsiteY72" fmla="*/ 1563256 h 2686261"/>
              <a:gd name="connsiteX73" fmla="*/ 4503215 w 4656181"/>
              <a:gd name="connsiteY73" fmla="*/ 1552060 h 2686261"/>
              <a:gd name="connsiteX74" fmla="*/ 4570367 w 4656181"/>
              <a:gd name="connsiteY74" fmla="*/ 1611754 h 2686261"/>
              <a:gd name="connsiteX75" fmla="*/ 4518141 w 4656181"/>
              <a:gd name="connsiteY75" fmla="*/ 1622950 h 2686261"/>
              <a:gd name="connsiteX76" fmla="*/ 4581563 w 4656181"/>
              <a:gd name="connsiteY76" fmla="*/ 1671455 h 2686261"/>
              <a:gd name="connsiteX77" fmla="*/ 4536795 w 4656181"/>
              <a:gd name="connsiteY77" fmla="*/ 1667717 h 2686261"/>
              <a:gd name="connsiteX78" fmla="*/ 4630068 w 4656181"/>
              <a:gd name="connsiteY78" fmla="*/ 1772186 h 2686261"/>
              <a:gd name="connsiteX79" fmla="*/ 4566638 w 4656181"/>
              <a:gd name="connsiteY79" fmla="*/ 1764728 h 2686261"/>
              <a:gd name="connsiteX80" fmla="*/ 4622601 w 4656181"/>
              <a:gd name="connsiteY80" fmla="*/ 1809495 h 2686261"/>
              <a:gd name="connsiteX81" fmla="*/ 4562908 w 4656181"/>
              <a:gd name="connsiteY81" fmla="*/ 1798299 h 2686261"/>
              <a:gd name="connsiteX82" fmla="*/ 4656181 w 4656181"/>
              <a:gd name="connsiteY82" fmla="*/ 1884114 h 2686261"/>
              <a:gd name="connsiteX83" fmla="*/ 4570367 w 4656181"/>
              <a:gd name="connsiteY83" fmla="*/ 1831879 h 2686261"/>
              <a:gd name="connsiteX84" fmla="*/ 4652452 w 4656181"/>
              <a:gd name="connsiteY84" fmla="*/ 1917694 h 2686261"/>
              <a:gd name="connsiteX85" fmla="*/ 4596488 w 4656181"/>
              <a:gd name="connsiteY85" fmla="*/ 1902768 h 2686261"/>
              <a:gd name="connsiteX86" fmla="*/ 4656181 w 4656181"/>
              <a:gd name="connsiteY86" fmla="*/ 1962461 h 2686261"/>
              <a:gd name="connsiteX87" fmla="*/ 4603947 w 4656181"/>
              <a:gd name="connsiteY87" fmla="*/ 1958732 h 2686261"/>
              <a:gd name="connsiteX88" fmla="*/ 4656181 w 4656181"/>
              <a:gd name="connsiteY88" fmla="*/ 1996041 h 2686261"/>
              <a:gd name="connsiteX89" fmla="*/ 4603947 w 4656181"/>
              <a:gd name="connsiteY89" fmla="*/ 1992312 h 2686261"/>
              <a:gd name="connsiteX90" fmla="*/ 4656181 w 4656181"/>
              <a:gd name="connsiteY90" fmla="*/ 2029621 h 2686261"/>
              <a:gd name="connsiteX91" fmla="*/ 4589021 w 4656181"/>
              <a:gd name="connsiteY91" fmla="*/ 2018425 h 2686261"/>
              <a:gd name="connsiteX92" fmla="*/ 4656181 w 4656181"/>
              <a:gd name="connsiteY92" fmla="*/ 2085585 h 2686261"/>
              <a:gd name="connsiteX93" fmla="*/ 4600217 w 4656181"/>
              <a:gd name="connsiteY93" fmla="*/ 2055734 h 2686261"/>
              <a:gd name="connsiteX94" fmla="*/ 4633797 w 4656181"/>
              <a:gd name="connsiteY94" fmla="*/ 2126623 h 2686261"/>
              <a:gd name="connsiteX95" fmla="*/ 4574096 w 4656181"/>
              <a:gd name="connsiteY95" fmla="*/ 2081856 h 2686261"/>
              <a:gd name="connsiteX96" fmla="*/ 4615143 w 4656181"/>
              <a:gd name="connsiteY96" fmla="*/ 2141549 h 2686261"/>
              <a:gd name="connsiteX97" fmla="*/ 4551720 w 4656181"/>
              <a:gd name="connsiteY97" fmla="*/ 2115427 h 2686261"/>
              <a:gd name="connsiteX98" fmla="*/ 4585292 w 4656181"/>
              <a:gd name="connsiteY98" fmla="*/ 2156474 h 2686261"/>
              <a:gd name="connsiteX99" fmla="*/ 4529328 w 4656181"/>
              <a:gd name="connsiteY99" fmla="*/ 2119165 h 2686261"/>
              <a:gd name="connsiteX100" fmla="*/ 4570367 w 4656181"/>
              <a:gd name="connsiteY100" fmla="*/ 2186316 h 2686261"/>
              <a:gd name="connsiteX101" fmla="*/ 4484561 w 4656181"/>
              <a:gd name="connsiteY101" fmla="*/ 2122894 h 2686261"/>
              <a:gd name="connsiteX102" fmla="*/ 4521870 w 4656181"/>
              <a:gd name="connsiteY102" fmla="*/ 2178858 h 2686261"/>
              <a:gd name="connsiteX103" fmla="*/ 4458439 w 4656181"/>
              <a:gd name="connsiteY103" fmla="*/ 2126623 h 2686261"/>
              <a:gd name="connsiteX104" fmla="*/ 4488290 w 4656181"/>
              <a:gd name="connsiteY104" fmla="*/ 2178858 h 2686261"/>
              <a:gd name="connsiteX105" fmla="*/ 4413672 w 4656181"/>
              <a:gd name="connsiteY105" fmla="*/ 2134082 h 2686261"/>
              <a:gd name="connsiteX106" fmla="*/ 4387558 w 4656181"/>
              <a:gd name="connsiteY106" fmla="*/ 2141549 h 2686261"/>
              <a:gd name="connsiteX107" fmla="*/ 4339053 w 4656181"/>
              <a:gd name="connsiteY107" fmla="*/ 2149007 h 2686261"/>
              <a:gd name="connsiteX108" fmla="*/ 4208471 w 4656181"/>
              <a:gd name="connsiteY108" fmla="*/ 2078118 h 2686261"/>
              <a:gd name="connsiteX109" fmla="*/ 4201004 w 4656181"/>
              <a:gd name="connsiteY109" fmla="*/ 2096773 h 2686261"/>
              <a:gd name="connsiteX110" fmla="*/ 4178628 w 4656181"/>
              <a:gd name="connsiteY110" fmla="*/ 2025892 h 2686261"/>
              <a:gd name="connsiteX111" fmla="*/ 4159966 w 4656181"/>
              <a:gd name="connsiteY111" fmla="*/ 2063201 h 2686261"/>
              <a:gd name="connsiteX112" fmla="*/ 4141311 w 4656181"/>
              <a:gd name="connsiteY112" fmla="*/ 1996041 h 2686261"/>
              <a:gd name="connsiteX113" fmla="*/ 4130123 w 4656181"/>
              <a:gd name="connsiteY113" fmla="*/ 2048276 h 2686261"/>
              <a:gd name="connsiteX114" fmla="*/ 4096543 w 4656181"/>
              <a:gd name="connsiteY114" fmla="*/ 1992312 h 2686261"/>
              <a:gd name="connsiteX115" fmla="*/ 4107731 w 4656181"/>
              <a:gd name="connsiteY115" fmla="*/ 2048276 h 2686261"/>
              <a:gd name="connsiteX116" fmla="*/ 4066701 w 4656181"/>
              <a:gd name="connsiteY116" fmla="*/ 2014696 h 2686261"/>
              <a:gd name="connsiteX117" fmla="*/ 4137582 w 4656181"/>
              <a:gd name="connsiteY117" fmla="*/ 2238551 h 2686261"/>
              <a:gd name="connsiteX118" fmla="*/ 4178628 w 4656181"/>
              <a:gd name="connsiteY118" fmla="*/ 2466135 h 2686261"/>
              <a:gd name="connsiteX119" fmla="*/ 4156236 w 4656181"/>
              <a:gd name="connsiteY119" fmla="*/ 2622839 h 2686261"/>
              <a:gd name="connsiteX120" fmla="*/ 4021925 w 4656181"/>
              <a:gd name="connsiteY120" fmla="*/ 2682532 h 2686261"/>
              <a:gd name="connsiteX121" fmla="*/ 3984616 w 4656181"/>
              <a:gd name="connsiteY121" fmla="*/ 2641493 h 2686261"/>
              <a:gd name="connsiteX122" fmla="*/ 4033121 w 4656181"/>
              <a:gd name="connsiteY122" fmla="*/ 2525828 h 2686261"/>
              <a:gd name="connsiteX123" fmla="*/ 4070430 w 4656181"/>
              <a:gd name="connsiteY123" fmla="*/ 2417638 h 2686261"/>
              <a:gd name="connsiteX124" fmla="*/ 3980887 w 4656181"/>
              <a:gd name="connsiteY124" fmla="*/ 2152737 h 2686261"/>
              <a:gd name="connsiteX125" fmla="*/ 3730918 w 4656181"/>
              <a:gd name="connsiteY125" fmla="*/ 1951274 h 2686261"/>
              <a:gd name="connsiteX126" fmla="*/ 3313051 w 4656181"/>
              <a:gd name="connsiteY126" fmla="*/ 1742336 h 2686261"/>
              <a:gd name="connsiteX127" fmla="*/ 2917575 w 4656181"/>
              <a:gd name="connsiteY127" fmla="*/ 1324476 h 2686261"/>
              <a:gd name="connsiteX128" fmla="*/ 2906379 w 4656181"/>
              <a:gd name="connsiteY128" fmla="*/ 1372981 h 2686261"/>
              <a:gd name="connsiteX129" fmla="*/ 3201123 w 4656181"/>
              <a:gd name="connsiteY129" fmla="*/ 1969928 h 2686261"/>
              <a:gd name="connsiteX130" fmla="*/ 3077999 w 4656181"/>
              <a:gd name="connsiteY130" fmla="*/ 2171391 h 2686261"/>
              <a:gd name="connsiteX131" fmla="*/ 2947425 w 4656181"/>
              <a:gd name="connsiteY131" fmla="*/ 2372862 h 2686261"/>
              <a:gd name="connsiteX132" fmla="*/ 2835490 w 4656181"/>
              <a:gd name="connsiteY132" fmla="*/ 2488519 h 2686261"/>
              <a:gd name="connsiteX133" fmla="*/ 2716104 w 4656181"/>
              <a:gd name="connsiteY133" fmla="*/ 2507174 h 2686261"/>
              <a:gd name="connsiteX134" fmla="*/ 2645223 w 4656181"/>
              <a:gd name="connsiteY134" fmla="*/ 2503445 h 2686261"/>
              <a:gd name="connsiteX135" fmla="*/ 2596718 w 4656181"/>
              <a:gd name="connsiteY135" fmla="*/ 2481061 h 2686261"/>
              <a:gd name="connsiteX136" fmla="*/ 2716104 w 4656181"/>
              <a:gd name="connsiteY136" fmla="*/ 2387788 h 2686261"/>
              <a:gd name="connsiteX137" fmla="*/ 2880266 w 4656181"/>
              <a:gd name="connsiteY137" fmla="*/ 2257206 h 2686261"/>
              <a:gd name="connsiteX138" fmla="*/ 2958613 w 4656181"/>
              <a:gd name="connsiteY138" fmla="*/ 2052005 h 2686261"/>
              <a:gd name="connsiteX139" fmla="*/ 2712374 w 4656181"/>
              <a:gd name="connsiteY139" fmla="*/ 1723681 h 2686261"/>
              <a:gd name="connsiteX140" fmla="*/ 2398976 w 4656181"/>
              <a:gd name="connsiteY140" fmla="*/ 1346860 h 2686261"/>
              <a:gd name="connsiteX141" fmla="*/ 2178850 w 4656181"/>
              <a:gd name="connsiteY141" fmla="*/ 1428945 h 2686261"/>
              <a:gd name="connsiteX142" fmla="*/ 2223626 w 4656181"/>
              <a:gd name="connsiteY142" fmla="*/ 1915825 h 2686261"/>
              <a:gd name="connsiteX143" fmla="*/ 2275860 w 4656181"/>
              <a:gd name="connsiteY143" fmla="*/ 2413901 h 2686261"/>
              <a:gd name="connsiteX144" fmla="*/ 2212430 w 4656181"/>
              <a:gd name="connsiteY144" fmla="*/ 2492257 h 2686261"/>
              <a:gd name="connsiteX145" fmla="*/ 2188185 w 4656181"/>
              <a:gd name="connsiteY145" fmla="*/ 2574334 h 2686261"/>
              <a:gd name="connsiteX146" fmla="*/ 2134082 w 4656181"/>
              <a:gd name="connsiteY146" fmla="*/ 2667607 h 2686261"/>
              <a:gd name="connsiteX147" fmla="*/ 2033351 w 4656181"/>
              <a:gd name="connsiteY147" fmla="*/ 2686261 h 2686261"/>
              <a:gd name="connsiteX148" fmla="*/ 1895301 w 4656181"/>
              <a:gd name="connsiteY148" fmla="*/ 2660148 h 2686261"/>
              <a:gd name="connsiteX149" fmla="*/ 1977386 w 4656181"/>
              <a:gd name="connsiteY149" fmla="*/ 2574334 h 2686261"/>
              <a:gd name="connsiteX150" fmla="*/ 2089314 w 4656181"/>
              <a:gd name="connsiteY150" fmla="*/ 2495986 h 2686261"/>
              <a:gd name="connsiteX151" fmla="*/ 2100502 w 4656181"/>
              <a:gd name="connsiteY151" fmla="*/ 2343020 h 2686261"/>
              <a:gd name="connsiteX152" fmla="*/ 2066930 w 4656181"/>
              <a:gd name="connsiteY152" fmla="*/ 2104240 h 2686261"/>
              <a:gd name="connsiteX153" fmla="*/ 1992312 w 4656181"/>
              <a:gd name="connsiteY153" fmla="*/ 1831879 h 2686261"/>
              <a:gd name="connsiteX154" fmla="*/ 1869188 w 4656181"/>
              <a:gd name="connsiteY154" fmla="*/ 1578182 h 2686261"/>
              <a:gd name="connsiteX155" fmla="*/ 1626679 w 4656181"/>
              <a:gd name="connsiteY155" fmla="*/ 1473713 h 2686261"/>
              <a:gd name="connsiteX156" fmla="*/ 1544593 w 4656181"/>
              <a:gd name="connsiteY156" fmla="*/ 1477442 h 2686261"/>
              <a:gd name="connsiteX157" fmla="*/ 1484900 w 4656181"/>
              <a:gd name="connsiteY157" fmla="*/ 1645333 h 2686261"/>
              <a:gd name="connsiteX158" fmla="*/ 1406553 w 4656181"/>
              <a:gd name="connsiteY158" fmla="*/ 1794570 h 2686261"/>
              <a:gd name="connsiteX159" fmla="*/ 835727 w 4656181"/>
              <a:gd name="connsiteY159" fmla="*/ 2197512 h 2686261"/>
              <a:gd name="connsiteX160" fmla="*/ 716333 w 4656181"/>
              <a:gd name="connsiteY160" fmla="*/ 2357937 h 2686261"/>
              <a:gd name="connsiteX161" fmla="*/ 623060 w 4656181"/>
              <a:gd name="connsiteY161" fmla="*/ 2518370 h 2686261"/>
              <a:gd name="connsiteX162" fmla="*/ 406672 w 4656181"/>
              <a:gd name="connsiteY162" fmla="*/ 2634027 h 2686261"/>
              <a:gd name="connsiteX163" fmla="*/ 388017 w 4656181"/>
              <a:gd name="connsiteY163" fmla="*/ 2622839 h 2686261"/>
              <a:gd name="connsiteX164" fmla="*/ 410401 w 4656181"/>
              <a:gd name="connsiteY164" fmla="*/ 2507174 h 2686261"/>
              <a:gd name="connsiteX165" fmla="*/ 546573 w 4656181"/>
              <a:gd name="connsiteY165" fmla="*/ 2374731 h 2686261"/>
              <a:gd name="connsiteX166" fmla="*/ 652911 w 4656181"/>
              <a:gd name="connsiteY166" fmla="*/ 2231092 h 2686261"/>
              <a:gd name="connsiteX167" fmla="*/ 943917 w 4656181"/>
              <a:gd name="connsiteY167" fmla="*/ 1906498 h 2686261"/>
              <a:gd name="connsiteX168" fmla="*/ 1208819 w 4656181"/>
              <a:gd name="connsiteY168" fmla="*/ 1563256 h 2686261"/>
              <a:gd name="connsiteX169" fmla="*/ 1186427 w 4656181"/>
              <a:gd name="connsiteY169" fmla="*/ 1473713 h 2686261"/>
              <a:gd name="connsiteX170" fmla="*/ 1055845 w 4656181"/>
              <a:gd name="connsiteY170" fmla="*/ 1469984 h 2686261"/>
              <a:gd name="connsiteX171" fmla="*/ 570826 w 4656181"/>
              <a:gd name="connsiteY171" fmla="*/ 1622950 h 2686261"/>
              <a:gd name="connsiteX172" fmla="*/ 89536 w 4656181"/>
              <a:gd name="connsiteY172" fmla="*/ 1805766 h 2686261"/>
              <a:gd name="connsiteX173" fmla="*/ 29842 w 4656181"/>
              <a:gd name="connsiteY173" fmla="*/ 1768457 h 2686261"/>
              <a:gd name="connsiteX174" fmla="*/ 0 w 4656181"/>
              <a:gd name="connsiteY174" fmla="*/ 1716222 h 2686261"/>
              <a:gd name="connsiteX175" fmla="*/ 3729 w 4656181"/>
              <a:gd name="connsiteY175" fmla="*/ 1693839 h 2686261"/>
              <a:gd name="connsiteX176" fmla="*/ 152966 w 4656181"/>
              <a:gd name="connsiteY176" fmla="*/ 1425208 h 2686261"/>
              <a:gd name="connsiteX177" fmla="*/ 287278 w 4656181"/>
              <a:gd name="connsiteY177" fmla="*/ 1134201 h 2686261"/>
              <a:gd name="connsiteX178" fmla="*/ 171621 w 4656181"/>
              <a:gd name="connsiteY178" fmla="*/ 1022273 h 2686261"/>
              <a:gd name="connsiteX179" fmla="*/ 85806 w 4656181"/>
              <a:gd name="connsiteY179" fmla="*/ 895420 h 2686261"/>
              <a:gd name="connsiteX180" fmla="*/ 395476 w 4656181"/>
              <a:gd name="connsiteY180" fmla="*/ 1026003 h 2686261"/>
              <a:gd name="connsiteX181" fmla="*/ 432785 w 4656181"/>
              <a:gd name="connsiteY181" fmla="*/ 734988 h 2686261"/>
              <a:gd name="connsiteX182" fmla="*/ 470094 w 4656181"/>
              <a:gd name="connsiteY182" fmla="*/ 742454 h 2686261"/>
              <a:gd name="connsiteX183" fmla="*/ 619331 w 4656181"/>
              <a:gd name="connsiteY183" fmla="*/ 917804 h 2686261"/>
              <a:gd name="connsiteX184" fmla="*/ 734988 w 4656181"/>
              <a:gd name="connsiteY184" fmla="*/ 690220 h 2686261"/>
              <a:gd name="connsiteX185" fmla="*/ 746184 w 4656181"/>
              <a:gd name="connsiteY185" fmla="*/ 731258 h 2686261"/>
              <a:gd name="connsiteX186" fmla="*/ 798418 w 4656181"/>
              <a:gd name="connsiteY186" fmla="*/ 649182 h 2686261"/>
              <a:gd name="connsiteX187" fmla="*/ 805877 w 4656181"/>
              <a:gd name="connsiteY187" fmla="*/ 701416 h 2686261"/>
              <a:gd name="connsiteX188" fmla="*/ 887962 w 4656181"/>
              <a:gd name="connsiteY188" fmla="*/ 563367 h 2686261"/>
              <a:gd name="connsiteX189" fmla="*/ 895420 w 4656181"/>
              <a:gd name="connsiteY189" fmla="*/ 623060 h 2686261"/>
              <a:gd name="connsiteX190" fmla="*/ 936459 w 4656181"/>
              <a:gd name="connsiteY190" fmla="*/ 537254 h 2686261"/>
              <a:gd name="connsiteX191" fmla="*/ 943917 w 4656181"/>
              <a:gd name="connsiteY191" fmla="*/ 589488 h 2686261"/>
              <a:gd name="connsiteX192" fmla="*/ 1089425 w 4656181"/>
              <a:gd name="connsiteY192" fmla="*/ 395476 h 2686261"/>
              <a:gd name="connsiteX193" fmla="*/ 1096883 w 4656181"/>
              <a:gd name="connsiteY193" fmla="*/ 485019 h 2686261"/>
              <a:gd name="connsiteX194" fmla="*/ 1195705 w 4656181"/>
              <a:gd name="connsiteY194" fmla="*/ 324774 h 2686261"/>
              <a:gd name="connsiteX195" fmla="*/ 1175239 w 4656181"/>
              <a:gd name="connsiteY195" fmla="*/ 395476 h 2686261"/>
              <a:gd name="connsiteX196" fmla="*/ 1428937 w 4656181"/>
              <a:gd name="connsiteY196" fmla="*/ 152966 h 2686261"/>
              <a:gd name="connsiteX197" fmla="*/ 1238662 w 4656181"/>
              <a:gd name="connsiteY197" fmla="*/ 373092 h 2686261"/>
              <a:gd name="connsiteX198" fmla="*/ 1410290 w 4656181"/>
              <a:gd name="connsiteY198" fmla="*/ 216396 h 2686261"/>
              <a:gd name="connsiteX199" fmla="*/ 1313280 w 4656181"/>
              <a:gd name="connsiteY199" fmla="*/ 332053 h 2686261"/>
              <a:gd name="connsiteX200" fmla="*/ 1570715 w 4656181"/>
              <a:gd name="connsiteY200" fmla="*/ 111927 h 2686261"/>
              <a:gd name="connsiteX201" fmla="*/ 1425207 w 4656181"/>
              <a:gd name="connsiteY201" fmla="*/ 287277 h 2686261"/>
              <a:gd name="connsiteX202" fmla="*/ 1619212 w 4656181"/>
              <a:gd name="connsiteY202" fmla="*/ 111927 h 2686261"/>
              <a:gd name="connsiteX203" fmla="*/ 1537135 w 4656181"/>
              <a:gd name="connsiteY203" fmla="*/ 238780 h 2686261"/>
              <a:gd name="connsiteX204" fmla="*/ 1738606 w 4656181"/>
              <a:gd name="connsiteY204" fmla="*/ 82077 h 2686261"/>
              <a:gd name="connsiteX205" fmla="*/ 1652800 w 4656181"/>
              <a:gd name="connsiteY205" fmla="*/ 186546 h 2686261"/>
              <a:gd name="connsiteX206" fmla="*/ 1884113 w 4656181"/>
              <a:gd name="connsiteY206" fmla="*/ 48505 h 2686261"/>
              <a:gd name="connsiteX207" fmla="*/ 1731147 w 4656181"/>
              <a:gd name="connsiteY207" fmla="*/ 171620 h 2686261"/>
              <a:gd name="connsiteX208" fmla="*/ 2081848 w 4656181"/>
              <a:gd name="connsiteY208" fmla="*/ 22384 h 2686261"/>
              <a:gd name="connsiteX209" fmla="*/ 1854263 w 4656181"/>
              <a:gd name="connsiteY209" fmla="*/ 149237 h 2686261"/>
              <a:gd name="connsiteX210" fmla="*/ 2078118 w 4656181"/>
              <a:gd name="connsiteY210" fmla="*/ 63422 h 2686261"/>
              <a:gd name="connsiteX211" fmla="*/ 2301973 w 4656181"/>
              <a:gd name="connsiteY211" fmla="*/ 0 h 268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4656181" h="2686261">
                <a:moveTo>
                  <a:pt x="1234932" y="261172"/>
                </a:moveTo>
                <a:lnTo>
                  <a:pt x="1195705" y="324782"/>
                </a:lnTo>
                <a:lnTo>
                  <a:pt x="1195754" y="324595"/>
                </a:lnTo>
                <a:cubicBezTo>
                  <a:pt x="1209439" y="302211"/>
                  <a:pt x="1222488" y="281067"/>
                  <a:pt x="1234932" y="261172"/>
                </a:cubicBezTo>
                <a:close/>
                <a:moveTo>
                  <a:pt x="2301973" y="0"/>
                </a:moveTo>
                <a:cubicBezTo>
                  <a:pt x="2195015" y="29850"/>
                  <a:pt x="2107969" y="73378"/>
                  <a:pt x="2040809" y="130582"/>
                </a:cubicBezTo>
                <a:cubicBezTo>
                  <a:pt x="2272131" y="48505"/>
                  <a:pt x="2456180" y="7458"/>
                  <a:pt x="2592980" y="7458"/>
                </a:cubicBezTo>
                <a:lnTo>
                  <a:pt x="2152737" y="126853"/>
                </a:lnTo>
                <a:cubicBezTo>
                  <a:pt x="2155217" y="126853"/>
                  <a:pt x="2244761" y="109439"/>
                  <a:pt x="2421359" y="74618"/>
                </a:cubicBezTo>
                <a:cubicBezTo>
                  <a:pt x="2528309" y="54723"/>
                  <a:pt x="2617853" y="44768"/>
                  <a:pt x="2689991" y="44768"/>
                </a:cubicBezTo>
                <a:lnTo>
                  <a:pt x="2301973" y="134311"/>
                </a:lnTo>
                <a:lnTo>
                  <a:pt x="2316899" y="134311"/>
                </a:lnTo>
                <a:cubicBezTo>
                  <a:pt x="2379072" y="136800"/>
                  <a:pt x="2470485" y="125604"/>
                  <a:pt x="2591120" y="100731"/>
                </a:cubicBezTo>
                <a:cubicBezTo>
                  <a:pt x="2711754" y="75859"/>
                  <a:pt x="2801910" y="63422"/>
                  <a:pt x="2861611" y="63422"/>
                </a:cubicBezTo>
                <a:cubicBezTo>
                  <a:pt x="2729789" y="95762"/>
                  <a:pt x="2594229" y="119386"/>
                  <a:pt x="2454948" y="134311"/>
                </a:cubicBezTo>
                <a:lnTo>
                  <a:pt x="3025773" y="97002"/>
                </a:lnTo>
                <a:lnTo>
                  <a:pt x="2578063" y="160433"/>
                </a:lnTo>
                <a:lnTo>
                  <a:pt x="3201123" y="160433"/>
                </a:lnTo>
                <a:lnTo>
                  <a:pt x="2828031" y="197742"/>
                </a:lnTo>
                <a:cubicBezTo>
                  <a:pt x="3046908" y="205200"/>
                  <a:pt x="3207341" y="208930"/>
                  <a:pt x="3309321" y="208930"/>
                </a:cubicBezTo>
                <a:lnTo>
                  <a:pt x="2999660" y="238780"/>
                </a:lnTo>
                <a:lnTo>
                  <a:pt x="3376481" y="246239"/>
                </a:lnTo>
                <a:lnTo>
                  <a:pt x="3018315" y="261164"/>
                </a:lnTo>
                <a:lnTo>
                  <a:pt x="3383940" y="305932"/>
                </a:lnTo>
                <a:lnTo>
                  <a:pt x="3070541" y="298473"/>
                </a:lnTo>
                <a:lnTo>
                  <a:pt x="3376481" y="339512"/>
                </a:lnTo>
                <a:lnTo>
                  <a:pt x="3141430" y="343241"/>
                </a:lnTo>
                <a:lnTo>
                  <a:pt x="3402594" y="384288"/>
                </a:lnTo>
                <a:lnTo>
                  <a:pt x="3186198" y="376821"/>
                </a:lnTo>
                <a:cubicBezTo>
                  <a:pt x="3196145" y="381799"/>
                  <a:pt x="3289418" y="399205"/>
                  <a:pt x="3466017" y="429055"/>
                </a:cubicBezTo>
                <a:lnTo>
                  <a:pt x="3305584" y="447710"/>
                </a:lnTo>
                <a:lnTo>
                  <a:pt x="3469746" y="447710"/>
                </a:lnTo>
                <a:lnTo>
                  <a:pt x="3350360" y="488748"/>
                </a:lnTo>
                <a:lnTo>
                  <a:pt x="3499596" y="466365"/>
                </a:lnTo>
                <a:lnTo>
                  <a:pt x="3387669" y="499945"/>
                </a:lnTo>
                <a:lnTo>
                  <a:pt x="3510784" y="499945"/>
                </a:lnTo>
                <a:lnTo>
                  <a:pt x="3387669" y="533525"/>
                </a:lnTo>
                <a:lnTo>
                  <a:pt x="3551831" y="518599"/>
                </a:lnTo>
                <a:lnTo>
                  <a:pt x="3410053" y="555909"/>
                </a:lnTo>
                <a:cubicBezTo>
                  <a:pt x="3429956" y="558397"/>
                  <a:pt x="3485912" y="559638"/>
                  <a:pt x="3577944" y="559638"/>
                </a:cubicBezTo>
                <a:lnTo>
                  <a:pt x="3469746" y="585751"/>
                </a:lnTo>
                <a:lnTo>
                  <a:pt x="3611524" y="582022"/>
                </a:lnTo>
                <a:lnTo>
                  <a:pt x="3507063" y="600676"/>
                </a:lnTo>
                <a:lnTo>
                  <a:pt x="3648833" y="608143"/>
                </a:lnTo>
                <a:lnTo>
                  <a:pt x="3551831" y="626798"/>
                </a:lnTo>
                <a:lnTo>
                  <a:pt x="3693601" y="645452"/>
                </a:lnTo>
                <a:lnTo>
                  <a:pt x="3611524" y="652911"/>
                </a:lnTo>
                <a:lnTo>
                  <a:pt x="3730918" y="671565"/>
                </a:lnTo>
                <a:lnTo>
                  <a:pt x="3686142" y="682761"/>
                </a:lnTo>
                <a:lnTo>
                  <a:pt x="3846575" y="708875"/>
                </a:lnTo>
                <a:lnTo>
                  <a:pt x="3779415" y="720071"/>
                </a:lnTo>
                <a:lnTo>
                  <a:pt x="3872688" y="734988"/>
                </a:lnTo>
                <a:lnTo>
                  <a:pt x="3801799" y="753642"/>
                </a:lnTo>
                <a:lnTo>
                  <a:pt x="3921194" y="779764"/>
                </a:lnTo>
                <a:lnTo>
                  <a:pt x="3868959" y="794689"/>
                </a:lnTo>
                <a:lnTo>
                  <a:pt x="3980887" y="813344"/>
                </a:lnTo>
                <a:lnTo>
                  <a:pt x="3936111" y="828261"/>
                </a:lnTo>
                <a:lnTo>
                  <a:pt x="4055505" y="865570"/>
                </a:lnTo>
                <a:lnTo>
                  <a:pt x="4003270" y="865570"/>
                </a:lnTo>
                <a:cubicBezTo>
                  <a:pt x="4085356" y="890443"/>
                  <a:pt x="4136333" y="922782"/>
                  <a:pt x="4156236" y="962580"/>
                </a:cubicBezTo>
                <a:lnTo>
                  <a:pt x="4048038" y="917804"/>
                </a:lnTo>
                <a:lnTo>
                  <a:pt x="4227126" y="1055853"/>
                </a:lnTo>
                <a:lnTo>
                  <a:pt x="4152507" y="1048386"/>
                </a:lnTo>
                <a:lnTo>
                  <a:pt x="4260706" y="1119276"/>
                </a:lnTo>
                <a:lnTo>
                  <a:pt x="4182358" y="1093162"/>
                </a:lnTo>
                <a:cubicBezTo>
                  <a:pt x="4261946" y="1145389"/>
                  <a:pt x="4309211" y="1200112"/>
                  <a:pt x="4324128" y="1257316"/>
                </a:cubicBezTo>
                <a:lnTo>
                  <a:pt x="4465906" y="1346860"/>
                </a:lnTo>
                <a:lnTo>
                  <a:pt x="4395017" y="1346860"/>
                </a:lnTo>
                <a:lnTo>
                  <a:pt x="4477094" y="1387898"/>
                </a:lnTo>
                <a:lnTo>
                  <a:pt x="4413672" y="1380440"/>
                </a:lnTo>
                <a:cubicBezTo>
                  <a:pt x="4453470" y="1412771"/>
                  <a:pt x="4500726" y="1461276"/>
                  <a:pt x="4555442" y="1525947"/>
                </a:cubicBezTo>
                <a:lnTo>
                  <a:pt x="4495749" y="1503563"/>
                </a:lnTo>
                <a:lnTo>
                  <a:pt x="4555442" y="1563256"/>
                </a:lnTo>
                <a:lnTo>
                  <a:pt x="4503215" y="1552060"/>
                </a:lnTo>
                <a:lnTo>
                  <a:pt x="4570367" y="1611754"/>
                </a:lnTo>
                <a:lnTo>
                  <a:pt x="4518141" y="1622950"/>
                </a:lnTo>
                <a:lnTo>
                  <a:pt x="4581563" y="1671455"/>
                </a:lnTo>
                <a:lnTo>
                  <a:pt x="4536795" y="1667717"/>
                </a:lnTo>
                <a:lnTo>
                  <a:pt x="4630068" y="1772186"/>
                </a:lnTo>
                <a:lnTo>
                  <a:pt x="4566638" y="1764728"/>
                </a:lnTo>
                <a:lnTo>
                  <a:pt x="4622601" y="1809495"/>
                </a:lnTo>
                <a:lnTo>
                  <a:pt x="4562908" y="1798299"/>
                </a:lnTo>
                <a:lnTo>
                  <a:pt x="4656181" y="1884114"/>
                </a:lnTo>
                <a:lnTo>
                  <a:pt x="4570367" y="1831879"/>
                </a:lnTo>
                <a:lnTo>
                  <a:pt x="4652452" y="1917694"/>
                </a:lnTo>
                <a:lnTo>
                  <a:pt x="4596488" y="1902768"/>
                </a:lnTo>
                <a:lnTo>
                  <a:pt x="4656181" y="1962461"/>
                </a:lnTo>
                <a:lnTo>
                  <a:pt x="4603947" y="1958732"/>
                </a:lnTo>
                <a:lnTo>
                  <a:pt x="4656181" y="1996041"/>
                </a:lnTo>
                <a:lnTo>
                  <a:pt x="4603947" y="1992312"/>
                </a:lnTo>
                <a:lnTo>
                  <a:pt x="4656181" y="2029621"/>
                </a:lnTo>
                <a:lnTo>
                  <a:pt x="4589021" y="2018425"/>
                </a:lnTo>
                <a:lnTo>
                  <a:pt x="4656181" y="2085585"/>
                </a:lnTo>
                <a:lnTo>
                  <a:pt x="4600217" y="2055734"/>
                </a:lnTo>
                <a:lnTo>
                  <a:pt x="4633797" y="2126623"/>
                </a:lnTo>
                <a:lnTo>
                  <a:pt x="4574096" y="2081856"/>
                </a:lnTo>
                <a:lnTo>
                  <a:pt x="4615143" y="2141549"/>
                </a:lnTo>
                <a:lnTo>
                  <a:pt x="4551720" y="2115427"/>
                </a:lnTo>
                <a:lnTo>
                  <a:pt x="4585292" y="2156474"/>
                </a:lnTo>
                <a:lnTo>
                  <a:pt x="4529328" y="2119165"/>
                </a:lnTo>
                <a:lnTo>
                  <a:pt x="4570367" y="2186316"/>
                </a:lnTo>
                <a:lnTo>
                  <a:pt x="4484561" y="2122894"/>
                </a:lnTo>
                <a:lnTo>
                  <a:pt x="4521870" y="2178858"/>
                </a:lnTo>
                <a:lnTo>
                  <a:pt x="4458439" y="2126623"/>
                </a:lnTo>
                <a:lnTo>
                  <a:pt x="4488290" y="2178858"/>
                </a:lnTo>
                <a:cubicBezTo>
                  <a:pt x="4450981" y="2149007"/>
                  <a:pt x="4426108" y="2134082"/>
                  <a:pt x="4413672" y="2134082"/>
                </a:cubicBezTo>
                <a:cubicBezTo>
                  <a:pt x="4411183" y="2134082"/>
                  <a:pt x="4402476" y="2136571"/>
                  <a:pt x="4387558" y="2141549"/>
                </a:cubicBezTo>
                <a:cubicBezTo>
                  <a:pt x="4372633" y="2146518"/>
                  <a:pt x="4356459" y="2149007"/>
                  <a:pt x="4339053" y="2149007"/>
                </a:cubicBezTo>
                <a:cubicBezTo>
                  <a:pt x="4291788" y="2149007"/>
                  <a:pt x="4248261" y="2125383"/>
                  <a:pt x="4208471" y="2078118"/>
                </a:cubicBezTo>
                <a:lnTo>
                  <a:pt x="4201004" y="2096773"/>
                </a:lnTo>
                <a:lnTo>
                  <a:pt x="4178628" y="2025892"/>
                </a:lnTo>
                <a:lnTo>
                  <a:pt x="4159966" y="2063201"/>
                </a:lnTo>
                <a:lnTo>
                  <a:pt x="4141311" y="1996041"/>
                </a:lnTo>
                <a:lnTo>
                  <a:pt x="4130123" y="2048276"/>
                </a:lnTo>
                <a:lnTo>
                  <a:pt x="4096543" y="1992312"/>
                </a:lnTo>
                <a:lnTo>
                  <a:pt x="4107731" y="2048276"/>
                </a:lnTo>
                <a:lnTo>
                  <a:pt x="4066701" y="2014696"/>
                </a:lnTo>
                <a:cubicBezTo>
                  <a:pt x="4091566" y="2089314"/>
                  <a:pt x="4115198" y="2163933"/>
                  <a:pt x="4137582" y="2238551"/>
                </a:cubicBezTo>
                <a:cubicBezTo>
                  <a:pt x="4164944" y="2325606"/>
                  <a:pt x="4178628" y="2401464"/>
                  <a:pt x="4178628" y="2466135"/>
                </a:cubicBezTo>
                <a:cubicBezTo>
                  <a:pt x="4178628" y="2518370"/>
                  <a:pt x="4171162" y="2570604"/>
                  <a:pt x="4156236" y="2622839"/>
                </a:cubicBezTo>
                <a:cubicBezTo>
                  <a:pt x="4116438" y="2662629"/>
                  <a:pt x="4071671" y="2682532"/>
                  <a:pt x="4021925" y="2682532"/>
                </a:cubicBezTo>
                <a:lnTo>
                  <a:pt x="3984616" y="2641493"/>
                </a:lnTo>
                <a:cubicBezTo>
                  <a:pt x="3984616" y="2639004"/>
                  <a:pt x="4000782" y="2600447"/>
                  <a:pt x="4033121" y="2525828"/>
                </a:cubicBezTo>
                <a:cubicBezTo>
                  <a:pt x="4057986" y="2468624"/>
                  <a:pt x="4070430" y="2432555"/>
                  <a:pt x="4070430" y="2417638"/>
                </a:cubicBezTo>
                <a:cubicBezTo>
                  <a:pt x="4070430" y="2392766"/>
                  <a:pt x="4040580" y="2304462"/>
                  <a:pt x="3980887" y="2152737"/>
                </a:cubicBezTo>
                <a:cubicBezTo>
                  <a:pt x="3953525" y="2085585"/>
                  <a:pt x="3870199" y="2018425"/>
                  <a:pt x="3730918" y="1951274"/>
                </a:cubicBezTo>
                <a:cubicBezTo>
                  <a:pt x="3502085" y="1844316"/>
                  <a:pt x="3362796" y="1774675"/>
                  <a:pt x="3313051" y="1742336"/>
                </a:cubicBezTo>
                <a:cubicBezTo>
                  <a:pt x="3141430" y="1630408"/>
                  <a:pt x="3009599" y="1491127"/>
                  <a:pt x="2917575" y="1324476"/>
                </a:cubicBezTo>
                <a:cubicBezTo>
                  <a:pt x="2910116" y="1346860"/>
                  <a:pt x="2906379" y="1363026"/>
                  <a:pt x="2906379" y="1372981"/>
                </a:cubicBezTo>
                <a:cubicBezTo>
                  <a:pt x="2906379" y="1514751"/>
                  <a:pt x="3004630" y="1713734"/>
                  <a:pt x="3201123" y="1969928"/>
                </a:cubicBezTo>
                <a:cubicBezTo>
                  <a:pt x="3178739" y="2024643"/>
                  <a:pt x="3137701" y="2091803"/>
                  <a:pt x="3077999" y="2171391"/>
                </a:cubicBezTo>
                <a:cubicBezTo>
                  <a:pt x="3013329" y="2263424"/>
                  <a:pt x="2969809" y="2330584"/>
                  <a:pt x="2947425" y="2372862"/>
                </a:cubicBezTo>
                <a:cubicBezTo>
                  <a:pt x="2897672" y="2405202"/>
                  <a:pt x="2860363" y="2443751"/>
                  <a:pt x="2835490" y="2488519"/>
                </a:cubicBezTo>
                <a:lnTo>
                  <a:pt x="2716104" y="2507174"/>
                </a:lnTo>
                <a:cubicBezTo>
                  <a:pt x="2731029" y="2504693"/>
                  <a:pt x="2707397" y="2503445"/>
                  <a:pt x="2645223" y="2503445"/>
                </a:cubicBezTo>
                <a:lnTo>
                  <a:pt x="2596718" y="2481061"/>
                </a:lnTo>
                <a:cubicBezTo>
                  <a:pt x="2609154" y="2436293"/>
                  <a:pt x="2648952" y="2405202"/>
                  <a:pt x="2716104" y="2387788"/>
                </a:cubicBezTo>
                <a:cubicBezTo>
                  <a:pt x="2793211" y="2370373"/>
                  <a:pt x="2847926" y="2326846"/>
                  <a:pt x="2880266" y="2257206"/>
                </a:cubicBezTo>
                <a:cubicBezTo>
                  <a:pt x="2932492" y="2147767"/>
                  <a:pt x="2958613" y="2079367"/>
                  <a:pt x="2958613" y="2052005"/>
                </a:cubicBezTo>
                <a:cubicBezTo>
                  <a:pt x="2958613" y="2009718"/>
                  <a:pt x="2876536" y="1900279"/>
                  <a:pt x="2712374" y="1723681"/>
                </a:cubicBezTo>
                <a:cubicBezTo>
                  <a:pt x="2530806" y="1522218"/>
                  <a:pt x="2426337" y="1396606"/>
                  <a:pt x="2398976" y="1346860"/>
                </a:cubicBezTo>
                <a:lnTo>
                  <a:pt x="2178850" y="1428945"/>
                </a:lnTo>
                <a:cubicBezTo>
                  <a:pt x="2198753" y="1533406"/>
                  <a:pt x="2213678" y="1695699"/>
                  <a:pt x="2223626" y="1915825"/>
                </a:cubicBezTo>
                <a:cubicBezTo>
                  <a:pt x="2233573" y="2135951"/>
                  <a:pt x="2250987" y="2301973"/>
                  <a:pt x="2275860" y="2413901"/>
                </a:cubicBezTo>
                <a:cubicBezTo>
                  <a:pt x="2273371" y="2423856"/>
                  <a:pt x="2252228" y="2449970"/>
                  <a:pt x="2212430" y="2492257"/>
                </a:cubicBezTo>
                <a:cubicBezTo>
                  <a:pt x="2202482" y="2502204"/>
                  <a:pt x="2194403" y="2529566"/>
                  <a:pt x="2188185" y="2574334"/>
                </a:cubicBezTo>
                <a:cubicBezTo>
                  <a:pt x="2181967" y="2619101"/>
                  <a:pt x="2163933" y="2650192"/>
                  <a:pt x="2134082" y="2667607"/>
                </a:cubicBezTo>
                <a:lnTo>
                  <a:pt x="2033351" y="2686261"/>
                </a:lnTo>
                <a:lnTo>
                  <a:pt x="1895301" y="2660148"/>
                </a:lnTo>
                <a:cubicBezTo>
                  <a:pt x="1907738" y="2627808"/>
                  <a:pt x="1935099" y="2599206"/>
                  <a:pt x="1977386" y="2574334"/>
                </a:cubicBezTo>
                <a:cubicBezTo>
                  <a:pt x="2037080" y="2569356"/>
                  <a:pt x="2074389" y="2543243"/>
                  <a:pt x="2089314" y="2495986"/>
                </a:cubicBezTo>
                <a:cubicBezTo>
                  <a:pt x="2096773" y="2473602"/>
                  <a:pt x="2100502" y="2422608"/>
                  <a:pt x="2100502" y="2343020"/>
                </a:cubicBezTo>
                <a:cubicBezTo>
                  <a:pt x="2100502" y="2258446"/>
                  <a:pt x="2089314" y="2178858"/>
                  <a:pt x="2066930" y="2104240"/>
                </a:cubicBezTo>
                <a:cubicBezTo>
                  <a:pt x="2042050" y="2014696"/>
                  <a:pt x="2017177" y="1923912"/>
                  <a:pt x="1992312" y="1831879"/>
                </a:cubicBezTo>
                <a:cubicBezTo>
                  <a:pt x="1959972" y="1719952"/>
                  <a:pt x="1918934" y="1635386"/>
                  <a:pt x="1869188" y="1578182"/>
                </a:cubicBezTo>
                <a:cubicBezTo>
                  <a:pt x="1807006" y="1503563"/>
                  <a:pt x="1726170" y="1468735"/>
                  <a:pt x="1626679" y="1473713"/>
                </a:cubicBezTo>
                <a:lnTo>
                  <a:pt x="1544593" y="1477442"/>
                </a:lnTo>
                <a:cubicBezTo>
                  <a:pt x="1519721" y="1504804"/>
                  <a:pt x="1499826" y="1560768"/>
                  <a:pt x="1484900" y="1645333"/>
                </a:cubicBezTo>
                <a:cubicBezTo>
                  <a:pt x="1472464" y="1717463"/>
                  <a:pt x="1446351" y="1767208"/>
                  <a:pt x="1406553" y="1794570"/>
                </a:cubicBezTo>
                <a:cubicBezTo>
                  <a:pt x="1274730" y="1881625"/>
                  <a:pt x="1084447" y="2015936"/>
                  <a:pt x="835727" y="2197512"/>
                </a:cubicBezTo>
                <a:cubicBezTo>
                  <a:pt x="790951" y="2232333"/>
                  <a:pt x="751153" y="2285808"/>
                  <a:pt x="716333" y="2357937"/>
                </a:cubicBezTo>
                <a:cubicBezTo>
                  <a:pt x="676535" y="2440022"/>
                  <a:pt x="645452" y="2493497"/>
                  <a:pt x="623060" y="2518370"/>
                </a:cubicBezTo>
                <a:cubicBezTo>
                  <a:pt x="573315" y="2573093"/>
                  <a:pt x="501185" y="2611643"/>
                  <a:pt x="406672" y="2634027"/>
                </a:cubicBezTo>
                <a:lnTo>
                  <a:pt x="388017" y="2622839"/>
                </a:lnTo>
                <a:cubicBezTo>
                  <a:pt x="388017" y="2580552"/>
                  <a:pt x="395476" y="2542002"/>
                  <a:pt x="410401" y="2507174"/>
                </a:cubicBezTo>
                <a:cubicBezTo>
                  <a:pt x="455169" y="2464895"/>
                  <a:pt x="500557" y="2420747"/>
                  <a:pt x="546573" y="2374731"/>
                </a:cubicBezTo>
                <a:cubicBezTo>
                  <a:pt x="592589" y="2328715"/>
                  <a:pt x="628038" y="2280838"/>
                  <a:pt x="652911" y="2231092"/>
                </a:cubicBezTo>
                <a:cubicBezTo>
                  <a:pt x="697679" y="2139060"/>
                  <a:pt x="794681" y="2030862"/>
                  <a:pt x="943917" y="1906498"/>
                </a:cubicBezTo>
                <a:cubicBezTo>
                  <a:pt x="1083207" y="1792081"/>
                  <a:pt x="1171510" y="1677673"/>
                  <a:pt x="1208819" y="1563256"/>
                </a:cubicBezTo>
                <a:lnTo>
                  <a:pt x="1186427" y="1473713"/>
                </a:lnTo>
                <a:cubicBezTo>
                  <a:pt x="1154096" y="1471224"/>
                  <a:pt x="1110568" y="1469984"/>
                  <a:pt x="1055845" y="1469984"/>
                </a:cubicBezTo>
                <a:cubicBezTo>
                  <a:pt x="924022" y="1469984"/>
                  <a:pt x="762349" y="1520969"/>
                  <a:pt x="570826" y="1622950"/>
                </a:cubicBezTo>
                <a:cubicBezTo>
                  <a:pt x="364385" y="1732388"/>
                  <a:pt x="203952" y="1793330"/>
                  <a:pt x="89536" y="1805766"/>
                </a:cubicBezTo>
                <a:cubicBezTo>
                  <a:pt x="69641" y="1793330"/>
                  <a:pt x="49746" y="1780893"/>
                  <a:pt x="29842" y="1768457"/>
                </a:cubicBezTo>
                <a:cubicBezTo>
                  <a:pt x="9948" y="1756021"/>
                  <a:pt x="0" y="1738606"/>
                  <a:pt x="0" y="1716222"/>
                </a:cubicBezTo>
                <a:lnTo>
                  <a:pt x="3729" y="1693839"/>
                </a:lnTo>
                <a:cubicBezTo>
                  <a:pt x="55964" y="1639115"/>
                  <a:pt x="105709" y="1549572"/>
                  <a:pt x="152966" y="1425208"/>
                </a:cubicBezTo>
                <a:cubicBezTo>
                  <a:pt x="207681" y="1280949"/>
                  <a:pt x="252457" y="1183946"/>
                  <a:pt x="287278" y="1134201"/>
                </a:cubicBezTo>
                <a:cubicBezTo>
                  <a:pt x="284789" y="1131712"/>
                  <a:pt x="246239" y="1094403"/>
                  <a:pt x="171621" y="1022273"/>
                </a:cubicBezTo>
                <a:cubicBezTo>
                  <a:pt x="121875" y="977497"/>
                  <a:pt x="93273" y="935219"/>
                  <a:pt x="85806" y="895420"/>
                </a:cubicBezTo>
                <a:cubicBezTo>
                  <a:pt x="172861" y="982475"/>
                  <a:pt x="276090" y="1026003"/>
                  <a:pt x="395476" y="1026003"/>
                </a:cubicBezTo>
                <a:cubicBezTo>
                  <a:pt x="395476" y="951384"/>
                  <a:pt x="407912" y="854382"/>
                  <a:pt x="432785" y="734988"/>
                </a:cubicBezTo>
                <a:lnTo>
                  <a:pt x="470094" y="742454"/>
                </a:lnTo>
                <a:cubicBezTo>
                  <a:pt x="524809" y="787222"/>
                  <a:pt x="574563" y="845675"/>
                  <a:pt x="619331" y="917804"/>
                </a:cubicBezTo>
                <a:cubicBezTo>
                  <a:pt x="644203" y="878006"/>
                  <a:pt x="682753" y="802148"/>
                  <a:pt x="734988" y="690220"/>
                </a:cubicBezTo>
                <a:lnTo>
                  <a:pt x="746184" y="731258"/>
                </a:lnTo>
                <a:lnTo>
                  <a:pt x="798418" y="649182"/>
                </a:lnTo>
                <a:lnTo>
                  <a:pt x="805877" y="701416"/>
                </a:lnTo>
                <a:cubicBezTo>
                  <a:pt x="825772" y="688980"/>
                  <a:pt x="853133" y="642963"/>
                  <a:pt x="887962" y="563367"/>
                </a:cubicBezTo>
                <a:lnTo>
                  <a:pt x="895420" y="623060"/>
                </a:lnTo>
                <a:lnTo>
                  <a:pt x="936459" y="537254"/>
                </a:lnTo>
                <a:lnTo>
                  <a:pt x="943917" y="589488"/>
                </a:lnTo>
                <a:lnTo>
                  <a:pt x="1089425" y="395476"/>
                </a:lnTo>
                <a:lnTo>
                  <a:pt x="1096883" y="485019"/>
                </a:lnTo>
                <a:lnTo>
                  <a:pt x="1195705" y="324774"/>
                </a:lnTo>
                <a:lnTo>
                  <a:pt x="1175239" y="395476"/>
                </a:lnTo>
                <a:lnTo>
                  <a:pt x="1428937" y="152966"/>
                </a:lnTo>
                <a:cubicBezTo>
                  <a:pt x="1366755" y="220126"/>
                  <a:pt x="1303332" y="293495"/>
                  <a:pt x="1238662" y="373092"/>
                </a:cubicBezTo>
                <a:lnTo>
                  <a:pt x="1410290" y="216396"/>
                </a:lnTo>
                <a:lnTo>
                  <a:pt x="1313280" y="332053"/>
                </a:lnTo>
                <a:cubicBezTo>
                  <a:pt x="1368003" y="279819"/>
                  <a:pt x="1453809" y="206441"/>
                  <a:pt x="1570715" y="111927"/>
                </a:cubicBezTo>
                <a:lnTo>
                  <a:pt x="1425207" y="287277"/>
                </a:lnTo>
                <a:lnTo>
                  <a:pt x="1619212" y="111927"/>
                </a:lnTo>
                <a:cubicBezTo>
                  <a:pt x="1596828" y="139289"/>
                  <a:pt x="1569474" y="181568"/>
                  <a:pt x="1537135" y="238780"/>
                </a:cubicBezTo>
                <a:lnTo>
                  <a:pt x="1738606" y="82077"/>
                </a:lnTo>
                <a:lnTo>
                  <a:pt x="1652800" y="186546"/>
                </a:lnTo>
                <a:cubicBezTo>
                  <a:pt x="1692590" y="149237"/>
                  <a:pt x="1769697" y="103220"/>
                  <a:pt x="1884113" y="48505"/>
                </a:cubicBezTo>
                <a:lnTo>
                  <a:pt x="1731147" y="171620"/>
                </a:lnTo>
                <a:cubicBezTo>
                  <a:pt x="1823172" y="124364"/>
                  <a:pt x="1940077" y="74618"/>
                  <a:pt x="2081848" y="22384"/>
                </a:cubicBezTo>
                <a:cubicBezTo>
                  <a:pt x="2029613" y="44768"/>
                  <a:pt x="1953754" y="87055"/>
                  <a:pt x="1854263" y="149237"/>
                </a:cubicBezTo>
                <a:cubicBezTo>
                  <a:pt x="1896550" y="141778"/>
                  <a:pt x="1971160" y="113168"/>
                  <a:pt x="2078118" y="63422"/>
                </a:cubicBezTo>
                <a:cubicBezTo>
                  <a:pt x="2172632" y="21143"/>
                  <a:pt x="2247258" y="0"/>
                  <a:pt x="2301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2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7987035" y="1883778"/>
            <a:ext cx="3595365" cy="3297823"/>
          </a:xfrm>
          <a:custGeom>
            <a:avLst/>
            <a:gdLst>
              <a:gd name="connsiteX0" fmla="*/ 965406 w 3595365"/>
              <a:gd name="connsiteY0" fmla="*/ 0 h 3297823"/>
              <a:gd name="connsiteX1" fmla="*/ 1174480 w 3595365"/>
              <a:gd name="connsiteY1" fmla="*/ 80693 h 3297823"/>
              <a:gd name="connsiteX2" fmla="*/ 1357880 w 3595365"/>
              <a:gd name="connsiteY2" fmla="*/ 33014 h 3297823"/>
              <a:gd name="connsiteX3" fmla="*/ 1269846 w 3595365"/>
              <a:gd name="connsiteY3" fmla="*/ 106374 h 3297823"/>
              <a:gd name="connsiteX4" fmla="*/ 1537614 w 3595365"/>
              <a:gd name="connsiteY4" fmla="*/ 44013 h 3297823"/>
              <a:gd name="connsiteX5" fmla="*/ 1464254 w 3595365"/>
              <a:gd name="connsiteY5" fmla="*/ 113707 h 3297823"/>
              <a:gd name="connsiteX6" fmla="*/ 1757694 w 3595365"/>
              <a:gd name="connsiteY6" fmla="*/ 80693 h 3297823"/>
              <a:gd name="connsiteX7" fmla="*/ 1555954 w 3595365"/>
              <a:gd name="connsiteY7" fmla="*/ 150387 h 3297823"/>
              <a:gd name="connsiteX8" fmla="*/ 1860394 w 3595365"/>
              <a:gd name="connsiteY8" fmla="*/ 124714 h 3297823"/>
              <a:gd name="connsiteX9" fmla="*/ 1688001 w 3595365"/>
              <a:gd name="connsiteY9" fmla="*/ 176067 h 3297823"/>
              <a:gd name="connsiteX10" fmla="*/ 1955769 w 3595365"/>
              <a:gd name="connsiteY10" fmla="*/ 194408 h 3297823"/>
              <a:gd name="connsiteX11" fmla="*/ 1684334 w 3595365"/>
              <a:gd name="connsiteY11" fmla="*/ 234754 h 3297823"/>
              <a:gd name="connsiteX12" fmla="*/ 2183182 w 3595365"/>
              <a:gd name="connsiteY12" fmla="*/ 337453 h 3297823"/>
              <a:gd name="connsiteX13" fmla="*/ 2043803 w 3595365"/>
              <a:gd name="connsiteY13" fmla="*/ 322788 h 3297823"/>
              <a:gd name="connsiteX14" fmla="*/ 1908081 w 3595365"/>
              <a:gd name="connsiteY14" fmla="*/ 308114 h 3297823"/>
              <a:gd name="connsiteX15" fmla="*/ 1842062 w 3595365"/>
              <a:gd name="connsiteY15" fmla="*/ 322788 h 3297823"/>
              <a:gd name="connsiteX16" fmla="*/ 2032795 w 3595365"/>
              <a:gd name="connsiteY16" fmla="*/ 403481 h 3297823"/>
              <a:gd name="connsiteX17" fmla="*/ 2216196 w 3595365"/>
              <a:gd name="connsiteY17" fmla="*/ 491515 h 3297823"/>
              <a:gd name="connsiteX18" fmla="*/ 2549983 w 3595365"/>
              <a:gd name="connsiteY18" fmla="*/ 546535 h 3297823"/>
              <a:gd name="connsiteX19" fmla="*/ 2872771 w 3595365"/>
              <a:gd name="connsiteY19" fmla="*/ 641901 h 3297823"/>
              <a:gd name="connsiteX20" fmla="*/ 3059838 w 3595365"/>
              <a:gd name="connsiteY20" fmla="*/ 487848 h 3297823"/>
              <a:gd name="connsiteX21" fmla="*/ 3257912 w 3595365"/>
              <a:gd name="connsiteY21" fmla="*/ 377808 h 3297823"/>
              <a:gd name="connsiteX22" fmla="*/ 3595365 w 3595365"/>
              <a:gd name="connsiteY22" fmla="*/ 674915 h 3297823"/>
              <a:gd name="connsiteX23" fmla="*/ 3496332 w 3595365"/>
              <a:gd name="connsiteY23" fmla="*/ 1126076 h 3297823"/>
              <a:gd name="connsiteX24" fmla="*/ 3397291 w 3595365"/>
              <a:gd name="connsiteY24" fmla="*/ 1577244 h 3297823"/>
              <a:gd name="connsiteX25" fmla="*/ 3452311 w 3595365"/>
              <a:gd name="connsiteY25" fmla="*/ 1716631 h 3297823"/>
              <a:gd name="connsiteX26" fmla="*/ 3408298 w 3595365"/>
              <a:gd name="connsiteY26" fmla="*/ 1778984 h 3297823"/>
              <a:gd name="connsiteX27" fmla="*/ 3300095 w 3595365"/>
              <a:gd name="connsiteY27" fmla="*/ 1722127 h 3297823"/>
              <a:gd name="connsiteX28" fmla="*/ 3257912 w 3595365"/>
              <a:gd name="connsiteY28" fmla="*/ 1602917 h 3297823"/>
              <a:gd name="connsiteX29" fmla="*/ 3290917 w 3595365"/>
              <a:gd name="connsiteY29" fmla="*/ 1170096 h 3297823"/>
              <a:gd name="connsiteX30" fmla="*/ 3338605 w 3595365"/>
              <a:gd name="connsiteY30" fmla="*/ 964690 h 3297823"/>
              <a:gd name="connsiteX31" fmla="*/ 3375285 w 3595365"/>
              <a:gd name="connsiteY31" fmla="*/ 762949 h 3297823"/>
              <a:gd name="connsiteX32" fmla="*/ 3344108 w 3595365"/>
              <a:gd name="connsiteY32" fmla="*/ 693255 h 3297823"/>
              <a:gd name="connsiteX33" fmla="*/ 3272577 w 3595365"/>
              <a:gd name="connsiteY33" fmla="*/ 660241 h 3297823"/>
              <a:gd name="connsiteX34" fmla="*/ 3074511 w 3595365"/>
              <a:gd name="connsiteY34" fmla="*/ 836309 h 3297823"/>
              <a:gd name="connsiteX35" fmla="*/ 3122190 w 3595365"/>
              <a:gd name="connsiteY35" fmla="*/ 957349 h 3297823"/>
              <a:gd name="connsiteX36" fmla="*/ 3188218 w 3595365"/>
              <a:gd name="connsiteY36" fmla="*/ 1060056 h 3297823"/>
              <a:gd name="connsiteX37" fmla="*/ 3155204 w 3595365"/>
              <a:gd name="connsiteY37" fmla="*/ 1265463 h 3297823"/>
              <a:gd name="connsiteX38" fmla="*/ 3111191 w 3595365"/>
              <a:gd name="connsiteY38" fmla="*/ 1474536 h 3297823"/>
              <a:gd name="connsiteX39" fmla="*/ 3023157 w 3595365"/>
              <a:gd name="connsiteY39" fmla="*/ 1687284 h 3297823"/>
              <a:gd name="connsiteX40" fmla="*/ 2946131 w 3595365"/>
              <a:gd name="connsiteY40" fmla="*/ 1936712 h 3297823"/>
              <a:gd name="connsiteX41" fmla="*/ 3034157 w 3595365"/>
              <a:gd name="connsiteY41" fmla="*/ 2134778 h 3297823"/>
              <a:gd name="connsiteX42" fmla="*/ 3204729 w 3595365"/>
              <a:gd name="connsiteY42" fmla="*/ 2261329 h 3297823"/>
              <a:gd name="connsiteX43" fmla="*/ 3360611 w 3595365"/>
              <a:gd name="connsiteY43" fmla="*/ 2378702 h 3297823"/>
              <a:gd name="connsiteX44" fmla="*/ 3468822 w 3595365"/>
              <a:gd name="connsiteY44" fmla="*/ 2428219 h 3297823"/>
              <a:gd name="connsiteX45" fmla="*/ 3551352 w 3595365"/>
              <a:gd name="connsiteY45" fmla="*/ 2490579 h 3297823"/>
              <a:gd name="connsiteX46" fmla="*/ 3580691 w 3595365"/>
              <a:gd name="connsiteY46" fmla="*/ 2578613 h 3297823"/>
              <a:gd name="connsiteX47" fmla="*/ 3507331 w 3595365"/>
              <a:gd name="connsiteY47" fmla="*/ 2844544 h 3297823"/>
              <a:gd name="connsiteX48" fmla="*/ 3382617 w 3595365"/>
              <a:gd name="connsiteY48" fmla="*/ 3106800 h 3297823"/>
              <a:gd name="connsiteX49" fmla="*/ 3298258 w 3595365"/>
              <a:gd name="connsiteY49" fmla="*/ 3125140 h 3297823"/>
              <a:gd name="connsiteX50" fmla="*/ 3301924 w 3595365"/>
              <a:gd name="connsiteY50" fmla="*/ 3099467 h 3297823"/>
              <a:gd name="connsiteX51" fmla="*/ 3206558 w 3595365"/>
              <a:gd name="connsiteY51" fmla="*/ 3139814 h 3297823"/>
              <a:gd name="connsiteX52" fmla="*/ 3180877 w 3595365"/>
              <a:gd name="connsiteY52" fmla="*/ 3121474 h 3297823"/>
              <a:gd name="connsiteX53" fmla="*/ 3184551 w 3595365"/>
              <a:gd name="connsiteY53" fmla="*/ 3099467 h 3297823"/>
              <a:gd name="connsiteX54" fmla="*/ 3100184 w 3595365"/>
              <a:gd name="connsiteY54" fmla="*/ 3121474 h 3297823"/>
              <a:gd name="connsiteX55" fmla="*/ 3052497 w 3595365"/>
              <a:gd name="connsiteY55" fmla="*/ 3081127 h 3297823"/>
              <a:gd name="connsiteX56" fmla="*/ 3191884 w 3595365"/>
              <a:gd name="connsiteY56" fmla="*/ 2939911 h 3297823"/>
              <a:gd name="connsiteX57" fmla="*/ 3272577 w 3595365"/>
              <a:gd name="connsiteY57" fmla="*/ 2769347 h 3297823"/>
              <a:gd name="connsiteX58" fmla="*/ 2847090 w 3595365"/>
              <a:gd name="connsiteY58" fmla="*/ 2475906 h 3297823"/>
              <a:gd name="connsiteX59" fmla="*/ 2289556 w 3595365"/>
              <a:gd name="connsiteY59" fmla="*/ 2219145 h 3297823"/>
              <a:gd name="connsiteX60" fmla="*/ 2260209 w 3595365"/>
              <a:gd name="connsiteY60" fmla="*/ 2435559 h 3297823"/>
              <a:gd name="connsiteX61" fmla="*/ 2348242 w 3595365"/>
              <a:gd name="connsiteY61" fmla="*/ 3033440 h 3297823"/>
              <a:gd name="connsiteX62" fmla="*/ 2025455 w 3595365"/>
              <a:gd name="connsiteY62" fmla="*/ 3264528 h 3297823"/>
              <a:gd name="connsiteX63" fmla="*/ 1981442 w 3595365"/>
              <a:gd name="connsiteY63" fmla="*/ 3227848 h 3297823"/>
              <a:gd name="connsiteX64" fmla="*/ 1621973 w 3595365"/>
              <a:gd name="connsiteY64" fmla="*/ 3257195 h 3297823"/>
              <a:gd name="connsiteX65" fmla="*/ 1537614 w 3595365"/>
              <a:gd name="connsiteY65" fmla="*/ 3297541 h 3297823"/>
              <a:gd name="connsiteX66" fmla="*/ 1526615 w 3595365"/>
              <a:gd name="connsiteY66" fmla="*/ 3297541 h 3297823"/>
              <a:gd name="connsiteX67" fmla="*/ 1515607 w 3595365"/>
              <a:gd name="connsiteY67" fmla="*/ 3227848 h 3297823"/>
              <a:gd name="connsiteX68" fmla="*/ 1449580 w 3595365"/>
              <a:gd name="connsiteY68" fmla="*/ 3264528 h 3297823"/>
              <a:gd name="connsiteX69" fmla="*/ 1449580 w 3595365"/>
              <a:gd name="connsiteY69" fmla="*/ 3216840 h 3297823"/>
              <a:gd name="connsiteX70" fmla="*/ 1735688 w 3595365"/>
              <a:gd name="connsiteY70" fmla="*/ 3132481 h 3297823"/>
              <a:gd name="connsiteX71" fmla="*/ 1930088 w 3595365"/>
              <a:gd name="connsiteY71" fmla="*/ 2985761 h 3297823"/>
              <a:gd name="connsiteX72" fmla="*/ 1842062 w 3595365"/>
              <a:gd name="connsiteY72" fmla="*/ 2525422 h 3297823"/>
              <a:gd name="connsiteX73" fmla="*/ 1754028 w 3595365"/>
              <a:gd name="connsiteY73" fmla="*/ 2068759 h 3297823"/>
              <a:gd name="connsiteX74" fmla="*/ 1842062 w 3595365"/>
              <a:gd name="connsiteY74" fmla="*/ 1709291 h 3297823"/>
              <a:gd name="connsiteX75" fmla="*/ 1728347 w 3595365"/>
              <a:gd name="connsiteY75" fmla="*/ 1723964 h 3297823"/>
              <a:gd name="connsiteX76" fmla="*/ 1739354 w 3595365"/>
              <a:gd name="connsiteY76" fmla="*/ 1811998 h 3297823"/>
              <a:gd name="connsiteX77" fmla="*/ 1662328 w 3595365"/>
              <a:gd name="connsiteY77" fmla="*/ 1734971 h 3297823"/>
              <a:gd name="connsiteX78" fmla="*/ 1706341 w 3595365"/>
              <a:gd name="connsiteY78" fmla="*/ 1870684 h 3297823"/>
              <a:gd name="connsiteX79" fmla="*/ 1599967 w 3595365"/>
              <a:gd name="connsiteY79" fmla="*/ 1723964 h 3297823"/>
              <a:gd name="connsiteX80" fmla="*/ 1625648 w 3595365"/>
              <a:gd name="connsiteY80" fmla="*/ 1889025 h 3297823"/>
              <a:gd name="connsiteX81" fmla="*/ 1537614 w 3595365"/>
              <a:gd name="connsiteY81" fmla="*/ 1716631 h 3297823"/>
              <a:gd name="connsiteX82" fmla="*/ 1519274 w 3595365"/>
              <a:gd name="connsiteY82" fmla="*/ 1889025 h 3297823"/>
              <a:gd name="connsiteX83" fmla="*/ 1482594 w 3595365"/>
              <a:gd name="connsiteY83" fmla="*/ 1709291 h 3297823"/>
              <a:gd name="connsiteX84" fmla="*/ 1449580 w 3595365"/>
              <a:gd name="connsiteY84" fmla="*/ 1859677 h 3297823"/>
              <a:gd name="connsiteX85" fmla="*/ 1412900 w 3595365"/>
              <a:gd name="connsiteY85" fmla="*/ 1687284 h 3297823"/>
              <a:gd name="connsiteX86" fmla="*/ 1379886 w 3595365"/>
              <a:gd name="connsiteY86" fmla="*/ 1845012 h 3297823"/>
              <a:gd name="connsiteX87" fmla="*/ 1321200 w 3595365"/>
              <a:gd name="connsiteY87" fmla="*/ 1668944 h 3297823"/>
              <a:gd name="connsiteX88" fmla="*/ 1321200 w 3595365"/>
              <a:gd name="connsiteY88" fmla="*/ 1804657 h 3297823"/>
              <a:gd name="connsiteX89" fmla="*/ 1288186 w 3595365"/>
              <a:gd name="connsiteY89" fmla="*/ 1672610 h 3297823"/>
              <a:gd name="connsiteX90" fmla="*/ 1269846 w 3595365"/>
              <a:gd name="connsiteY90" fmla="*/ 1778984 h 3297823"/>
              <a:gd name="connsiteX91" fmla="*/ 1240507 w 3595365"/>
              <a:gd name="connsiteY91" fmla="*/ 1665278 h 3297823"/>
              <a:gd name="connsiteX92" fmla="*/ 1174480 w 3595365"/>
              <a:gd name="connsiteY92" fmla="*/ 1665278 h 3297823"/>
              <a:gd name="connsiteX93" fmla="*/ 1134133 w 3595365"/>
              <a:gd name="connsiteY93" fmla="*/ 1951377 h 3297823"/>
              <a:gd name="connsiteX94" fmla="*/ 1134133 w 3595365"/>
              <a:gd name="connsiteY94" fmla="*/ 2054085 h 3297823"/>
              <a:gd name="connsiteX95" fmla="*/ 1016752 w 3595365"/>
              <a:gd name="connsiteY95" fmla="*/ 2604286 h 3297823"/>
              <a:gd name="connsiteX96" fmla="*/ 954399 w 3595365"/>
              <a:gd name="connsiteY96" fmla="*/ 3165495 h 3297823"/>
              <a:gd name="connsiteX97" fmla="*/ 844359 w 3595365"/>
              <a:gd name="connsiteY97" fmla="*/ 3213174 h 3297823"/>
              <a:gd name="connsiteX98" fmla="*/ 734319 w 3595365"/>
              <a:gd name="connsiteY98" fmla="*/ 3194834 h 3297823"/>
              <a:gd name="connsiteX99" fmla="*/ 631611 w 3595365"/>
              <a:gd name="connsiteY99" fmla="*/ 3213174 h 3297823"/>
              <a:gd name="connsiteX100" fmla="*/ 528912 w 3595365"/>
              <a:gd name="connsiteY100" fmla="*/ 3231514 h 3297823"/>
              <a:gd name="connsiteX101" fmla="*/ 448219 w 3595365"/>
              <a:gd name="connsiteY101" fmla="*/ 3216840 h 3297823"/>
              <a:gd name="connsiteX102" fmla="*/ 444545 w 3595365"/>
              <a:gd name="connsiteY102" fmla="*/ 3205841 h 3297823"/>
              <a:gd name="connsiteX103" fmla="*/ 473892 w 3595365"/>
              <a:gd name="connsiteY103" fmla="*/ 3147155 h 3297823"/>
              <a:gd name="connsiteX104" fmla="*/ 440878 w 3595365"/>
              <a:gd name="connsiteY104" fmla="*/ 3132481 h 3297823"/>
              <a:gd name="connsiteX105" fmla="*/ 440878 w 3595365"/>
              <a:gd name="connsiteY105" fmla="*/ 3106800 h 3297823"/>
              <a:gd name="connsiteX106" fmla="*/ 582095 w 3595365"/>
              <a:gd name="connsiteY106" fmla="*/ 3055454 h 3297823"/>
              <a:gd name="connsiteX107" fmla="*/ 715979 w 3595365"/>
              <a:gd name="connsiteY107" fmla="*/ 2993093 h 3297823"/>
              <a:gd name="connsiteX108" fmla="*/ 712312 w 3595365"/>
              <a:gd name="connsiteY108" fmla="*/ 2839040 h 3297823"/>
              <a:gd name="connsiteX109" fmla="*/ 726986 w 3595365"/>
              <a:gd name="connsiteY109" fmla="*/ 2580442 h 3297823"/>
              <a:gd name="connsiteX110" fmla="*/ 741651 w 3595365"/>
              <a:gd name="connsiteY110" fmla="*/ 2325519 h 3297823"/>
              <a:gd name="connsiteX111" fmla="*/ 715979 w 3595365"/>
              <a:gd name="connsiteY111" fmla="*/ 2061418 h 3297823"/>
              <a:gd name="connsiteX112" fmla="*/ 338171 w 3595365"/>
              <a:gd name="connsiteY112" fmla="*/ 2567606 h 3297823"/>
              <a:gd name="connsiteX113" fmla="*/ 351015 w 3595365"/>
              <a:gd name="connsiteY113" fmla="*/ 2677646 h 3297823"/>
              <a:gd name="connsiteX114" fmla="*/ 363851 w 3595365"/>
              <a:gd name="connsiteY114" fmla="*/ 2791353 h 3297823"/>
              <a:gd name="connsiteX115" fmla="*/ 294174 w 3595365"/>
              <a:gd name="connsiteY115" fmla="*/ 2861047 h 3297823"/>
              <a:gd name="connsiteX116" fmla="*/ 239154 w 3595365"/>
              <a:gd name="connsiteY116" fmla="*/ 2762014 h 3297823"/>
              <a:gd name="connsiteX117" fmla="*/ 184134 w 3595365"/>
              <a:gd name="connsiteY117" fmla="*/ 2791353 h 3297823"/>
              <a:gd name="connsiteX118" fmla="*/ 246486 w 3595365"/>
              <a:gd name="connsiteY118" fmla="*/ 2894060 h 3297823"/>
              <a:gd name="connsiteX119" fmla="*/ 213481 w 3595365"/>
              <a:gd name="connsiteY119" fmla="*/ 2897727 h 3297823"/>
              <a:gd name="connsiteX120" fmla="*/ 154786 w 3595365"/>
              <a:gd name="connsiteY120" fmla="*/ 2857380 h 3297823"/>
              <a:gd name="connsiteX121" fmla="*/ 121781 w 3595365"/>
              <a:gd name="connsiteY121" fmla="*/ 2868380 h 3297823"/>
              <a:gd name="connsiteX122" fmla="*/ 154786 w 3595365"/>
              <a:gd name="connsiteY122" fmla="*/ 2930740 h 3297823"/>
              <a:gd name="connsiteX123" fmla="*/ 184134 w 3595365"/>
              <a:gd name="connsiteY123" fmla="*/ 2919733 h 3297823"/>
              <a:gd name="connsiteX124" fmla="*/ 228146 w 3595365"/>
              <a:gd name="connsiteY124" fmla="*/ 2941740 h 3297823"/>
              <a:gd name="connsiteX125" fmla="*/ 209806 w 3595365"/>
              <a:gd name="connsiteY125" fmla="*/ 2963754 h 3297823"/>
              <a:gd name="connsiteX126" fmla="*/ 143787 w 3595365"/>
              <a:gd name="connsiteY126" fmla="*/ 2974753 h 3297823"/>
              <a:gd name="connsiteX127" fmla="*/ 74093 w 3595365"/>
              <a:gd name="connsiteY127" fmla="*/ 2952747 h 3297823"/>
              <a:gd name="connsiteX128" fmla="*/ 11732 w 3595365"/>
              <a:gd name="connsiteY128" fmla="*/ 2743674 h 3297823"/>
              <a:gd name="connsiteX129" fmla="*/ 733 w 3595365"/>
              <a:gd name="connsiteY129" fmla="*/ 2710660 h 3297823"/>
              <a:gd name="connsiteX130" fmla="*/ 19073 w 3595365"/>
              <a:gd name="connsiteY130" fmla="*/ 2472239 h 3297823"/>
              <a:gd name="connsiteX131" fmla="*/ 297840 w 3595365"/>
              <a:gd name="connsiteY131" fmla="*/ 2039411 h 3297823"/>
              <a:gd name="connsiteX132" fmla="*/ 609613 w 3595365"/>
              <a:gd name="connsiteY132" fmla="*/ 1547897 h 3297823"/>
              <a:gd name="connsiteX133" fmla="*/ 605938 w 3595365"/>
              <a:gd name="connsiteY133" fmla="*/ 1371837 h 3297823"/>
              <a:gd name="connsiteX134" fmla="*/ 591265 w 3595365"/>
              <a:gd name="connsiteY134" fmla="*/ 1188437 h 3297823"/>
              <a:gd name="connsiteX135" fmla="*/ 660958 w 3595365"/>
              <a:gd name="connsiteY135" fmla="*/ 928010 h 3297823"/>
              <a:gd name="connsiteX136" fmla="*/ 580266 w 3595365"/>
              <a:gd name="connsiteY136" fmla="*/ 928010 h 3297823"/>
              <a:gd name="connsiteX137" fmla="*/ 547252 w 3595365"/>
              <a:gd name="connsiteY137" fmla="*/ 975689 h 3297823"/>
              <a:gd name="connsiteX138" fmla="*/ 385858 w 3595365"/>
              <a:gd name="connsiteY138" fmla="*/ 1052715 h 3297823"/>
              <a:gd name="connsiteX139" fmla="*/ 206140 w 3595365"/>
              <a:gd name="connsiteY139" fmla="*/ 986696 h 3297823"/>
              <a:gd name="connsiteX140" fmla="*/ 77760 w 3595365"/>
              <a:gd name="connsiteY140" fmla="*/ 839975 h 3297823"/>
              <a:gd name="connsiteX141" fmla="*/ 242820 w 3595365"/>
              <a:gd name="connsiteY141" fmla="*/ 601555 h 3297823"/>
              <a:gd name="connsiteX142" fmla="*/ 426204 w 3595365"/>
              <a:gd name="connsiteY142" fmla="*/ 315447 h 3297823"/>
              <a:gd name="connsiteX143" fmla="*/ 396857 w 3595365"/>
              <a:gd name="connsiteY143" fmla="*/ 293441 h 3297823"/>
              <a:gd name="connsiteX144" fmla="*/ 338171 w 3595365"/>
              <a:gd name="connsiteY144" fmla="*/ 315447 h 3297823"/>
              <a:gd name="connsiteX145" fmla="*/ 389532 w 3595365"/>
              <a:gd name="connsiteY145" fmla="*/ 256760 h 3297823"/>
              <a:gd name="connsiteX146" fmla="*/ 308847 w 3595365"/>
              <a:gd name="connsiteY146" fmla="*/ 245753 h 3297823"/>
              <a:gd name="connsiteX147" fmla="*/ 385858 w 3595365"/>
              <a:gd name="connsiteY147" fmla="*/ 220080 h 3297823"/>
              <a:gd name="connsiteX148" fmla="*/ 345511 w 3595365"/>
              <a:gd name="connsiteY148" fmla="*/ 212748 h 3297823"/>
              <a:gd name="connsiteX149" fmla="*/ 433545 w 3595365"/>
              <a:gd name="connsiteY149" fmla="*/ 132047 h 3297823"/>
              <a:gd name="connsiteX150" fmla="*/ 484891 w 3595365"/>
              <a:gd name="connsiteY150" fmla="*/ 132047 h 3297823"/>
              <a:gd name="connsiteX151" fmla="*/ 965406 w 3595365"/>
              <a:gd name="connsiteY151" fmla="*/ 0 h 329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595365" h="3297823">
                <a:moveTo>
                  <a:pt x="965406" y="0"/>
                </a:moveTo>
                <a:cubicBezTo>
                  <a:pt x="1043653" y="0"/>
                  <a:pt x="1113346" y="26900"/>
                  <a:pt x="1174480" y="80693"/>
                </a:cubicBezTo>
                <a:lnTo>
                  <a:pt x="1357880" y="33014"/>
                </a:lnTo>
                <a:lnTo>
                  <a:pt x="1269846" y="106374"/>
                </a:lnTo>
                <a:cubicBezTo>
                  <a:pt x="1343206" y="94147"/>
                  <a:pt x="1432468" y="73360"/>
                  <a:pt x="1537614" y="44013"/>
                </a:cubicBezTo>
                <a:lnTo>
                  <a:pt x="1464254" y="113707"/>
                </a:lnTo>
                <a:lnTo>
                  <a:pt x="1757694" y="80693"/>
                </a:lnTo>
                <a:lnTo>
                  <a:pt x="1555954" y="150387"/>
                </a:lnTo>
                <a:lnTo>
                  <a:pt x="1860394" y="124714"/>
                </a:lnTo>
                <a:lnTo>
                  <a:pt x="1688001" y="176067"/>
                </a:lnTo>
                <a:cubicBezTo>
                  <a:pt x="1837168" y="176067"/>
                  <a:pt x="1926421" y="182181"/>
                  <a:pt x="1955769" y="194408"/>
                </a:cubicBezTo>
                <a:lnTo>
                  <a:pt x="1684334" y="234754"/>
                </a:lnTo>
                <a:cubicBezTo>
                  <a:pt x="1784595" y="242087"/>
                  <a:pt x="1950875" y="276320"/>
                  <a:pt x="2183182" y="337453"/>
                </a:cubicBezTo>
                <a:cubicBezTo>
                  <a:pt x="2158729" y="335015"/>
                  <a:pt x="2112269" y="330121"/>
                  <a:pt x="2043803" y="322788"/>
                </a:cubicBezTo>
                <a:cubicBezTo>
                  <a:pt x="1985108" y="313000"/>
                  <a:pt x="1939876" y="308114"/>
                  <a:pt x="1908081" y="308114"/>
                </a:cubicBezTo>
                <a:cubicBezTo>
                  <a:pt x="1881181" y="308114"/>
                  <a:pt x="1859174" y="313000"/>
                  <a:pt x="1842062" y="322788"/>
                </a:cubicBezTo>
                <a:cubicBezTo>
                  <a:pt x="1881181" y="357021"/>
                  <a:pt x="1944762" y="383921"/>
                  <a:pt x="2032795" y="403481"/>
                </a:cubicBezTo>
                <a:cubicBezTo>
                  <a:pt x="2120829" y="423040"/>
                  <a:pt x="2181963" y="452388"/>
                  <a:pt x="2216196" y="491515"/>
                </a:cubicBezTo>
                <a:cubicBezTo>
                  <a:pt x="2328675" y="511074"/>
                  <a:pt x="2439943" y="529414"/>
                  <a:pt x="2549983" y="546535"/>
                </a:cubicBezTo>
                <a:cubicBezTo>
                  <a:pt x="2682038" y="570988"/>
                  <a:pt x="2789623" y="602774"/>
                  <a:pt x="2872771" y="641901"/>
                </a:cubicBezTo>
                <a:cubicBezTo>
                  <a:pt x="2914345" y="624781"/>
                  <a:pt x="2976698" y="573435"/>
                  <a:pt x="3059838" y="487848"/>
                </a:cubicBezTo>
                <a:cubicBezTo>
                  <a:pt x="3130751" y="414488"/>
                  <a:pt x="3196778" y="377808"/>
                  <a:pt x="3257912" y="377808"/>
                </a:cubicBezTo>
                <a:cubicBezTo>
                  <a:pt x="3482878" y="377808"/>
                  <a:pt x="3595365" y="476841"/>
                  <a:pt x="3595365" y="674915"/>
                </a:cubicBezTo>
                <a:cubicBezTo>
                  <a:pt x="3595365" y="777614"/>
                  <a:pt x="3562351" y="928010"/>
                  <a:pt x="3496332" y="1126076"/>
                </a:cubicBezTo>
                <a:cubicBezTo>
                  <a:pt x="3430305" y="1324150"/>
                  <a:pt x="3397291" y="1474536"/>
                  <a:pt x="3397291" y="1577244"/>
                </a:cubicBezTo>
                <a:cubicBezTo>
                  <a:pt x="3397291" y="1628598"/>
                  <a:pt x="3415639" y="1675057"/>
                  <a:pt x="3452311" y="1716631"/>
                </a:cubicBezTo>
                <a:lnTo>
                  <a:pt x="3408298" y="1778984"/>
                </a:lnTo>
                <a:cubicBezTo>
                  <a:pt x="3364285" y="1776537"/>
                  <a:pt x="3328215" y="1757588"/>
                  <a:pt x="3300095" y="1722127"/>
                </a:cubicBezTo>
                <a:cubicBezTo>
                  <a:pt x="3271967" y="1686674"/>
                  <a:pt x="3257912" y="1646938"/>
                  <a:pt x="3257912" y="1602917"/>
                </a:cubicBezTo>
                <a:cubicBezTo>
                  <a:pt x="3257912" y="1495323"/>
                  <a:pt x="3268911" y="1351050"/>
                  <a:pt x="3290917" y="1170096"/>
                </a:cubicBezTo>
                <a:cubicBezTo>
                  <a:pt x="3295811" y="1135863"/>
                  <a:pt x="3311704" y="1067389"/>
                  <a:pt x="3338605" y="964690"/>
                </a:cubicBezTo>
                <a:cubicBezTo>
                  <a:pt x="3363058" y="876656"/>
                  <a:pt x="3375285" y="809409"/>
                  <a:pt x="3375285" y="762949"/>
                </a:cubicBezTo>
                <a:cubicBezTo>
                  <a:pt x="3375285" y="738495"/>
                  <a:pt x="3364895" y="715261"/>
                  <a:pt x="3344108" y="693255"/>
                </a:cubicBezTo>
                <a:cubicBezTo>
                  <a:pt x="3323321" y="671249"/>
                  <a:pt x="3299478" y="660241"/>
                  <a:pt x="3272577" y="660241"/>
                </a:cubicBezTo>
                <a:cubicBezTo>
                  <a:pt x="3257912" y="660241"/>
                  <a:pt x="3191884" y="718928"/>
                  <a:pt x="3074511" y="836309"/>
                </a:cubicBezTo>
                <a:cubicBezTo>
                  <a:pt x="3089185" y="875428"/>
                  <a:pt x="3105078" y="915783"/>
                  <a:pt x="3122190" y="957349"/>
                </a:cubicBezTo>
                <a:cubicBezTo>
                  <a:pt x="3144205" y="1006256"/>
                  <a:pt x="3166211" y="1040489"/>
                  <a:pt x="3188218" y="1060056"/>
                </a:cubicBezTo>
                <a:cubicBezTo>
                  <a:pt x="3188218" y="1111410"/>
                  <a:pt x="3177211" y="1179876"/>
                  <a:pt x="3155204" y="1265463"/>
                </a:cubicBezTo>
                <a:cubicBezTo>
                  <a:pt x="3130751" y="1368171"/>
                  <a:pt x="3116077" y="1437856"/>
                  <a:pt x="3111191" y="1474536"/>
                </a:cubicBezTo>
                <a:cubicBezTo>
                  <a:pt x="3103850" y="1533231"/>
                  <a:pt x="3074511" y="1604144"/>
                  <a:pt x="3023157" y="1687284"/>
                </a:cubicBezTo>
                <a:cubicBezTo>
                  <a:pt x="2971804" y="1770424"/>
                  <a:pt x="2946131" y="1853564"/>
                  <a:pt x="2946131" y="1936712"/>
                </a:cubicBezTo>
                <a:cubicBezTo>
                  <a:pt x="2946131" y="2039411"/>
                  <a:pt x="2975470" y="2105439"/>
                  <a:pt x="3034157" y="2134778"/>
                </a:cubicBezTo>
                <a:cubicBezTo>
                  <a:pt x="3080617" y="2159231"/>
                  <a:pt x="3137474" y="2201415"/>
                  <a:pt x="3204729" y="2261329"/>
                </a:cubicBezTo>
                <a:cubicBezTo>
                  <a:pt x="3271967" y="2321235"/>
                  <a:pt x="3323931" y="2360362"/>
                  <a:pt x="3360611" y="2378702"/>
                </a:cubicBezTo>
                <a:cubicBezTo>
                  <a:pt x="3397291" y="2397042"/>
                  <a:pt x="3433361" y="2413553"/>
                  <a:pt x="3468822" y="2428219"/>
                </a:cubicBezTo>
                <a:cubicBezTo>
                  <a:pt x="3504275" y="2442892"/>
                  <a:pt x="3531793" y="2463679"/>
                  <a:pt x="3551352" y="2490579"/>
                </a:cubicBezTo>
                <a:cubicBezTo>
                  <a:pt x="3570912" y="2517480"/>
                  <a:pt x="3580691" y="2546819"/>
                  <a:pt x="3580691" y="2578613"/>
                </a:cubicBezTo>
                <a:cubicBezTo>
                  <a:pt x="3580691" y="2629959"/>
                  <a:pt x="3556246" y="2718603"/>
                  <a:pt x="3507331" y="2844544"/>
                </a:cubicBezTo>
                <a:cubicBezTo>
                  <a:pt x="3458425" y="2970477"/>
                  <a:pt x="3416859" y="3057893"/>
                  <a:pt x="3382617" y="3106800"/>
                </a:cubicBezTo>
                <a:lnTo>
                  <a:pt x="3298258" y="3125140"/>
                </a:lnTo>
                <a:lnTo>
                  <a:pt x="3301924" y="3099467"/>
                </a:lnTo>
                <a:lnTo>
                  <a:pt x="3206558" y="3139814"/>
                </a:lnTo>
                <a:lnTo>
                  <a:pt x="3180877" y="3121474"/>
                </a:lnTo>
                <a:lnTo>
                  <a:pt x="3184551" y="3099467"/>
                </a:lnTo>
                <a:cubicBezTo>
                  <a:pt x="3128304" y="3114141"/>
                  <a:pt x="3100184" y="3121474"/>
                  <a:pt x="3100184" y="3121474"/>
                </a:cubicBezTo>
                <a:cubicBezTo>
                  <a:pt x="3073284" y="3121474"/>
                  <a:pt x="3057391" y="3108028"/>
                  <a:pt x="3052497" y="3081127"/>
                </a:cubicBezTo>
                <a:cubicBezTo>
                  <a:pt x="3091624" y="3059121"/>
                  <a:pt x="3138084" y="3012043"/>
                  <a:pt x="3191884" y="2939911"/>
                </a:cubicBezTo>
                <a:cubicBezTo>
                  <a:pt x="3245685" y="2867770"/>
                  <a:pt x="3272577" y="2810920"/>
                  <a:pt x="3272577" y="2769347"/>
                </a:cubicBezTo>
                <a:cubicBezTo>
                  <a:pt x="3272577" y="2700880"/>
                  <a:pt x="3130751" y="2603067"/>
                  <a:pt x="2847090" y="2475906"/>
                </a:cubicBezTo>
                <a:cubicBezTo>
                  <a:pt x="2494963" y="2319406"/>
                  <a:pt x="2309123" y="2233819"/>
                  <a:pt x="2289556" y="2219145"/>
                </a:cubicBezTo>
                <a:cubicBezTo>
                  <a:pt x="2269988" y="2319406"/>
                  <a:pt x="2260209" y="2391538"/>
                  <a:pt x="2260209" y="2435559"/>
                </a:cubicBezTo>
                <a:cubicBezTo>
                  <a:pt x="2260209" y="2506473"/>
                  <a:pt x="2289556" y="2705766"/>
                  <a:pt x="2348242" y="3033440"/>
                </a:cubicBezTo>
                <a:cubicBezTo>
                  <a:pt x="2314009" y="3143480"/>
                  <a:pt x="2206416" y="3220515"/>
                  <a:pt x="2025455" y="3264528"/>
                </a:cubicBezTo>
                <a:lnTo>
                  <a:pt x="1981442" y="3227848"/>
                </a:lnTo>
                <a:lnTo>
                  <a:pt x="1621973" y="3257195"/>
                </a:lnTo>
                <a:cubicBezTo>
                  <a:pt x="1590187" y="3286534"/>
                  <a:pt x="1562067" y="3299988"/>
                  <a:pt x="1537614" y="3297541"/>
                </a:cubicBezTo>
                <a:lnTo>
                  <a:pt x="1526615" y="3297541"/>
                </a:lnTo>
                <a:lnTo>
                  <a:pt x="1515607" y="3227848"/>
                </a:lnTo>
                <a:lnTo>
                  <a:pt x="1449580" y="3264528"/>
                </a:lnTo>
                <a:lnTo>
                  <a:pt x="1449580" y="3216840"/>
                </a:lnTo>
                <a:cubicBezTo>
                  <a:pt x="1483821" y="3172827"/>
                  <a:pt x="1579188" y="3144708"/>
                  <a:pt x="1735688" y="3132481"/>
                </a:cubicBezTo>
                <a:cubicBezTo>
                  <a:pt x="1865288" y="3122701"/>
                  <a:pt x="1930088" y="3073794"/>
                  <a:pt x="1930088" y="2985761"/>
                </a:cubicBezTo>
                <a:cubicBezTo>
                  <a:pt x="1930088" y="2880606"/>
                  <a:pt x="1900748" y="2727163"/>
                  <a:pt x="1842062" y="2525422"/>
                </a:cubicBezTo>
                <a:cubicBezTo>
                  <a:pt x="1783367" y="2323682"/>
                  <a:pt x="1754028" y="2171458"/>
                  <a:pt x="1754028" y="2068759"/>
                </a:cubicBezTo>
                <a:cubicBezTo>
                  <a:pt x="1754028" y="1939151"/>
                  <a:pt x="1783367" y="1819331"/>
                  <a:pt x="1842062" y="1709291"/>
                </a:cubicBezTo>
                <a:lnTo>
                  <a:pt x="1728347" y="1723964"/>
                </a:lnTo>
                <a:lnTo>
                  <a:pt x="1739354" y="1811998"/>
                </a:lnTo>
                <a:lnTo>
                  <a:pt x="1662328" y="1734971"/>
                </a:lnTo>
                <a:lnTo>
                  <a:pt x="1706341" y="1870684"/>
                </a:lnTo>
                <a:lnTo>
                  <a:pt x="1599967" y="1723964"/>
                </a:lnTo>
                <a:lnTo>
                  <a:pt x="1625648" y="1889025"/>
                </a:lnTo>
                <a:lnTo>
                  <a:pt x="1537614" y="1716631"/>
                </a:lnTo>
                <a:lnTo>
                  <a:pt x="1519274" y="1889025"/>
                </a:lnTo>
                <a:lnTo>
                  <a:pt x="1482594" y="1709291"/>
                </a:lnTo>
                <a:lnTo>
                  <a:pt x="1449580" y="1859677"/>
                </a:lnTo>
                <a:lnTo>
                  <a:pt x="1412900" y="1687284"/>
                </a:lnTo>
                <a:lnTo>
                  <a:pt x="1379886" y="1845012"/>
                </a:lnTo>
                <a:lnTo>
                  <a:pt x="1321200" y="1668944"/>
                </a:lnTo>
                <a:lnTo>
                  <a:pt x="1321200" y="1804657"/>
                </a:lnTo>
                <a:lnTo>
                  <a:pt x="1288186" y="1672610"/>
                </a:lnTo>
                <a:lnTo>
                  <a:pt x="1269846" y="1778984"/>
                </a:lnTo>
                <a:lnTo>
                  <a:pt x="1240507" y="1665278"/>
                </a:lnTo>
                <a:lnTo>
                  <a:pt x="1174480" y="1665278"/>
                </a:lnTo>
                <a:cubicBezTo>
                  <a:pt x="1142693" y="1665278"/>
                  <a:pt x="1129239" y="1760644"/>
                  <a:pt x="1134133" y="1951377"/>
                </a:cubicBezTo>
                <a:lnTo>
                  <a:pt x="1134133" y="2054085"/>
                </a:lnTo>
                <a:cubicBezTo>
                  <a:pt x="1077894" y="2200805"/>
                  <a:pt x="1038767" y="2384206"/>
                  <a:pt x="1016752" y="2604286"/>
                </a:cubicBezTo>
                <a:cubicBezTo>
                  <a:pt x="994746" y="2790133"/>
                  <a:pt x="973967" y="2977200"/>
                  <a:pt x="954399" y="3165495"/>
                </a:cubicBezTo>
                <a:cubicBezTo>
                  <a:pt x="917719" y="3197281"/>
                  <a:pt x="881039" y="3213174"/>
                  <a:pt x="844359" y="3213174"/>
                </a:cubicBezTo>
                <a:cubicBezTo>
                  <a:pt x="827246" y="3200947"/>
                  <a:pt x="790566" y="3194834"/>
                  <a:pt x="734319" y="3194834"/>
                </a:cubicBezTo>
                <a:cubicBezTo>
                  <a:pt x="709865" y="3194834"/>
                  <a:pt x="675632" y="3200947"/>
                  <a:pt x="631611" y="3213174"/>
                </a:cubicBezTo>
                <a:cubicBezTo>
                  <a:pt x="587598" y="3225401"/>
                  <a:pt x="553365" y="3231514"/>
                  <a:pt x="528912" y="3231514"/>
                </a:cubicBezTo>
                <a:cubicBezTo>
                  <a:pt x="497118" y="3231514"/>
                  <a:pt x="470225" y="3226628"/>
                  <a:pt x="448219" y="3216840"/>
                </a:cubicBezTo>
                <a:lnTo>
                  <a:pt x="444545" y="3205841"/>
                </a:lnTo>
                <a:cubicBezTo>
                  <a:pt x="444545" y="3188721"/>
                  <a:pt x="454332" y="3169161"/>
                  <a:pt x="473892" y="3147155"/>
                </a:cubicBezTo>
                <a:lnTo>
                  <a:pt x="440878" y="3132481"/>
                </a:lnTo>
                <a:lnTo>
                  <a:pt x="440878" y="3106800"/>
                </a:lnTo>
                <a:cubicBezTo>
                  <a:pt x="467778" y="3077461"/>
                  <a:pt x="514848" y="3060340"/>
                  <a:pt x="582095" y="3055454"/>
                </a:cubicBezTo>
                <a:cubicBezTo>
                  <a:pt x="649341" y="3050560"/>
                  <a:pt x="693972" y="3029774"/>
                  <a:pt x="715979" y="2993093"/>
                </a:cubicBezTo>
                <a:lnTo>
                  <a:pt x="712312" y="2839040"/>
                </a:lnTo>
                <a:cubicBezTo>
                  <a:pt x="712312" y="2780354"/>
                  <a:pt x="717198" y="2694149"/>
                  <a:pt x="726986" y="2580442"/>
                </a:cubicBezTo>
                <a:cubicBezTo>
                  <a:pt x="736766" y="2466736"/>
                  <a:pt x="741651" y="2381759"/>
                  <a:pt x="741651" y="2325519"/>
                </a:cubicBezTo>
                <a:cubicBezTo>
                  <a:pt x="741651" y="2257045"/>
                  <a:pt x="733099" y="2169019"/>
                  <a:pt x="715979" y="2061418"/>
                </a:cubicBezTo>
                <a:cubicBezTo>
                  <a:pt x="464112" y="2213032"/>
                  <a:pt x="338171" y="2381759"/>
                  <a:pt x="338171" y="2567606"/>
                </a:cubicBezTo>
                <a:cubicBezTo>
                  <a:pt x="338171" y="2592059"/>
                  <a:pt x="342455" y="2628740"/>
                  <a:pt x="351015" y="2677646"/>
                </a:cubicBezTo>
                <a:cubicBezTo>
                  <a:pt x="359575" y="2726553"/>
                  <a:pt x="363851" y="2764453"/>
                  <a:pt x="363851" y="2791353"/>
                </a:cubicBezTo>
                <a:cubicBezTo>
                  <a:pt x="339398" y="2820700"/>
                  <a:pt x="316164" y="2843926"/>
                  <a:pt x="294174" y="2861047"/>
                </a:cubicBezTo>
                <a:cubicBezTo>
                  <a:pt x="284394" y="2834146"/>
                  <a:pt x="266054" y="2801133"/>
                  <a:pt x="239154" y="2762014"/>
                </a:cubicBezTo>
                <a:lnTo>
                  <a:pt x="184134" y="2791353"/>
                </a:lnTo>
                <a:lnTo>
                  <a:pt x="246486" y="2894060"/>
                </a:lnTo>
                <a:lnTo>
                  <a:pt x="213481" y="2897727"/>
                </a:lnTo>
                <a:lnTo>
                  <a:pt x="154786" y="2857380"/>
                </a:lnTo>
                <a:lnTo>
                  <a:pt x="121781" y="2868380"/>
                </a:lnTo>
                <a:lnTo>
                  <a:pt x="154786" y="2930740"/>
                </a:lnTo>
                <a:cubicBezTo>
                  <a:pt x="162127" y="2923400"/>
                  <a:pt x="171899" y="2919733"/>
                  <a:pt x="184134" y="2919733"/>
                </a:cubicBezTo>
                <a:cubicBezTo>
                  <a:pt x="198799" y="2919733"/>
                  <a:pt x="213481" y="2927074"/>
                  <a:pt x="228146" y="2941740"/>
                </a:cubicBezTo>
                <a:lnTo>
                  <a:pt x="209806" y="2963754"/>
                </a:lnTo>
                <a:lnTo>
                  <a:pt x="143787" y="2974753"/>
                </a:lnTo>
                <a:cubicBezTo>
                  <a:pt x="119334" y="2969868"/>
                  <a:pt x="96100" y="2962527"/>
                  <a:pt x="74093" y="2952747"/>
                </a:cubicBezTo>
                <a:lnTo>
                  <a:pt x="11732" y="2743674"/>
                </a:lnTo>
                <a:cubicBezTo>
                  <a:pt x="1961" y="2731447"/>
                  <a:pt x="-1714" y="2720440"/>
                  <a:pt x="733" y="2710660"/>
                </a:cubicBezTo>
                <a:cubicBezTo>
                  <a:pt x="12960" y="2644633"/>
                  <a:pt x="19073" y="2565159"/>
                  <a:pt x="19073" y="2472239"/>
                </a:cubicBezTo>
                <a:cubicBezTo>
                  <a:pt x="19073" y="2415992"/>
                  <a:pt x="111993" y="2271718"/>
                  <a:pt x="297840" y="2039411"/>
                </a:cubicBezTo>
                <a:cubicBezTo>
                  <a:pt x="491004" y="1797324"/>
                  <a:pt x="594931" y="1633483"/>
                  <a:pt x="609613" y="1547897"/>
                </a:cubicBezTo>
                <a:cubicBezTo>
                  <a:pt x="616946" y="1508778"/>
                  <a:pt x="615718" y="1450083"/>
                  <a:pt x="605938" y="1371837"/>
                </a:cubicBezTo>
                <a:cubicBezTo>
                  <a:pt x="596159" y="1274023"/>
                  <a:pt x="591265" y="1212890"/>
                  <a:pt x="591265" y="1188437"/>
                </a:cubicBezTo>
                <a:cubicBezTo>
                  <a:pt x="591265" y="1134636"/>
                  <a:pt x="614499" y="1047830"/>
                  <a:pt x="660958" y="928010"/>
                </a:cubicBezTo>
                <a:lnTo>
                  <a:pt x="580266" y="928010"/>
                </a:lnTo>
                <a:lnTo>
                  <a:pt x="547252" y="975689"/>
                </a:lnTo>
                <a:lnTo>
                  <a:pt x="385858" y="1052715"/>
                </a:lnTo>
                <a:cubicBezTo>
                  <a:pt x="302734" y="1030709"/>
                  <a:pt x="242820" y="1008702"/>
                  <a:pt x="206140" y="986696"/>
                </a:cubicBezTo>
                <a:cubicBezTo>
                  <a:pt x="159680" y="954902"/>
                  <a:pt x="116887" y="905995"/>
                  <a:pt x="77760" y="839975"/>
                </a:cubicBezTo>
                <a:cubicBezTo>
                  <a:pt x="77760" y="835081"/>
                  <a:pt x="132772" y="755608"/>
                  <a:pt x="242820" y="601555"/>
                </a:cubicBezTo>
                <a:cubicBezTo>
                  <a:pt x="352844" y="447494"/>
                  <a:pt x="413978" y="352127"/>
                  <a:pt x="426204" y="315447"/>
                </a:cubicBezTo>
                <a:lnTo>
                  <a:pt x="396857" y="293441"/>
                </a:lnTo>
                <a:lnTo>
                  <a:pt x="338171" y="315447"/>
                </a:lnTo>
                <a:lnTo>
                  <a:pt x="389532" y="256760"/>
                </a:lnTo>
                <a:cubicBezTo>
                  <a:pt x="355291" y="254314"/>
                  <a:pt x="328391" y="250647"/>
                  <a:pt x="308847" y="245753"/>
                </a:cubicBezTo>
                <a:lnTo>
                  <a:pt x="385858" y="220080"/>
                </a:lnTo>
                <a:lnTo>
                  <a:pt x="345511" y="212748"/>
                </a:lnTo>
                <a:cubicBezTo>
                  <a:pt x="372412" y="173621"/>
                  <a:pt x="401759" y="146720"/>
                  <a:pt x="433545" y="132047"/>
                </a:cubicBezTo>
                <a:lnTo>
                  <a:pt x="484891" y="132047"/>
                </a:lnTo>
                <a:cubicBezTo>
                  <a:pt x="563145" y="44013"/>
                  <a:pt x="723311" y="0"/>
                  <a:pt x="9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973586" y="2085206"/>
            <a:ext cx="4895880" cy="2835136"/>
          </a:xfrm>
          <a:custGeom>
            <a:avLst/>
            <a:gdLst>
              <a:gd name="connsiteX0" fmla="*/ 3350322 w 4895880"/>
              <a:gd name="connsiteY0" fmla="*/ 0 h 2835136"/>
              <a:gd name="connsiteX1" fmla="*/ 4617490 w 4895880"/>
              <a:gd name="connsiteY1" fmla="*/ 607985 h 2835136"/>
              <a:gd name="connsiteX2" fmla="*/ 4780684 w 4895880"/>
              <a:gd name="connsiteY2" fmla="*/ 963182 h 2835136"/>
              <a:gd name="connsiteX3" fmla="*/ 4883086 w 4895880"/>
              <a:gd name="connsiteY3" fmla="*/ 1327968 h 2835136"/>
              <a:gd name="connsiteX4" fmla="*/ 4895880 w 4895880"/>
              <a:gd name="connsiteY4" fmla="*/ 1391966 h 2835136"/>
              <a:gd name="connsiteX5" fmla="*/ 4847881 w 4895880"/>
              <a:gd name="connsiteY5" fmla="*/ 1542367 h 2835136"/>
              <a:gd name="connsiteX6" fmla="*/ 4822286 w 4895880"/>
              <a:gd name="connsiteY6" fmla="*/ 1532764 h 2835136"/>
              <a:gd name="connsiteX7" fmla="*/ 4825485 w 4895880"/>
              <a:gd name="connsiteY7" fmla="*/ 1420767 h 2835136"/>
              <a:gd name="connsiteX8" fmla="*/ 4806287 w 4895880"/>
              <a:gd name="connsiteY8" fmla="*/ 1305571 h 2835136"/>
              <a:gd name="connsiteX9" fmla="*/ 4758288 w 4895880"/>
              <a:gd name="connsiteY9" fmla="*/ 1315174 h 2835136"/>
              <a:gd name="connsiteX10" fmla="*/ 4681488 w 4895880"/>
              <a:gd name="connsiteY10" fmla="*/ 1625563 h 2835136"/>
              <a:gd name="connsiteX11" fmla="*/ 4547094 w 4895880"/>
              <a:gd name="connsiteY11" fmla="*/ 1913556 h 2835136"/>
              <a:gd name="connsiteX12" fmla="*/ 4579094 w 4895880"/>
              <a:gd name="connsiteY12" fmla="*/ 2054354 h 2835136"/>
              <a:gd name="connsiteX13" fmla="*/ 4627092 w 4895880"/>
              <a:gd name="connsiteY13" fmla="*/ 2188748 h 2835136"/>
              <a:gd name="connsiteX14" fmla="*/ 4534293 w 4895880"/>
              <a:gd name="connsiteY14" fmla="*/ 2444742 h 2835136"/>
              <a:gd name="connsiteX15" fmla="*/ 4415899 w 4895880"/>
              <a:gd name="connsiteY15" fmla="*/ 2671935 h 2835136"/>
              <a:gd name="connsiteX16" fmla="*/ 4227102 w 4895880"/>
              <a:gd name="connsiteY16" fmla="*/ 2703934 h 2835136"/>
              <a:gd name="connsiteX17" fmla="*/ 4147097 w 4895880"/>
              <a:gd name="connsiteY17" fmla="*/ 2687934 h 2835136"/>
              <a:gd name="connsiteX18" fmla="*/ 4147097 w 4895880"/>
              <a:gd name="connsiteY18" fmla="*/ 2643141 h 2835136"/>
              <a:gd name="connsiteX19" fmla="*/ 4067106 w 4895880"/>
              <a:gd name="connsiteY19" fmla="*/ 2655935 h 2835136"/>
              <a:gd name="connsiteX20" fmla="*/ 4041504 w 4895880"/>
              <a:gd name="connsiteY20" fmla="*/ 2633538 h 2835136"/>
              <a:gd name="connsiteX21" fmla="*/ 4204699 w 4895880"/>
              <a:gd name="connsiteY21" fmla="*/ 2492740 h 2835136"/>
              <a:gd name="connsiteX22" fmla="*/ 4326298 w 4895880"/>
              <a:gd name="connsiteY22" fmla="*/ 2335943 h 2835136"/>
              <a:gd name="connsiteX23" fmla="*/ 4271896 w 4895880"/>
              <a:gd name="connsiteY23" fmla="*/ 2265547 h 2835136"/>
              <a:gd name="connsiteX24" fmla="*/ 4233499 w 4895880"/>
              <a:gd name="connsiteY24" fmla="*/ 2316745 h 2835136"/>
              <a:gd name="connsiteX25" fmla="*/ 4027107 w 4895880"/>
              <a:gd name="connsiteY25" fmla="*/ 2567937 h 2835136"/>
              <a:gd name="connsiteX26" fmla="*/ 3779113 w 4895880"/>
              <a:gd name="connsiteY26" fmla="*/ 2790336 h 2835136"/>
              <a:gd name="connsiteX27" fmla="*/ 3465518 w 4895880"/>
              <a:gd name="connsiteY27" fmla="*/ 2787137 h 2835136"/>
              <a:gd name="connsiteX28" fmla="*/ 3471922 w 4895880"/>
              <a:gd name="connsiteY28" fmla="*/ 2755138 h 2835136"/>
              <a:gd name="connsiteX29" fmla="*/ 3455915 w 4895880"/>
              <a:gd name="connsiteY29" fmla="*/ 2729536 h 2835136"/>
              <a:gd name="connsiteX30" fmla="*/ 3391917 w 4895880"/>
              <a:gd name="connsiteY30" fmla="*/ 2726337 h 2835136"/>
              <a:gd name="connsiteX31" fmla="*/ 3337521 w 4895880"/>
              <a:gd name="connsiteY31" fmla="*/ 2700735 h 2835136"/>
              <a:gd name="connsiteX32" fmla="*/ 3471922 w 4895880"/>
              <a:gd name="connsiteY32" fmla="*/ 2540739 h 2835136"/>
              <a:gd name="connsiteX33" fmla="*/ 3644712 w 4895880"/>
              <a:gd name="connsiteY33" fmla="*/ 2406345 h 2835136"/>
              <a:gd name="connsiteX34" fmla="*/ 3727909 w 4895880"/>
              <a:gd name="connsiteY34" fmla="*/ 2031950 h 2835136"/>
              <a:gd name="connsiteX35" fmla="*/ 2649538 w 4895880"/>
              <a:gd name="connsiteY35" fmla="*/ 2214350 h 2835136"/>
              <a:gd name="connsiteX36" fmla="*/ 2070353 w 4895880"/>
              <a:gd name="connsiteY36" fmla="*/ 2131153 h 2835136"/>
              <a:gd name="connsiteX37" fmla="*/ 2063956 w 4895880"/>
              <a:gd name="connsiteY37" fmla="*/ 2172748 h 2835136"/>
              <a:gd name="connsiteX38" fmla="*/ 2095948 w 4895880"/>
              <a:gd name="connsiteY38" fmla="*/ 2262349 h 2835136"/>
              <a:gd name="connsiteX39" fmla="*/ 1964753 w 4895880"/>
              <a:gd name="connsiteY39" fmla="*/ 2559937 h 2835136"/>
              <a:gd name="connsiteX40" fmla="*/ 1699157 w 4895880"/>
              <a:gd name="connsiteY40" fmla="*/ 2719933 h 2835136"/>
              <a:gd name="connsiteX41" fmla="*/ 1609563 w 4895880"/>
              <a:gd name="connsiteY41" fmla="*/ 2703934 h 2835136"/>
              <a:gd name="connsiteX42" fmla="*/ 1599961 w 4895880"/>
              <a:gd name="connsiteY42" fmla="*/ 2655935 h 2835136"/>
              <a:gd name="connsiteX43" fmla="*/ 1551962 w 4895880"/>
              <a:gd name="connsiteY43" fmla="*/ 2655935 h 2835136"/>
              <a:gd name="connsiteX44" fmla="*/ 1511963 w 4895880"/>
              <a:gd name="connsiteY44" fmla="*/ 2711934 h 2835136"/>
              <a:gd name="connsiteX45" fmla="*/ 1484772 w 4895880"/>
              <a:gd name="connsiteY45" fmla="*/ 2790336 h 2835136"/>
              <a:gd name="connsiteX46" fmla="*/ 1372768 w 4895880"/>
              <a:gd name="connsiteY46" fmla="*/ 2825534 h 2835136"/>
              <a:gd name="connsiteX47" fmla="*/ 1334371 w 4895880"/>
              <a:gd name="connsiteY47" fmla="*/ 2803137 h 2835136"/>
              <a:gd name="connsiteX48" fmla="*/ 1196772 w 4895880"/>
              <a:gd name="connsiteY48" fmla="*/ 2835136 h 2835136"/>
              <a:gd name="connsiteX49" fmla="*/ 988777 w 4895880"/>
              <a:gd name="connsiteY49" fmla="*/ 2764734 h 2835136"/>
              <a:gd name="connsiteX50" fmla="*/ 979182 w 4895880"/>
              <a:gd name="connsiteY50" fmla="*/ 2723139 h 2835136"/>
              <a:gd name="connsiteX51" fmla="*/ 1079973 w 4895880"/>
              <a:gd name="connsiteY51" fmla="*/ 2615936 h 2835136"/>
              <a:gd name="connsiteX52" fmla="*/ 1263969 w 4895880"/>
              <a:gd name="connsiteY52" fmla="*/ 2396743 h 2835136"/>
              <a:gd name="connsiteX53" fmla="*/ 1398370 w 4895880"/>
              <a:gd name="connsiteY53" fmla="*/ 2147153 h 2835136"/>
              <a:gd name="connsiteX54" fmla="*/ 1391973 w 4895880"/>
              <a:gd name="connsiteY54" fmla="*/ 2111948 h 2835136"/>
              <a:gd name="connsiteX55" fmla="*/ 1334371 w 4895880"/>
              <a:gd name="connsiteY55" fmla="*/ 2089552 h 2835136"/>
              <a:gd name="connsiteX56" fmla="*/ 1139171 w 4895880"/>
              <a:gd name="connsiteY56" fmla="*/ 2172748 h 2835136"/>
              <a:gd name="connsiteX57" fmla="*/ 961579 w 4895880"/>
              <a:gd name="connsiteY57" fmla="*/ 2382346 h 2835136"/>
              <a:gd name="connsiteX58" fmla="*/ 697586 w 4895880"/>
              <a:gd name="connsiteY58" fmla="*/ 2470344 h 2835136"/>
              <a:gd name="connsiteX59" fmla="*/ 502385 w 4895880"/>
              <a:gd name="connsiteY59" fmla="*/ 2431940 h 2835136"/>
              <a:gd name="connsiteX60" fmla="*/ 175996 w 4895880"/>
              <a:gd name="connsiteY60" fmla="*/ 2319943 h 2835136"/>
              <a:gd name="connsiteX61" fmla="*/ 31999 w 4895880"/>
              <a:gd name="connsiteY61" fmla="*/ 2212747 h 2835136"/>
              <a:gd name="connsiteX62" fmla="*/ 0 w 4895880"/>
              <a:gd name="connsiteY62" fmla="*/ 1932754 h 2835136"/>
              <a:gd name="connsiteX63" fmla="*/ 121600 w 4895880"/>
              <a:gd name="connsiteY63" fmla="*/ 1657562 h 2835136"/>
              <a:gd name="connsiteX64" fmla="*/ 249597 w 4895880"/>
              <a:gd name="connsiteY64" fmla="*/ 1590365 h 2835136"/>
              <a:gd name="connsiteX65" fmla="*/ 343992 w 4895880"/>
              <a:gd name="connsiteY65" fmla="*/ 1486368 h 2835136"/>
              <a:gd name="connsiteX66" fmla="*/ 380792 w 4895880"/>
              <a:gd name="connsiteY66" fmla="*/ 1343967 h 2835136"/>
              <a:gd name="connsiteX67" fmla="*/ 374395 w 4895880"/>
              <a:gd name="connsiteY67" fmla="*/ 1260771 h 2835136"/>
              <a:gd name="connsiteX68" fmla="*/ 345594 w 4895880"/>
              <a:gd name="connsiteY68" fmla="*/ 1177574 h 2835136"/>
              <a:gd name="connsiteX69" fmla="*/ 499186 w 4895880"/>
              <a:gd name="connsiteY69" fmla="*/ 979182 h 2835136"/>
              <a:gd name="connsiteX70" fmla="*/ 489591 w 4895880"/>
              <a:gd name="connsiteY70" fmla="*/ 899184 h 2835136"/>
              <a:gd name="connsiteX71" fmla="*/ 407990 w 4895880"/>
              <a:gd name="connsiteY71" fmla="*/ 859185 h 2835136"/>
              <a:gd name="connsiteX72" fmla="*/ 367991 w 4895880"/>
              <a:gd name="connsiteY72" fmla="*/ 783981 h 2835136"/>
              <a:gd name="connsiteX73" fmla="*/ 380792 w 4895880"/>
              <a:gd name="connsiteY73" fmla="*/ 678387 h 2835136"/>
              <a:gd name="connsiteX74" fmla="*/ 449592 w 4895880"/>
              <a:gd name="connsiteY74" fmla="*/ 737585 h 2835136"/>
              <a:gd name="connsiteX75" fmla="*/ 540788 w 4895880"/>
              <a:gd name="connsiteY75" fmla="*/ 764783 h 2835136"/>
              <a:gd name="connsiteX76" fmla="*/ 707188 w 4895880"/>
              <a:gd name="connsiteY76" fmla="*/ 652785 h 2835136"/>
              <a:gd name="connsiteX77" fmla="*/ 1097576 w 4895880"/>
              <a:gd name="connsiteY77" fmla="*/ 284794 h 2835136"/>
              <a:gd name="connsiteX78" fmla="*/ 1609563 w 4895880"/>
              <a:gd name="connsiteY78" fmla="*/ 131202 h 2835136"/>
              <a:gd name="connsiteX79" fmla="*/ 1923151 w 4895880"/>
              <a:gd name="connsiteY79" fmla="*/ 164797 h 2835136"/>
              <a:gd name="connsiteX80" fmla="*/ 2239945 w 4895880"/>
              <a:gd name="connsiteY80" fmla="*/ 198399 h 2835136"/>
              <a:gd name="connsiteX81" fmla="*/ 2785535 w 4895880"/>
              <a:gd name="connsiteY81" fmla="*/ 99203 h 2835136"/>
              <a:gd name="connsiteX82" fmla="*/ 3350322 w 4895880"/>
              <a:gd name="connsiteY82" fmla="*/ 0 h 28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895880" h="2835136">
                <a:moveTo>
                  <a:pt x="3350322" y="0"/>
                </a:moveTo>
                <a:cubicBezTo>
                  <a:pt x="3973236" y="0"/>
                  <a:pt x="4395623" y="202662"/>
                  <a:pt x="4617490" y="607985"/>
                </a:cubicBezTo>
                <a:cubicBezTo>
                  <a:pt x="4670822" y="703983"/>
                  <a:pt x="4725225" y="822384"/>
                  <a:pt x="4780684" y="963182"/>
                </a:cubicBezTo>
                <a:cubicBezTo>
                  <a:pt x="4848952" y="1133845"/>
                  <a:pt x="4883086" y="1255437"/>
                  <a:pt x="4883086" y="1327968"/>
                </a:cubicBezTo>
                <a:cubicBezTo>
                  <a:pt x="4891618" y="1345038"/>
                  <a:pt x="4895880" y="1366371"/>
                  <a:pt x="4895880" y="1391966"/>
                </a:cubicBezTo>
                <a:cubicBezTo>
                  <a:pt x="4895880" y="1449567"/>
                  <a:pt x="4879881" y="1499701"/>
                  <a:pt x="4847881" y="1542367"/>
                </a:cubicBezTo>
                <a:lnTo>
                  <a:pt x="4822286" y="1532764"/>
                </a:lnTo>
                <a:lnTo>
                  <a:pt x="4825485" y="1420767"/>
                </a:lnTo>
                <a:cubicBezTo>
                  <a:pt x="4825485" y="1397299"/>
                  <a:pt x="4819081" y="1358903"/>
                  <a:pt x="4806287" y="1305571"/>
                </a:cubicBezTo>
                <a:lnTo>
                  <a:pt x="4758288" y="1315174"/>
                </a:lnTo>
                <a:cubicBezTo>
                  <a:pt x="4732686" y="1419703"/>
                  <a:pt x="4707090" y="1523168"/>
                  <a:pt x="4681488" y="1625563"/>
                </a:cubicBezTo>
                <a:cubicBezTo>
                  <a:pt x="4647354" y="1747163"/>
                  <a:pt x="4602554" y="1843161"/>
                  <a:pt x="4547094" y="1913556"/>
                </a:cubicBezTo>
                <a:cubicBezTo>
                  <a:pt x="4547094" y="1954087"/>
                  <a:pt x="4557761" y="2001022"/>
                  <a:pt x="4579094" y="2054354"/>
                </a:cubicBezTo>
                <a:cubicBezTo>
                  <a:pt x="4606823" y="2118352"/>
                  <a:pt x="4622823" y="2163153"/>
                  <a:pt x="4627092" y="2188748"/>
                </a:cubicBezTo>
                <a:cubicBezTo>
                  <a:pt x="4618554" y="2203684"/>
                  <a:pt x="4587625" y="2289015"/>
                  <a:pt x="4534293" y="2444742"/>
                </a:cubicBezTo>
                <a:cubicBezTo>
                  <a:pt x="4493762" y="2562072"/>
                  <a:pt x="4454295" y="2637808"/>
                  <a:pt x="4415899" y="2671935"/>
                </a:cubicBezTo>
                <a:cubicBezTo>
                  <a:pt x="4304966" y="2693267"/>
                  <a:pt x="4242031" y="2703934"/>
                  <a:pt x="4227102" y="2703934"/>
                </a:cubicBezTo>
                <a:cubicBezTo>
                  <a:pt x="4192968" y="2703934"/>
                  <a:pt x="4166295" y="2698601"/>
                  <a:pt x="4147097" y="2687934"/>
                </a:cubicBezTo>
                <a:lnTo>
                  <a:pt x="4147097" y="2643141"/>
                </a:lnTo>
                <a:lnTo>
                  <a:pt x="4067106" y="2655935"/>
                </a:lnTo>
                <a:lnTo>
                  <a:pt x="4041504" y="2633538"/>
                </a:lnTo>
                <a:cubicBezTo>
                  <a:pt x="4054305" y="2610071"/>
                  <a:pt x="4108701" y="2563143"/>
                  <a:pt x="4204699" y="2492740"/>
                </a:cubicBezTo>
                <a:cubicBezTo>
                  <a:pt x="4285767" y="2433011"/>
                  <a:pt x="4326298" y="2380743"/>
                  <a:pt x="4326298" y="2335943"/>
                </a:cubicBezTo>
                <a:cubicBezTo>
                  <a:pt x="4326298" y="2308213"/>
                  <a:pt x="4308164" y="2284745"/>
                  <a:pt x="4271896" y="2265547"/>
                </a:cubicBezTo>
                <a:cubicBezTo>
                  <a:pt x="4254832" y="2278348"/>
                  <a:pt x="4242031" y="2295412"/>
                  <a:pt x="4233499" y="2316745"/>
                </a:cubicBezTo>
                <a:cubicBezTo>
                  <a:pt x="4216429" y="2359410"/>
                  <a:pt x="4147636" y="2443146"/>
                  <a:pt x="4027107" y="2567937"/>
                </a:cubicBezTo>
                <a:cubicBezTo>
                  <a:pt x="3906571" y="2692735"/>
                  <a:pt x="3823913" y="2766868"/>
                  <a:pt x="3779113" y="2790336"/>
                </a:cubicBezTo>
                <a:cubicBezTo>
                  <a:pt x="3708711" y="2792471"/>
                  <a:pt x="3604181" y="2791400"/>
                  <a:pt x="3465518" y="2787137"/>
                </a:cubicBezTo>
                <a:lnTo>
                  <a:pt x="3471922" y="2755138"/>
                </a:lnTo>
                <a:lnTo>
                  <a:pt x="3455915" y="2729536"/>
                </a:lnTo>
                <a:cubicBezTo>
                  <a:pt x="3423916" y="2727401"/>
                  <a:pt x="3402590" y="2726337"/>
                  <a:pt x="3391917" y="2726337"/>
                </a:cubicBezTo>
                <a:cubicBezTo>
                  <a:pt x="3357783" y="2719933"/>
                  <a:pt x="3339656" y="2711402"/>
                  <a:pt x="3337521" y="2700735"/>
                </a:cubicBezTo>
                <a:cubicBezTo>
                  <a:pt x="3356719" y="2634602"/>
                  <a:pt x="3401520" y="2581270"/>
                  <a:pt x="3471922" y="2540739"/>
                </a:cubicBezTo>
                <a:cubicBezTo>
                  <a:pt x="3559381" y="2487407"/>
                  <a:pt x="3616975" y="2442607"/>
                  <a:pt x="3644712" y="2406345"/>
                </a:cubicBezTo>
                <a:cubicBezTo>
                  <a:pt x="3700179" y="2327411"/>
                  <a:pt x="3727909" y="2202613"/>
                  <a:pt x="3727909" y="2031950"/>
                </a:cubicBezTo>
                <a:cubicBezTo>
                  <a:pt x="3314054" y="2153550"/>
                  <a:pt x="2954594" y="2214350"/>
                  <a:pt x="2649538" y="2214350"/>
                </a:cubicBezTo>
                <a:cubicBezTo>
                  <a:pt x="2442607" y="2214350"/>
                  <a:pt x="2249548" y="2186613"/>
                  <a:pt x="2070353" y="2131153"/>
                </a:cubicBezTo>
                <a:lnTo>
                  <a:pt x="2063956" y="2172748"/>
                </a:lnTo>
                <a:cubicBezTo>
                  <a:pt x="2085282" y="2204747"/>
                  <a:pt x="2095948" y="2234612"/>
                  <a:pt x="2095948" y="2262349"/>
                </a:cubicBezTo>
                <a:cubicBezTo>
                  <a:pt x="2040489" y="2415941"/>
                  <a:pt x="1996752" y="2515144"/>
                  <a:pt x="1964753" y="2559937"/>
                </a:cubicBezTo>
                <a:cubicBezTo>
                  <a:pt x="1896485" y="2666601"/>
                  <a:pt x="1807962" y="2719933"/>
                  <a:pt x="1699157" y="2719933"/>
                </a:cubicBezTo>
                <a:cubicBezTo>
                  <a:pt x="1682093" y="2719933"/>
                  <a:pt x="1652229" y="2714600"/>
                  <a:pt x="1609563" y="2703934"/>
                </a:cubicBezTo>
                <a:lnTo>
                  <a:pt x="1599961" y="2655935"/>
                </a:lnTo>
                <a:lnTo>
                  <a:pt x="1551962" y="2655935"/>
                </a:lnTo>
                <a:cubicBezTo>
                  <a:pt x="1534898" y="2666601"/>
                  <a:pt x="1521565" y="2685268"/>
                  <a:pt x="1511963" y="2711934"/>
                </a:cubicBezTo>
                <a:cubicBezTo>
                  <a:pt x="1502367" y="2738600"/>
                  <a:pt x="1493304" y="2764734"/>
                  <a:pt x="1484772" y="2790336"/>
                </a:cubicBezTo>
                <a:cubicBezTo>
                  <a:pt x="1444234" y="2813803"/>
                  <a:pt x="1406901" y="2825534"/>
                  <a:pt x="1372768" y="2825534"/>
                </a:cubicBezTo>
                <a:lnTo>
                  <a:pt x="1334371" y="2803137"/>
                </a:lnTo>
                <a:cubicBezTo>
                  <a:pt x="1278905" y="2824470"/>
                  <a:pt x="1233034" y="2835136"/>
                  <a:pt x="1196772" y="2835136"/>
                </a:cubicBezTo>
                <a:cubicBezTo>
                  <a:pt x="1111441" y="2801002"/>
                  <a:pt x="1042109" y="2777535"/>
                  <a:pt x="988777" y="2764734"/>
                </a:cubicBezTo>
                <a:lnTo>
                  <a:pt x="979182" y="2723139"/>
                </a:lnTo>
                <a:cubicBezTo>
                  <a:pt x="998380" y="2665537"/>
                  <a:pt x="1031975" y="2629808"/>
                  <a:pt x="1079973" y="2615936"/>
                </a:cubicBezTo>
                <a:cubicBezTo>
                  <a:pt x="1127972" y="2602071"/>
                  <a:pt x="1189304" y="2529009"/>
                  <a:pt x="1263969" y="2396743"/>
                </a:cubicBezTo>
                <a:cubicBezTo>
                  <a:pt x="1308769" y="2313546"/>
                  <a:pt x="1353570" y="2230350"/>
                  <a:pt x="1398370" y="2147153"/>
                </a:cubicBezTo>
                <a:lnTo>
                  <a:pt x="1391973" y="2111948"/>
                </a:lnTo>
                <a:lnTo>
                  <a:pt x="1334371" y="2089552"/>
                </a:lnTo>
                <a:cubicBezTo>
                  <a:pt x="1283174" y="2138614"/>
                  <a:pt x="1218105" y="2166351"/>
                  <a:pt x="1139171" y="2172748"/>
                </a:cubicBezTo>
                <a:cubicBezTo>
                  <a:pt x="1109306" y="2253817"/>
                  <a:pt x="1050109" y="2323681"/>
                  <a:pt x="961579" y="2382346"/>
                </a:cubicBezTo>
                <a:cubicBezTo>
                  <a:pt x="873050" y="2441011"/>
                  <a:pt x="785052" y="2470344"/>
                  <a:pt x="697586" y="2470344"/>
                </a:cubicBezTo>
                <a:cubicBezTo>
                  <a:pt x="633587" y="2470344"/>
                  <a:pt x="568518" y="2457543"/>
                  <a:pt x="502385" y="2431940"/>
                </a:cubicBezTo>
                <a:cubicBezTo>
                  <a:pt x="393593" y="2395679"/>
                  <a:pt x="284794" y="2358346"/>
                  <a:pt x="175996" y="2319943"/>
                </a:cubicBezTo>
                <a:cubicBezTo>
                  <a:pt x="101331" y="2294348"/>
                  <a:pt x="53332" y="2258611"/>
                  <a:pt x="31999" y="2212747"/>
                </a:cubicBezTo>
                <a:cubicBezTo>
                  <a:pt x="10666" y="2166883"/>
                  <a:pt x="0" y="2073552"/>
                  <a:pt x="0" y="1932754"/>
                </a:cubicBezTo>
                <a:cubicBezTo>
                  <a:pt x="0" y="1843161"/>
                  <a:pt x="40531" y="1751425"/>
                  <a:pt x="121600" y="1657562"/>
                </a:cubicBezTo>
                <a:cubicBezTo>
                  <a:pt x="149330" y="1638364"/>
                  <a:pt x="191995" y="1615961"/>
                  <a:pt x="249597" y="1590365"/>
                </a:cubicBezTo>
                <a:cubicBezTo>
                  <a:pt x="287993" y="1569033"/>
                  <a:pt x="319460" y="1534367"/>
                  <a:pt x="343992" y="1486368"/>
                </a:cubicBezTo>
                <a:cubicBezTo>
                  <a:pt x="368523" y="1438369"/>
                  <a:pt x="380792" y="1390902"/>
                  <a:pt x="380792" y="1343967"/>
                </a:cubicBezTo>
                <a:cubicBezTo>
                  <a:pt x="380792" y="1343967"/>
                  <a:pt x="378664" y="1316237"/>
                  <a:pt x="374395" y="1260771"/>
                </a:cubicBezTo>
                <a:cubicBezTo>
                  <a:pt x="355190" y="1235175"/>
                  <a:pt x="345594" y="1207439"/>
                  <a:pt x="345594" y="1177574"/>
                </a:cubicBezTo>
                <a:cubicBezTo>
                  <a:pt x="345594" y="1085846"/>
                  <a:pt x="396792" y="1019713"/>
                  <a:pt x="499186" y="979182"/>
                </a:cubicBezTo>
                <a:cubicBezTo>
                  <a:pt x="492789" y="945048"/>
                  <a:pt x="489591" y="918382"/>
                  <a:pt x="489591" y="899184"/>
                </a:cubicBezTo>
                <a:cubicBezTo>
                  <a:pt x="461861" y="886383"/>
                  <a:pt x="434656" y="873050"/>
                  <a:pt x="407990" y="859185"/>
                </a:cubicBezTo>
                <a:cubicBezTo>
                  <a:pt x="381324" y="845313"/>
                  <a:pt x="367991" y="820249"/>
                  <a:pt x="367991" y="783981"/>
                </a:cubicBezTo>
                <a:cubicBezTo>
                  <a:pt x="367991" y="726387"/>
                  <a:pt x="372260" y="691189"/>
                  <a:pt x="380792" y="678387"/>
                </a:cubicBezTo>
                <a:cubicBezTo>
                  <a:pt x="404259" y="699721"/>
                  <a:pt x="427195" y="719451"/>
                  <a:pt x="449592" y="737585"/>
                </a:cubicBezTo>
                <a:cubicBezTo>
                  <a:pt x="471989" y="755719"/>
                  <a:pt x="502385" y="764783"/>
                  <a:pt x="540788" y="764783"/>
                </a:cubicBezTo>
                <a:cubicBezTo>
                  <a:pt x="613318" y="764783"/>
                  <a:pt x="668785" y="727450"/>
                  <a:pt x="707188" y="652785"/>
                </a:cubicBezTo>
                <a:cubicBezTo>
                  <a:pt x="781853" y="511987"/>
                  <a:pt x="911985" y="389324"/>
                  <a:pt x="1097576" y="284794"/>
                </a:cubicBezTo>
                <a:cubicBezTo>
                  <a:pt x="1276770" y="182400"/>
                  <a:pt x="1447432" y="131202"/>
                  <a:pt x="1609563" y="131202"/>
                </a:cubicBezTo>
                <a:cubicBezTo>
                  <a:pt x="1679966" y="131202"/>
                  <a:pt x="1784495" y="142401"/>
                  <a:pt x="1923151" y="164797"/>
                </a:cubicBezTo>
                <a:cubicBezTo>
                  <a:pt x="2061815" y="187201"/>
                  <a:pt x="2167415" y="198399"/>
                  <a:pt x="2239945" y="198399"/>
                </a:cubicBezTo>
                <a:cubicBezTo>
                  <a:pt x="2376474" y="198399"/>
                  <a:pt x="2558342" y="165329"/>
                  <a:pt x="2785535" y="99203"/>
                </a:cubicBezTo>
                <a:cubicBezTo>
                  <a:pt x="3012728" y="33070"/>
                  <a:pt x="3200986" y="0"/>
                  <a:pt x="33503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7302781" y="2189840"/>
            <a:ext cx="4651462" cy="2882901"/>
          </a:xfrm>
          <a:custGeom>
            <a:avLst/>
            <a:gdLst>
              <a:gd name="connsiteX0" fmla="*/ 1409105 w 4651462"/>
              <a:gd name="connsiteY0" fmla="*/ 0 h 2882901"/>
              <a:gd name="connsiteX1" fmla="*/ 1394725 w 4651462"/>
              <a:gd name="connsiteY1" fmla="*/ 79079 h 2882901"/>
              <a:gd name="connsiteX2" fmla="*/ 1488184 w 4651462"/>
              <a:gd name="connsiteY2" fmla="*/ 0 h 2882901"/>
              <a:gd name="connsiteX3" fmla="*/ 1477405 w 4651462"/>
              <a:gd name="connsiteY3" fmla="*/ 71893 h 2882901"/>
              <a:gd name="connsiteX4" fmla="*/ 1588837 w 4651462"/>
              <a:gd name="connsiteY4" fmla="*/ 7186 h 2882901"/>
              <a:gd name="connsiteX5" fmla="*/ 1538510 w 4651462"/>
              <a:gd name="connsiteY5" fmla="*/ 64699 h 2882901"/>
              <a:gd name="connsiteX6" fmla="*/ 1660730 w 4651462"/>
              <a:gd name="connsiteY6" fmla="*/ 32345 h 2882901"/>
              <a:gd name="connsiteX7" fmla="*/ 1631970 w 4651462"/>
              <a:gd name="connsiteY7" fmla="*/ 93459 h 2882901"/>
              <a:gd name="connsiteX8" fmla="*/ 1703870 w 4651462"/>
              <a:gd name="connsiteY8" fmla="*/ 86265 h 2882901"/>
              <a:gd name="connsiteX9" fmla="*/ 1682296 w 4651462"/>
              <a:gd name="connsiteY9" fmla="*/ 118618 h 2882901"/>
              <a:gd name="connsiteX10" fmla="*/ 2106459 w 4651462"/>
              <a:gd name="connsiteY10" fmla="*/ 251625 h 2882901"/>
              <a:gd name="connsiteX11" fmla="*/ 2589944 w 4651462"/>
              <a:gd name="connsiteY11" fmla="*/ 197705 h 2882901"/>
              <a:gd name="connsiteX12" fmla="*/ 3069835 w 4651462"/>
              <a:gd name="connsiteY12" fmla="*/ 143786 h 2882901"/>
              <a:gd name="connsiteX13" fmla="*/ 3587457 w 4651462"/>
              <a:gd name="connsiteY13" fmla="*/ 262404 h 2882901"/>
              <a:gd name="connsiteX14" fmla="*/ 3745623 w 4651462"/>
              <a:gd name="connsiteY14" fmla="*/ 593116 h 2882901"/>
              <a:gd name="connsiteX15" fmla="*/ 3752809 w 4651462"/>
              <a:gd name="connsiteY15" fmla="*/ 1107146 h 2882901"/>
              <a:gd name="connsiteX16" fmla="*/ 3824702 w 4651462"/>
              <a:gd name="connsiteY16" fmla="*/ 1412690 h 2882901"/>
              <a:gd name="connsiteX17" fmla="*/ 4072734 w 4651462"/>
              <a:gd name="connsiteY17" fmla="*/ 1570856 h 2882901"/>
              <a:gd name="connsiteX18" fmla="*/ 4410624 w 4651462"/>
              <a:gd name="connsiteY18" fmla="*/ 1258125 h 2882901"/>
              <a:gd name="connsiteX19" fmla="*/ 4593957 w 4651462"/>
              <a:gd name="connsiteY19" fmla="*/ 1179039 h 2882901"/>
              <a:gd name="connsiteX20" fmla="*/ 4651462 w 4651462"/>
              <a:gd name="connsiteY20" fmla="*/ 1326417 h 2882901"/>
              <a:gd name="connsiteX21" fmla="*/ 4460950 w 4651462"/>
              <a:gd name="connsiteY21" fmla="*/ 1662523 h 2882901"/>
              <a:gd name="connsiteX22" fmla="*/ 4097901 w 4651462"/>
              <a:gd name="connsiteY22" fmla="*/ 1833268 h 2882901"/>
              <a:gd name="connsiteX23" fmla="*/ 3986469 w 4651462"/>
              <a:gd name="connsiteY23" fmla="*/ 1811694 h 2882901"/>
              <a:gd name="connsiteX24" fmla="*/ 3943328 w 4651462"/>
              <a:gd name="connsiteY24" fmla="*/ 2307758 h 2882901"/>
              <a:gd name="connsiteX25" fmla="*/ 3903781 w 4651462"/>
              <a:gd name="connsiteY25" fmla="*/ 2667223 h 2882901"/>
              <a:gd name="connsiteX26" fmla="*/ 3641377 w 4651462"/>
              <a:gd name="connsiteY26" fmla="*/ 2713956 h 2882901"/>
              <a:gd name="connsiteX27" fmla="*/ 3544324 w 4651462"/>
              <a:gd name="connsiteY27" fmla="*/ 2652842 h 2882901"/>
              <a:gd name="connsiteX28" fmla="*/ 3695304 w 4651462"/>
              <a:gd name="connsiteY28" fmla="*/ 2494676 h 2882901"/>
              <a:gd name="connsiteX29" fmla="*/ 3749216 w 4651462"/>
              <a:gd name="connsiteY29" fmla="*/ 2167565 h 2882901"/>
              <a:gd name="connsiteX30" fmla="*/ 3659350 w 4651462"/>
              <a:gd name="connsiteY30" fmla="*/ 1854835 h 2882901"/>
              <a:gd name="connsiteX31" fmla="*/ 3400531 w 4651462"/>
              <a:gd name="connsiteY31" fmla="*/ 1689483 h 2882901"/>
              <a:gd name="connsiteX32" fmla="*/ 3245974 w 4651462"/>
              <a:gd name="connsiteY32" fmla="*/ 1592423 h 2882901"/>
              <a:gd name="connsiteX33" fmla="*/ 3242373 w 4651462"/>
              <a:gd name="connsiteY33" fmla="*/ 1657129 h 2882901"/>
              <a:gd name="connsiteX34" fmla="*/ 3281912 w 4651462"/>
              <a:gd name="connsiteY34" fmla="*/ 1826074 h 2882901"/>
              <a:gd name="connsiteX35" fmla="*/ 3357398 w 4651462"/>
              <a:gd name="connsiteY35" fmla="*/ 1984240 h 2882901"/>
              <a:gd name="connsiteX36" fmla="*/ 3350204 w 4651462"/>
              <a:gd name="connsiteY36" fmla="*/ 2088487 h 2882901"/>
              <a:gd name="connsiteX37" fmla="*/ 3105781 w 4651462"/>
              <a:gd name="connsiteY37" fmla="*/ 2447951 h 2882901"/>
              <a:gd name="connsiteX38" fmla="*/ 2767875 w 4651462"/>
              <a:gd name="connsiteY38" fmla="*/ 2670816 h 2882901"/>
              <a:gd name="connsiteX39" fmla="*/ 2555790 w 4651462"/>
              <a:gd name="connsiteY39" fmla="*/ 2573763 h 2882901"/>
              <a:gd name="connsiteX40" fmla="*/ 2616904 w 4651462"/>
              <a:gd name="connsiteY40" fmla="*/ 2437164 h 2882901"/>
              <a:gd name="connsiteX41" fmla="*/ 2681610 w 4651462"/>
              <a:gd name="connsiteY41" fmla="*/ 2415597 h 2882901"/>
              <a:gd name="connsiteX42" fmla="*/ 2789450 w 4651462"/>
              <a:gd name="connsiteY42" fmla="*/ 2451544 h 2882901"/>
              <a:gd name="connsiteX43" fmla="*/ 2832582 w 4651462"/>
              <a:gd name="connsiteY43" fmla="*/ 2447951 h 2882901"/>
              <a:gd name="connsiteX44" fmla="*/ 2994341 w 4651462"/>
              <a:gd name="connsiteY44" fmla="*/ 2243051 h 2882901"/>
              <a:gd name="connsiteX45" fmla="*/ 3069835 w 4651462"/>
              <a:gd name="connsiteY45" fmla="*/ 1980647 h 2882901"/>
              <a:gd name="connsiteX46" fmla="*/ 3048268 w 4651462"/>
              <a:gd name="connsiteY46" fmla="*/ 1876401 h 2882901"/>
              <a:gd name="connsiteX47" fmla="*/ 2875714 w 4651462"/>
              <a:gd name="connsiteY47" fmla="*/ 1477397 h 2882901"/>
              <a:gd name="connsiteX48" fmla="*/ 2818202 w 4651462"/>
              <a:gd name="connsiteY48" fmla="*/ 1028067 h 2882901"/>
              <a:gd name="connsiteX49" fmla="*/ 2473118 w 4651462"/>
              <a:gd name="connsiteY49" fmla="*/ 1168259 h 2882901"/>
              <a:gd name="connsiteX50" fmla="*/ 2476711 w 4651462"/>
              <a:gd name="connsiteY50" fmla="*/ 1225772 h 2882901"/>
              <a:gd name="connsiteX51" fmla="*/ 2437171 w 4651462"/>
              <a:gd name="connsiteY51" fmla="*/ 1175445 h 2882901"/>
              <a:gd name="connsiteX52" fmla="*/ 2419190 w 4651462"/>
              <a:gd name="connsiteY52" fmla="*/ 1179039 h 2882901"/>
              <a:gd name="connsiteX53" fmla="*/ 2426384 w 4651462"/>
              <a:gd name="connsiteY53" fmla="*/ 1268905 h 2882901"/>
              <a:gd name="connsiteX54" fmla="*/ 2372472 w 4651462"/>
              <a:gd name="connsiteY54" fmla="*/ 1197012 h 2882901"/>
              <a:gd name="connsiteX55" fmla="*/ 2372472 w 4651462"/>
              <a:gd name="connsiteY55" fmla="*/ 1258125 h 2882901"/>
              <a:gd name="connsiteX56" fmla="*/ 2325731 w 4651462"/>
              <a:gd name="connsiteY56" fmla="*/ 1214985 h 2882901"/>
              <a:gd name="connsiteX57" fmla="*/ 2336518 w 4651462"/>
              <a:gd name="connsiteY57" fmla="*/ 1297665 h 2882901"/>
              <a:gd name="connsiteX58" fmla="*/ 2268226 w 4651462"/>
              <a:gd name="connsiteY58" fmla="*/ 1229365 h 2882901"/>
              <a:gd name="connsiteX59" fmla="*/ 2279005 w 4651462"/>
              <a:gd name="connsiteY59" fmla="*/ 1304851 h 2882901"/>
              <a:gd name="connsiteX60" fmla="*/ 2239466 w 4651462"/>
              <a:gd name="connsiteY60" fmla="*/ 1243745 h 2882901"/>
              <a:gd name="connsiteX61" fmla="*/ 2232280 w 4651462"/>
              <a:gd name="connsiteY61" fmla="*/ 1294072 h 2882901"/>
              <a:gd name="connsiteX62" fmla="*/ 2199926 w 4651462"/>
              <a:gd name="connsiteY62" fmla="*/ 1261719 h 2882901"/>
              <a:gd name="connsiteX63" fmla="*/ 1865629 w 4651462"/>
              <a:gd name="connsiteY63" fmla="*/ 1333611 h 2882901"/>
              <a:gd name="connsiteX64" fmla="*/ 1813502 w 4651462"/>
              <a:gd name="connsiteY64" fmla="*/ 1748788 h 2882901"/>
              <a:gd name="connsiteX65" fmla="*/ 1761375 w 4651462"/>
              <a:gd name="connsiteY65" fmla="*/ 2160379 h 2882901"/>
              <a:gd name="connsiteX66" fmla="*/ 1773963 w 4651462"/>
              <a:gd name="connsiteY66" fmla="*/ 2325731 h 2882901"/>
              <a:gd name="connsiteX67" fmla="*/ 1786534 w 4651462"/>
              <a:gd name="connsiteY67" fmla="*/ 2491083 h 2882901"/>
              <a:gd name="connsiteX68" fmla="*/ 1714650 w 4651462"/>
              <a:gd name="connsiteY68" fmla="*/ 2591737 h 2882901"/>
              <a:gd name="connsiteX69" fmla="*/ 1653536 w 4651462"/>
              <a:gd name="connsiteY69" fmla="*/ 2800221 h 2882901"/>
              <a:gd name="connsiteX70" fmla="*/ 1484583 w 4651462"/>
              <a:gd name="connsiteY70" fmla="*/ 2882901 h 2882901"/>
              <a:gd name="connsiteX71" fmla="*/ 1380344 w 4651462"/>
              <a:gd name="connsiteY71" fmla="*/ 2870321 h 2882901"/>
              <a:gd name="connsiteX72" fmla="*/ 1290478 w 4651462"/>
              <a:gd name="connsiteY72" fmla="*/ 2846955 h 2882901"/>
              <a:gd name="connsiteX73" fmla="*/ 1290478 w 4651462"/>
              <a:gd name="connsiteY73" fmla="*/ 2828981 h 2882901"/>
              <a:gd name="connsiteX74" fmla="*/ 1333611 w 4651462"/>
              <a:gd name="connsiteY74" fmla="*/ 2679802 h 2882901"/>
              <a:gd name="connsiteX75" fmla="*/ 1484583 w 4651462"/>
              <a:gd name="connsiteY75" fmla="*/ 2645656 h 2882901"/>
              <a:gd name="connsiteX76" fmla="*/ 1545697 w 4651462"/>
              <a:gd name="connsiteY76" fmla="*/ 2412004 h 2882901"/>
              <a:gd name="connsiteX77" fmla="*/ 1567263 w 4651462"/>
              <a:gd name="connsiteY77" fmla="*/ 2156786 h 2882901"/>
              <a:gd name="connsiteX78" fmla="*/ 1542111 w 4651462"/>
              <a:gd name="connsiteY78" fmla="*/ 1772155 h 2882901"/>
              <a:gd name="connsiteX79" fmla="*/ 1516936 w 4651462"/>
              <a:gd name="connsiteY79" fmla="*/ 1387531 h 2882901"/>
              <a:gd name="connsiteX80" fmla="*/ 1480990 w 4651462"/>
              <a:gd name="connsiteY80" fmla="*/ 1401911 h 2882901"/>
              <a:gd name="connsiteX81" fmla="*/ 1441458 w 4651462"/>
              <a:gd name="connsiteY81" fmla="*/ 1362364 h 2882901"/>
              <a:gd name="connsiteX82" fmla="*/ 1427078 w 4651462"/>
              <a:gd name="connsiteY82" fmla="*/ 1416283 h 2882901"/>
              <a:gd name="connsiteX83" fmla="*/ 1394725 w 4651462"/>
              <a:gd name="connsiteY83" fmla="*/ 1369558 h 2882901"/>
              <a:gd name="connsiteX84" fmla="*/ 1376752 w 4651462"/>
              <a:gd name="connsiteY84" fmla="*/ 1412690 h 2882901"/>
              <a:gd name="connsiteX85" fmla="*/ 1344398 w 4651462"/>
              <a:gd name="connsiteY85" fmla="*/ 1369558 h 2882901"/>
              <a:gd name="connsiteX86" fmla="*/ 1312053 w 4651462"/>
              <a:gd name="connsiteY86" fmla="*/ 1409097 h 2882901"/>
              <a:gd name="connsiteX87" fmla="*/ 1290478 w 4651462"/>
              <a:gd name="connsiteY87" fmla="*/ 1365965 h 2882901"/>
              <a:gd name="connsiteX88" fmla="*/ 1250939 w 4651462"/>
              <a:gd name="connsiteY88" fmla="*/ 1394717 h 2882901"/>
              <a:gd name="connsiteX89" fmla="*/ 1207806 w 4651462"/>
              <a:gd name="connsiteY89" fmla="*/ 1351585 h 2882901"/>
              <a:gd name="connsiteX90" fmla="*/ 1200612 w 4651462"/>
              <a:gd name="connsiteY90" fmla="*/ 1391124 h 2882901"/>
              <a:gd name="connsiteX91" fmla="*/ 1207806 w 4651462"/>
              <a:gd name="connsiteY91" fmla="*/ 1430664 h 2882901"/>
              <a:gd name="connsiteX92" fmla="*/ 913041 w 4651462"/>
              <a:gd name="connsiteY92" fmla="*/ 1851242 h 2882901"/>
              <a:gd name="connsiteX93" fmla="*/ 578736 w 4651462"/>
              <a:gd name="connsiteY93" fmla="*/ 2304165 h 2882901"/>
              <a:gd name="connsiteX94" fmla="*/ 503250 w 4651462"/>
              <a:gd name="connsiteY94" fmla="*/ 2476703 h 2882901"/>
              <a:gd name="connsiteX95" fmla="*/ 399011 w 4651462"/>
              <a:gd name="connsiteY95" fmla="*/ 2559383 h 2882901"/>
              <a:gd name="connsiteX96" fmla="*/ 301944 w 4651462"/>
              <a:gd name="connsiteY96" fmla="*/ 2642063 h 2882901"/>
              <a:gd name="connsiteX97" fmla="*/ 226465 w 4651462"/>
              <a:gd name="connsiteY97" fmla="*/ 2647449 h 2882901"/>
              <a:gd name="connsiteX98" fmla="*/ 150979 w 4651462"/>
              <a:gd name="connsiteY98" fmla="*/ 2652842 h 2882901"/>
              <a:gd name="connsiteX99" fmla="*/ 75494 w 4651462"/>
              <a:gd name="connsiteY99" fmla="*/ 2631276 h 2882901"/>
              <a:gd name="connsiteX100" fmla="*/ 61113 w 4651462"/>
              <a:gd name="connsiteY100" fmla="*/ 2537817 h 2882901"/>
              <a:gd name="connsiteX101" fmla="*/ 183325 w 4651462"/>
              <a:gd name="connsiteY101" fmla="*/ 2437164 h 2882901"/>
              <a:gd name="connsiteX102" fmla="*/ 409799 w 4651462"/>
              <a:gd name="connsiteY102" fmla="*/ 2214299 h 2882901"/>
              <a:gd name="connsiteX103" fmla="*/ 560763 w 4651462"/>
              <a:gd name="connsiteY103" fmla="*/ 1897967 h 2882901"/>
              <a:gd name="connsiteX104" fmla="*/ 751290 w 4651462"/>
              <a:gd name="connsiteY104" fmla="*/ 1545697 h 2882901"/>
              <a:gd name="connsiteX105" fmla="*/ 815989 w 4651462"/>
              <a:gd name="connsiteY105" fmla="*/ 1250931 h 2882901"/>
              <a:gd name="connsiteX106" fmla="*/ 837563 w 4651462"/>
              <a:gd name="connsiteY106" fmla="*/ 941794 h 2882901"/>
              <a:gd name="connsiteX107" fmla="*/ 751290 w 4651462"/>
              <a:gd name="connsiteY107" fmla="*/ 898661 h 2882901"/>
              <a:gd name="connsiteX108" fmla="*/ 517630 w 4651462"/>
              <a:gd name="connsiteY108" fmla="*/ 974147 h 2882901"/>
              <a:gd name="connsiteX109" fmla="*/ 400804 w 4651462"/>
              <a:gd name="connsiteY109" fmla="*/ 954373 h 2882901"/>
              <a:gd name="connsiteX110" fmla="*/ 287571 w 4651462"/>
              <a:gd name="connsiteY110" fmla="*/ 934607 h 2882901"/>
              <a:gd name="connsiteX111" fmla="*/ 129405 w 4651462"/>
              <a:gd name="connsiteY111" fmla="*/ 977740 h 2882901"/>
              <a:gd name="connsiteX112" fmla="*/ 50326 w 4651462"/>
              <a:gd name="connsiteY112" fmla="*/ 877087 h 2882901"/>
              <a:gd name="connsiteX113" fmla="*/ 0 w 4651462"/>
              <a:gd name="connsiteY113" fmla="*/ 762061 h 2882901"/>
              <a:gd name="connsiteX114" fmla="*/ 53919 w 4651462"/>
              <a:gd name="connsiteY114" fmla="*/ 634448 h 2882901"/>
              <a:gd name="connsiteX115" fmla="*/ 122219 w 4651462"/>
              <a:gd name="connsiteY115" fmla="*/ 442136 h 2882901"/>
              <a:gd name="connsiteX116" fmla="*/ 355871 w 4651462"/>
              <a:gd name="connsiteY116" fmla="*/ 287571 h 2882901"/>
              <a:gd name="connsiteX117" fmla="*/ 373844 w 4651462"/>
              <a:gd name="connsiteY117" fmla="*/ 222865 h 2882901"/>
              <a:gd name="connsiteX118" fmla="*/ 485277 w 4651462"/>
              <a:gd name="connsiteY118" fmla="*/ 183325 h 2882901"/>
              <a:gd name="connsiteX119" fmla="*/ 567957 w 4651462"/>
              <a:gd name="connsiteY119" fmla="*/ 226458 h 2882901"/>
              <a:gd name="connsiteX120" fmla="*/ 974154 w 4651462"/>
              <a:gd name="connsiteY120" fmla="*/ 104238 h 2882901"/>
              <a:gd name="connsiteX121" fmla="*/ 1110746 w 4651462"/>
              <a:gd name="connsiteY121" fmla="*/ 122211 h 2882901"/>
              <a:gd name="connsiteX122" fmla="*/ 1261718 w 4651462"/>
              <a:gd name="connsiteY122" fmla="*/ 35946 h 2882901"/>
              <a:gd name="connsiteX123" fmla="*/ 1261718 w 4651462"/>
              <a:gd name="connsiteY123" fmla="*/ 93459 h 2882901"/>
              <a:gd name="connsiteX124" fmla="*/ 1330018 w 4651462"/>
              <a:gd name="connsiteY124" fmla="*/ 14372 h 2882901"/>
              <a:gd name="connsiteX125" fmla="*/ 1322832 w 4651462"/>
              <a:gd name="connsiteY125" fmla="*/ 86265 h 288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4651462" h="2882901">
                <a:moveTo>
                  <a:pt x="1409105" y="0"/>
                </a:moveTo>
                <a:lnTo>
                  <a:pt x="1394725" y="79079"/>
                </a:lnTo>
                <a:lnTo>
                  <a:pt x="1488184" y="0"/>
                </a:lnTo>
                <a:lnTo>
                  <a:pt x="1477405" y="71893"/>
                </a:lnTo>
                <a:lnTo>
                  <a:pt x="1588837" y="7186"/>
                </a:lnTo>
                <a:lnTo>
                  <a:pt x="1538510" y="64699"/>
                </a:lnTo>
                <a:lnTo>
                  <a:pt x="1660730" y="32345"/>
                </a:lnTo>
                <a:lnTo>
                  <a:pt x="1631970" y="93459"/>
                </a:lnTo>
                <a:lnTo>
                  <a:pt x="1703870" y="86265"/>
                </a:lnTo>
                <a:lnTo>
                  <a:pt x="1682296" y="118618"/>
                </a:lnTo>
                <a:cubicBezTo>
                  <a:pt x="1766171" y="207289"/>
                  <a:pt x="1907559" y="251625"/>
                  <a:pt x="2106459" y="251625"/>
                </a:cubicBezTo>
                <a:cubicBezTo>
                  <a:pt x="2216697" y="251625"/>
                  <a:pt x="2377858" y="233652"/>
                  <a:pt x="2589944" y="197705"/>
                </a:cubicBezTo>
                <a:cubicBezTo>
                  <a:pt x="2802029" y="161759"/>
                  <a:pt x="2961988" y="143786"/>
                  <a:pt x="3069835" y="143786"/>
                </a:cubicBezTo>
                <a:cubicBezTo>
                  <a:pt x="3311868" y="143786"/>
                  <a:pt x="3484406" y="183325"/>
                  <a:pt x="3587457" y="262404"/>
                </a:cubicBezTo>
                <a:cubicBezTo>
                  <a:pt x="3676128" y="329509"/>
                  <a:pt x="3728845" y="439738"/>
                  <a:pt x="3745623" y="593116"/>
                </a:cubicBezTo>
                <a:cubicBezTo>
                  <a:pt x="3750419" y="631453"/>
                  <a:pt x="3752809" y="802804"/>
                  <a:pt x="3752809" y="1107146"/>
                </a:cubicBezTo>
                <a:cubicBezTo>
                  <a:pt x="3752809" y="1224569"/>
                  <a:pt x="3776781" y="1326417"/>
                  <a:pt x="3824702" y="1412690"/>
                </a:cubicBezTo>
                <a:cubicBezTo>
                  <a:pt x="3882215" y="1518132"/>
                  <a:pt x="3964894" y="1570856"/>
                  <a:pt x="4072734" y="1570856"/>
                </a:cubicBezTo>
                <a:cubicBezTo>
                  <a:pt x="4221308" y="1570856"/>
                  <a:pt x="4333943" y="1466610"/>
                  <a:pt x="4410624" y="1258125"/>
                </a:cubicBezTo>
                <a:cubicBezTo>
                  <a:pt x="4477729" y="1205401"/>
                  <a:pt x="4538834" y="1179039"/>
                  <a:pt x="4593957" y="1179039"/>
                </a:cubicBezTo>
                <a:cubicBezTo>
                  <a:pt x="4632294" y="1224569"/>
                  <a:pt x="4651462" y="1273701"/>
                  <a:pt x="4651462" y="1326417"/>
                </a:cubicBezTo>
                <a:cubicBezTo>
                  <a:pt x="4651462" y="1436655"/>
                  <a:pt x="4587966" y="1548692"/>
                  <a:pt x="4460950" y="1662523"/>
                </a:cubicBezTo>
                <a:cubicBezTo>
                  <a:pt x="4333943" y="1776353"/>
                  <a:pt x="4212926" y="1833268"/>
                  <a:pt x="4097901" y="1833268"/>
                </a:cubicBezTo>
                <a:cubicBezTo>
                  <a:pt x="4061947" y="1833268"/>
                  <a:pt x="4024805" y="1826074"/>
                  <a:pt x="3986469" y="1811694"/>
                </a:cubicBezTo>
                <a:cubicBezTo>
                  <a:pt x="3957700" y="1905161"/>
                  <a:pt x="3943328" y="2070513"/>
                  <a:pt x="3943328" y="2307758"/>
                </a:cubicBezTo>
                <a:cubicBezTo>
                  <a:pt x="3943328" y="2453942"/>
                  <a:pt x="3930143" y="2573763"/>
                  <a:pt x="3903781" y="2667223"/>
                </a:cubicBezTo>
                <a:cubicBezTo>
                  <a:pt x="3836684" y="2698373"/>
                  <a:pt x="3749216" y="2713956"/>
                  <a:pt x="3641377" y="2713956"/>
                </a:cubicBezTo>
                <a:cubicBezTo>
                  <a:pt x="3576670" y="2713956"/>
                  <a:pt x="3544324" y="2693585"/>
                  <a:pt x="3544324" y="2652842"/>
                </a:cubicBezTo>
                <a:cubicBezTo>
                  <a:pt x="3544324" y="2580949"/>
                  <a:pt x="3594651" y="2528233"/>
                  <a:pt x="3695304" y="2494676"/>
                </a:cubicBezTo>
                <a:cubicBezTo>
                  <a:pt x="3731243" y="2370067"/>
                  <a:pt x="3749216" y="2261025"/>
                  <a:pt x="3749216" y="2167565"/>
                </a:cubicBezTo>
                <a:cubicBezTo>
                  <a:pt x="3749216" y="2009400"/>
                  <a:pt x="3719261" y="1905161"/>
                  <a:pt x="3659350" y="1854835"/>
                </a:cubicBezTo>
                <a:cubicBezTo>
                  <a:pt x="3573085" y="1799712"/>
                  <a:pt x="3486804" y="1744597"/>
                  <a:pt x="3400531" y="1689483"/>
                </a:cubicBezTo>
                <a:cubicBezTo>
                  <a:pt x="3340628" y="1641554"/>
                  <a:pt x="3289106" y="1609201"/>
                  <a:pt x="3245974" y="1592423"/>
                </a:cubicBezTo>
                <a:lnTo>
                  <a:pt x="3242373" y="1657129"/>
                </a:lnTo>
                <a:cubicBezTo>
                  <a:pt x="3237577" y="1702660"/>
                  <a:pt x="3250754" y="1758978"/>
                  <a:pt x="3281912" y="1826074"/>
                </a:cubicBezTo>
                <a:cubicBezTo>
                  <a:pt x="3305877" y="1878799"/>
                  <a:pt x="3331036" y="1931516"/>
                  <a:pt x="3357398" y="1984240"/>
                </a:cubicBezTo>
                <a:cubicBezTo>
                  <a:pt x="3357398" y="2013001"/>
                  <a:pt x="3355000" y="2047744"/>
                  <a:pt x="3350204" y="2088487"/>
                </a:cubicBezTo>
                <a:cubicBezTo>
                  <a:pt x="3189648" y="2325731"/>
                  <a:pt x="3108171" y="2445553"/>
                  <a:pt x="3105781" y="2447951"/>
                </a:cubicBezTo>
                <a:cubicBezTo>
                  <a:pt x="2985960" y="2596525"/>
                  <a:pt x="2873316" y="2670816"/>
                  <a:pt x="2767875" y="2670816"/>
                </a:cubicBezTo>
                <a:cubicBezTo>
                  <a:pt x="2626488" y="2670816"/>
                  <a:pt x="2555790" y="2638462"/>
                  <a:pt x="2555790" y="2573763"/>
                </a:cubicBezTo>
                <a:cubicBezTo>
                  <a:pt x="2555790" y="2537817"/>
                  <a:pt x="2576161" y="2492286"/>
                  <a:pt x="2616904" y="2437164"/>
                </a:cubicBezTo>
                <a:cubicBezTo>
                  <a:pt x="2633674" y="2427580"/>
                  <a:pt x="2655248" y="2420393"/>
                  <a:pt x="2681610" y="2415597"/>
                </a:cubicBezTo>
                <a:cubicBezTo>
                  <a:pt x="2743911" y="2439562"/>
                  <a:pt x="2779858" y="2451544"/>
                  <a:pt x="2789450" y="2451544"/>
                </a:cubicBezTo>
                <a:lnTo>
                  <a:pt x="2832582" y="2447951"/>
                </a:lnTo>
                <a:cubicBezTo>
                  <a:pt x="2909271" y="2380846"/>
                  <a:pt x="2963183" y="2312554"/>
                  <a:pt x="2994341" y="2243051"/>
                </a:cubicBezTo>
                <a:cubicBezTo>
                  <a:pt x="3011111" y="2207105"/>
                  <a:pt x="3036278" y="2119637"/>
                  <a:pt x="3069835" y="1980647"/>
                </a:cubicBezTo>
                <a:cubicBezTo>
                  <a:pt x="3074623" y="1956683"/>
                  <a:pt x="3067429" y="1921932"/>
                  <a:pt x="3048268" y="1876401"/>
                </a:cubicBezTo>
                <a:cubicBezTo>
                  <a:pt x="2966784" y="1794924"/>
                  <a:pt x="2909271" y="1661917"/>
                  <a:pt x="2875714" y="1477397"/>
                </a:cubicBezTo>
                <a:cubicBezTo>
                  <a:pt x="2856546" y="1328815"/>
                  <a:pt x="2837378" y="1179039"/>
                  <a:pt x="2818202" y="1028067"/>
                </a:cubicBezTo>
                <a:cubicBezTo>
                  <a:pt x="2684000" y="1092766"/>
                  <a:pt x="2568975" y="1139499"/>
                  <a:pt x="2473118" y="1168259"/>
                </a:cubicBezTo>
                <a:lnTo>
                  <a:pt x="2476711" y="1225772"/>
                </a:lnTo>
                <a:lnTo>
                  <a:pt x="2437171" y="1175445"/>
                </a:lnTo>
                <a:lnTo>
                  <a:pt x="2419190" y="1179039"/>
                </a:lnTo>
                <a:lnTo>
                  <a:pt x="2426384" y="1268905"/>
                </a:lnTo>
                <a:cubicBezTo>
                  <a:pt x="2404818" y="1254525"/>
                  <a:pt x="2386845" y="1230560"/>
                  <a:pt x="2372472" y="1197012"/>
                </a:cubicBezTo>
                <a:lnTo>
                  <a:pt x="2372472" y="1258125"/>
                </a:lnTo>
                <a:lnTo>
                  <a:pt x="2325731" y="1214985"/>
                </a:lnTo>
                <a:lnTo>
                  <a:pt x="2336518" y="1297665"/>
                </a:lnTo>
                <a:lnTo>
                  <a:pt x="2268226" y="1229365"/>
                </a:lnTo>
                <a:lnTo>
                  <a:pt x="2279005" y="1304851"/>
                </a:lnTo>
                <a:lnTo>
                  <a:pt x="2239466" y="1243745"/>
                </a:lnTo>
                <a:lnTo>
                  <a:pt x="2232280" y="1294072"/>
                </a:lnTo>
                <a:lnTo>
                  <a:pt x="2199926" y="1261719"/>
                </a:lnTo>
                <a:cubicBezTo>
                  <a:pt x="2089689" y="1309647"/>
                  <a:pt x="1978257" y="1333611"/>
                  <a:pt x="1865629" y="1333611"/>
                </a:cubicBezTo>
                <a:cubicBezTo>
                  <a:pt x="1865629" y="1427071"/>
                  <a:pt x="1848246" y="1565463"/>
                  <a:pt x="1813502" y="1748788"/>
                </a:cubicBezTo>
                <a:cubicBezTo>
                  <a:pt x="1778751" y="1932121"/>
                  <a:pt x="1761375" y="2069310"/>
                  <a:pt x="1761375" y="2160379"/>
                </a:cubicBezTo>
                <a:cubicBezTo>
                  <a:pt x="1761375" y="2196326"/>
                  <a:pt x="1765574" y="2251440"/>
                  <a:pt x="1773963" y="2325731"/>
                </a:cubicBezTo>
                <a:cubicBezTo>
                  <a:pt x="1782344" y="2400022"/>
                  <a:pt x="1786534" y="2455137"/>
                  <a:pt x="1786534" y="2491083"/>
                </a:cubicBezTo>
                <a:cubicBezTo>
                  <a:pt x="1786534" y="2495879"/>
                  <a:pt x="1762578" y="2529428"/>
                  <a:pt x="1714650" y="2591737"/>
                </a:cubicBezTo>
                <a:cubicBezTo>
                  <a:pt x="1666713" y="2654045"/>
                  <a:pt x="1646342" y="2723540"/>
                  <a:pt x="1653536" y="2800221"/>
                </a:cubicBezTo>
                <a:cubicBezTo>
                  <a:pt x="1605607" y="2855344"/>
                  <a:pt x="1549298" y="2882901"/>
                  <a:pt x="1484583" y="2882901"/>
                </a:cubicBezTo>
                <a:cubicBezTo>
                  <a:pt x="1467820" y="2882901"/>
                  <a:pt x="1433061" y="2878711"/>
                  <a:pt x="1380344" y="2870321"/>
                </a:cubicBezTo>
                <a:cubicBezTo>
                  <a:pt x="1327628" y="2861932"/>
                  <a:pt x="1297672" y="2854141"/>
                  <a:pt x="1290478" y="2846955"/>
                </a:cubicBezTo>
                <a:lnTo>
                  <a:pt x="1290478" y="2828981"/>
                </a:lnTo>
                <a:cubicBezTo>
                  <a:pt x="1285682" y="2759487"/>
                  <a:pt x="1300063" y="2709758"/>
                  <a:pt x="1333611" y="2679802"/>
                </a:cubicBezTo>
                <a:cubicBezTo>
                  <a:pt x="1367167" y="2649847"/>
                  <a:pt x="1417494" y="2638462"/>
                  <a:pt x="1484583" y="2645656"/>
                </a:cubicBezTo>
                <a:cubicBezTo>
                  <a:pt x="1508555" y="2614498"/>
                  <a:pt x="1528926" y="2536614"/>
                  <a:pt x="1545697" y="2412004"/>
                </a:cubicBezTo>
                <a:cubicBezTo>
                  <a:pt x="1560077" y="2311351"/>
                  <a:pt x="1567263" y="2226281"/>
                  <a:pt x="1567263" y="2156786"/>
                </a:cubicBezTo>
                <a:cubicBezTo>
                  <a:pt x="1567263" y="2070513"/>
                  <a:pt x="1558882" y="1942303"/>
                  <a:pt x="1542111" y="1772155"/>
                </a:cubicBezTo>
                <a:cubicBezTo>
                  <a:pt x="1525333" y="1602007"/>
                  <a:pt x="1516936" y="1473804"/>
                  <a:pt x="1516936" y="1387531"/>
                </a:cubicBezTo>
                <a:lnTo>
                  <a:pt x="1480990" y="1401911"/>
                </a:lnTo>
                <a:lnTo>
                  <a:pt x="1441458" y="1362364"/>
                </a:lnTo>
                <a:lnTo>
                  <a:pt x="1427078" y="1416283"/>
                </a:lnTo>
                <a:lnTo>
                  <a:pt x="1394725" y="1369558"/>
                </a:lnTo>
                <a:lnTo>
                  <a:pt x="1376752" y="1412690"/>
                </a:lnTo>
                <a:lnTo>
                  <a:pt x="1344398" y="1369558"/>
                </a:lnTo>
                <a:lnTo>
                  <a:pt x="1312053" y="1409097"/>
                </a:lnTo>
                <a:lnTo>
                  <a:pt x="1290478" y="1365965"/>
                </a:lnTo>
                <a:lnTo>
                  <a:pt x="1250939" y="1394717"/>
                </a:lnTo>
                <a:lnTo>
                  <a:pt x="1207806" y="1351585"/>
                </a:lnTo>
                <a:lnTo>
                  <a:pt x="1200612" y="1391124"/>
                </a:lnTo>
                <a:lnTo>
                  <a:pt x="1207806" y="1430664"/>
                </a:lnTo>
                <a:cubicBezTo>
                  <a:pt x="1200612" y="1449840"/>
                  <a:pt x="1102357" y="1590025"/>
                  <a:pt x="913041" y="1851242"/>
                </a:cubicBezTo>
                <a:cubicBezTo>
                  <a:pt x="733309" y="2100469"/>
                  <a:pt x="621884" y="2251440"/>
                  <a:pt x="578736" y="2304165"/>
                </a:cubicBezTo>
                <a:cubicBezTo>
                  <a:pt x="566761" y="2376058"/>
                  <a:pt x="541594" y="2433571"/>
                  <a:pt x="503250" y="2476703"/>
                </a:cubicBezTo>
                <a:cubicBezTo>
                  <a:pt x="474497" y="2491083"/>
                  <a:pt x="439746" y="2518641"/>
                  <a:pt x="399011" y="2559383"/>
                </a:cubicBezTo>
                <a:cubicBezTo>
                  <a:pt x="358261" y="2600126"/>
                  <a:pt x="325916" y="2627683"/>
                  <a:pt x="301944" y="2642063"/>
                </a:cubicBezTo>
                <a:cubicBezTo>
                  <a:pt x="285173" y="2642063"/>
                  <a:pt x="260014" y="2643856"/>
                  <a:pt x="226465" y="2647449"/>
                </a:cubicBezTo>
                <a:cubicBezTo>
                  <a:pt x="192917" y="2651050"/>
                  <a:pt x="167758" y="2652842"/>
                  <a:pt x="150979" y="2652842"/>
                </a:cubicBezTo>
                <a:cubicBezTo>
                  <a:pt x="122219" y="2652842"/>
                  <a:pt x="97060" y="2645656"/>
                  <a:pt x="75494" y="2631276"/>
                </a:cubicBezTo>
                <a:cubicBezTo>
                  <a:pt x="65909" y="2597728"/>
                  <a:pt x="61113" y="2566569"/>
                  <a:pt x="61113" y="2537817"/>
                </a:cubicBezTo>
                <a:cubicBezTo>
                  <a:pt x="61113" y="2470712"/>
                  <a:pt x="101848" y="2437164"/>
                  <a:pt x="183325" y="2437164"/>
                </a:cubicBezTo>
                <a:cubicBezTo>
                  <a:pt x="252828" y="2437164"/>
                  <a:pt x="328314" y="2362873"/>
                  <a:pt x="409799" y="2214299"/>
                </a:cubicBezTo>
                <a:cubicBezTo>
                  <a:pt x="460117" y="2108858"/>
                  <a:pt x="510436" y="2003409"/>
                  <a:pt x="560763" y="1897967"/>
                </a:cubicBezTo>
                <a:lnTo>
                  <a:pt x="751290" y="1545697"/>
                </a:lnTo>
                <a:cubicBezTo>
                  <a:pt x="789626" y="1476194"/>
                  <a:pt x="811200" y="1377947"/>
                  <a:pt x="815989" y="1250931"/>
                </a:cubicBezTo>
                <a:cubicBezTo>
                  <a:pt x="827971" y="1061615"/>
                  <a:pt x="835165" y="958572"/>
                  <a:pt x="837563" y="941794"/>
                </a:cubicBezTo>
                <a:cubicBezTo>
                  <a:pt x="815989" y="913033"/>
                  <a:pt x="787236" y="898661"/>
                  <a:pt x="751290" y="898661"/>
                </a:cubicBezTo>
                <a:cubicBezTo>
                  <a:pt x="674593" y="948980"/>
                  <a:pt x="596717" y="974147"/>
                  <a:pt x="517630" y="974147"/>
                </a:cubicBezTo>
                <a:cubicBezTo>
                  <a:pt x="491260" y="974147"/>
                  <a:pt x="452318" y="967558"/>
                  <a:pt x="400804" y="954373"/>
                </a:cubicBezTo>
                <a:cubicBezTo>
                  <a:pt x="349282" y="941196"/>
                  <a:pt x="311536" y="934607"/>
                  <a:pt x="287571" y="934607"/>
                </a:cubicBezTo>
                <a:cubicBezTo>
                  <a:pt x="287571" y="934607"/>
                  <a:pt x="234847" y="948980"/>
                  <a:pt x="129405" y="977740"/>
                </a:cubicBezTo>
                <a:cubicBezTo>
                  <a:pt x="110237" y="968156"/>
                  <a:pt x="83875" y="934607"/>
                  <a:pt x="50326" y="877087"/>
                </a:cubicBezTo>
                <a:cubicBezTo>
                  <a:pt x="16778" y="819574"/>
                  <a:pt x="0" y="781230"/>
                  <a:pt x="0" y="762061"/>
                </a:cubicBezTo>
                <a:cubicBezTo>
                  <a:pt x="0" y="745283"/>
                  <a:pt x="17973" y="702748"/>
                  <a:pt x="53919" y="634448"/>
                </a:cubicBezTo>
                <a:cubicBezTo>
                  <a:pt x="89866" y="566157"/>
                  <a:pt x="112635" y="502047"/>
                  <a:pt x="122219" y="442136"/>
                </a:cubicBezTo>
                <a:cubicBezTo>
                  <a:pt x="148581" y="396606"/>
                  <a:pt x="226465" y="345084"/>
                  <a:pt x="355871" y="287571"/>
                </a:cubicBezTo>
                <a:cubicBezTo>
                  <a:pt x="358261" y="263607"/>
                  <a:pt x="364260" y="242033"/>
                  <a:pt x="373844" y="222865"/>
                </a:cubicBezTo>
                <a:cubicBezTo>
                  <a:pt x="409799" y="196502"/>
                  <a:pt x="446932" y="183325"/>
                  <a:pt x="485277" y="183325"/>
                </a:cubicBezTo>
                <a:cubicBezTo>
                  <a:pt x="504445" y="183325"/>
                  <a:pt x="532010" y="197705"/>
                  <a:pt x="567957" y="226458"/>
                </a:cubicBezTo>
                <a:cubicBezTo>
                  <a:pt x="812388" y="144981"/>
                  <a:pt x="947784" y="104238"/>
                  <a:pt x="974154" y="104238"/>
                </a:cubicBezTo>
                <a:cubicBezTo>
                  <a:pt x="1005297" y="104238"/>
                  <a:pt x="1050835" y="110229"/>
                  <a:pt x="1110746" y="122211"/>
                </a:cubicBezTo>
                <a:cubicBezTo>
                  <a:pt x="1141897" y="110229"/>
                  <a:pt x="1192223" y="81477"/>
                  <a:pt x="1261718" y="35946"/>
                </a:cubicBezTo>
                <a:lnTo>
                  <a:pt x="1261718" y="93459"/>
                </a:lnTo>
                <a:lnTo>
                  <a:pt x="1330018" y="14372"/>
                </a:lnTo>
                <a:lnTo>
                  <a:pt x="1322832" y="862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696057" y="2024743"/>
            <a:ext cx="5229829" cy="3233057"/>
          </a:xfrm>
          <a:custGeom>
            <a:avLst/>
            <a:gdLst>
              <a:gd name="connsiteX0" fmla="*/ 2901457 w 5229829"/>
              <a:gd name="connsiteY0" fmla="*/ 0 h 3233057"/>
              <a:gd name="connsiteX1" fmla="*/ 3200616 w 5229829"/>
              <a:gd name="connsiteY1" fmla="*/ 129761 h 3233057"/>
              <a:gd name="connsiteX2" fmla="*/ 3506981 w 5229829"/>
              <a:gd name="connsiteY2" fmla="*/ 216258 h 3233057"/>
              <a:gd name="connsiteX3" fmla="*/ 3723239 w 5229829"/>
              <a:gd name="connsiteY3" fmla="*/ 176612 h 3233057"/>
              <a:gd name="connsiteX4" fmla="*/ 4155746 w 5229829"/>
              <a:gd name="connsiteY4" fmla="*/ 360429 h 3233057"/>
              <a:gd name="connsiteX5" fmla="*/ 4177371 w 5229829"/>
              <a:gd name="connsiteY5" fmla="*/ 270322 h 3233057"/>
              <a:gd name="connsiteX6" fmla="*/ 4227840 w 5229829"/>
              <a:gd name="connsiteY6" fmla="*/ 252300 h 3233057"/>
              <a:gd name="connsiteX7" fmla="*/ 4377412 w 5229829"/>
              <a:gd name="connsiteY7" fmla="*/ 340610 h 3233057"/>
              <a:gd name="connsiteX8" fmla="*/ 4566645 w 5229829"/>
              <a:gd name="connsiteY8" fmla="*/ 428912 h 3233057"/>
              <a:gd name="connsiteX9" fmla="*/ 4638731 w 5229829"/>
              <a:gd name="connsiteY9" fmla="*/ 374848 h 3233057"/>
              <a:gd name="connsiteX10" fmla="*/ 4671164 w 5229829"/>
              <a:gd name="connsiteY10" fmla="*/ 414494 h 3233057"/>
              <a:gd name="connsiteX11" fmla="*/ 4584659 w 5229829"/>
              <a:gd name="connsiteY11" fmla="*/ 490190 h 3233057"/>
              <a:gd name="connsiteX12" fmla="*/ 4382820 w 5229829"/>
              <a:gd name="connsiteY12" fmla="*/ 464955 h 3233057"/>
              <a:gd name="connsiteX13" fmla="*/ 4361196 w 5229829"/>
              <a:gd name="connsiteY13" fmla="*/ 511814 h 3233057"/>
              <a:gd name="connsiteX14" fmla="*/ 4642334 w 5229829"/>
              <a:gd name="connsiteY14" fmla="*/ 955138 h 3233057"/>
              <a:gd name="connsiteX15" fmla="*/ 4703604 w 5229829"/>
              <a:gd name="connsiteY15" fmla="*/ 926309 h 3233057"/>
              <a:gd name="connsiteX16" fmla="*/ 4797306 w 5229829"/>
              <a:gd name="connsiteY16" fmla="*/ 1016416 h 3233057"/>
              <a:gd name="connsiteX17" fmla="*/ 4840562 w 5229829"/>
              <a:gd name="connsiteY17" fmla="*/ 1146169 h 3233057"/>
              <a:gd name="connsiteX18" fmla="*/ 4858584 w 5229829"/>
              <a:gd name="connsiteY18" fmla="*/ 1124545 h 3233057"/>
              <a:gd name="connsiteX19" fmla="*/ 4876605 w 5229829"/>
              <a:gd name="connsiteY19" fmla="*/ 1218255 h 3233057"/>
              <a:gd name="connsiteX20" fmla="*/ 4898237 w 5229829"/>
              <a:gd name="connsiteY20" fmla="*/ 1185815 h 3233057"/>
              <a:gd name="connsiteX21" fmla="*/ 4912648 w 5229829"/>
              <a:gd name="connsiteY21" fmla="*/ 1279525 h 3233057"/>
              <a:gd name="connsiteX22" fmla="*/ 4927075 w 5229829"/>
              <a:gd name="connsiteY22" fmla="*/ 1247092 h 3233057"/>
              <a:gd name="connsiteX23" fmla="*/ 4963118 w 5229829"/>
              <a:gd name="connsiteY23" fmla="*/ 1355221 h 3233057"/>
              <a:gd name="connsiteX24" fmla="*/ 4984742 w 5229829"/>
              <a:gd name="connsiteY24" fmla="*/ 1337200 h 3233057"/>
              <a:gd name="connsiteX25" fmla="*/ 4991947 w 5229829"/>
              <a:gd name="connsiteY25" fmla="*/ 1416491 h 3233057"/>
              <a:gd name="connsiteX26" fmla="*/ 5013572 w 5229829"/>
              <a:gd name="connsiteY26" fmla="*/ 1387654 h 3233057"/>
              <a:gd name="connsiteX27" fmla="*/ 5071247 w 5229829"/>
              <a:gd name="connsiteY27" fmla="*/ 1555255 h 3233057"/>
              <a:gd name="connsiteX28" fmla="*/ 5164957 w 5229829"/>
              <a:gd name="connsiteY28" fmla="*/ 1697629 h 3233057"/>
              <a:gd name="connsiteX29" fmla="*/ 5222616 w 5229829"/>
              <a:gd name="connsiteY29" fmla="*/ 1726459 h 3233057"/>
              <a:gd name="connsiteX30" fmla="*/ 5229829 w 5229829"/>
              <a:gd name="connsiteY30" fmla="*/ 1827382 h 3233057"/>
              <a:gd name="connsiteX31" fmla="*/ 5006366 w 5229829"/>
              <a:gd name="connsiteY31" fmla="*/ 1964341 h 3233057"/>
              <a:gd name="connsiteX32" fmla="*/ 4977537 w 5229829"/>
              <a:gd name="connsiteY32" fmla="*/ 1917490 h 3233057"/>
              <a:gd name="connsiteX33" fmla="*/ 4869400 w 5229829"/>
              <a:gd name="connsiteY33" fmla="*/ 1879641 h 3233057"/>
              <a:gd name="connsiteX34" fmla="*/ 4790101 w 5229829"/>
              <a:gd name="connsiteY34" fmla="*/ 1838190 h 3233057"/>
              <a:gd name="connsiteX35" fmla="*/ 4772087 w 5229829"/>
              <a:gd name="connsiteY35" fmla="*/ 1870631 h 3233057"/>
              <a:gd name="connsiteX36" fmla="*/ 4847776 w 5229829"/>
              <a:gd name="connsiteY36" fmla="*/ 2036427 h 3233057"/>
              <a:gd name="connsiteX37" fmla="*/ 4818938 w 5229829"/>
              <a:gd name="connsiteY37" fmla="*/ 2072470 h 3233057"/>
              <a:gd name="connsiteX38" fmla="*/ 4577454 w 5229829"/>
              <a:gd name="connsiteY38" fmla="*/ 2032824 h 3233057"/>
              <a:gd name="connsiteX39" fmla="*/ 4335969 w 5229829"/>
              <a:gd name="connsiteY39" fmla="*/ 2007597 h 3233057"/>
              <a:gd name="connsiteX40" fmla="*/ 4357593 w 5229829"/>
              <a:gd name="connsiteY40" fmla="*/ 1957135 h 3233057"/>
              <a:gd name="connsiteX41" fmla="*/ 4292713 w 5229829"/>
              <a:gd name="connsiteY41" fmla="*/ 1964341 h 3233057"/>
              <a:gd name="connsiteX42" fmla="*/ 4335969 w 5229829"/>
              <a:gd name="connsiteY42" fmla="*/ 1895865 h 3233057"/>
              <a:gd name="connsiteX43" fmla="*/ 4253067 w 5229829"/>
              <a:gd name="connsiteY43" fmla="*/ 1921092 h 3233057"/>
              <a:gd name="connsiteX44" fmla="*/ 4303529 w 5229829"/>
              <a:gd name="connsiteY44" fmla="*/ 1881447 h 3233057"/>
              <a:gd name="connsiteX45" fmla="*/ 4231443 w 5229829"/>
              <a:gd name="connsiteY45" fmla="*/ 1809361 h 3233057"/>
              <a:gd name="connsiteX46" fmla="*/ 4195400 w 5229829"/>
              <a:gd name="connsiteY46" fmla="*/ 1870631 h 3233057"/>
              <a:gd name="connsiteX47" fmla="*/ 4170165 w 5229829"/>
              <a:gd name="connsiteY47" fmla="*/ 1805758 h 3233057"/>
              <a:gd name="connsiteX48" fmla="*/ 4155746 w 5229829"/>
              <a:gd name="connsiteY48" fmla="*/ 1852609 h 3233057"/>
              <a:gd name="connsiteX49" fmla="*/ 4123314 w 5229829"/>
              <a:gd name="connsiteY49" fmla="*/ 1812964 h 3233057"/>
              <a:gd name="connsiteX50" fmla="*/ 4119711 w 5229829"/>
              <a:gd name="connsiteY50" fmla="*/ 1881447 h 3233057"/>
              <a:gd name="connsiteX51" fmla="*/ 4098079 w 5229829"/>
              <a:gd name="connsiteY51" fmla="*/ 1827382 h 3233057"/>
              <a:gd name="connsiteX52" fmla="*/ 4054831 w 5229829"/>
              <a:gd name="connsiteY52" fmla="*/ 1856212 h 3233057"/>
              <a:gd name="connsiteX53" fmla="*/ 4090874 w 5229829"/>
              <a:gd name="connsiteY53" fmla="*/ 1910276 h 3233057"/>
              <a:gd name="connsiteX54" fmla="*/ 4033207 w 5229829"/>
              <a:gd name="connsiteY54" fmla="*/ 1899468 h 3233057"/>
              <a:gd name="connsiteX55" fmla="*/ 4054831 w 5229829"/>
              <a:gd name="connsiteY55" fmla="*/ 1960738 h 3233057"/>
              <a:gd name="connsiteX56" fmla="*/ 4018788 w 5229829"/>
              <a:gd name="connsiteY56" fmla="*/ 1935511 h 3233057"/>
              <a:gd name="connsiteX57" fmla="*/ 4022391 w 5229829"/>
              <a:gd name="connsiteY57" fmla="*/ 2072470 h 3233057"/>
              <a:gd name="connsiteX58" fmla="*/ 3982745 w 5229829"/>
              <a:gd name="connsiteY58" fmla="*/ 2007597 h 3233057"/>
              <a:gd name="connsiteX59" fmla="*/ 3885424 w 5229829"/>
              <a:gd name="connsiteY59" fmla="*/ 2176996 h 3233057"/>
              <a:gd name="connsiteX60" fmla="*/ 4026001 w 5229829"/>
              <a:gd name="connsiteY60" fmla="*/ 2497779 h 3233057"/>
              <a:gd name="connsiteX61" fmla="*/ 4209811 w 5229829"/>
              <a:gd name="connsiteY61" fmla="*/ 2854606 h 3233057"/>
              <a:gd name="connsiteX62" fmla="*/ 4364807 w 5229829"/>
              <a:gd name="connsiteY62" fmla="*/ 3045629 h 3233057"/>
              <a:gd name="connsiteX63" fmla="*/ 4253067 w 5229829"/>
              <a:gd name="connsiteY63" fmla="*/ 3081672 h 3233057"/>
              <a:gd name="connsiteX64" fmla="*/ 4141328 w 5229829"/>
              <a:gd name="connsiteY64" fmla="*/ 3110510 h 3233057"/>
              <a:gd name="connsiteX65" fmla="*/ 4040412 w 5229829"/>
              <a:gd name="connsiteY65" fmla="*/ 3081672 h 3233057"/>
              <a:gd name="connsiteX66" fmla="*/ 4011575 w 5229829"/>
              <a:gd name="connsiteY66" fmla="*/ 3005983 h 3233057"/>
              <a:gd name="connsiteX67" fmla="*/ 3979142 w 5229829"/>
              <a:gd name="connsiteY67" fmla="*/ 3002381 h 3233057"/>
              <a:gd name="connsiteX68" fmla="*/ 3957510 w 5229829"/>
              <a:gd name="connsiteY68" fmla="*/ 3020402 h 3233057"/>
              <a:gd name="connsiteX69" fmla="*/ 3889035 w 5229829"/>
              <a:gd name="connsiteY69" fmla="*/ 3045629 h 3233057"/>
              <a:gd name="connsiteX70" fmla="*/ 3889035 w 5229829"/>
              <a:gd name="connsiteY70" fmla="*/ 2980757 h 3233057"/>
              <a:gd name="connsiteX71" fmla="*/ 3901648 w 5229829"/>
              <a:gd name="connsiteY71" fmla="*/ 2914079 h 3233057"/>
              <a:gd name="connsiteX72" fmla="*/ 3914262 w 5229829"/>
              <a:gd name="connsiteY72" fmla="*/ 2847393 h 3233057"/>
              <a:gd name="connsiteX73" fmla="*/ 3770090 w 5229829"/>
              <a:gd name="connsiteY73" fmla="*/ 2638349 h 3233057"/>
              <a:gd name="connsiteX74" fmla="*/ 3579067 w 5229829"/>
              <a:gd name="connsiteY74" fmla="*/ 2267103 h 3233057"/>
              <a:gd name="connsiteX75" fmla="*/ 3571854 w 5229829"/>
              <a:gd name="connsiteY75" fmla="*/ 2259898 h 3233057"/>
              <a:gd name="connsiteX76" fmla="*/ 3525003 w 5229829"/>
              <a:gd name="connsiteY76" fmla="*/ 2465339 h 3233057"/>
              <a:gd name="connsiteX77" fmla="*/ 3449306 w 5229829"/>
              <a:gd name="connsiteY77" fmla="*/ 2659973 h 3233057"/>
              <a:gd name="connsiteX78" fmla="*/ 3150155 w 5229829"/>
              <a:gd name="connsiteY78" fmla="*/ 2789726 h 3233057"/>
              <a:gd name="connsiteX79" fmla="*/ 2869017 w 5229829"/>
              <a:gd name="connsiteY79" fmla="*/ 2941111 h 3233057"/>
              <a:gd name="connsiteX80" fmla="*/ 2638348 w 5229829"/>
              <a:gd name="connsiteY80" fmla="*/ 2919479 h 3233057"/>
              <a:gd name="connsiteX81" fmla="*/ 2587878 w 5229829"/>
              <a:gd name="connsiteY81" fmla="*/ 2890649 h 3233057"/>
              <a:gd name="connsiteX82" fmla="*/ 2717631 w 5229829"/>
              <a:gd name="connsiteY82" fmla="*/ 2735661 h 3233057"/>
              <a:gd name="connsiteX83" fmla="*/ 2850995 w 5229829"/>
              <a:gd name="connsiteY83" fmla="*/ 2569865 h 3233057"/>
              <a:gd name="connsiteX84" fmla="*/ 2926684 w 5229829"/>
              <a:gd name="connsiteY84" fmla="*/ 2609511 h 3233057"/>
              <a:gd name="connsiteX85" fmla="*/ 3009578 w 5229829"/>
              <a:gd name="connsiteY85" fmla="*/ 2634746 h 3233057"/>
              <a:gd name="connsiteX86" fmla="*/ 3132133 w 5229829"/>
              <a:gd name="connsiteY86" fmla="*/ 2553649 h 3233057"/>
              <a:gd name="connsiteX87" fmla="*/ 3222241 w 5229829"/>
              <a:gd name="connsiteY87" fmla="*/ 2440112 h 3233057"/>
              <a:gd name="connsiteX88" fmla="*/ 3171771 w 5229829"/>
              <a:gd name="connsiteY88" fmla="*/ 2176996 h 3233057"/>
              <a:gd name="connsiteX89" fmla="*/ 2746469 w 5229829"/>
              <a:gd name="connsiteY89" fmla="*/ 2218447 h 3233057"/>
              <a:gd name="connsiteX90" fmla="*/ 2324769 w 5229829"/>
              <a:gd name="connsiteY90" fmla="*/ 2259898 h 3233057"/>
              <a:gd name="connsiteX91" fmla="*/ 1794941 w 5229829"/>
              <a:gd name="connsiteY91" fmla="*/ 2076080 h 3233057"/>
              <a:gd name="connsiteX92" fmla="*/ 1683202 w 5229829"/>
              <a:gd name="connsiteY92" fmla="*/ 2555447 h 3233057"/>
              <a:gd name="connsiteX93" fmla="*/ 1921092 w 5229829"/>
              <a:gd name="connsiteY93" fmla="*/ 2887046 h 3233057"/>
              <a:gd name="connsiteX94" fmla="*/ 2205825 w 5229829"/>
              <a:gd name="connsiteY94" fmla="*/ 3178993 h 3233057"/>
              <a:gd name="connsiteX95" fmla="*/ 2076072 w 5229829"/>
              <a:gd name="connsiteY95" fmla="*/ 3189801 h 3233057"/>
              <a:gd name="connsiteX96" fmla="*/ 2065263 w 5229829"/>
              <a:gd name="connsiteY96" fmla="*/ 3233057 h 3233057"/>
              <a:gd name="connsiteX97" fmla="*/ 1776912 w 5229829"/>
              <a:gd name="connsiteY97" fmla="*/ 3110510 h 3233057"/>
              <a:gd name="connsiteX98" fmla="*/ 1712039 w 5229829"/>
              <a:gd name="connsiteY98" fmla="*/ 3132134 h 3233057"/>
              <a:gd name="connsiteX99" fmla="*/ 1511998 w 5229829"/>
              <a:gd name="connsiteY99" fmla="*/ 2811350 h 3233057"/>
              <a:gd name="connsiteX100" fmla="*/ 1315567 w 5229829"/>
              <a:gd name="connsiteY100" fmla="*/ 2508595 h 3233057"/>
              <a:gd name="connsiteX101" fmla="*/ 1311957 w 5229829"/>
              <a:gd name="connsiteY101" fmla="*/ 2205833 h 3233057"/>
              <a:gd name="connsiteX102" fmla="*/ 1113728 w 5229829"/>
              <a:gd name="connsiteY102" fmla="*/ 2151769 h 3233057"/>
              <a:gd name="connsiteX103" fmla="*/ 996589 w 5229829"/>
              <a:gd name="connsiteY103" fmla="*/ 2250887 h 3233057"/>
              <a:gd name="connsiteX104" fmla="*/ 847009 w 5229829"/>
              <a:gd name="connsiteY104" fmla="*/ 2335586 h 3233057"/>
              <a:gd name="connsiteX105" fmla="*/ 926300 w 5229829"/>
              <a:gd name="connsiteY105" fmla="*/ 2609511 h 3233057"/>
              <a:gd name="connsiteX106" fmla="*/ 904676 w 5229829"/>
              <a:gd name="connsiteY106" fmla="*/ 2793328 h 3233057"/>
              <a:gd name="connsiteX107" fmla="*/ 868633 w 5229829"/>
              <a:gd name="connsiteY107" fmla="*/ 2663575 h 3233057"/>
              <a:gd name="connsiteX108" fmla="*/ 839804 w 5229829"/>
              <a:gd name="connsiteY108" fmla="*/ 2822166 h 3233057"/>
              <a:gd name="connsiteX109" fmla="*/ 836193 w 5229829"/>
              <a:gd name="connsiteY109" fmla="*/ 2706832 h 3233057"/>
              <a:gd name="connsiteX110" fmla="*/ 832590 w 5229829"/>
              <a:gd name="connsiteY110" fmla="*/ 2587887 h 3233057"/>
              <a:gd name="connsiteX111" fmla="*/ 796547 w 5229829"/>
              <a:gd name="connsiteY111" fmla="*/ 2454531 h 3233057"/>
              <a:gd name="connsiteX112" fmla="*/ 771313 w 5229829"/>
              <a:gd name="connsiteY112" fmla="*/ 2659973 h 3233057"/>
              <a:gd name="connsiteX113" fmla="*/ 803753 w 5229829"/>
              <a:gd name="connsiteY113" fmla="*/ 2908671 h 3233057"/>
              <a:gd name="connsiteX114" fmla="*/ 713646 w 5229829"/>
              <a:gd name="connsiteY114" fmla="*/ 2692413 h 3233057"/>
              <a:gd name="connsiteX115" fmla="*/ 674000 w 5229829"/>
              <a:gd name="connsiteY115" fmla="*/ 2458134 h 3233057"/>
              <a:gd name="connsiteX116" fmla="*/ 508204 w 5229829"/>
              <a:gd name="connsiteY116" fmla="*/ 2706832 h 3233057"/>
              <a:gd name="connsiteX117" fmla="*/ 317173 w 5229829"/>
              <a:gd name="connsiteY117" fmla="*/ 2930295 h 3233057"/>
              <a:gd name="connsiteX118" fmla="*/ 212647 w 5229829"/>
              <a:gd name="connsiteY118" fmla="*/ 3085283 h 3233057"/>
              <a:gd name="connsiteX119" fmla="*/ 64873 w 5229829"/>
              <a:gd name="connsiteY119" fmla="*/ 3200617 h 3233057"/>
              <a:gd name="connsiteX120" fmla="*/ 0 w 5229829"/>
              <a:gd name="connsiteY120" fmla="*/ 3096091 h 3233057"/>
              <a:gd name="connsiteX121" fmla="*/ 54057 w 5229829"/>
              <a:gd name="connsiteY121" fmla="*/ 2915876 h 3233057"/>
              <a:gd name="connsiteX122" fmla="*/ 144164 w 5229829"/>
              <a:gd name="connsiteY122" fmla="*/ 2760896 h 3233057"/>
              <a:gd name="connsiteX123" fmla="*/ 306365 w 5229829"/>
              <a:gd name="connsiteY123" fmla="*/ 2641951 h 3233057"/>
              <a:gd name="connsiteX124" fmla="*/ 346011 w 5229829"/>
              <a:gd name="connsiteY124" fmla="*/ 2447318 h 3233057"/>
              <a:gd name="connsiteX125" fmla="*/ 410883 w 5229829"/>
              <a:gd name="connsiteY125" fmla="*/ 2259898 h 3233057"/>
              <a:gd name="connsiteX126" fmla="*/ 692021 w 5229829"/>
              <a:gd name="connsiteY126" fmla="*/ 1881447 h 3233057"/>
              <a:gd name="connsiteX127" fmla="*/ 692021 w 5229829"/>
              <a:gd name="connsiteY127" fmla="*/ 1730062 h 3233057"/>
              <a:gd name="connsiteX128" fmla="*/ 677602 w 5229829"/>
              <a:gd name="connsiteY128" fmla="*/ 1589500 h 3233057"/>
              <a:gd name="connsiteX129" fmla="*/ 663192 w 5229829"/>
              <a:gd name="connsiteY129" fmla="*/ 1448931 h 3233057"/>
              <a:gd name="connsiteX130" fmla="*/ 774915 w 5229829"/>
              <a:gd name="connsiteY130" fmla="*/ 1088502 h 3233057"/>
              <a:gd name="connsiteX131" fmla="*/ 991181 w 5229829"/>
              <a:gd name="connsiteY131" fmla="*/ 774923 h 3233057"/>
              <a:gd name="connsiteX132" fmla="*/ 1077678 w 5229829"/>
              <a:gd name="connsiteY132" fmla="*/ 702837 h 3233057"/>
              <a:gd name="connsiteX133" fmla="*/ 1189417 w 5229829"/>
              <a:gd name="connsiteY133" fmla="*/ 641567 h 3233057"/>
              <a:gd name="connsiteX134" fmla="*/ 1084891 w 5229829"/>
              <a:gd name="connsiteY134" fmla="*/ 609127 h 3233057"/>
              <a:gd name="connsiteX135" fmla="*/ 1275914 w 5229829"/>
              <a:gd name="connsiteY135" fmla="*/ 573084 h 3233057"/>
              <a:gd name="connsiteX136" fmla="*/ 1092104 w 5229829"/>
              <a:gd name="connsiteY136" fmla="*/ 519020 h 3233057"/>
              <a:gd name="connsiteX137" fmla="*/ 1355213 w 5229829"/>
              <a:gd name="connsiteY137" fmla="*/ 529836 h 3233057"/>
              <a:gd name="connsiteX138" fmla="*/ 1315567 w 5229829"/>
              <a:gd name="connsiteY138" fmla="*/ 457750 h 3233057"/>
              <a:gd name="connsiteX139" fmla="*/ 1459739 w 5229829"/>
              <a:gd name="connsiteY139" fmla="*/ 500998 h 3233057"/>
              <a:gd name="connsiteX140" fmla="*/ 1402072 w 5229829"/>
              <a:gd name="connsiteY140" fmla="*/ 400083 h 3233057"/>
              <a:gd name="connsiteX141" fmla="*/ 1517406 w 5229829"/>
              <a:gd name="connsiteY141" fmla="*/ 461353 h 3233057"/>
              <a:gd name="connsiteX142" fmla="*/ 1481363 w 5229829"/>
              <a:gd name="connsiteY142" fmla="*/ 389267 h 3233057"/>
              <a:gd name="connsiteX143" fmla="*/ 1575073 w 5229829"/>
              <a:gd name="connsiteY143" fmla="*/ 428912 h 3233057"/>
              <a:gd name="connsiteX144" fmla="*/ 1528214 w 5229829"/>
              <a:gd name="connsiteY144" fmla="*/ 364040 h 3233057"/>
              <a:gd name="connsiteX145" fmla="*/ 2003978 w 5229829"/>
              <a:gd name="connsiteY145" fmla="*/ 457750 h 3233057"/>
              <a:gd name="connsiteX146" fmla="*/ 2461728 w 5229829"/>
              <a:gd name="connsiteY146" fmla="*/ 385664 h 3233057"/>
              <a:gd name="connsiteX147" fmla="*/ 2303137 w 5229829"/>
              <a:gd name="connsiteY147" fmla="*/ 346018 h 3233057"/>
              <a:gd name="connsiteX148" fmla="*/ 2548241 w 5229829"/>
              <a:gd name="connsiteY148" fmla="*/ 313578 h 3233057"/>
              <a:gd name="connsiteX149" fmla="*/ 2696007 w 5229829"/>
              <a:gd name="connsiteY149" fmla="*/ 273933 h 3233057"/>
              <a:gd name="connsiteX150" fmla="*/ 2656362 w 5229829"/>
              <a:gd name="connsiteY150" fmla="*/ 263117 h 3233057"/>
              <a:gd name="connsiteX151" fmla="*/ 2609511 w 5229829"/>
              <a:gd name="connsiteY151" fmla="*/ 252300 h 3233057"/>
              <a:gd name="connsiteX152" fmla="*/ 2382437 w 5229829"/>
              <a:gd name="connsiteY152" fmla="*/ 277535 h 3233057"/>
              <a:gd name="connsiteX153" fmla="*/ 2559041 w 5229829"/>
              <a:gd name="connsiteY153" fmla="*/ 234279 h 3233057"/>
              <a:gd name="connsiteX154" fmla="*/ 2659972 w 5229829"/>
              <a:gd name="connsiteY154" fmla="*/ 239687 h 3233057"/>
              <a:gd name="connsiteX155" fmla="*/ 2764490 w 5229829"/>
              <a:gd name="connsiteY155" fmla="*/ 245095 h 3233057"/>
              <a:gd name="connsiteX156" fmla="*/ 2901457 w 5229829"/>
              <a:gd name="connsiteY156" fmla="*/ 230676 h 3233057"/>
              <a:gd name="connsiteX157" fmla="*/ 2714037 w 5229829"/>
              <a:gd name="connsiteY157" fmla="*/ 173009 h 3233057"/>
              <a:gd name="connsiteX158" fmla="*/ 2465331 w 5229829"/>
              <a:gd name="connsiteY158" fmla="*/ 198236 h 3233057"/>
              <a:gd name="connsiteX159" fmla="*/ 2714037 w 5229829"/>
              <a:gd name="connsiteY159" fmla="*/ 144172 h 3233057"/>
              <a:gd name="connsiteX160" fmla="*/ 2923073 w 5229829"/>
              <a:gd name="connsiteY160" fmla="*/ 169406 h 3233057"/>
              <a:gd name="connsiteX161" fmla="*/ 2584284 w 5229829"/>
              <a:gd name="connsiteY161" fmla="*/ 104526 h 3233057"/>
              <a:gd name="connsiteX162" fmla="*/ 2663575 w 5229829"/>
              <a:gd name="connsiteY162" fmla="*/ 97321 h 3233057"/>
              <a:gd name="connsiteX163" fmla="*/ 2984359 w 5229829"/>
              <a:gd name="connsiteY163" fmla="*/ 140569 h 3233057"/>
              <a:gd name="connsiteX164" fmla="*/ 2807739 w 5229829"/>
              <a:gd name="connsiteY164" fmla="*/ 61278 h 3233057"/>
              <a:gd name="connsiteX165" fmla="*/ 3058242 w 5229829"/>
              <a:gd name="connsiteY165" fmla="*/ 154988 h 3233057"/>
              <a:gd name="connsiteX166" fmla="*/ 3182587 w 5229829"/>
              <a:gd name="connsiteY166" fmla="*/ 248698 h 3233057"/>
              <a:gd name="connsiteX167" fmla="*/ 3243865 w 5229829"/>
              <a:gd name="connsiteY167" fmla="*/ 191031 h 3233057"/>
              <a:gd name="connsiteX168" fmla="*/ 3081671 w 5229829"/>
              <a:gd name="connsiteY168" fmla="*/ 90107 h 3233057"/>
              <a:gd name="connsiteX169" fmla="*/ 2901457 w 5229829"/>
              <a:gd name="connsiteY169" fmla="*/ 0 h 323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5229829" h="3233057">
                <a:moveTo>
                  <a:pt x="2901457" y="0"/>
                </a:moveTo>
                <a:cubicBezTo>
                  <a:pt x="2927890" y="7213"/>
                  <a:pt x="3027607" y="50462"/>
                  <a:pt x="3200616" y="129761"/>
                </a:cubicBezTo>
                <a:cubicBezTo>
                  <a:pt x="3325560" y="187428"/>
                  <a:pt x="3427682" y="216258"/>
                  <a:pt x="3506981" y="216258"/>
                </a:cubicBezTo>
                <a:cubicBezTo>
                  <a:pt x="3588677" y="216258"/>
                  <a:pt x="3660763" y="203045"/>
                  <a:pt x="3723239" y="176612"/>
                </a:cubicBezTo>
                <a:cubicBezTo>
                  <a:pt x="3828963" y="176612"/>
                  <a:pt x="3973135" y="237890"/>
                  <a:pt x="4155746" y="360429"/>
                </a:cubicBezTo>
                <a:lnTo>
                  <a:pt x="4177371" y="270322"/>
                </a:lnTo>
                <a:cubicBezTo>
                  <a:pt x="4191789" y="258308"/>
                  <a:pt x="4208613" y="252300"/>
                  <a:pt x="4227840" y="252300"/>
                </a:cubicBezTo>
                <a:cubicBezTo>
                  <a:pt x="4268692" y="252300"/>
                  <a:pt x="4318539" y="281737"/>
                  <a:pt x="4377412" y="340610"/>
                </a:cubicBezTo>
                <a:cubicBezTo>
                  <a:pt x="4436278" y="399476"/>
                  <a:pt x="4499361" y="428912"/>
                  <a:pt x="4566645" y="428912"/>
                </a:cubicBezTo>
                <a:cubicBezTo>
                  <a:pt x="4583461" y="412097"/>
                  <a:pt x="4607489" y="394076"/>
                  <a:pt x="4638731" y="374848"/>
                </a:cubicBezTo>
                <a:lnTo>
                  <a:pt x="4671164" y="414494"/>
                </a:lnTo>
                <a:cubicBezTo>
                  <a:pt x="4649539" y="448140"/>
                  <a:pt x="4620710" y="473367"/>
                  <a:pt x="4584659" y="490190"/>
                </a:cubicBezTo>
                <a:cubicBezTo>
                  <a:pt x="4488552" y="490190"/>
                  <a:pt x="4421268" y="481779"/>
                  <a:pt x="4382820" y="464955"/>
                </a:cubicBezTo>
                <a:cubicBezTo>
                  <a:pt x="4370806" y="474565"/>
                  <a:pt x="4363593" y="490190"/>
                  <a:pt x="4361196" y="511814"/>
                </a:cubicBezTo>
                <a:cubicBezTo>
                  <a:pt x="4394834" y="583900"/>
                  <a:pt x="4488552" y="731675"/>
                  <a:pt x="4642334" y="955138"/>
                </a:cubicBezTo>
                <a:cubicBezTo>
                  <a:pt x="4654348" y="947933"/>
                  <a:pt x="4674766" y="938323"/>
                  <a:pt x="4703604" y="926309"/>
                </a:cubicBezTo>
                <a:cubicBezTo>
                  <a:pt x="4751661" y="955138"/>
                  <a:pt x="4782903" y="985174"/>
                  <a:pt x="4797306" y="1016416"/>
                </a:cubicBezTo>
                <a:cubicBezTo>
                  <a:pt x="4811733" y="1059664"/>
                  <a:pt x="4826151" y="1102921"/>
                  <a:pt x="4840562" y="1146169"/>
                </a:cubicBezTo>
                <a:lnTo>
                  <a:pt x="4858584" y="1124545"/>
                </a:lnTo>
                <a:lnTo>
                  <a:pt x="4876605" y="1218255"/>
                </a:lnTo>
                <a:lnTo>
                  <a:pt x="4898237" y="1185815"/>
                </a:lnTo>
                <a:lnTo>
                  <a:pt x="4912648" y="1279525"/>
                </a:lnTo>
                <a:lnTo>
                  <a:pt x="4927075" y="1247092"/>
                </a:lnTo>
                <a:lnTo>
                  <a:pt x="4963118" y="1355221"/>
                </a:lnTo>
                <a:lnTo>
                  <a:pt x="4984742" y="1337200"/>
                </a:lnTo>
                <a:lnTo>
                  <a:pt x="4991947" y="1416491"/>
                </a:lnTo>
                <a:lnTo>
                  <a:pt x="5013572" y="1387654"/>
                </a:lnTo>
                <a:cubicBezTo>
                  <a:pt x="5013572" y="1418896"/>
                  <a:pt x="5032799" y="1474757"/>
                  <a:pt x="5071247" y="1555255"/>
                </a:cubicBezTo>
                <a:cubicBezTo>
                  <a:pt x="5109686" y="1635752"/>
                  <a:pt x="5140928" y="1683211"/>
                  <a:pt x="5164957" y="1697629"/>
                </a:cubicBezTo>
                <a:cubicBezTo>
                  <a:pt x="5188985" y="1697629"/>
                  <a:pt x="5208205" y="1707239"/>
                  <a:pt x="5222616" y="1726459"/>
                </a:cubicBezTo>
                <a:lnTo>
                  <a:pt x="5229829" y="1827382"/>
                </a:lnTo>
                <a:lnTo>
                  <a:pt x="5006366" y="1964341"/>
                </a:lnTo>
                <a:lnTo>
                  <a:pt x="4977537" y="1917490"/>
                </a:lnTo>
                <a:cubicBezTo>
                  <a:pt x="4936677" y="1919894"/>
                  <a:pt x="4900642" y="1907273"/>
                  <a:pt x="4869400" y="1879641"/>
                </a:cubicBezTo>
                <a:cubicBezTo>
                  <a:pt x="4838158" y="1852010"/>
                  <a:pt x="4811733" y="1838190"/>
                  <a:pt x="4790101" y="1838190"/>
                </a:cubicBezTo>
                <a:lnTo>
                  <a:pt x="4772087" y="1870631"/>
                </a:lnTo>
                <a:lnTo>
                  <a:pt x="4847776" y="2036427"/>
                </a:lnTo>
                <a:lnTo>
                  <a:pt x="4818938" y="2072470"/>
                </a:lnTo>
                <a:cubicBezTo>
                  <a:pt x="4758874" y="2055654"/>
                  <a:pt x="4678377" y="2042434"/>
                  <a:pt x="4577454" y="2032824"/>
                </a:cubicBezTo>
                <a:cubicBezTo>
                  <a:pt x="4454906" y="2023214"/>
                  <a:pt x="4374409" y="2014802"/>
                  <a:pt x="4335969" y="2007597"/>
                </a:cubicBezTo>
                <a:lnTo>
                  <a:pt x="4357593" y="1957135"/>
                </a:lnTo>
                <a:lnTo>
                  <a:pt x="4292713" y="1964341"/>
                </a:lnTo>
                <a:lnTo>
                  <a:pt x="4335969" y="1895865"/>
                </a:lnTo>
                <a:lnTo>
                  <a:pt x="4253067" y="1921092"/>
                </a:lnTo>
                <a:lnTo>
                  <a:pt x="4303529" y="1881447"/>
                </a:lnTo>
                <a:lnTo>
                  <a:pt x="4231443" y="1809361"/>
                </a:lnTo>
                <a:lnTo>
                  <a:pt x="4195400" y="1870631"/>
                </a:lnTo>
                <a:lnTo>
                  <a:pt x="4170165" y="1805758"/>
                </a:lnTo>
                <a:lnTo>
                  <a:pt x="4155746" y="1852609"/>
                </a:lnTo>
                <a:lnTo>
                  <a:pt x="4123314" y="1812964"/>
                </a:lnTo>
                <a:lnTo>
                  <a:pt x="4119711" y="1881447"/>
                </a:lnTo>
                <a:lnTo>
                  <a:pt x="4098079" y="1827382"/>
                </a:lnTo>
                <a:lnTo>
                  <a:pt x="4054831" y="1856212"/>
                </a:lnTo>
                <a:lnTo>
                  <a:pt x="4090874" y="1910276"/>
                </a:lnTo>
                <a:lnTo>
                  <a:pt x="4033207" y="1899468"/>
                </a:lnTo>
                <a:lnTo>
                  <a:pt x="4054831" y="1960738"/>
                </a:lnTo>
                <a:lnTo>
                  <a:pt x="4018788" y="1935511"/>
                </a:lnTo>
                <a:cubicBezTo>
                  <a:pt x="4006774" y="1952326"/>
                  <a:pt x="4007972" y="1997987"/>
                  <a:pt x="4022391" y="2072470"/>
                </a:cubicBezTo>
                <a:lnTo>
                  <a:pt x="3982745" y="2007597"/>
                </a:lnTo>
                <a:cubicBezTo>
                  <a:pt x="3917865" y="2072470"/>
                  <a:pt x="3885424" y="2128938"/>
                  <a:pt x="3885424" y="2176996"/>
                </a:cubicBezTo>
                <a:cubicBezTo>
                  <a:pt x="3885424" y="2229862"/>
                  <a:pt x="3932283" y="2336784"/>
                  <a:pt x="4026001" y="2497779"/>
                </a:cubicBezTo>
                <a:cubicBezTo>
                  <a:pt x="4131726" y="2675590"/>
                  <a:pt x="4192995" y="2794535"/>
                  <a:pt x="4209811" y="2854606"/>
                </a:cubicBezTo>
                <a:cubicBezTo>
                  <a:pt x="4245862" y="2895450"/>
                  <a:pt x="4297522" y="2959132"/>
                  <a:pt x="4364807" y="3045629"/>
                </a:cubicBezTo>
                <a:cubicBezTo>
                  <a:pt x="4338374" y="3062452"/>
                  <a:pt x="4301124" y="3074467"/>
                  <a:pt x="4253067" y="3081672"/>
                </a:cubicBezTo>
                <a:cubicBezTo>
                  <a:pt x="4197804" y="3093686"/>
                  <a:pt x="4160555" y="3103304"/>
                  <a:pt x="4141328" y="3110510"/>
                </a:cubicBezTo>
                <a:cubicBezTo>
                  <a:pt x="4095675" y="3110510"/>
                  <a:pt x="4062036" y="3100900"/>
                  <a:pt x="4040412" y="3081672"/>
                </a:cubicBezTo>
                <a:lnTo>
                  <a:pt x="4011575" y="3005983"/>
                </a:lnTo>
                <a:lnTo>
                  <a:pt x="3979142" y="3002381"/>
                </a:lnTo>
                <a:cubicBezTo>
                  <a:pt x="3967128" y="3002381"/>
                  <a:pt x="3959915" y="3008388"/>
                  <a:pt x="3957510" y="3020402"/>
                </a:cubicBezTo>
                <a:lnTo>
                  <a:pt x="3889035" y="3045629"/>
                </a:lnTo>
                <a:lnTo>
                  <a:pt x="3889035" y="2980757"/>
                </a:lnTo>
                <a:cubicBezTo>
                  <a:pt x="3889035" y="2966338"/>
                  <a:pt x="3893237" y="2944114"/>
                  <a:pt x="3901648" y="2914079"/>
                </a:cubicBezTo>
                <a:cubicBezTo>
                  <a:pt x="3910060" y="2884043"/>
                  <a:pt x="3914262" y="2861812"/>
                  <a:pt x="3914262" y="2847393"/>
                </a:cubicBezTo>
                <a:cubicBezTo>
                  <a:pt x="3914262" y="2813754"/>
                  <a:pt x="3866205" y="2744073"/>
                  <a:pt x="3770090" y="2638349"/>
                </a:cubicBezTo>
                <a:cubicBezTo>
                  <a:pt x="3664366" y="2525411"/>
                  <a:pt x="3600691" y="2401665"/>
                  <a:pt x="3579067" y="2267103"/>
                </a:cubicBezTo>
                <a:lnTo>
                  <a:pt x="3571854" y="2259898"/>
                </a:lnTo>
                <a:cubicBezTo>
                  <a:pt x="3555031" y="2327175"/>
                  <a:pt x="3539422" y="2395658"/>
                  <a:pt x="3525003" y="2465339"/>
                </a:cubicBezTo>
                <a:cubicBezTo>
                  <a:pt x="3503379" y="2544638"/>
                  <a:pt x="3478136" y="2609511"/>
                  <a:pt x="3449306" y="2659973"/>
                </a:cubicBezTo>
                <a:cubicBezTo>
                  <a:pt x="3350795" y="2703221"/>
                  <a:pt x="3251078" y="2746477"/>
                  <a:pt x="3150155" y="2789726"/>
                </a:cubicBezTo>
                <a:cubicBezTo>
                  <a:pt x="3032408" y="2842592"/>
                  <a:pt x="2938698" y="2893054"/>
                  <a:pt x="2869017" y="2941111"/>
                </a:cubicBezTo>
                <a:cubicBezTo>
                  <a:pt x="2897854" y="2941111"/>
                  <a:pt x="2820967" y="2933898"/>
                  <a:pt x="2638348" y="2919479"/>
                </a:cubicBezTo>
                <a:lnTo>
                  <a:pt x="2587878" y="2890649"/>
                </a:lnTo>
                <a:cubicBezTo>
                  <a:pt x="2609511" y="2847393"/>
                  <a:pt x="2652759" y="2795733"/>
                  <a:pt x="2717631" y="2735661"/>
                </a:cubicBezTo>
                <a:cubicBezTo>
                  <a:pt x="2782520" y="2675590"/>
                  <a:pt x="2826966" y="2620327"/>
                  <a:pt x="2850995" y="2569865"/>
                </a:cubicBezTo>
                <a:cubicBezTo>
                  <a:pt x="2855796" y="2572270"/>
                  <a:pt x="2881031" y="2585482"/>
                  <a:pt x="2926684" y="2609511"/>
                </a:cubicBezTo>
                <a:cubicBezTo>
                  <a:pt x="2957926" y="2626334"/>
                  <a:pt x="2985557" y="2634746"/>
                  <a:pt x="3009578" y="2634746"/>
                </a:cubicBezTo>
                <a:cubicBezTo>
                  <a:pt x="3031210" y="2634746"/>
                  <a:pt x="3072062" y="2607714"/>
                  <a:pt x="3132133" y="2553649"/>
                </a:cubicBezTo>
                <a:cubicBezTo>
                  <a:pt x="3192205" y="2499585"/>
                  <a:pt x="3222241" y="2461737"/>
                  <a:pt x="3222241" y="2440112"/>
                </a:cubicBezTo>
                <a:cubicBezTo>
                  <a:pt x="3222241" y="2384842"/>
                  <a:pt x="3205417" y="2297139"/>
                  <a:pt x="3171771" y="2176996"/>
                </a:cubicBezTo>
                <a:cubicBezTo>
                  <a:pt x="3075664" y="2176996"/>
                  <a:pt x="2933897" y="2190815"/>
                  <a:pt x="2746469" y="2218447"/>
                </a:cubicBezTo>
                <a:cubicBezTo>
                  <a:pt x="2559041" y="2246078"/>
                  <a:pt x="2418480" y="2259898"/>
                  <a:pt x="2324769" y="2259898"/>
                </a:cubicBezTo>
                <a:cubicBezTo>
                  <a:pt x="2139746" y="2259898"/>
                  <a:pt x="1963142" y="2198620"/>
                  <a:pt x="1794941" y="2076080"/>
                </a:cubicBezTo>
                <a:cubicBezTo>
                  <a:pt x="1739679" y="2198620"/>
                  <a:pt x="1702422" y="2358417"/>
                  <a:pt x="1683202" y="2555447"/>
                </a:cubicBezTo>
                <a:cubicBezTo>
                  <a:pt x="1728855" y="2675590"/>
                  <a:pt x="1808154" y="2786123"/>
                  <a:pt x="1921092" y="2887046"/>
                </a:cubicBezTo>
                <a:cubicBezTo>
                  <a:pt x="2065263" y="3016799"/>
                  <a:pt x="2160172" y="3114112"/>
                  <a:pt x="2205825" y="3178993"/>
                </a:cubicBezTo>
                <a:lnTo>
                  <a:pt x="2076072" y="3189801"/>
                </a:lnTo>
                <a:lnTo>
                  <a:pt x="2065263" y="3233057"/>
                </a:lnTo>
                <a:cubicBezTo>
                  <a:pt x="1954730" y="3225844"/>
                  <a:pt x="1858616" y="3185000"/>
                  <a:pt x="1776912" y="3110510"/>
                </a:cubicBezTo>
                <a:lnTo>
                  <a:pt x="1712039" y="3132134"/>
                </a:lnTo>
                <a:cubicBezTo>
                  <a:pt x="1707231" y="3033615"/>
                  <a:pt x="1640553" y="2926692"/>
                  <a:pt x="1511998" y="2811350"/>
                </a:cubicBezTo>
                <a:cubicBezTo>
                  <a:pt x="1383443" y="2696016"/>
                  <a:pt x="1317972" y="2595092"/>
                  <a:pt x="1315567" y="2508595"/>
                </a:cubicBezTo>
                <a:cubicBezTo>
                  <a:pt x="1315567" y="2441311"/>
                  <a:pt x="1314369" y="2340395"/>
                  <a:pt x="1311957" y="2205833"/>
                </a:cubicBezTo>
                <a:lnTo>
                  <a:pt x="1113728" y="2151769"/>
                </a:lnTo>
                <a:cubicBezTo>
                  <a:pt x="1087295" y="2187812"/>
                  <a:pt x="1048249" y="2220851"/>
                  <a:pt x="996589" y="2250887"/>
                </a:cubicBezTo>
                <a:cubicBezTo>
                  <a:pt x="944921" y="2280923"/>
                  <a:pt x="895066" y="2309153"/>
                  <a:pt x="847009" y="2335586"/>
                </a:cubicBezTo>
                <a:cubicBezTo>
                  <a:pt x="899867" y="2414878"/>
                  <a:pt x="926300" y="2506191"/>
                  <a:pt x="926300" y="2609511"/>
                </a:cubicBezTo>
                <a:cubicBezTo>
                  <a:pt x="926300" y="2647958"/>
                  <a:pt x="919095" y="2709228"/>
                  <a:pt x="904676" y="2793328"/>
                </a:cubicBezTo>
                <a:lnTo>
                  <a:pt x="868633" y="2663575"/>
                </a:lnTo>
                <a:cubicBezTo>
                  <a:pt x="866229" y="2706832"/>
                  <a:pt x="856619" y="2759690"/>
                  <a:pt x="839804" y="2822166"/>
                </a:cubicBezTo>
                <a:cubicBezTo>
                  <a:pt x="839804" y="2798137"/>
                  <a:pt x="838598" y="2759690"/>
                  <a:pt x="836193" y="2706832"/>
                </a:cubicBezTo>
                <a:cubicBezTo>
                  <a:pt x="833789" y="2653966"/>
                  <a:pt x="832590" y="2614320"/>
                  <a:pt x="832590" y="2587887"/>
                </a:cubicBezTo>
                <a:cubicBezTo>
                  <a:pt x="832590" y="2539830"/>
                  <a:pt x="820576" y="2495375"/>
                  <a:pt x="796547" y="2454531"/>
                </a:cubicBezTo>
                <a:cubicBezTo>
                  <a:pt x="779724" y="2483361"/>
                  <a:pt x="771313" y="2551844"/>
                  <a:pt x="771313" y="2659973"/>
                </a:cubicBezTo>
                <a:cubicBezTo>
                  <a:pt x="771313" y="2686406"/>
                  <a:pt x="782129" y="2769300"/>
                  <a:pt x="803753" y="2908671"/>
                </a:cubicBezTo>
                <a:cubicBezTo>
                  <a:pt x="750887" y="2855804"/>
                  <a:pt x="720851" y="2783719"/>
                  <a:pt x="713646" y="2692413"/>
                </a:cubicBezTo>
                <a:cubicBezTo>
                  <a:pt x="704036" y="2574674"/>
                  <a:pt x="690823" y="2496581"/>
                  <a:pt x="674000" y="2458134"/>
                </a:cubicBezTo>
                <a:cubicBezTo>
                  <a:pt x="621134" y="2498978"/>
                  <a:pt x="565871" y="2581880"/>
                  <a:pt x="508204" y="2706832"/>
                </a:cubicBezTo>
                <a:cubicBezTo>
                  <a:pt x="457742" y="2817357"/>
                  <a:pt x="394068" y="2891847"/>
                  <a:pt x="317173" y="2930295"/>
                </a:cubicBezTo>
                <a:cubicBezTo>
                  <a:pt x="305159" y="2983161"/>
                  <a:pt x="270322" y="3034821"/>
                  <a:pt x="212647" y="3085283"/>
                </a:cubicBezTo>
                <a:cubicBezTo>
                  <a:pt x="164590" y="3123722"/>
                  <a:pt x="115334" y="3162170"/>
                  <a:pt x="64873" y="3200617"/>
                </a:cubicBezTo>
                <a:cubicBezTo>
                  <a:pt x="21624" y="3159765"/>
                  <a:pt x="0" y="3124928"/>
                  <a:pt x="0" y="3096091"/>
                </a:cubicBezTo>
                <a:cubicBezTo>
                  <a:pt x="19220" y="3036019"/>
                  <a:pt x="37241" y="2975948"/>
                  <a:pt x="54057" y="2915876"/>
                </a:cubicBezTo>
                <a:cubicBezTo>
                  <a:pt x="78093" y="2841386"/>
                  <a:pt x="108121" y="2789726"/>
                  <a:pt x="144164" y="2760896"/>
                </a:cubicBezTo>
                <a:cubicBezTo>
                  <a:pt x="206640" y="2746477"/>
                  <a:pt x="260712" y="2706832"/>
                  <a:pt x="306365" y="2641951"/>
                </a:cubicBezTo>
                <a:cubicBezTo>
                  <a:pt x="327989" y="2529014"/>
                  <a:pt x="341202" y="2464141"/>
                  <a:pt x="346011" y="2447318"/>
                </a:cubicBezTo>
                <a:cubicBezTo>
                  <a:pt x="365230" y="2365622"/>
                  <a:pt x="386855" y="2303146"/>
                  <a:pt x="410883" y="2259898"/>
                </a:cubicBezTo>
                <a:cubicBezTo>
                  <a:pt x="526225" y="2204627"/>
                  <a:pt x="619936" y="2078477"/>
                  <a:pt x="692021" y="1881447"/>
                </a:cubicBezTo>
                <a:lnTo>
                  <a:pt x="692021" y="1730062"/>
                </a:lnTo>
                <a:cubicBezTo>
                  <a:pt x="692021" y="1698828"/>
                  <a:pt x="687212" y="1651969"/>
                  <a:pt x="677602" y="1589500"/>
                </a:cubicBezTo>
                <a:cubicBezTo>
                  <a:pt x="667993" y="1527024"/>
                  <a:pt x="663192" y="1480165"/>
                  <a:pt x="663192" y="1448931"/>
                </a:cubicBezTo>
                <a:cubicBezTo>
                  <a:pt x="663192" y="1331193"/>
                  <a:pt x="700433" y="1211049"/>
                  <a:pt x="774915" y="1088502"/>
                </a:cubicBezTo>
                <a:cubicBezTo>
                  <a:pt x="847009" y="985174"/>
                  <a:pt x="919095" y="880656"/>
                  <a:pt x="991181" y="774923"/>
                </a:cubicBezTo>
                <a:cubicBezTo>
                  <a:pt x="991181" y="760512"/>
                  <a:pt x="1020011" y="736484"/>
                  <a:pt x="1077678" y="702837"/>
                </a:cubicBezTo>
                <a:cubicBezTo>
                  <a:pt x="1113728" y="681213"/>
                  <a:pt x="1150962" y="660787"/>
                  <a:pt x="1189417" y="641567"/>
                </a:cubicBezTo>
                <a:lnTo>
                  <a:pt x="1084891" y="609127"/>
                </a:lnTo>
                <a:lnTo>
                  <a:pt x="1275914" y="573084"/>
                </a:lnTo>
                <a:lnTo>
                  <a:pt x="1092104" y="519020"/>
                </a:lnTo>
                <a:lnTo>
                  <a:pt x="1355213" y="529836"/>
                </a:lnTo>
                <a:lnTo>
                  <a:pt x="1315567" y="457750"/>
                </a:lnTo>
                <a:lnTo>
                  <a:pt x="1459739" y="500998"/>
                </a:lnTo>
                <a:lnTo>
                  <a:pt x="1402072" y="400083"/>
                </a:lnTo>
                <a:lnTo>
                  <a:pt x="1517406" y="461353"/>
                </a:lnTo>
                <a:lnTo>
                  <a:pt x="1481363" y="389267"/>
                </a:lnTo>
                <a:lnTo>
                  <a:pt x="1575073" y="428912"/>
                </a:lnTo>
                <a:lnTo>
                  <a:pt x="1528214" y="364040"/>
                </a:lnTo>
                <a:cubicBezTo>
                  <a:pt x="1669989" y="426508"/>
                  <a:pt x="1828572" y="457750"/>
                  <a:pt x="2003978" y="457750"/>
                </a:cubicBezTo>
                <a:cubicBezTo>
                  <a:pt x="2145753" y="457750"/>
                  <a:pt x="2298336" y="433721"/>
                  <a:pt x="2461728" y="385664"/>
                </a:cubicBezTo>
                <a:cubicBezTo>
                  <a:pt x="2461728" y="371245"/>
                  <a:pt x="2408870" y="358033"/>
                  <a:pt x="2303137" y="346018"/>
                </a:cubicBezTo>
                <a:cubicBezTo>
                  <a:pt x="2339188" y="324386"/>
                  <a:pt x="2420884" y="313578"/>
                  <a:pt x="2548241" y="313578"/>
                </a:cubicBezTo>
                <a:cubicBezTo>
                  <a:pt x="2603503" y="313578"/>
                  <a:pt x="2652759" y="300358"/>
                  <a:pt x="2696007" y="273933"/>
                </a:cubicBezTo>
                <a:cubicBezTo>
                  <a:pt x="2688802" y="273933"/>
                  <a:pt x="2675589" y="270322"/>
                  <a:pt x="2656362" y="263117"/>
                </a:cubicBezTo>
                <a:cubicBezTo>
                  <a:pt x="2637142" y="255911"/>
                  <a:pt x="2621517" y="252300"/>
                  <a:pt x="2609511" y="252300"/>
                </a:cubicBezTo>
                <a:cubicBezTo>
                  <a:pt x="2635936" y="252300"/>
                  <a:pt x="2560247" y="260712"/>
                  <a:pt x="2382437" y="277535"/>
                </a:cubicBezTo>
                <a:cubicBezTo>
                  <a:pt x="2430494" y="248698"/>
                  <a:pt x="2489360" y="234279"/>
                  <a:pt x="2559041" y="234279"/>
                </a:cubicBezTo>
                <a:cubicBezTo>
                  <a:pt x="2580673" y="234279"/>
                  <a:pt x="2614312" y="236084"/>
                  <a:pt x="2659972" y="239687"/>
                </a:cubicBezTo>
                <a:cubicBezTo>
                  <a:pt x="2705617" y="243290"/>
                  <a:pt x="2740462" y="245095"/>
                  <a:pt x="2764490" y="245095"/>
                </a:cubicBezTo>
                <a:cubicBezTo>
                  <a:pt x="2810143" y="245095"/>
                  <a:pt x="2855796" y="240286"/>
                  <a:pt x="2901457" y="230676"/>
                </a:cubicBezTo>
                <a:cubicBezTo>
                  <a:pt x="2853392" y="192229"/>
                  <a:pt x="2790924" y="173009"/>
                  <a:pt x="2714037" y="173009"/>
                </a:cubicBezTo>
                <a:cubicBezTo>
                  <a:pt x="2649156" y="173009"/>
                  <a:pt x="2566254" y="181421"/>
                  <a:pt x="2465331" y="198236"/>
                </a:cubicBezTo>
                <a:cubicBezTo>
                  <a:pt x="2537417" y="162193"/>
                  <a:pt x="2620319" y="144172"/>
                  <a:pt x="2714037" y="144172"/>
                </a:cubicBezTo>
                <a:cubicBezTo>
                  <a:pt x="2711632" y="144172"/>
                  <a:pt x="2781314" y="152583"/>
                  <a:pt x="2923073" y="169406"/>
                </a:cubicBezTo>
                <a:cubicBezTo>
                  <a:pt x="2879825" y="147782"/>
                  <a:pt x="2766895" y="126150"/>
                  <a:pt x="2584284" y="104526"/>
                </a:cubicBezTo>
                <a:cubicBezTo>
                  <a:pt x="2605908" y="99725"/>
                  <a:pt x="2632333" y="97321"/>
                  <a:pt x="2663575" y="97321"/>
                </a:cubicBezTo>
                <a:cubicBezTo>
                  <a:pt x="2706815" y="97321"/>
                  <a:pt x="2813754" y="111739"/>
                  <a:pt x="2984359" y="140569"/>
                </a:cubicBezTo>
                <a:lnTo>
                  <a:pt x="2807739" y="61278"/>
                </a:lnTo>
                <a:cubicBezTo>
                  <a:pt x="2899052" y="61278"/>
                  <a:pt x="2982553" y="92512"/>
                  <a:pt x="3058242" y="154988"/>
                </a:cubicBezTo>
                <a:cubicBezTo>
                  <a:pt x="3133931" y="217464"/>
                  <a:pt x="3175382" y="248698"/>
                  <a:pt x="3182587" y="248698"/>
                </a:cubicBezTo>
                <a:cubicBezTo>
                  <a:pt x="3209020" y="239088"/>
                  <a:pt x="3229438" y="219868"/>
                  <a:pt x="3243865" y="191031"/>
                </a:cubicBezTo>
                <a:cubicBezTo>
                  <a:pt x="3217424" y="157392"/>
                  <a:pt x="3163359" y="123754"/>
                  <a:pt x="3081671" y="90107"/>
                </a:cubicBezTo>
                <a:cubicBezTo>
                  <a:pt x="2987954" y="49263"/>
                  <a:pt x="2927890" y="19228"/>
                  <a:pt x="29014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7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304806" y="2447817"/>
            <a:ext cx="5148013" cy="2668468"/>
          </a:xfrm>
          <a:custGeom>
            <a:avLst/>
            <a:gdLst>
              <a:gd name="connsiteX0" fmla="*/ 3301509 w 5148013"/>
              <a:gd name="connsiteY0" fmla="*/ 1983 h 2668468"/>
              <a:gd name="connsiteX1" fmla="*/ 3403239 w 5148013"/>
              <a:gd name="connsiteY1" fmla="*/ 26640 h 2668468"/>
              <a:gd name="connsiteX2" fmla="*/ 3483386 w 5148013"/>
              <a:gd name="connsiteY2" fmla="*/ 91374 h 2668468"/>
              <a:gd name="connsiteX3" fmla="*/ 3640600 w 5148013"/>
              <a:gd name="connsiteY3" fmla="*/ 193104 h 2668468"/>
              <a:gd name="connsiteX4" fmla="*/ 3748492 w 5148013"/>
              <a:gd name="connsiteY4" fmla="*/ 267089 h 2668468"/>
              <a:gd name="connsiteX5" fmla="*/ 3797820 w 5148013"/>
              <a:gd name="connsiteY5" fmla="*/ 310247 h 2668468"/>
              <a:gd name="connsiteX6" fmla="*/ 4004347 w 5148013"/>
              <a:gd name="connsiteY6" fmla="*/ 442797 h 2668468"/>
              <a:gd name="connsiteX7" fmla="*/ 4022849 w 5148013"/>
              <a:gd name="connsiteY7" fmla="*/ 439715 h 2668468"/>
              <a:gd name="connsiteX8" fmla="*/ 4082957 w 5148013"/>
              <a:gd name="connsiteY8" fmla="*/ 465916 h 2668468"/>
              <a:gd name="connsiteX9" fmla="*/ 4133822 w 5148013"/>
              <a:gd name="connsiteY9" fmla="*/ 504449 h 2668468"/>
              <a:gd name="connsiteX10" fmla="*/ 4155405 w 5148013"/>
              <a:gd name="connsiteY10" fmla="*/ 513700 h 2668468"/>
              <a:gd name="connsiteX11" fmla="*/ 4183143 w 5148013"/>
              <a:gd name="connsiteY11" fmla="*/ 492117 h 2668468"/>
              <a:gd name="connsiteX12" fmla="*/ 4204726 w 5148013"/>
              <a:gd name="connsiteY12" fmla="*/ 489036 h 2668468"/>
              <a:gd name="connsiteX13" fmla="*/ 4318781 w 5148013"/>
              <a:gd name="connsiteY13" fmla="*/ 621593 h 2668468"/>
              <a:gd name="connsiteX14" fmla="*/ 4479083 w 5148013"/>
              <a:gd name="connsiteY14" fmla="*/ 707903 h 2668468"/>
              <a:gd name="connsiteX15" fmla="*/ 4500658 w 5148013"/>
              <a:gd name="connsiteY15" fmla="*/ 741817 h 2668468"/>
              <a:gd name="connsiteX16" fmla="*/ 4605463 w 5148013"/>
              <a:gd name="connsiteY16" fmla="*/ 663207 h 2668468"/>
              <a:gd name="connsiteX17" fmla="*/ 4704111 w 5148013"/>
              <a:gd name="connsiteY17" fmla="*/ 578434 h 2668468"/>
              <a:gd name="connsiteX18" fmla="*/ 4734938 w 5148013"/>
              <a:gd name="connsiteY18" fmla="*/ 578434 h 2668468"/>
              <a:gd name="connsiteX19" fmla="*/ 4756520 w 5148013"/>
              <a:gd name="connsiteY19" fmla="*/ 621593 h 2668468"/>
              <a:gd name="connsiteX20" fmla="*/ 4691779 w 5148013"/>
              <a:gd name="connsiteY20" fmla="*/ 800382 h 2668468"/>
              <a:gd name="connsiteX21" fmla="*/ 4623957 w 5148013"/>
              <a:gd name="connsiteY21" fmla="*/ 831208 h 2668468"/>
              <a:gd name="connsiteX22" fmla="*/ 4562311 w 5148013"/>
              <a:gd name="connsiteY22" fmla="*/ 815795 h 2668468"/>
              <a:gd name="connsiteX23" fmla="*/ 4531485 w 5148013"/>
              <a:gd name="connsiteY23" fmla="*/ 932938 h 2668468"/>
              <a:gd name="connsiteX24" fmla="*/ 4574636 w 5148013"/>
              <a:gd name="connsiteY24" fmla="*/ 1114815 h 2668468"/>
              <a:gd name="connsiteX25" fmla="*/ 4596219 w 5148013"/>
              <a:gd name="connsiteY25" fmla="*/ 1130229 h 2668468"/>
              <a:gd name="connsiteX26" fmla="*/ 4741107 w 5148013"/>
              <a:gd name="connsiteY26" fmla="*/ 1102484 h 2668468"/>
              <a:gd name="connsiteX27" fmla="*/ 4747270 w 5148013"/>
              <a:gd name="connsiteY27" fmla="*/ 1157974 h 2668468"/>
              <a:gd name="connsiteX28" fmla="*/ 4733401 w 5148013"/>
              <a:gd name="connsiteY28" fmla="*/ 1251990 h 2668468"/>
              <a:gd name="connsiteX29" fmla="*/ 4719525 w 5148013"/>
              <a:gd name="connsiteY29" fmla="*/ 1346014 h 2668468"/>
              <a:gd name="connsiteX30" fmla="*/ 4747270 w 5148013"/>
              <a:gd name="connsiteY30" fmla="*/ 1358346 h 2668468"/>
              <a:gd name="connsiteX31" fmla="*/ 4990800 w 5148013"/>
              <a:gd name="connsiteY31" fmla="*/ 1136391 h 2668468"/>
              <a:gd name="connsiteX32" fmla="*/ 5132600 w 5148013"/>
              <a:gd name="connsiteY32" fmla="*/ 818883 h 2668468"/>
              <a:gd name="connsiteX33" fmla="*/ 5148013 w 5148013"/>
              <a:gd name="connsiteY33" fmla="*/ 825046 h 2668468"/>
              <a:gd name="connsiteX34" fmla="*/ 5114099 w 5148013"/>
              <a:gd name="connsiteY34" fmla="*/ 1074738 h 2668468"/>
              <a:gd name="connsiteX35" fmla="*/ 5049371 w 5148013"/>
              <a:gd name="connsiteY35" fmla="*/ 1312106 h 2668468"/>
              <a:gd name="connsiteX36" fmla="*/ 4935310 w 5148013"/>
              <a:gd name="connsiteY36" fmla="*/ 1521721 h 2668468"/>
              <a:gd name="connsiteX37" fmla="*/ 4861332 w 5148013"/>
              <a:gd name="connsiteY37" fmla="*/ 1746757 h 2668468"/>
              <a:gd name="connsiteX38" fmla="*/ 4882907 w 5148013"/>
              <a:gd name="connsiteY38" fmla="*/ 1774502 h 2668468"/>
              <a:gd name="connsiteX39" fmla="*/ 4876738 w 5148013"/>
              <a:gd name="connsiteY39" fmla="*/ 1937878 h 2668468"/>
              <a:gd name="connsiteX40" fmla="*/ 4916815 w 5148013"/>
              <a:gd name="connsiteY40" fmla="*/ 2024195 h 2668468"/>
              <a:gd name="connsiteX41" fmla="*/ 4916815 w 5148013"/>
              <a:gd name="connsiteY41" fmla="*/ 2045771 h 2668468"/>
              <a:gd name="connsiteX42" fmla="*/ 4768846 w 5148013"/>
              <a:gd name="connsiteY42" fmla="*/ 2125918 h 2668468"/>
              <a:gd name="connsiteX43" fmla="*/ 4590056 w 5148013"/>
              <a:gd name="connsiteY43" fmla="*/ 2172157 h 2668468"/>
              <a:gd name="connsiteX44" fmla="*/ 4500658 w 5148013"/>
              <a:gd name="connsiteY44" fmla="*/ 2119755 h 2668468"/>
              <a:gd name="connsiteX45" fmla="*/ 4512983 w 5148013"/>
              <a:gd name="connsiteY45" fmla="*/ 2085848 h 2668468"/>
              <a:gd name="connsiteX46" fmla="*/ 4500658 w 5148013"/>
              <a:gd name="connsiteY46" fmla="*/ 2055021 h 2668468"/>
              <a:gd name="connsiteX47" fmla="*/ 4328032 w 5148013"/>
              <a:gd name="connsiteY47" fmla="*/ 1891638 h 2668468"/>
              <a:gd name="connsiteX48" fmla="*/ 4183143 w 5148013"/>
              <a:gd name="connsiteY48" fmla="*/ 1709761 h 2668468"/>
              <a:gd name="connsiteX49" fmla="*/ 3988941 w 5148013"/>
              <a:gd name="connsiteY49" fmla="*/ 1604957 h 2668468"/>
              <a:gd name="connsiteX50" fmla="*/ 3844053 w 5148013"/>
              <a:gd name="connsiteY50" fmla="*/ 1564880 h 2668468"/>
              <a:gd name="connsiteX51" fmla="*/ 3803982 w 5148013"/>
              <a:gd name="connsiteY51" fmla="*/ 1571042 h 2668468"/>
              <a:gd name="connsiteX52" fmla="*/ 3363162 w 5148013"/>
              <a:gd name="connsiteY52" fmla="*/ 2239980 h 2668468"/>
              <a:gd name="connsiteX53" fmla="*/ 3471054 w 5148013"/>
              <a:gd name="connsiteY53" fmla="*/ 2471178 h 2668468"/>
              <a:gd name="connsiteX54" fmla="*/ 3615936 w 5148013"/>
              <a:gd name="connsiteY54" fmla="*/ 2594483 h 2668468"/>
              <a:gd name="connsiteX55" fmla="*/ 3557371 w 5148013"/>
              <a:gd name="connsiteY55" fmla="*/ 2668468 h 2668468"/>
              <a:gd name="connsiteX56" fmla="*/ 3178203 w 5148013"/>
              <a:gd name="connsiteY56" fmla="*/ 2653055 h 2668468"/>
              <a:gd name="connsiteX57" fmla="*/ 3104225 w 5148013"/>
              <a:gd name="connsiteY57" fmla="*/ 2347872 h 2668468"/>
              <a:gd name="connsiteX58" fmla="*/ 3088805 w 5148013"/>
              <a:gd name="connsiteY58" fmla="*/ 1981036 h 2668468"/>
              <a:gd name="connsiteX59" fmla="*/ 3014827 w 5148013"/>
              <a:gd name="connsiteY59" fmla="*/ 2156744 h 2668468"/>
              <a:gd name="connsiteX60" fmla="*/ 2968581 w 5148013"/>
              <a:gd name="connsiteY60" fmla="*/ 2335540 h 2668468"/>
              <a:gd name="connsiteX61" fmla="*/ 3047191 w 5148013"/>
              <a:gd name="connsiteY61" fmla="*/ 2449595 h 2668468"/>
              <a:gd name="connsiteX62" fmla="*/ 3116550 w 5148013"/>
              <a:gd name="connsiteY62" fmla="*/ 2554406 h 2668468"/>
              <a:gd name="connsiteX63" fmla="*/ 3110388 w 5148013"/>
              <a:gd name="connsiteY63" fmla="*/ 2603727 h 2668468"/>
              <a:gd name="connsiteX64" fmla="*/ 2968581 w 5148013"/>
              <a:gd name="connsiteY64" fmla="*/ 2622229 h 2668468"/>
              <a:gd name="connsiteX65" fmla="*/ 2882271 w 5148013"/>
              <a:gd name="connsiteY65" fmla="*/ 2634554 h 2668468"/>
              <a:gd name="connsiteX66" fmla="*/ 2792873 w 5148013"/>
              <a:gd name="connsiteY66" fmla="*/ 2628391 h 2668468"/>
              <a:gd name="connsiteX67" fmla="*/ 2706563 w 5148013"/>
              <a:gd name="connsiteY67" fmla="*/ 2622229 h 2668468"/>
              <a:gd name="connsiteX68" fmla="*/ 2666486 w 5148013"/>
              <a:gd name="connsiteY68" fmla="*/ 2603727 h 2668468"/>
              <a:gd name="connsiteX69" fmla="*/ 2663398 w 5148013"/>
              <a:gd name="connsiteY69" fmla="*/ 2545162 h 2668468"/>
              <a:gd name="connsiteX70" fmla="*/ 2700394 w 5148013"/>
              <a:gd name="connsiteY70" fmla="*/ 2144419 h 2668468"/>
              <a:gd name="connsiteX71" fmla="*/ 2783629 w 5148013"/>
              <a:gd name="connsiteY71" fmla="*/ 1749838 h 2668468"/>
              <a:gd name="connsiteX72" fmla="*/ 2684980 w 5148013"/>
              <a:gd name="connsiteY72" fmla="*/ 1796078 h 2668468"/>
              <a:gd name="connsiteX73" fmla="*/ 2447620 w 5148013"/>
              <a:gd name="connsiteY73" fmla="*/ 1876225 h 2668468"/>
              <a:gd name="connsiteX74" fmla="*/ 2194839 w 5148013"/>
              <a:gd name="connsiteY74" fmla="*/ 1900889 h 2668468"/>
              <a:gd name="connsiteX75" fmla="*/ 1436510 w 5148013"/>
              <a:gd name="connsiteY75" fmla="*/ 1629614 h 2668468"/>
              <a:gd name="connsiteX76" fmla="*/ 1344031 w 5148013"/>
              <a:gd name="connsiteY76" fmla="*/ 1725174 h 2668468"/>
              <a:gd name="connsiteX77" fmla="*/ 1115921 w 5148013"/>
              <a:gd name="connsiteY77" fmla="*/ 1854649 h 2668468"/>
              <a:gd name="connsiteX78" fmla="*/ 1085088 w 5148013"/>
              <a:gd name="connsiteY78" fmla="*/ 2098179 h 2668468"/>
              <a:gd name="connsiteX79" fmla="*/ 1171404 w 5148013"/>
              <a:gd name="connsiteY79" fmla="*/ 2363285 h 2668468"/>
              <a:gd name="connsiteX80" fmla="*/ 1276215 w 5148013"/>
              <a:gd name="connsiteY80" fmla="*/ 2579070 h 2668468"/>
              <a:gd name="connsiteX81" fmla="*/ 1152903 w 5148013"/>
              <a:gd name="connsiteY81" fmla="*/ 2620684 h 2668468"/>
              <a:gd name="connsiteX82" fmla="*/ 1038848 w 5148013"/>
              <a:gd name="connsiteY82" fmla="*/ 2631472 h 2668468"/>
              <a:gd name="connsiteX83" fmla="*/ 977195 w 5148013"/>
              <a:gd name="connsiteY83" fmla="*/ 2646886 h 2668468"/>
              <a:gd name="connsiteX84" fmla="*/ 826144 w 5148013"/>
              <a:gd name="connsiteY84" fmla="*/ 2609897 h 2668468"/>
              <a:gd name="connsiteX85" fmla="*/ 826144 w 5148013"/>
              <a:gd name="connsiteY85" fmla="*/ 2526661 h 2668468"/>
              <a:gd name="connsiteX86" fmla="*/ 767579 w 5148013"/>
              <a:gd name="connsiteY86" fmla="*/ 2554406 h 2668468"/>
              <a:gd name="connsiteX87" fmla="*/ 745997 w 5148013"/>
              <a:gd name="connsiteY87" fmla="*/ 2545162 h 2668468"/>
              <a:gd name="connsiteX88" fmla="*/ 718252 w 5148013"/>
              <a:gd name="connsiteY88" fmla="*/ 2563657 h 2668468"/>
              <a:gd name="connsiteX89" fmla="*/ 690513 w 5148013"/>
              <a:gd name="connsiteY89" fmla="*/ 2566738 h 2668468"/>
              <a:gd name="connsiteX90" fmla="*/ 610359 w 5148013"/>
              <a:gd name="connsiteY90" fmla="*/ 2227648 h 2668468"/>
              <a:gd name="connsiteX91" fmla="*/ 548713 w 5148013"/>
              <a:gd name="connsiteY91" fmla="*/ 1888557 h 2668468"/>
              <a:gd name="connsiteX92" fmla="*/ 554876 w 5148013"/>
              <a:gd name="connsiteY92" fmla="*/ 1817654 h 2668468"/>
              <a:gd name="connsiteX93" fmla="*/ 670468 w 5148013"/>
              <a:gd name="connsiteY93" fmla="*/ 1735969 h 2668468"/>
              <a:gd name="connsiteX94" fmla="*/ 758329 w 5148013"/>
              <a:gd name="connsiteY94" fmla="*/ 1623451 h 2668468"/>
              <a:gd name="connsiteX95" fmla="*/ 656606 w 5148013"/>
              <a:gd name="connsiteY95" fmla="*/ 1295149 h 2668468"/>
              <a:gd name="connsiteX96" fmla="*/ 554876 w 5148013"/>
              <a:gd name="connsiteY96" fmla="*/ 951433 h 2668468"/>
              <a:gd name="connsiteX97" fmla="*/ 299020 w 5148013"/>
              <a:gd name="connsiteY97" fmla="*/ 1053163 h 2668468"/>
              <a:gd name="connsiteX98" fmla="*/ 0 w 5148013"/>
              <a:gd name="connsiteY98" fmla="*/ 1139473 h 2668468"/>
              <a:gd name="connsiteX99" fmla="*/ 123306 w 5148013"/>
              <a:gd name="connsiteY99" fmla="*/ 1013086 h 2668468"/>
              <a:gd name="connsiteX100" fmla="*/ 345253 w 5148013"/>
              <a:gd name="connsiteY100" fmla="*/ 1000754 h 2668468"/>
              <a:gd name="connsiteX101" fmla="*/ 527131 w 5148013"/>
              <a:gd name="connsiteY101" fmla="*/ 899031 h 2668468"/>
              <a:gd name="connsiteX102" fmla="*/ 678181 w 5148013"/>
              <a:gd name="connsiteY102" fmla="*/ 575353 h 2668468"/>
              <a:gd name="connsiteX103" fmla="*/ 869303 w 5148013"/>
              <a:gd name="connsiteY103" fmla="*/ 291746 h 2668468"/>
              <a:gd name="connsiteX104" fmla="*/ 989527 w 5148013"/>
              <a:gd name="connsiteY104" fmla="*/ 237800 h 2668468"/>
              <a:gd name="connsiteX105" fmla="*/ 1103582 w 5148013"/>
              <a:gd name="connsiteY105" fmla="*/ 186941 h 2668468"/>
              <a:gd name="connsiteX106" fmla="*/ 1491994 w 5148013"/>
              <a:gd name="connsiteY106" fmla="*/ 48223 h 2668468"/>
              <a:gd name="connsiteX107" fmla="*/ 1760188 w 5148013"/>
              <a:gd name="connsiteY107" fmla="*/ 77505 h 2668468"/>
              <a:gd name="connsiteX108" fmla="*/ 2031463 w 5148013"/>
              <a:gd name="connsiteY108" fmla="*/ 106787 h 2668468"/>
              <a:gd name="connsiteX109" fmla="*/ 2225665 w 5148013"/>
              <a:gd name="connsiteY109" fmla="*/ 69798 h 2668468"/>
              <a:gd name="connsiteX110" fmla="*/ 2564756 w 5148013"/>
              <a:gd name="connsiteY110" fmla="*/ 128370 h 2668468"/>
              <a:gd name="connsiteX111" fmla="*/ 2934673 w 5148013"/>
              <a:gd name="connsiteY111" fmla="*/ 85212 h 2668468"/>
              <a:gd name="connsiteX112" fmla="*/ 3301509 w 5148013"/>
              <a:gd name="connsiteY112" fmla="*/ 1983 h 266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148013" h="2668468">
                <a:moveTo>
                  <a:pt x="3301509" y="1983"/>
                </a:moveTo>
                <a:cubicBezTo>
                  <a:pt x="3328229" y="-4186"/>
                  <a:pt x="3362137" y="4033"/>
                  <a:pt x="3403239" y="26640"/>
                </a:cubicBezTo>
                <a:cubicBezTo>
                  <a:pt x="3438171" y="45134"/>
                  <a:pt x="3464892" y="66717"/>
                  <a:pt x="3483386" y="91374"/>
                </a:cubicBezTo>
                <a:cubicBezTo>
                  <a:pt x="3524481" y="148921"/>
                  <a:pt x="3576890" y="182828"/>
                  <a:pt x="3640600" y="193104"/>
                </a:cubicBezTo>
                <a:cubicBezTo>
                  <a:pt x="3694033" y="201323"/>
                  <a:pt x="3729998" y="225987"/>
                  <a:pt x="3748492" y="267089"/>
                </a:cubicBezTo>
                <a:cubicBezTo>
                  <a:pt x="3758768" y="291746"/>
                  <a:pt x="3775212" y="306134"/>
                  <a:pt x="3797820" y="310247"/>
                </a:cubicBezTo>
                <a:cubicBezTo>
                  <a:pt x="3884130" y="324629"/>
                  <a:pt x="3952970" y="368812"/>
                  <a:pt x="4004347" y="442797"/>
                </a:cubicBezTo>
                <a:cubicBezTo>
                  <a:pt x="4008460" y="440740"/>
                  <a:pt x="4014630" y="439715"/>
                  <a:pt x="4022849" y="439715"/>
                </a:cubicBezTo>
                <a:cubicBezTo>
                  <a:pt x="4033124" y="439715"/>
                  <a:pt x="4053163" y="448447"/>
                  <a:pt x="4082957" y="465916"/>
                </a:cubicBezTo>
                <a:cubicBezTo>
                  <a:pt x="4112759" y="483386"/>
                  <a:pt x="4129710" y="496230"/>
                  <a:pt x="4133822" y="504449"/>
                </a:cubicBezTo>
                <a:lnTo>
                  <a:pt x="4155405" y="513700"/>
                </a:lnTo>
                <a:lnTo>
                  <a:pt x="4183143" y="492117"/>
                </a:lnTo>
                <a:lnTo>
                  <a:pt x="4204726" y="489036"/>
                </a:lnTo>
                <a:cubicBezTo>
                  <a:pt x="4268435" y="507531"/>
                  <a:pt x="4306449" y="551721"/>
                  <a:pt x="4318781" y="621593"/>
                </a:cubicBezTo>
                <a:cubicBezTo>
                  <a:pt x="4337282" y="642144"/>
                  <a:pt x="4390709" y="670914"/>
                  <a:pt x="4479083" y="707903"/>
                </a:cubicBezTo>
                <a:lnTo>
                  <a:pt x="4500658" y="741817"/>
                </a:lnTo>
                <a:cubicBezTo>
                  <a:pt x="4535591" y="733591"/>
                  <a:pt x="4570530" y="707390"/>
                  <a:pt x="4605463" y="663207"/>
                </a:cubicBezTo>
                <a:cubicBezTo>
                  <a:pt x="4640402" y="619024"/>
                  <a:pt x="4673285" y="590766"/>
                  <a:pt x="4704111" y="578434"/>
                </a:cubicBezTo>
                <a:lnTo>
                  <a:pt x="4734938" y="578434"/>
                </a:lnTo>
                <a:cubicBezTo>
                  <a:pt x="4749326" y="586653"/>
                  <a:pt x="4756520" y="601042"/>
                  <a:pt x="4756520" y="621593"/>
                </a:cubicBezTo>
                <a:cubicBezTo>
                  <a:pt x="4756520" y="664751"/>
                  <a:pt x="4734938" y="724348"/>
                  <a:pt x="4691779" y="800382"/>
                </a:cubicBezTo>
                <a:cubicBezTo>
                  <a:pt x="4675341" y="814770"/>
                  <a:pt x="4652734" y="825046"/>
                  <a:pt x="4623957" y="831208"/>
                </a:cubicBezTo>
                <a:lnTo>
                  <a:pt x="4562311" y="815795"/>
                </a:lnTo>
                <a:cubicBezTo>
                  <a:pt x="4541760" y="869229"/>
                  <a:pt x="4531485" y="908274"/>
                  <a:pt x="4531485" y="932938"/>
                </a:cubicBezTo>
                <a:cubicBezTo>
                  <a:pt x="4531485" y="947327"/>
                  <a:pt x="4545866" y="1007948"/>
                  <a:pt x="4574636" y="1114815"/>
                </a:cubicBezTo>
                <a:lnTo>
                  <a:pt x="4596219" y="1130229"/>
                </a:lnTo>
                <a:lnTo>
                  <a:pt x="4741107" y="1102484"/>
                </a:lnTo>
                <a:cubicBezTo>
                  <a:pt x="4745213" y="1139473"/>
                  <a:pt x="4747270" y="1157974"/>
                  <a:pt x="4747270" y="1157974"/>
                </a:cubicBezTo>
                <a:cubicBezTo>
                  <a:pt x="4747270" y="1180574"/>
                  <a:pt x="4742644" y="1211920"/>
                  <a:pt x="4733401" y="1251990"/>
                </a:cubicBezTo>
                <a:cubicBezTo>
                  <a:pt x="4724150" y="1292067"/>
                  <a:pt x="4719525" y="1323406"/>
                  <a:pt x="4719525" y="1346014"/>
                </a:cubicBezTo>
                <a:lnTo>
                  <a:pt x="4747270" y="1358346"/>
                </a:lnTo>
                <a:cubicBezTo>
                  <a:pt x="4845918" y="1333682"/>
                  <a:pt x="4927084" y="1259697"/>
                  <a:pt x="4990800" y="1136391"/>
                </a:cubicBezTo>
                <a:cubicBezTo>
                  <a:pt x="5038064" y="1029530"/>
                  <a:pt x="5085336" y="923688"/>
                  <a:pt x="5132600" y="818883"/>
                </a:cubicBezTo>
                <a:lnTo>
                  <a:pt x="5148013" y="825046"/>
                </a:lnTo>
                <a:cubicBezTo>
                  <a:pt x="5148013" y="876423"/>
                  <a:pt x="5136706" y="959652"/>
                  <a:pt x="5114099" y="1074738"/>
                </a:cubicBezTo>
                <a:cubicBezTo>
                  <a:pt x="5091498" y="1195988"/>
                  <a:pt x="5069916" y="1275110"/>
                  <a:pt x="5049371" y="1312106"/>
                </a:cubicBezTo>
                <a:cubicBezTo>
                  <a:pt x="5010319" y="1381978"/>
                  <a:pt x="4972305" y="1451850"/>
                  <a:pt x="4935310" y="1521721"/>
                </a:cubicBezTo>
                <a:cubicBezTo>
                  <a:pt x="4896257" y="1601869"/>
                  <a:pt x="4871600" y="1676885"/>
                  <a:pt x="4861332" y="1746757"/>
                </a:cubicBezTo>
                <a:cubicBezTo>
                  <a:pt x="4867487" y="1752920"/>
                  <a:pt x="4874682" y="1762170"/>
                  <a:pt x="4882907" y="1774502"/>
                </a:cubicBezTo>
                <a:lnTo>
                  <a:pt x="4876738" y="1937878"/>
                </a:lnTo>
                <a:lnTo>
                  <a:pt x="4916815" y="2024195"/>
                </a:lnTo>
                <a:lnTo>
                  <a:pt x="4916815" y="2045771"/>
                </a:lnTo>
                <a:cubicBezTo>
                  <a:pt x="4906540" y="2068378"/>
                  <a:pt x="4857212" y="2095091"/>
                  <a:pt x="4768846" y="2125918"/>
                </a:cubicBezTo>
                <a:cubicBezTo>
                  <a:pt x="4680479" y="2156744"/>
                  <a:pt x="4620883" y="2172157"/>
                  <a:pt x="4590056" y="2172157"/>
                </a:cubicBezTo>
                <a:cubicBezTo>
                  <a:pt x="4553061" y="2172157"/>
                  <a:pt x="4523266" y="2154695"/>
                  <a:pt x="4500658" y="2119755"/>
                </a:cubicBezTo>
                <a:lnTo>
                  <a:pt x="4512983" y="2085848"/>
                </a:lnTo>
                <a:lnTo>
                  <a:pt x="4500658" y="2055021"/>
                </a:lnTo>
                <a:cubicBezTo>
                  <a:pt x="4496545" y="2050908"/>
                  <a:pt x="4439005" y="1996450"/>
                  <a:pt x="4328032" y="1891638"/>
                </a:cubicBezTo>
                <a:cubicBezTo>
                  <a:pt x="4256097" y="1825879"/>
                  <a:pt x="4207807" y="1765252"/>
                  <a:pt x="4183143" y="1709761"/>
                </a:cubicBezTo>
                <a:cubicBezTo>
                  <a:pt x="4070113" y="1664553"/>
                  <a:pt x="4005379" y="1629614"/>
                  <a:pt x="3988941" y="1604957"/>
                </a:cubicBezTo>
                <a:cubicBezTo>
                  <a:pt x="3919069" y="1578237"/>
                  <a:pt x="3870766" y="1564880"/>
                  <a:pt x="3844053" y="1564880"/>
                </a:cubicBezTo>
                <a:cubicBezTo>
                  <a:pt x="3829664" y="1564880"/>
                  <a:pt x="3816314" y="1566936"/>
                  <a:pt x="3803982" y="1571042"/>
                </a:cubicBezTo>
                <a:cubicBezTo>
                  <a:pt x="3510093" y="1809435"/>
                  <a:pt x="3363162" y="2032414"/>
                  <a:pt x="3363162" y="2239980"/>
                </a:cubicBezTo>
                <a:cubicBezTo>
                  <a:pt x="3363162" y="2338621"/>
                  <a:pt x="3399126" y="2415687"/>
                  <a:pt x="3471054" y="2471178"/>
                </a:cubicBezTo>
                <a:cubicBezTo>
                  <a:pt x="3551202" y="2495835"/>
                  <a:pt x="3599498" y="2536937"/>
                  <a:pt x="3615936" y="2594483"/>
                </a:cubicBezTo>
                <a:cubicBezTo>
                  <a:pt x="3613886" y="2633529"/>
                  <a:pt x="3594360" y="2658193"/>
                  <a:pt x="3557371" y="2668468"/>
                </a:cubicBezTo>
                <a:lnTo>
                  <a:pt x="3178203" y="2653055"/>
                </a:lnTo>
                <a:cubicBezTo>
                  <a:pt x="3145320" y="2620172"/>
                  <a:pt x="3120663" y="2518442"/>
                  <a:pt x="3104225" y="2347872"/>
                </a:cubicBezTo>
                <a:cubicBezTo>
                  <a:pt x="3089837" y="2206072"/>
                  <a:pt x="3084699" y="2083791"/>
                  <a:pt x="3088805" y="1981036"/>
                </a:cubicBezTo>
                <a:cubicBezTo>
                  <a:pt x="3066205" y="2024195"/>
                  <a:pt x="3041541" y="2082766"/>
                  <a:pt x="3014827" y="2156744"/>
                </a:cubicBezTo>
                <a:cubicBezTo>
                  <a:pt x="2984001" y="2243061"/>
                  <a:pt x="2968581" y="2302657"/>
                  <a:pt x="2968581" y="2335540"/>
                </a:cubicBezTo>
                <a:cubicBezTo>
                  <a:pt x="2974750" y="2347872"/>
                  <a:pt x="3000951" y="2385893"/>
                  <a:pt x="3047191" y="2449595"/>
                </a:cubicBezTo>
                <a:cubicBezTo>
                  <a:pt x="3093431" y="2513304"/>
                  <a:pt x="3116550" y="2548244"/>
                  <a:pt x="3116550" y="2554406"/>
                </a:cubicBezTo>
                <a:cubicBezTo>
                  <a:pt x="3116550" y="2570851"/>
                  <a:pt x="3114494" y="2587289"/>
                  <a:pt x="3110388" y="2603727"/>
                </a:cubicBezTo>
                <a:cubicBezTo>
                  <a:pt x="3067229" y="2628391"/>
                  <a:pt x="3019965" y="2634554"/>
                  <a:pt x="2968581" y="2622229"/>
                </a:cubicBezTo>
                <a:cubicBezTo>
                  <a:pt x="2956256" y="2630448"/>
                  <a:pt x="2927479" y="2634554"/>
                  <a:pt x="2882271" y="2634554"/>
                </a:cubicBezTo>
                <a:cubicBezTo>
                  <a:pt x="2861713" y="2634554"/>
                  <a:pt x="2831918" y="2632504"/>
                  <a:pt x="2792873" y="2628391"/>
                </a:cubicBezTo>
                <a:cubicBezTo>
                  <a:pt x="2753827" y="2624278"/>
                  <a:pt x="2725057" y="2622229"/>
                  <a:pt x="2706563" y="2622229"/>
                </a:cubicBezTo>
                <a:lnTo>
                  <a:pt x="2666486" y="2603727"/>
                </a:lnTo>
                <a:lnTo>
                  <a:pt x="2663398" y="2545162"/>
                </a:lnTo>
                <a:cubicBezTo>
                  <a:pt x="2657235" y="2438295"/>
                  <a:pt x="2669567" y="2304714"/>
                  <a:pt x="2700394" y="2144419"/>
                </a:cubicBezTo>
                <a:cubicBezTo>
                  <a:pt x="2727107" y="2012888"/>
                  <a:pt x="2754852" y="1881363"/>
                  <a:pt x="2783629" y="1749838"/>
                </a:cubicBezTo>
                <a:cubicBezTo>
                  <a:pt x="2756909" y="1753951"/>
                  <a:pt x="2724026" y="1769364"/>
                  <a:pt x="2684980" y="1796078"/>
                </a:cubicBezTo>
                <a:cubicBezTo>
                  <a:pt x="2635659" y="1828961"/>
                  <a:pt x="2556537" y="1855674"/>
                  <a:pt x="2447620" y="1876225"/>
                </a:cubicBezTo>
                <a:cubicBezTo>
                  <a:pt x="2357197" y="1892670"/>
                  <a:pt x="2272930" y="1900889"/>
                  <a:pt x="2194839" y="1900889"/>
                </a:cubicBezTo>
                <a:cubicBezTo>
                  <a:pt x="1894793" y="1900889"/>
                  <a:pt x="1642020" y="1810466"/>
                  <a:pt x="1436510" y="1629614"/>
                </a:cubicBezTo>
                <a:cubicBezTo>
                  <a:pt x="1407733" y="1664553"/>
                  <a:pt x="1376914" y="1696404"/>
                  <a:pt x="1344031" y="1725174"/>
                </a:cubicBezTo>
                <a:cubicBezTo>
                  <a:pt x="1331699" y="1729287"/>
                  <a:pt x="1255658" y="1772446"/>
                  <a:pt x="1115921" y="1854649"/>
                </a:cubicBezTo>
                <a:cubicBezTo>
                  <a:pt x="1095363" y="1924521"/>
                  <a:pt x="1085088" y="2005700"/>
                  <a:pt x="1085088" y="2098179"/>
                </a:cubicBezTo>
                <a:cubicBezTo>
                  <a:pt x="1085088" y="2198878"/>
                  <a:pt x="1113864" y="2287244"/>
                  <a:pt x="1171404" y="2363285"/>
                </a:cubicBezTo>
                <a:cubicBezTo>
                  <a:pt x="1235107" y="2445489"/>
                  <a:pt x="1270046" y="2517417"/>
                  <a:pt x="1276215" y="2579070"/>
                </a:cubicBezTo>
                <a:cubicBezTo>
                  <a:pt x="1249502" y="2593452"/>
                  <a:pt x="1208393" y="2607328"/>
                  <a:pt x="1152903" y="2620684"/>
                </a:cubicBezTo>
                <a:cubicBezTo>
                  <a:pt x="1097426" y="2634041"/>
                  <a:pt x="1059399" y="2637642"/>
                  <a:pt x="1038848" y="2631472"/>
                </a:cubicBezTo>
                <a:cubicBezTo>
                  <a:pt x="1020353" y="2641748"/>
                  <a:pt x="999802" y="2646886"/>
                  <a:pt x="977195" y="2646886"/>
                </a:cubicBezTo>
                <a:cubicBezTo>
                  <a:pt x="977195" y="2646886"/>
                  <a:pt x="926842" y="2634554"/>
                  <a:pt x="826144" y="2609897"/>
                </a:cubicBezTo>
                <a:lnTo>
                  <a:pt x="826144" y="2526661"/>
                </a:lnTo>
                <a:lnTo>
                  <a:pt x="767579" y="2554406"/>
                </a:lnTo>
                <a:lnTo>
                  <a:pt x="745997" y="2545162"/>
                </a:lnTo>
                <a:lnTo>
                  <a:pt x="718252" y="2563657"/>
                </a:lnTo>
                <a:lnTo>
                  <a:pt x="690513" y="2566738"/>
                </a:lnTo>
                <a:cubicBezTo>
                  <a:pt x="684344" y="2521523"/>
                  <a:pt x="657630" y="2408493"/>
                  <a:pt x="610359" y="2227648"/>
                </a:cubicBezTo>
                <a:cubicBezTo>
                  <a:pt x="569257" y="2069403"/>
                  <a:pt x="548713" y="1956373"/>
                  <a:pt x="548713" y="1888557"/>
                </a:cubicBezTo>
                <a:cubicBezTo>
                  <a:pt x="548713" y="1853618"/>
                  <a:pt x="550763" y="1829986"/>
                  <a:pt x="554876" y="1817654"/>
                </a:cubicBezTo>
                <a:cubicBezTo>
                  <a:pt x="593921" y="1790940"/>
                  <a:pt x="632461" y="1763707"/>
                  <a:pt x="670468" y="1735969"/>
                </a:cubicBezTo>
                <a:cubicBezTo>
                  <a:pt x="708495" y="1708224"/>
                  <a:pt x="737778" y="1670716"/>
                  <a:pt x="758329" y="1623451"/>
                </a:cubicBezTo>
                <a:cubicBezTo>
                  <a:pt x="758329" y="1549467"/>
                  <a:pt x="724421" y="1440030"/>
                  <a:pt x="656606" y="1295149"/>
                </a:cubicBezTo>
                <a:cubicBezTo>
                  <a:pt x="588777" y="1150267"/>
                  <a:pt x="554876" y="1035693"/>
                  <a:pt x="554876" y="951433"/>
                </a:cubicBezTo>
                <a:cubicBezTo>
                  <a:pt x="485004" y="1013086"/>
                  <a:pt x="399712" y="1046993"/>
                  <a:pt x="299020" y="1053163"/>
                </a:cubicBezTo>
                <a:cubicBezTo>
                  <a:pt x="237361" y="1092208"/>
                  <a:pt x="137694" y="1120978"/>
                  <a:pt x="0" y="1139473"/>
                </a:cubicBezTo>
                <a:cubicBezTo>
                  <a:pt x="2057" y="1129197"/>
                  <a:pt x="43158" y="1087070"/>
                  <a:pt x="123306" y="1013086"/>
                </a:cubicBezTo>
                <a:cubicBezTo>
                  <a:pt x="197291" y="1008979"/>
                  <a:pt x="271269" y="1004867"/>
                  <a:pt x="345253" y="1000754"/>
                </a:cubicBezTo>
                <a:cubicBezTo>
                  <a:pt x="437733" y="988428"/>
                  <a:pt x="498361" y="954514"/>
                  <a:pt x="527131" y="899031"/>
                </a:cubicBezTo>
                <a:cubicBezTo>
                  <a:pt x="576452" y="792163"/>
                  <a:pt x="626804" y="684270"/>
                  <a:pt x="678181" y="575353"/>
                </a:cubicBezTo>
                <a:cubicBezTo>
                  <a:pt x="752159" y="423277"/>
                  <a:pt x="815869" y="328742"/>
                  <a:pt x="869303" y="291746"/>
                </a:cubicBezTo>
                <a:cubicBezTo>
                  <a:pt x="893966" y="275308"/>
                  <a:pt x="934037" y="257326"/>
                  <a:pt x="989527" y="237800"/>
                </a:cubicBezTo>
                <a:cubicBezTo>
                  <a:pt x="1045017" y="218280"/>
                  <a:pt x="1083031" y="201323"/>
                  <a:pt x="1103582" y="186941"/>
                </a:cubicBezTo>
                <a:cubicBezTo>
                  <a:pt x="1237170" y="94462"/>
                  <a:pt x="1366638" y="48223"/>
                  <a:pt x="1491994" y="48223"/>
                </a:cubicBezTo>
                <a:cubicBezTo>
                  <a:pt x="1551590" y="48223"/>
                  <a:pt x="1640995" y="57979"/>
                  <a:pt x="1760188" y="77505"/>
                </a:cubicBezTo>
                <a:cubicBezTo>
                  <a:pt x="1879387" y="97031"/>
                  <a:pt x="1969810" y="106787"/>
                  <a:pt x="2031463" y="106787"/>
                </a:cubicBezTo>
                <a:cubicBezTo>
                  <a:pt x="2111610" y="106787"/>
                  <a:pt x="2176344" y="94462"/>
                  <a:pt x="2225665" y="69798"/>
                </a:cubicBezTo>
                <a:cubicBezTo>
                  <a:pt x="2328420" y="108844"/>
                  <a:pt x="2441450" y="128370"/>
                  <a:pt x="2564756" y="128370"/>
                </a:cubicBezTo>
                <a:cubicBezTo>
                  <a:pt x="2669567" y="128370"/>
                  <a:pt x="2792873" y="113981"/>
                  <a:pt x="2934673" y="85212"/>
                </a:cubicBezTo>
                <a:cubicBezTo>
                  <a:pt x="3057979" y="56442"/>
                  <a:pt x="3180260" y="28696"/>
                  <a:pt x="3301509" y="19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8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圖片版面配置區 11"/>
          <p:cNvSpPr>
            <a:spLocks noGrp="1"/>
          </p:cNvSpPr>
          <p:nvPr>
            <p:ph type="pic" sz="quarter" idx="13"/>
          </p:nvPr>
        </p:nvSpPr>
        <p:spPr>
          <a:xfrm>
            <a:off x="590103" y="1718803"/>
            <a:ext cx="4453399" cy="3582540"/>
          </a:xfrm>
          <a:custGeom>
            <a:avLst/>
            <a:gdLst>
              <a:gd name="connsiteX0" fmla="*/ 3726184 w 4453399"/>
              <a:gd name="connsiteY0" fmla="*/ 2986177 h 3582540"/>
              <a:gd name="connsiteX1" fmla="*/ 3795835 w 4453399"/>
              <a:gd name="connsiteY1" fmla="*/ 3182056 h 3582540"/>
              <a:gd name="connsiteX2" fmla="*/ 3795842 w 4453399"/>
              <a:gd name="connsiteY2" fmla="*/ 3182056 h 3582540"/>
              <a:gd name="connsiteX3" fmla="*/ 3750141 w 4453399"/>
              <a:gd name="connsiteY3" fmla="*/ 3055993 h 3582540"/>
              <a:gd name="connsiteX4" fmla="*/ 3726191 w 4453399"/>
              <a:gd name="connsiteY4" fmla="*/ 2986177 h 3582540"/>
              <a:gd name="connsiteX5" fmla="*/ 3486767 w 4453399"/>
              <a:gd name="connsiteY5" fmla="*/ 0 h 3582540"/>
              <a:gd name="connsiteX6" fmla="*/ 3691365 w 4453399"/>
              <a:gd name="connsiteY6" fmla="*/ 213295 h 3582540"/>
              <a:gd name="connsiteX7" fmla="*/ 3795835 w 4453399"/>
              <a:gd name="connsiteY7" fmla="*/ 178477 h 3582540"/>
              <a:gd name="connsiteX8" fmla="*/ 3856774 w 4453399"/>
              <a:gd name="connsiteY8" fmla="*/ 280769 h 3582540"/>
              <a:gd name="connsiteX9" fmla="*/ 3987365 w 4453399"/>
              <a:gd name="connsiteY9" fmla="*/ 304712 h 3582540"/>
              <a:gd name="connsiteX10" fmla="*/ 4252902 w 4453399"/>
              <a:gd name="connsiteY10" fmla="*/ 578953 h 3582540"/>
              <a:gd name="connsiteX11" fmla="*/ 4387849 w 4453399"/>
              <a:gd name="connsiteY11" fmla="*/ 663836 h 3582540"/>
              <a:gd name="connsiteX12" fmla="*/ 4453144 w 4453399"/>
              <a:gd name="connsiteY12" fmla="*/ 779188 h 3582540"/>
              <a:gd name="connsiteX13" fmla="*/ 4453144 w 4453399"/>
              <a:gd name="connsiteY13" fmla="*/ 814014 h 3582540"/>
              <a:gd name="connsiteX14" fmla="*/ 4400909 w 4453399"/>
              <a:gd name="connsiteY14" fmla="*/ 848839 h 3582540"/>
              <a:gd name="connsiteX15" fmla="*/ 3887251 w 4453399"/>
              <a:gd name="connsiteY15" fmla="*/ 744370 h 3582540"/>
              <a:gd name="connsiteX16" fmla="*/ 3917721 w 4453399"/>
              <a:gd name="connsiteY16" fmla="*/ 1388612 h 3582540"/>
              <a:gd name="connsiteX17" fmla="*/ 3943835 w 4453399"/>
              <a:gd name="connsiteY17" fmla="*/ 2032861 h 3582540"/>
              <a:gd name="connsiteX18" fmla="*/ 3874191 w 4453399"/>
              <a:gd name="connsiteY18" fmla="*/ 2337572 h 3582540"/>
              <a:gd name="connsiteX19" fmla="*/ 3808895 w 4453399"/>
              <a:gd name="connsiteY19" fmla="*/ 2637935 h 3582540"/>
              <a:gd name="connsiteX20" fmla="*/ 3813244 w 4453399"/>
              <a:gd name="connsiteY20" fmla="*/ 2685814 h 3582540"/>
              <a:gd name="connsiteX21" fmla="*/ 4078781 w 4453399"/>
              <a:gd name="connsiteY21" fmla="*/ 2812049 h 3582540"/>
              <a:gd name="connsiteX22" fmla="*/ 4235493 w 4453399"/>
              <a:gd name="connsiteY22" fmla="*/ 3042761 h 3582540"/>
              <a:gd name="connsiteX23" fmla="*/ 3813244 w 4453399"/>
              <a:gd name="connsiteY23" fmla="*/ 3321359 h 3582540"/>
              <a:gd name="connsiteX24" fmla="*/ 3787130 w 4453399"/>
              <a:gd name="connsiteY24" fmla="*/ 3460654 h 3582540"/>
              <a:gd name="connsiteX25" fmla="*/ 3656540 w 4453399"/>
              <a:gd name="connsiteY25" fmla="*/ 3530298 h 3582540"/>
              <a:gd name="connsiteX26" fmla="*/ 3142881 w 4453399"/>
              <a:gd name="connsiteY26" fmla="*/ 3560775 h 3582540"/>
              <a:gd name="connsiteX27" fmla="*/ 2851230 w 4453399"/>
              <a:gd name="connsiteY27" fmla="*/ 3517245 h 3582540"/>
              <a:gd name="connsiteX28" fmla="*/ 2568284 w 4453399"/>
              <a:gd name="connsiteY28" fmla="*/ 3373594 h 3582540"/>
              <a:gd name="connsiteX29" fmla="*/ 2585693 w 4453399"/>
              <a:gd name="connsiteY29" fmla="*/ 3317003 h 3582540"/>
              <a:gd name="connsiteX30" fmla="*/ 2650988 w 4453399"/>
              <a:gd name="connsiteY30" fmla="*/ 3312647 h 3582540"/>
              <a:gd name="connsiteX31" fmla="*/ 2881700 w 4453399"/>
              <a:gd name="connsiteY31" fmla="*/ 3384476 h 3582540"/>
              <a:gd name="connsiteX32" fmla="*/ 3103707 w 4453399"/>
              <a:gd name="connsiteY32" fmla="*/ 3465010 h 3582540"/>
              <a:gd name="connsiteX33" fmla="*/ 3578184 w 4453399"/>
              <a:gd name="connsiteY33" fmla="*/ 3391003 h 3582540"/>
              <a:gd name="connsiteX34" fmla="*/ 3569479 w 4453399"/>
              <a:gd name="connsiteY34" fmla="*/ 3351828 h 3582540"/>
              <a:gd name="connsiteX35" fmla="*/ 3138526 w 4453399"/>
              <a:gd name="connsiteY35" fmla="*/ 3399707 h 3582540"/>
              <a:gd name="connsiteX36" fmla="*/ 3016639 w 4453399"/>
              <a:gd name="connsiteY36" fmla="*/ 3324486 h 3582540"/>
              <a:gd name="connsiteX37" fmla="*/ 3016639 w 4453399"/>
              <a:gd name="connsiteY37" fmla="*/ 3295238 h 3582540"/>
              <a:gd name="connsiteX38" fmla="*/ 3269116 w 4453399"/>
              <a:gd name="connsiteY38" fmla="*/ 3295238 h 3582540"/>
              <a:gd name="connsiteX39" fmla="*/ 3421472 w 4453399"/>
              <a:gd name="connsiteY39" fmla="*/ 3295238 h 3582540"/>
              <a:gd name="connsiteX40" fmla="*/ 3412767 w 4453399"/>
              <a:gd name="connsiteY40" fmla="*/ 3255585 h 3582540"/>
              <a:gd name="connsiteX41" fmla="*/ 3221237 w 4453399"/>
              <a:gd name="connsiteY41" fmla="*/ 3118875 h 3582540"/>
              <a:gd name="connsiteX42" fmla="*/ 3051465 w 4453399"/>
              <a:gd name="connsiteY42" fmla="*/ 2951352 h 3582540"/>
              <a:gd name="connsiteX43" fmla="*/ 2489928 w 4453399"/>
              <a:gd name="connsiteY43" fmla="*/ 2986177 h 3582540"/>
              <a:gd name="connsiteX44" fmla="*/ 1928384 w 4453399"/>
              <a:gd name="connsiteY44" fmla="*/ 2951352 h 3582540"/>
              <a:gd name="connsiteX45" fmla="*/ 1628028 w 4453399"/>
              <a:gd name="connsiteY45" fmla="*/ 2859935 h 3582540"/>
              <a:gd name="connsiteX46" fmla="*/ 1323316 w 4453399"/>
              <a:gd name="connsiteY46" fmla="*/ 2803345 h 3582540"/>
              <a:gd name="connsiteX47" fmla="*/ 1166612 w 4453399"/>
              <a:gd name="connsiteY47" fmla="*/ 3012291 h 3582540"/>
              <a:gd name="connsiteX48" fmla="*/ 1893565 w 4453399"/>
              <a:gd name="connsiteY48" fmla="*/ 3160291 h 3582540"/>
              <a:gd name="connsiteX49" fmla="*/ 1902270 w 4453399"/>
              <a:gd name="connsiteY49" fmla="*/ 3225586 h 3582540"/>
              <a:gd name="connsiteX50" fmla="*/ 1741209 w 4453399"/>
              <a:gd name="connsiteY50" fmla="*/ 3229942 h 3582540"/>
              <a:gd name="connsiteX51" fmla="*/ 1432142 w 4453399"/>
              <a:gd name="connsiteY51" fmla="*/ 3186412 h 3582540"/>
              <a:gd name="connsiteX52" fmla="*/ 1131786 w 4453399"/>
              <a:gd name="connsiteY52" fmla="*/ 3138533 h 3582540"/>
              <a:gd name="connsiteX53" fmla="*/ 944604 w 4453399"/>
              <a:gd name="connsiteY53" fmla="*/ 3308298 h 3582540"/>
              <a:gd name="connsiteX54" fmla="*/ 1449558 w 4453399"/>
              <a:gd name="connsiteY54" fmla="*/ 3377942 h 3582540"/>
              <a:gd name="connsiteX55" fmla="*/ 1937095 w 4453399"/>
              <a:gd name="connsiteY55" fmla="*/ 3521594 h 3582540"/>
              <a:gd name="connsiteX56" fmla="*/ 1876149 w 4453399"/>
              <a:gd name="connsiteY56" fmla="*/ 3582540 h 3582540"/>
              <a:gd name="connsiteX57" fmla="*/ 1601914 w 4453399"/>
              <a:gd name="connsiteY57" fmla="*/ 3530298 h 3582540"/>
              <a:gd name="connsiteX58" fmla="*/ 1310256 w 4453399"/>
              <a:gd name="connsiteY58" fmla="*/ 3460654 h 3582540"/>
              <a:gd name="connsiteX59" fmla="*/ 735658 w 4453399"/>
              <a:gd name="connsiteY59" fmla="*/ 3447594 h 3582540"/>
              <a:gd name="connsiteX60" fmla="*/ 596363 w 4453399"/>
              <a:gd name="connsiteY60" fmla="*/ 3382298 h 3582540"/>
              <a:gd name="connsiteX61" fmla="*/ 587658 w 4453399"/>
              <a:gd name="connsiteY61" fmla="*/ 3338768 h 3582540"/>
              <a:gd name="connsiteX62" fmla="*/ 805309 w 4453399"/>
              <a:gd name="connsiteY62" fmla="*/ 3112412 h 3582540"/>
              <a:gd name="connsiteX63" fmla="*/ 583302 w 4453399"/>
              <a:gd name="connsiteY63" fmla="*/ 3095003 h 3582540"/>
              <a:gd name="connsiteX64" fmla="*/ 400477 w 4453399"/>
              <a:gd name="connsiteY64" fmla="*/ 2994882 h 3582540"/>
              <a:gd name="connsiteX65" fmla="*/ 500598 w 4453399"/>
              <a:gd name="connsiteY65" fmla="*/ 2759814 h 3582540"/>
              <a:gd name="connsiteX66" fmla="*/ 200235 w 4453399"/>
              <a:gd name="connsiteY66" fmla="*/ 2206982 h 3582540"/>
              <a:gd name="connsiteX67" fmla="*/ 165416 w 4453399"/>
              <a:gd name="connsiteY67" fmla="*/ 2198277 h 3582540"/>
              <a:gd name="connsiteX68" fmla="*/ 60940 w 4453399"/>
              <a:gd name="connsiteY68" fmla="*/ 2729345 h 3582540"/>
              <a:gd name="connsiteX69" fmla="*/ 0 w 4453399"/>
              <a:gd name="connsiteY69" fmla="*/ 2664049 h 3582540"/>
              <a:gd name="connsiteX70" fmla="*/ 139295 w 4453399"/>
              <a:gd name="connsiteY70" fmla="*/ 2032861 h 3582540"/>
              <a:gd name="connsiteX71" fmla="*/ 339537 w 4453399"/>
              <a:gd name="connsiteY71" fmla="*/ 1719445 h 3582540"/>
              <a:gd name="connsiteX72" fmla="*/ 609423 w 4453399"/>
              <a:gd name="connsiteY72" fmla="*/ 1453907 h 3582540"/>
              <a:gd name="connsiteX73" fmla="*/ 1201430 w 4453399"/>
              <a:gd name="connsiteY73" fmla="*/ 1288498 h 3582540"/>
              <a:gd name="connsiteX74" fmla="*/ 1645444 w 4453399"/>
              <a:gd name="connsiteY74" fmla="*/ 1362498 h 3582540"/>
              <a:gd name="connsiteX75" fmla="*/ 2080747 w 4453399"/>
              <a:gd name="connsiteY75" fmla="*/ 1462612 h 3582540"/>
              <a:gd name="connsiteX76" fmla="*/ 2829465 w 4453399"/>
              <a:gd name="connsiteY76" fmla="*/ 1527914 h 3582540"/>
              <a:gd name="connsiteX77" fmla="*/ 2977465 w 4453399"/>
              <a:gd name="connsiteY77" fmla="*/ 1560555 h 3582540"/>
              <a:gd name="connsiteX78" fmla="*/ 3142881 w 4453399"/>
              <a:gd name="connsiteY78" fmla="*/ 1588854 h 3582540"/>
              <a:gd name="connsiteX79" fmla="*/ 3552063 w 4453399"/>
              <a:gd name="connsiteY79" fmla="*/ 1053430 h 3582540"/>
              <a:gd name="connsiteX80" fmla="*/ 3621714 w 4453399"/>
              <a:gd name="connsiteY80" fmla="*/ 687779 h 3582540"/>
              <a:gd name="connsiteX81" fmla="*/ 3412767 w 4453399"/>
              <a:gd name="connsiteY81" fmla="*/ 378712 h 3582540"/>
              <a:gd name="connsiteX82" fmla="*/ 3412767 w 4453399"/>
              <a:gd name="connsiteY82" fmla="*/ 343886 h 3582540"/>
              <a:gd name="connsiteX83" fmla="*/ 3465002 w 4453399"/>
              <a:gd name="connsiteY83" fmla="*/ 343886 h 3582540"/>
              <a:gd name="connsiteX84" fmla="*/ 3243002 w 4453399"/>
              <a:gd name="connsiteY84" fmla="*/ 65295 h 3582540"/>
              <a:gd name="connsiteX85" fmla="*/ 3499828 w 4453399"/>
              <a:gd name="connsiteY85" fmla="*/ 304712 h 3582540"/>
              <a:gd name="connsiteX86" fmla="*/ 3656540 w 4453399"/>
              <a:gd name="connsiteY86" fmla="*/ 243765 h 3582540"/>
              <a:gd name="connsiteX87" fmla="*/ 3486767 w 4453399"/>
              <a:gd name="connsiteY87" fmla="*/ 0 h 358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3399" h="3582540">
                <a:moveTo>
                  <a:pt x="3726184" y="2986177"/>
                </a:moveTo>
                <a:cubicBezTo>
                  <a:pt x="3734895" y="3013969"/>
                  <a:pt x="3758110" y="3079265"/>
                  <a:pt x="3795835" y="3182056"/>
                </a:cubicBezTo>
                <a:lnTo>
                  <a:pt x="3795842" y="3182056"/>
                </a:lnTo>
                <a:lnTo>
                  <a:pt x="3750141" y="3055993"/>
                </a:lnTo>
                <a:lnTo>
                  <a:pt x="3726191" y="2986177"/>
                </a:lnTo>
                <a:close/>
                <a:moveTo>
                  <a:pt x="3486767" y="0"/>
                </a:moveTo>
                <a:cubicBezTo>
                  <a:pt x="3527398" y="26121"/>
                  <a:pt x="3595593" y="97215"/>
                  <a:pt x="3691365" y="213295"/>
                </a:cubicBezTo>
                <a:lnTo>
                  <a:pt x="3795835" y="178477"/>
                </a:lnTo>
                <a:cubicBezTo>
                  <a:pt x="3795835" y="236510"/>
                  <a:pt x="3816150" y="270607"/>
                  <a:pt x="3856774" y="280769"/>
                </a:cubicBezTo>
                <a:cubicBezTo>
                  <a:pt x="3897405" y="290923"/>
                  <a:pt x="3940936" y="298906"/>
                  <a:pt x="3987365" y="304712"/>
                </a:cubicBezTo>
                <a:cubicBezTo>
                  <a:pt x="4045412" y="368557"/>
                  <a:pt x="4133915" y="459967"/>
                  <a:pt x="4252902" y="578953"/>
                </a:cubicBezTo>
                <a:cubicBezTo>
                  <a:pt x="4296433" y="605067"/>
                  <a:pt x="4341412" y="633366"/>
                  <a:pt x="4387849" y="663836"/>
                </a:cubicBezTo>
                <a:cubicBezTo>
                  <a:pt x="4434278" y="694306"/>
                  <a:pt x="4456043" y="732759"/>
                  <a:pt x="4453144" y="779188"/>
                </a:cubicBezTo>
                <a:lnTo>
                  <a:pt x="4453144" y="814014"/>
                </a:lnTo>
                <a:lnTo>
                  <a:pt x="4400909" y="848839"/>
                </a:lnTo>
                <a:cubicBezTo>
                  <a:pt x="4131016" y="779188"/>
                  <a:pt x="3959794" y="744370"/>
                  <a:pt x="3887251" y="744370"/>
                </a:cubicBezTo>
                <a:cubicBezTo>
                  <a:pt x="3890150" y="866249"/>
                  <a:pt x="3900305" y="1081001"/>
                  <a:pt x="3917721" y="1388612"/>
                </a:cubicBezTo>
                <a:cubicBezTo>
                  <a:pt x="3935130" y="1661404"/>
                  <a:pt x="3943835" y="1876156"/>
                  <a:pt x="3943835" y="2032861"/>
                </a:cubicBezTo>
                <a:cubicBezTo>
                  <a:pt x="3943835" y="2105411"/>
                  <a:pt x="3920620" y="2206982"/>
                  <a:pt x="3874191" y="2337572"/>
                </a:cubicBezTo>
                <a:cubicBezTo>
                  <a:pt x="3827754" y="2468163"/>
                  <a:pt x="3805989" y="2568284"/>
                  <a:pt x="3808895" y="2637935"/>
                </a:cubicBezTo>
                <a:lnTo>
                  <a:pt x="3813244" y="2685814"/>
                </a:lnTo>
                <a:cubicBezTo>
                  <a:pt x="3903211" y="2729345"/>
                  <a:pt x="3991721" y="2771425"/>
                  <a:pt x="4078781" y="2812049"/>
                </a:cubicBezTo>
                <a:cubicBezTo>
                  <a:pt x="4183251" y="2875895"/>
                  <a:pt x="4235493" y="2952801"/>
                  <a:pt x="4235493" y="3042761"/>
                </a:cubicBezTo>
                <a:cubicBezTo>
                  <a:pt x="4090392" y="3173352"/>
                  <a:pt x="3949640" y="3266218"/>
                  <a:pt x="3813244" y="3321359"/>
                </a:cubicBezTo>
                <a:cubicBezTo>
                  <a:pt x="3813244" y="3376493"/>
                  <a:pt x="3804539" y="3422929"/>
                  <a:pt x="3787130" y="3460654"/>
                </a:cubicBezTo>
                <a:lnTo>
                  <a:pt x="3656540" y="3530298"/>
                </a:lnTo>
                <a:cubicBezTo>
                  <a:pt x="3462103" y="3550614"/>
                  <a:pt x="3290881" y="3560775"/>
                  <a:pt x="3142881" y="3560775"/>
                </a:cubicBezTo>
                <a:cubicBezTo>
                  <a:pt x="3026801" y="3560775"/>
                  <a:pt x="2929579" y="3546265"/>
                  <a:pt x="2851230" y="3517245"/>
                </a:cubicBezTo>
                <a:cubicBezTo>
                  <a:pt x="2822210" y="3505634"/>
                  <a:pt x="2727895" y="3457748"/>
                  <a:pt x="2568284" y="3373594"/>
                </a:cubicBezTo>
                <a:lnTo>
                  <a:pt x="2585693" y="3317003"/>
                </a:lnTo>
                <a:lnTo>
                  <a:pt x="2650988" y="3312647"/>
                </a:lnTo>
                <a:cubicBezTo>
                  <a:pt x="2706129" y="3306849"/>
                  <a:pt x="2783036" y="3330792"/>
                  <a:pt x="2881700" y="3384476"/>
                </a:cubicBezTo>
                <a:cubicBezTo>
                  <a:pt x="2980371" y="3438161"/>
                  <a:pt x="3054371" y="3465010"/>
                  <a:pt x="3103707" y="3465010"/>
                </a:cubicBezTo>
                <a:cubicBezTo>
                  <a:pt x="3338767" y="3465010"/>
                  <a:pt x="3496929" y="3440338"/>
                  <a:pt x="3578184" y="3391003"/>
                </a:cubicBezTo>
                <a:lnTo>
                  <a:pt x="3569479" y="3351828"/>
                </a:lnTo>
                <a:cubicBezTo>
                  <a:pt x="3386646" y="3389553"/>
                  <a:pt x="3243002" y="3405520"/>
                  <a:pt x="3138526" y="3399707"/>
                </a:cubicBezTo>
                <a:cubicBezTo>
                  <a:pt x="3086291" y="3357905"/>
                  <a:pt x="3045660" y="3332827"/>
                  <a:pt x="3016639" y="3324486"/>
                </a:cubicBezTo>
                <a:lnTo>
                  <a:pt x="3016639" y="3295238"/>
                </a:lnTo>
                <a:lnTo>
                  <a:pt x="3269116" y="3295238"/>
                </a:lnTo>
                <a:lnTo>
                  <a:pt x="3421472" y="3295238"/>
                </a:lnTo>
                <a:cubicBezTo>
                  <a:pt x="3418573" y="3283491"/>
                  <a:pt x="3415667" y="3270281"/>
                  <a:pt x="3412767" y="3255585"/>
                </a:cubicBezTo>
                <a:cubicBezTo>
                  <a:pt x="3354727" y="3229100"/>
                  <a:pt x="3290881" y="3183534"/>
                  <a:pt x="3221237" y="3118875"/>
                </a:cubicBezTo>
                <a:cubicBezTo>
                  <a:pt x="3163197" y="3063055"/>
                  <a:pt x="3106606" y="3007214"/>
                  <a:pt x="3051465" y="2951352"/>
                </a:cubicBezTo>
                <a:cubicBezTo>
                  <a:pt x="2862834" y="2974566"/>
                  <a:pt x="2675653" y="2986177"/>
                  <a:pt x="2489928" y="2986177"/>
                </a:cubicBezTo>
                <a:cubicBezTo>
                  <a:pt x="2202626" y="2986177"/>
                  <a:pt x="2015451" y="2974566"/>
                  <a:pt x="1928384" y="2951352"/>
                </a:cubicBezTo>
                <a:cubicBezTo>
                  <a:pt x="1829719" y="2919425"/>
                  <a:pt x="1729599" y="2888955"/>
                  <a:pt x="1628028" y="2859935"/>
                </a:cubicBezTo>
                <a:cubicBezTo>
                  <a:pt x="1506142" y="2822211"/>
                  <a:pt x="1404571" y="2803345"/>
                  <a:pt x="1323316" y="2803345"/>
                </a:cubicBezTo>
                <a:cubicBezTo>
                  <a:pt x="1282692" y="2843976"/>
                  <a:pt x="1230450" y="2913620"/>
                  <a:pt x="1166612" y="3012291"/>
                </a:cubicBezTo>
                <a:cubicBezTo>
                  <a:pt x="1294296" y="3023902"/>
                  <a:pt x="1536619" y="3073231"/>
                  <a:pt x="1893565" y="3160291"/>
                </a:cubicBezTo>
                <a:cubicBezTo>
                  <a:pt x="1893565" y="3183513"/>
                  <a:pt x="1896464" y="3205278"/>
                  <a:pt x="1902270" y="3225586"/>
                </a:cubicBezTo>
                <a:lnTo>
                  <a:pt x="1741209" y="3229942"/>
                </a:lnTo>
                <a:cubicBezTo>
                  <a:pt x="1671558" y="3232842"/>
                  <a:pt x="1568538" y="3218331"/>
                  <a:pt x="1432142" y="3186412"/>
                </a:cubicBezTo>
                <a:cubicBezTo>
                  <a:pt x="1295746" y="3154493"/>
                  <a:pt x="1195632" y="3138533"/>
                  <a:pt x="1131786" y="3138533"/>
                </a:cubicBezTo>
                <a:cubicBezTo>
                  <a:pt x="1030216" y="3138533"/>
                  <a:pt x="967819" y="3195117"/>
                  <a:pt x="944604" y="3308298"/>
                </a:cubicBezTo>
                <a:cubicBezTo>
                  <a:pt x="1112920" y="3331513"/>
                  <a:pt x="1281235" y="3354728"/>
                  <a:pt x="1449558" y="3377942"/>
                </a:cubicBezTo>
                <a:cubicBezTo>
                  <a:pt x="1641088" y="3412768"/>
                  <a:pt x="1803598" y="3460654"/>
                  <a:pt x="1937095" y="3521594"/>
                </a:cubicBezTo>
                <a:cubicBezTo>
                  <a:pt x="1937095" y="3562225"/>
                  <a:pt x="1916780" y="3582540"/>
                  <a:pt x="1876149" y="3582540"/>
                </a:cubicBezTo>
                <a:cubicBezTo>
                  <a:pt x="1832619" y="3582540"/>
                  <a:pt x="1741209" y="3565124"/>
                  <a:pt x="1601914" y="3530298"/>
                </a:cubicBezTo>
                <a:cubicBezTo>
                  <a:pt x="1442303" y="3489674"/>
                  <a:pt x="1345081" y="3466459"/>
                  <a:pt x="1310256" y="3460654"/>
                </a:cubicBezTo>
                <a:cubicBezTo>
                  <a:pt x="1246417" y="3451949"/>
                  <a:pt x="1054880" y="3447594"/>
                  <a:pt x="735658" y="3447594"/>
                </a:cubicBezTo>
                <a:cubicBezTo>
                  <a:pt x="689229" y="3427278"/>
                  <a:pt x="642792" y="3405520"/>
                  <a:pt x="596363" y="3382298"/>
                </a:cubicBezTo>
                <a:lnTo>
                  <a:pt x="587658" y="3338768"/>
                </a:lnTo>
                <a:lnTo>
                  <a:pt x="805309" y="3112412"/>
                </a:lnTo>
                <a:cubicBezTo>
                  <a:pt x="729852" y="3106607"/>
                  <a:pt x="655853" y="3100801"/>
                  <a:pt x="583302" y="3095003"/>
                </a:cubicBezTo>
                <a:cubicBezTo>
                  <a:pt x="493343" y="3080486"/>
                  <a:pt x="432403" y="3047117"/>
                  <a:pt x="400477" y="2994882"/>
                </a:cubicBezTo>
                <a:cubicBezTo>
                  <a:pt x="455618" y="2893311"/>
                  <a:pt x="488987" y="2814956"/>
                  <a:pt x="500598" y="2759814"/>
                </a:cubicBezTo>
                <a:cubicBezTo>
                  <a:pt x="364202" y="2568284"/>
                  <a:pt x="264081" y="2384009"/>
                  <a:pt x="200235" y="2206982"/>
                </a:cubicBezTo>
                <a:cubicBezTo>
                  <a:pt x="185725" y="2206982"/>
                  <a:pt x="174121" y="2204083"/>
                  <a:pt x="165416" y="2198277"/>
                </a:cubicBezTo>
                <a:cubicBezTo>
                  <a:pt x="145101" y="2375297"/>
                  <a:pt x="110275" y="2552324"/>
                  <a:pt x="60940" y="2729345"/>
                </a:cubicBezTo>
                <a:cubicBezTo>
                  <a:pt x="29020" y="2714835"/>
                  <a:pt x="8705" y="2693069"/>
                  <a:pt x="0" y="2664049"/>
                </a:cubicBezTo>
                <a:lnTo>
                  <a:pt x="139295" y="2032861"/>
                </a:lnTo>
                <a:cubicBezTo>
                  <a:pt x="156705" y="1960310"/>
                  <a:pt x="223457" y="1855834"/>
                  <a:pt x="339537" y="1719445"/>
                </a:cubicBezTo>
                <a:cubicBezTo>
                  <a:pt x="441108" y="1597558"/>
                  <a:pt x="531067" y="1509048"/>
                  <a:pt x="609423" y="1453907"/>
                </a:cubicBezTo>
                <a:cubicBezTo>
                  <a:pt x="757423" y="1343632"/>
                  <a:pt x="954766" y="1288498"/>
                  <a:pt x="1201430" y="1288498"/>
                </a:cubicBezTo>
                <a:cubicBezTo>
                  <a:pt x="1314611" y="1288498"/>
                  <a:pt x="1462612" y="1313162"/>
                  <a:pt x="1645444" y="1362498"/>
                </a:cubicBezTo>
                <a:cubicBezTo>
                  <a:pt x="1865995" y="1420538"/>
                  <a:pt x="2011095" y="1453907"/>
                  <a:pt x="2080747" y="1462612"/>
                </a:cubicBezTo>
                <a:cubicBezTo>
                  <a:pt x="2080747" y="1462612"/>
                  <a:pt x="2330317" y="1484384"/>
                  <a:pt x="2829465" y="1527914"/>
                </a:cubicBezTo>
                <a:cubicBezTo>
                  <a:pt x="2858485" y="1530813"/>
                  <a:pt x="2907821" y="1541696"/>
                  <a:pt x="2977465" y="1560555"/>
                </a:cubicBezTo>
                <a:cubicBezTo>
                  <a:pt x="3047116" y="1579421"/>
                  <a:pt x="3102250" y="1588854"/>
                  <a:pt x="3142881" y="1588854"/>
                </a:cubicBezTo>
                <a:cubicBezTo>
                  <a:pt x="3343123" y="1588854"/>
                  <a:pt x="3479512" y="1410377"/>
                  <a:pt x="3552063" y="1053430"/>
                </a:cubicBezTo>
                <a:cubicBezTo>
                  <a:pt x="3598499" y="827074"/>
                  <a:pt x="3621714" y="705188"/>
                  <a:pt x="3621714" y="687779"/>
                </a:cubicBezTo>
                <a:cubicBezTo>
                  <a:pt x="3621714" y="560087"/>
                  <a:pt x="3552063" y="457067"/>
                  <a:pt x="3412767" y="378712"/>
                </a:cubicBezTo>
                <a:lnTo>
                  <a:pt x="3412767" y="343886"/>
                </a:lnTo>
                <a:lnTo>
                  <a:pt x="3465002" y="343886"/>
                </a:lnTo>
                <a:cubicBezTo>
                  <a:pt x="3406962" y="285846"/>
                  <a:pt x="3332962" y="192980"/>
                  <a:pt x="3243002" y="65295"/>
                </a:cubicBezTo>
                <a:cubicBezTo>
                  <a:pt x="3292338" y="82705"/>
                  <a:pt x="3377942" y="162510"/>
                  <a:pt x="3499828" y="304712"/>
                </a:cubicBezTo>
                <a:cubicBezTo>
                  <a:pt x="3534653" y="290202"/>
                  <a:pt x="3586888" y="269886"/>
                  <a:pt x="3656540" y="243765"/>
                </a:cubicBezTo>
                <a:cubicBezTo>
                  <a:pt x="3613009" y="194436"/>
                  <a:pt x="3556419" y="113174"/>
                  <a:pt x="34867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1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407529" y="2095734"/>
            <a:ext cx="5517859" cy="3107637"/>
          </a:xfrm>
          <a:custGeom>
            <a:avLst/>
            <a:gdLst>
              <a:gd name="connsiteX0" fmla="*/ 3490670 w 5517859"/>
              <a:gd name="connsiteY0" fmla="*/ 0 h 3107637"/>
              <a:gd name="connsiteX1" fmla="*/ 3534037 w 5517859"/>
              <a:gd name="connsiteY1" fmla="*/ 169833 h 3107637"/>
              <a:gd name="connsiteX2" fmla="*/ 3555716 w 5517859"/>
              <a:gd name="connsiteY2" fmla="*/ 0 h 3107637"/>
              <a:gd name="connsiteX3" fmla="*/ 3566552 w 5517859"/>
              <a:gd name="connsiteY3" fmla="*/ 166221 h 3107637"/>
              <a:gd name="connsiteX4" fmla="*/ 3602688 w 5517859"/>
              <a:gd name="connsiteY4" fmla="*/ 3612 h 3107637"/>
              <a:gd name="connsiteX5" fmla="*/ 3584628 w 5517859"/>
              <a:gd name="connsiteY5" fmla="*/ 245715 h 3107637"/>
              <a:gd name="connsiteX6" fmla="*/ 3627987 w 5517859"/>
              <a:gd name="connsiteY6" fmla="*/ 72270 h 3107637"/>
              <a:gd name="connsiteX7" fmla="*/ 3624375 w 5517859"/>
              <a:gd name="connsiteY7" fmla="*/ 271015 h 3107637"/>
              <a:gd name="connsiteX8" fmla="*/ 3678578 w 5517859"/>
              <a:gd name="connsiteY8" fmla="*/ 3612 h 3107637"/>
              <a:gd name="connsiteX9" fmla="*/ 3667734 w 5517859"/>
              <a:gd name="connsiteY9" fmla="*/ 162609 h 3107637"/>
              <a:gd name="connsiteX10" fmla="*/ 3707482 w 5517859"/>
              <a:gd name="connsiteY10" fmla="*/ 25291 h 3107637"/>
              <a:gd name="connsiteX11" fmla="*/ 3671354 w 5517859"/>
              <a:gd name="connsiteY11" fmla="*/ 285463 h 3107637"/>
              <a:gd name="connsiteX12" fmla="*/ 3779752 w 5517859"/>
              <a:gd name="connsiteY12" fmla="*/ 25291 h 3107637"/>
              <a:gd name="connsiteX13" fmla="*/ 3750849 w 5517859"/>
              <a:gd name="connsiteY13" fmla="*/ 166221 h 3107637"/>
              <a:gd name="connsiteX14" fmla="*/ 3819507 w 5517859"/>
              <a:gd name="connsiteY14" fmla="*/ 28903 h 3107637"/>
              <a:gd name="connsiteX15" fmla="*/ 3790596 w 5517859"/>
              <a:gd name="connsiteY15" fmla="*/ 137309 h 3107637"/>
              <a:gd name="connsiteX16" fmla="*/ 3859255 w 5517859"/>
              <a:gd name="connsiteY16" fmla="*/ 61427 h 3107637"/>
              <a:gd name="connsiteX17" fmla="*/ 3754461 w 5517859"/>
              <a:gd name="connsiteY17" fmla="*/ 224036 h 3107637"/>
              <a:gd name="connsiteX18" fmla="*/ 3884546 w 5517859"/>
              <a:gd name="connsiteY18" fmla="*/ 68651 h 3107637"/>
              <a:gd name="connsiteX19" fmla="*/ 3736393 w 5517859"/>
              <a:gd name="connsiteY19" fmla="*/ 289082 h 3107637"/>
              <a:gd name="connsiteX20" fmla="*/ 3823119 w 5517859"/>
              <a:gd name="connsiteY20" fmla="*/ 216812 h 3107637"/>
              <a:gd name="connsiteX21" fmla="*/ 3765296 w 5517859"/>
              <a:gd name="connsiteY21" fmla="*/ 325218 h 3107637"/>
              <a:gd name="connsiteX22" fmla="*/ 3913458 w 5517859"/>
              <a:gd name="connsiteY22" fmla="*/ 133697 h 3107637"/>
              <a:gd name="connsiteX23" fmla="*/ 3823119 w 5517859"/>
              <a:gd name="connsiteY23" fmla="*/ 278239 h 3107637"/>
              <a:gd name="connsiteX24" fmla="*/ 3776140 w 5517859"/>
              <a:gd name="connsiteY24" fmla="*/ 440848 h 3107637"/>
              <a:gd name="connsiteX25" fmla="*/ 3779752 w 5517859"/>
              <a:gd name="connsiteY25" fmla="*/ 440848 h 3107637"/>
              <a:gd name="connsiteX26" fmla="*/ 3848411 w 5517859"/>
              <a:gd name="connsiteY26" fmla="*/ 285463 h 3107637"/>
              <a:gd name="connsiteX27" fmla="*/ 3949593 w 5517859"/>
              <a:gd name="connsiteY27" fmla="*/ 155377 h 3107637"/>
              <a:gd name="connsiteX28" fmla="*/ 3862867 w 5517859"/>
              <a:gd name="connsiteY28" fmla="*/ 328830 h 3107637"/>
              <a:gd name="connsiteX29" fmla="*/ 4007408 w 5517859"/>
              <a:gd name="connsiteY29" fmla="*/ 187900 h 3107637"/>
              <a:gd name="connsiteX30" fmla="*/ 3884546 w 5517859"/>
              <a:gd name="connsiteY30" fmla="*/ 343285 h 3107637"/>
              <a:gd name="connsiteX31" fmla="*/ 4050767 w 5517859"/>
              <a:gd name="connsiteY31" fmla="*/ 209580 h 3107637"/>
              <a:gd name="connsiteX32" fmla="*/ 3964049 w 5517859"/>
              <a:gd name="connsiteY32" fmla="*/ 299918 h 3107637"/>
              <a:gd name="connsiteX33" fmla="*/ 4094134 w 5517859"/>
              <a:gd name="connsiteY33" fmla="*/ 252947 h 3107637"/>
              <a:gd name="connsiteX34" fmla="*/ 3931525 w 5517859"/>
              <a:gd name="connsiteY34" fmla="*/ 336054 h 3107637"/>
              <a:gd name="connsiteX35" fmla="*/ 4094134 w 5517859"/>
              <a:gd name="connsiteY35" fmla="*/ 303530 h 3107637"/>
              <a:gd name="connsiteX36" fmla="*/ 3859255 w 5517859"/>
              <a:gd name="connsiteY36" fmla="*/ 383033 h 3107637"/>
              <a:gd name="connsiteX37" fmla="*/ 4123038 w 5517859"/>
              <a:gd name="connsiteY37" fmla="*/ 321598 h 3107637"/>
              <a:gd name="connsiteX38" fmla="*/ 3837575 w 5517859"/>
              <a:gd name="connsiteY38" fmla="*/ 462527 h 3107637"/>
              <a:gd name="connsiteX39" fmla="*/ 4166405 w 5517859"/>
              <a:gd name="connsiteY39" fmla="*/ 339665 h 3107637"/>
              <a:gd name="connsiteX40" fmla="*/ 4043543 w 5517859"/>
              <a:gd name="connsiteY40" fmla="*/ 422780 h 3107637"/>
              <a:gd name="connsiteX41" fmla="*/ 4166405 w 5517859"/>
              <a:gd name="connsiteY41" fmla="*/ 415556 h 3107637"/>
              <a:gd name="connsiteX42" fmla="*/ 4061611 w 5517859"/>
              <a:gd name="connsiteY42" fmla="*/ 448071 h 3107637"/>
              <a:gd name="connsiteX43" fmla="*/ 4180860 w 5517859"/>
              <a:gd name="connsiteY43" fmla="*/ 469759 h 3107637"/>
              <a:gd name="connsiteX44" fmla="*/ 4083290 w 5517859"/>
              <a:gd name="connsiteY44" fmla="*/ 480595 h 3107637"/>
              <a:gd name="connsiteX45" fmla="*/ 4209764 w 5517859"/>
              <a:gd name="connsiteY45" fmla="*/ 545642 h 3107637"/>
              <a:gd name="connsiteX46" fmla="*/ 4104970 w 5517859"/>
              <a:gd name="connsiteY46" fmla="*/ 505894 h 3107637"/>
              <a:gd name="connsiteX47" fmla="*/ 4209764 w 5517859"/>
              <a:gd name="connsiteY47" fmla="*/ 567321 h 3107637"/>
              <a:gd name="connsiteX48" fmla="*/ 4097746 w 5517859"/>
              <a:gd name="connsiteY48" fmla="*/ 534798 h 3107637"/>
              <a:gd name="connsiteX49" fmla="*/ 4191696 w 5517859"/>
              <a:gd name="connsiteY49" fmla="*/ 617912 h 3107637"/>
              <a:gd name="connsiteX50" fmla="*/ 4148337 w 5517859"/>
              <a:gd name="connsiteY50" fmla="*/ 614300 h 3107637"/>
              <a:gd name="connsiteX51" fmla="*/ 4155561 w 5517859"/>
              <a:gd name="connsiteY51" fmla="*/ 643204 h 3107637"/>
              <a:gd name="connsiteX52" fmla="*/ 4104970 w 5517859"/>
              <a:gd name="connsiteY52" fmla="*/ 617912 h 3107637"/>
              <a:gd name="connsiteX53" fmla="*/ 4274811 w 5517859"/>
              <a:gd name="connsiteY53" fmla="*/ 827492 h 3107637"/>
              <a:gd name="connsiteX54" fmla="*/ 4061611 w 5517859"/>
              <a:gd name="connsiteY54" fmla="*/ 621524 h 3107637"/>
              <a:gd name="connsiteX55" fmla="*/ 4177241 w 5517859"/>
              <a:gd name="connsiteY55" fmla="*/ 766065 h 3107637"/>
              <a:gd name="connsiteX56" fmla="*/ 4061611 w 5517859"/>
              <a:gd name="connsiteY56" fmla="*/ 672115 h 3107637"/>
              <a:gd name="connsiteX57" fmla="*/ 4206152 w 5517859"/>
              <a:gd name="connsiteY57" fmla="*/ 841948 h 3107637"/>
              <a:gd name="connsiteX58" fmla="*/ 4021864 w 5517859"/>
              <a:gd name="connsiteY58" fmla="*/ 766065 h 3107637"/>
              <a:gd name="connsiteX59" fmla="*/ 4126658 w 5517859"/>
              <a:gd name="connsiteY59" fmla="*/ 843758 h 3107637"/>
              <a:gd name="connsiteX60" fmla="*/ 4227832 w 5517859"/>
              <a:gd name="connsiteY60" fmla="*/ 903383 h 3107637"/>
              <a:gd name="connsiteX61" fmla="*/ 4235064 w 5517859"/>
              <a:gd name="connsiteY61" fmla="*/ 953966 h 3107637"/>
              <a:gd name="connsiteX62" fmla="*/ 4177241 w 5517859"/>
              <a:gd name="connsiteY62" fmla="*/ 881695 h 3107637"/>
              <a:gd name="connsiteX63" fmla="*/ 4151949 w 5517859"/>
              <a:gd name="connsiteY63" fmla="*/ 892539 h 3107637"/>
              <a:gd name="connsiteX64" fmla="*/ 4206152 w 5517859"/>
              <a:gd name="connsiteY64" fmla="*/ 957586 h 3107637"/>
              <a:gd name="connsiteX65" fmla="*/ 4065223 w 5517859"/>
              <a:gd name="connsiteY65" fmla="*/ 881695 h 3107637"/>
              <a:gd name="connsiteX66" fmla="*/ 4216996 w 5517859"/>
              <a:gd name="connsiteY66" fmla="*/ 1051536 h 3107637"/>
              <a:gd name="connsiteX67" fmla="*/ 4119426 w 5517859"/>
              <a:gd name="connsiteY67" fmla="*/ 975653 h 3107637"/>
              <a:gd name="connsiteX68" fmla="*/ 4177241 w 5517859"/>
              <a:gd name="connsiteY68" fmla="*/ 1055148 h 3107637"/>
              <a:gd name="connsiteX69" fmla="*/ 4090522 w 5517859"/>
              <a:gd name="connsiteY69" fmla="*/ 1011789 h 3107637"/>
              <a:gd name="connsiteX70" fmla="*/ 4184472 w 5517859"/>
              <a:gd name="connsiteY70" fmla="*/ 1091283 h 3107637"/>
              <a:gd name="connsiteX71" fmla="*/ 4090522 w 5517859"/>
              <a:gd name="connsiteY71" fmla="*/ 1062372 h 3107637"/>
              <a:gd name="connsiteX72" fmla="*/ 4191696 w 5517859"/>
              <a:gd name="connsiteY72" fmla="*/ 1127418 h 3107637"/>
              <a:gd name="connsiteX73" fmla="*/ 4104970 w 5517859"/>
              <a:gd name="connsiteY73" fmla="*/ 1116575 h 3107637"/>
              <a:gd name="connsiteX74" fmla="*/ 4198928 w 5517859"/>
              <a:gd name="connsiteY74" fmla="*/ 1185233 h 3107637"/>
              <a:gd name="connsiteX75" fmla="*/ 4097746 w 5517859"/>
              <a:gd name="connsiteY75" fmla="*/ 1156330 h 3107637"/>
              <a:gd name="connsiteX76" fmla="*/ 4231444 w 5517859"/>
              <a:gd name="connsiteY76" fmla="*/ 1243048 h 3107637"/>
              <a:gd name="connsiteX77" fmla="*/ 4148337 w 5517859"/>
              <a:gd name="connsiteY77" fmla="*/ 1217757 h 3107637"/>
              <a:gd name="connsiteX78" fmla="*/ 4191696 w 5517859"/>
              <a:gd name="connsiteY78" fmla="*/ 1290028 h 3107637"/>
              <a:gd name="connsiteX79" fmla="*/ 4112202 w 5517859"/>
              <a:gd name="connsiteY79" fmla="*/ 1261116 h 3107637"/>
              <a:gd name="connsiteX80" fmla="*/ 4159173 w 5517859"/>
              <a:gd name="connsiteY80" fmla="*/ 1315319 h 3107637"/>
              <a:gd name="connsiteX81" fmla="*/ 4296490 w 5517859"/>
              <a:gd name="connsiteY81" fmla="*/ 1376754 h 3107637"/>
              <a:gd name="connsiteX82" fmla="*/ 4065223 w 5517859"/>
              <a:gd name="connsiteY82" fmla="*/ 1326163 h 3107637"/>
              <a:gd name="connsiteX83" fmla="*/ 4065223 w 5517859"/>
              <a:gd name="connsiteY83" fmla="*/ 1376754 h 3107637"/>
              <a:gd name="connsiteX84" fmla="*/ 4249511 w 5517859"/>
              <a:gd name="connsiteY84" fmla="*/ 1481548 h 3107637"/>
              <a:gd name="connsiteX85" fmla="*/ 4000184 w 5517859"/>
              <a:gd name="connsiteY85" fmla="*/ 1394822 h 3107637"/>
              <a:gd name="connsiteX86" fmla="*/ 4047155 w 5517859"/>
              <a:gd name="connsiteY86" fmla="*/ 1441793 h 3107637"/>
              <a:gd name="connsiteX87" fmla="*/ 4090522 w 5517859"/>
              <a:gd name="connsiteY87" fmla="*/ 1441793 h 3107637"/>
              <a:gd name="connsiteX88" fmla="*/ 4242287 w 5517859"/>
              <a:gd name="connsiteY88" fmla="*/ 1521295 h 3107637"/>
              <a:gd name="connsiteX89" fmla="*/ 4133881 w 5517859"/>
              <a:gd name="connsiteY89" fmla="*/ 1495996 h 3107637"/>
              <a:gd name="connsiteX90" fmla="*/ 4148337 w 5517859"/>
              <a:gd name="connsiteY90" fmla="*/ 1553819 h 3107637"/>
              <a:gd name="connsiteX91" fmla="*/ 4108590 w 5517859"/>
              <a:gd name="connsiteY91" fmla="*/ 1517683 h 3107637"/>
              <a:gd name="connsiteX92" fmla="*/ 4079678 w 5517859"/>
              <a:gd name="connsiteY92" fmla="*/ 1470704 h 3107637"/>
              <a:gd name="connsiteX93" fmla="*/ 4043543 w 5517859"/>
              <a:gd name="connsiteY93" fmla="*/ 1467092 h 3107637"/>
              <a:gd name="connsiteX94" fmla="*/ 4090522 w 5517859"/>
              <a:gd name="connsiteY94" fmla="*/ 1542975 h 3107637"/>
              <a:gd name="connsiteX95" fmla="*/ 4206152 w 5517859"/>
              <a:gd name="connsiteY95" fmla="*/ 1633313 h 3107637"/>
              <a:gd name="connsiteX96" fmla="*/ 4068843 w 5517859"/>
              <a:gd name="connsiteY96" fmla="*/ 1564655 h 3107637"/>
              <a:gd name="connsiteX97" fmla="*/ 4086910 w 5517859"/>
              <a:gd name="connsiteY97" fmla="*/ 1611634 h 3107637"/>
              <a:gd name="connsiteX98" fmla="*/ 4036319 w 5517859"/>
              <a:gd name="connsiteY98" fmla="*/ 1582722 h 3107637"/>
              <a:gd name="connsiteX99" fmla="*/ 4086910 w 5517859"/>
              <a:gd name="connsiteY99" fmla="*/ 1691128 h 3107637"/>
              <a:gd name="connsiteX100" fmla="*/ 4011020 w 5517859"/>
              <a:gd name="connsiteY100" fmla="*/ 1615246 h 3107637"/>
              <a:gd name="connsiteX101" fmla="*/ 4076066 w 5517859"/>
              <a:gd name="connsiteY101" fmla="*/ 1712808 h 3107637"/>
              <a:gd name="connsiteX102" fmla="*/ 3989340 w 5517859"/>
              <a:gd name="connsiteY102" fmla="*/ 1626089 h 3107637"/>
              <a:gd name="connsiteX103" fmla="*/ 4025475 w 5517859"/>
              <a:gd name="connsiteY103" fmla="*/ 1723652 h 3107637"/>
              <a:gd name="connsiteX104" fmla="*/ 4021864 w 5517859"/>
              <a:gd name="connsiteY104" fmla="*/ 1741719 h 3107637"/>
              <a:gd name="connsiteX105" fmla="*/ 4003796 w 5517859"/>
              <a:gd name="connsiteY105" fmla="*/ 1700162 h 3107637"/>
              <a:gd name="connsiteX106" fmla="*/ 3960437 w 5517859"/>
              <a:gd name="connsiteY106" fmla="*/ 1683904 h 3107637"/>
              <a:gd name="connsiteX107" fmla="*/ 3996564 w 5517859"/>
              <a:gd name="connsiteY107" fmla="*/ 1799534 h 3107637"/>
              <a:gd name="connsiteX108" fmla="*/ 3935137 w 5517859"/>
              <a:gd name="connsiteY108" fmla="*/ 1712808 h 3107637"/>
              <a:gd name="connsiteX109" fmla="*/ 3955007 w 5517859"/>
              <a:gd name="connsiteY109" fmla="*/ 1752563 h 3107637"/>
              <a:gd name="connsiteX110" fmla="*/ 3974884 w 5517859"/>
              <a:gd name="connsiteY110" fmla="*/ 1792310 h 3107637"/>
              <a:gd name="connsiteX111" fmla="*/ 3917070 w 5517859"/>
              <a:gd name="connsiteY111" fmla="*/ 1727263 h 3107637"/>
              <a:gd name="connsiteX112" fmla="*/ 3974884 w 5517859"/>
              <a:gd name="connsiteY112" fmla="*/ 1868193 h 3107637"/>
              <a:gd name="connsiteX113" fmla="*/ 4014640 w 5517859"/>
              <a:gd name="connsiteY113" fmla="*/ 1944075 h 3107637"/>
              <a:gd name="connsiteX114" fmla="*/ 3989340 w 5517859"/>
              <a:gd name="connsiteY114" fmla="*/ 1944075 h 3107637"/>
              <a:gd name="connsiteX115" fmla="*/ 4027285 w 5517859"/>
              <a:gd name="connsiteY115" fmla="*/ 2036224 h 3107637"/>
              <a:gd name="connsiteX116" fmla="*/ 4054387 w 5517859"/>
              <a:gd name="connsiteY116" fmla="*/ 2131984 h 3107637"/>
              <a:gd name="connsiteX117" fmla="*/ 4014640 w 5517859"/>
              <a:gd name="connsiteY117" fmla="*/ 2110296 h 3107637"/>
              <a:gd name="connsiteX118" fmla="*/ 4061611 w 5517859"/>
              <a:gd name="connsiteY118" fmla="*/ 2175343 h 3107637"/>
              <a:gd name="connsiteX119" fmla="*/ 4101358 w 5517859"/>
              <a:gd name="connsiteY119" fmla="*/ 2175343 h 3107637"/>
              <a:gd name="connsiteX120" fmla="*/ 4235064 w 5517859"/>
              <a:gd name="connsiteY120" fmla="*/ 2236770 h 3107637"/>
              <a:gd name="connsiteX121" fmla="*/ 4379597 w 5517859"/>
              <a:gd name="connsiteY121" fmla="*/ 2280137 h 3107637"/>
              <a:gd name="connsiteX122" fmla="*/ 4549438 w 5517859"/>
              <a:gd name="connsiteY122" fmla="*/ 2334340 h 3107637"/>
              <a:gd name="connsiteX123" fmla="*/ 4697591 w 5517859"/>
              <a:gd name="connsiteY123" fmla="*/ 2413834 h 3107637"/>
              <a:gd name="connsiteX124" fmla="*/ 4899947 w 5517859"/>
              <a:gd name="connsiteY124" fmla="*/ 2444548 h 3107637"/>
              <a:gd name="connsiteX125" fmla="*/ 5109535 w 5517859"/>
              <a:gd name="connsiteY125" fmla="*/ 2482493 h 3107637"/>
              <a:gd name="connsiteX126" fmla="*/ 5246844 w 5517859"/>
              <a:gd name="connsiteY126" fmla="*/ 2612579 h 3107637"/>
              <a:gd name="connsiteX127" fmla="*/ 5373326 w 5517859"/>
              <a:gd name="connsiteY127" fmla="*/ 2702917 h 3107637"/>
              <a:gd name="connsiteX128" fmla="*/ 5517859 w 5517859"/>
              <a:gd name="connsiteY128" fmla="*/ 2876370 h 3107637"/>
              <a:gd name="connsiteX129" fmla="*/ 5272144 w 5517859"/>
              <a:gd name="connsiteY129" fmla="*/ 2988387 h 3107637"/>
              <a:gd name="connsiteX130" fmla="*/ 5142050 w 5517859"/>
              <a:gd name="connsiteY130" fmla="*/ 2966708 h 3107637"/>
              <a:gd name="connsiteX131" fmla="*/ 5011965 w 5517859"/>
              <a:gd name="connsiteY131" fmla="*/ 2934184 h 3107637"/>
              <a:gd name="connsiteX132" fmla="*/ 4090522 w 5517859"/>
              <a:gd name="connsiteY132" fmla="*/ 2829390 h 3107637"/>
              <a:gd name="connsiteX133" fmla="*/ 3696646 w 5517859"/>
              <a:gd name="connsiteY133" fmla="*/ 2775187 h 3107637"/>
              <a:gd name="connsiteX134" fmla="*/ 3335293 w 5517859"/>
              <a:gd name="connsiteY134" fmla="*/ 2702917 h 3107637"/>
              <a:gd name="connsiteX135" fmla="*/ 3281090 w 5517859"/>
              <a:gd name="connsiteY135" fmla="*/ 2627034 h 3107637"/>
              <a:gd name="connsiteX136" fmla="*/ 3219655 w 5517859"/>
              <a:gd name="connsiteY136" fmla="*/ 2590899 h 3107637"/>
              <a:gd name="connsiteX137" fmla="*/ 2992007 w 5517859"/>
              <a:gd name="connsiteY137" fmla="*/ 2655946 h 3107637"/>
              <a:gd name="connsiteX138" fmla="*/ 2760740 w 5517859"/>
              <a:gd name="connsiteY138" fmla="*/ 2695693 h 3107637"/>
              <a:gd name="connsiteX139" fmla="*/ 2753516 w 5517859"/>
              <a:gd name="connsiteY139" fmla="*/ 2753508 h 3107637"/>
              <a:gd name="connsiteX140" fmla="*/ 2767971 w 5517859"/>
              <a:gd name="connsiteY140" fmla="*/ 2767964 h 3107637"/>
              <a:gd name="connsiteX141" fmla="*/ 3244954 w 5517859"/>
              <a:gd name="connsiteY141" fmla="*/ 2999231 h 3107637"/>
              <a:gd name="connsiteX142" fmla="*/ 3237723 w 5517859"/>
              <a:gd name="connsiteY142" fmla="*/ 3035366 h 3107637"/>
              <a:gd name="connsiteX143" fmla="*/ 3100413 w 5517859"/>
              <a:gd name="connsiteY143" fmla="*/ 3107637 h 3107637"/>
              <a:gd name="connsiteX144" fmla="*/ 2916125 w 5517859"/>
              <a:gd name="connsiteY144" fmla="*/ 3071502 h 3107637"/>
              <a:gd name="connsiteX145" fmla="*/ 2366863 w 5517859"/>
              <a:gd name="connsiteY145" fmla="*/ 3010067 h 3107637"/>
              <a:gd name="connsiteX146" fmla="*/ 1875424 w 5517859"/>
              <a:gd name="connsiteY146" fmla="*/ 2930573 h 3107637"/>
              <a:gd name="connsiteX147" fmla="*/ 1850133 w 5517859"/>
              <a:gd name="connsiteY147" fmla="*/ 2775187 h 3107637"/>
              <a:gd name="connsiteX148" fmla="*/ 1618865 w 5517859"/>
              <a:gd name="connsiteY148" fmla="*/ 2767964 h 3107637"/>
              <a:gd name="connsiteX149" fmla="*/ 1488780 w 5517859"/>
              <a:gd name="connsiteY149" fmla="*/ 2724596 h 3107637"/>
              <a:gd name="connsiteX150" fmla="*/ 1019013 w 5517859"/>
              <a:gd name="connsiteY150" fmla="*/ 2681237 h 3107637"/>
              <a:gd name="connsiteX151" fmla="*/ 849180 w 5517859"/>
              <a:gd name="connsiteY151" fmla="*/ 2695693 h 3107637"/>
              <a:gd name="connsiteX152" fmla="*/ 979265 w 5517859"/>
              <a:gd name="connsiteY152" fmla="*/ 2818555 h 3107637"/>
              <a:gd name="connsiteX153" fmla="*/ 650436 w 5517859"/>
              <a:gd name="connsiteY153" fmla="*/ 2973932 h 3107637"/>
              <a:gd name="connsiteX154" fmla="*/ 238499 w 5517859"/>
              <a:gd name="connsiteY154" fmla="*/ 3035366 h 3107637"/>
              <a:gd name="connsiteX155" fmla="*/ 3612 w 5517859"/>
              <a:gd name="connsiteY155" fmla="*/ 2991999 h 3107637"/>
              <a:gd name="connsiteX156" fmla="*/ 0 w 5517859"/>
              <a:gd name="connsiteY156" fmla="*/ 2963096 h 3107637"/>
              <a:gd name="connsiteX157" fmla="*/ 7224 w 5517859"/>
              <a:gd name="connsiteY157" fmla="*/ 2930573 h 3107637"/>
              <a:gd name="connsiteX158" fmla="*/ 252947 w 5517859"/>
              <a:gd name="connsiteY158" fmla="*/ 2807711 h 3107637"/>
              <a:gd name="connsiteX159" fmla="*/ 372197 w 5517859"/>
              <a:gd name="connsiteY159" fmla="*/ 2834812 h 3107637"/>
              <a:gd name="connsiteX160" fmla="*/ 484215 w 5517859"/>
              <a:gd name="connsiteY160" fmla="*/ 2861914 h 3107637"/>
              <a:gd name="connsiteX161" fmla="*/ 704639 w 5517859"/>
              <a:gd name="connsiteY161" fmla="*/ 2829390 h 3107637"/>
              <a:gd name="connsiteX162" fmla="*/ 682959 w 5517859"/>
              <a:gd name="connsiteY162" fmla="*/ 2811323 h 3107637"/>
              <a:gd name="connsiteX163" fmla="*/ 267403 w 5517859"/>
              <a:gd name="connsiteY163" fmla="*/ 2645102 h 3107637"/>
              <a:gd name="connsiteX164" fmla="*/ 57823 w 5517859"/>
              <a:gd name="connsiteY164" fmla="*/ 2265681 h 3107637"/>
              <a:gd name="connsiteX165" fmla="*/ 133705 w 5517859"/>
              <a:gd name="connsiteY165" fmla="*/ 1980211 h 3107637"/>
              <a:gd name="connsiteX166" fmla="*/ 433624 w 5517859"/>
              <a:gd name="connsiteY166" fmla="*/ 1506840 h 3107637"/>
              <a:gd name="connsiteX167" fmla="*/ 686571 w 5517859"/>
              <a:gd name="connsiteY167" fmla="*/ 1246668 h 3107637"/>
              <a:gd name="connsiteX168" fmla="*/ 793167 w 5517859"/>
              <a:gd name="connsiteY168" fmla="*/ 1255702 h 3107637"/>
              <a:gd name="connsiteX169" fmla="*/ 899771 w 5517859"/>
              <a:gd name="connsiteY169" fmla="*/ 1264736 h 3107637"/>
              <a:gd name="connsiteX170" fmla="*/ 1499616 w 5517859"/>
              <a:gd name="connsiteY170" fmla="*/ 1192465 h 3107637"/>
              <a:gd name="connsiteX171" fmla="*/ 2088624 w 5517859"/>
              <a:gd name="connsiteY171" fmla="*/ 1065992 h 3107637"/>
              <a:gd name="connsiteX172" fmla="*/ 1987442 w 5517859"/>
              <a:gd name="connsiteY172" fmla="*/ 1040692 h 3107637"/>
              <a:gd name="connsiteX173" fmla="*/ 2178963 w 5517859"/>
              <a:gd name="connsiteY173" fmla="*/ 1008169 h 3107637"/>
              <a:gd name="connsiteX174" fmla="*/ 2168119 w 5517859"/>
              <a:gd name="connsiteY174" fmla="*/ 986489 h 3107637"/>
              <a:gd name="connsiteX175" fmla="*/ 2135595 w 5517859"/>
              <a:gd name="connsiteY175" fmla="*/ 982877 h 3107637"/>
              <a:gd name="connsiteX176" fmla="*/ 2200642 w 5517859"/>
              <a:gd name="connsiteY176" fmla="*/ 939518 h 3107637"/>
              <a:gd name="connsiteX177" fmla="*/ 2088624 w 5517859"/>
              <a:gd name="connsiteY177" fmla="*/ 986489 h 3107637"/>
              <a:gd name="connsiteX178" fmla="*/ 2168119 w 5517859"/>
              <a:gd name="connsiteY178" fmla="*/ 914219 h 3107637"/>
              <a:gd name="connsiteX179" fmla="*/ 2124760 w 5517859"/>
              <a:gd name="connsiteY179" fmla="*/ 925062 h 3107637"/>
              <a:gd name="connsiteX180" fmla="*/ 2256655 w 5517859"/>
              <a:gd name="connsiteY180" fmla="*/ 863628 h 3107637"/>
              <a:gd name="connsiteX181" fmla="*/ 2363251 w 5517859"/>
              <a:gd name="connsiteY181" fmla="*/ 784133 h 3107637"/>
              <a:gd name="connsiteX182" fmla="*/ 2290980 w 5517859"/>
              <a:gd name="connsiteY182" fmla="*/ 784133 h 3107637"/>
              <a:gd name="connsiteX183" fmla="*/ 2363251 w 5517859"/>
              <a:gd name="connsiteY183" fmla="*/ 766065 h 3107637"/>
              <a:gd name="connsiteX184" fmla="*/ 2323504 w 5517859"/>
              <a:gd name="connsiteY184" fmla="*/ 747998 h 3107637"/>
              <a:gd name="connsiteX185" fmla="*/ 2406618 w 5517859"/>
              <a:gd name="connsiteY185" fmla="*/ 704638 h 3107637"/>
              <a:gd name="connsiteX186" fmla="*/ 2478881 w 5517859"/>
              <a:gd name="connsiteY186" fmla="*/ 643204 h 3107637"/>
              <a:gd name="connsiteX187" fmla="*/ 2421066 w 5517859"/>
              <a:gd name="connsiteY187" fmla="*/ 635980 h 3107637"/>
              <a:gd name="connsiteX188" fmla="*/ 2605362 w 5517859"/>
              <a:gd name="connsiteY188" fmla="*/ 549253 h 3107637"/>
              <a:gd name="connsiteX189" fmla="*/ 2543928 w 5517859"/>
              <a:gd name="connsiteY189" fmla="*/ 534798 h 3107637"/>
              <a:gd name="connsiteX190" fmla="*/ 2811331 w 5517859"/>
              <a:gd name="connsiteY190" fmla="*/ 426392 h 3107637"/>
              <a:gd name="connsiteX191" fmla="*/ 2775195 w 5517859"/>
              <a:gd name="connsiteY191" fmla="*/ 357733 h 3107637"/>
              <a:gd name="connsiteX192" fmla="*/ 2840242 w 5517859"/>
              <a:gd name="connsiteY192" fmla="*/ 401100 h 3107637"/>
              <a:gd name="connsiteX193" fmla="*/ 2818554 w 5517859"/>
              <a:gd name="connsiteY193" fmla="*/ 361353 h 3107637"/>
              <a:gd name="connsiteX194" fmla="*/ 2908893 w 5517859"/>
              <a:gd name="connsiteY194" fmla="*/ 408324 h 3107637"/>
              <a:gd name="connsiteX195" fmla="*/ 2890825 w 5517859"/>
              <a:gd name="connsiteY195" fmla="*/ 357733 h 3107637"/>
              <a:gd name="connsiteX196" fmla="*/ 2977551 w 5517859"/>
              <a:gd name="connsiteY196" fmla="*/ 411936 h 3107637"/>
              <a:gd name="connsiteX197" fmla="*/ 2847466 w 5517859"/>
              <a:gd name="connsiteY197" fmla="*/ 328830 h 3107637"/>
              <a:gd name="connsiteX198" fmla="*/ 3020911 w 5517859"/>
              <a:gd name="connsiteY198" fmla="*/ 368577 h 3107637"/>
              <a:gd name="connsiteX199" fmla="*/ 2847466 w 5517859"/>
              <a:gd name="connsiteY199" fmla="*/ 281851 h 3107637"/>
              <a:gd name="connsiteX200" fmla="*/ 2865534 w 5517859"/>
              <a:gd name="connsiteY200" fmla="*/ 281851 h 3107637"/>
              <a:gd name="connsiteX201" fmla="*/ 3020911 w 5517859"/>
              <a:gd name="connsiteY201" fmla="*/ 332442 h 3107637"/>
              <a:gd name="connsiteX202" fmla="*/ 2883601 w 5517859"/>
              <a:gd name="connsiteY202" fmla="*/ 260171 h 3107637"/>
              <a:gd name="connsiteX203" fmla="*/ 2912513 w 5517859"/>
              <a:gd name="connsiteY203" fmla="*/ 252947 h 3107637"/>
              <a:gd name="connsiteX204" fmla="*/ 2981163 w 5517859"/>
              <a:gd name="connsiteY204" fmla="*/ 281851 h 3107637"/>
              <a:gd name="connsiteX205" fmla="*/ 2952260 w 5517859"/>
              <a:gd name="connsiteY205" fmla="*/ 245715 h 3107637"/>
              <a:gd name="connsiteX206" fmla="*/ 3104025 w 5517859"/>
              <a:gd name="connsiteY206" fmla="*/ 332442 h 3107637"/>
              <a:gd name="connsiteX207" fmla="*/ 2999231 w 5517859"/>
              <a:gd name="connsiteY207" fmla="*/ 231260 h 3107637"/>
              <a:gd name="connsiteX208" fmla="*/ 3100413 w 5517859"/>
              <a:gd name="connsiteY208" fmla="*/ 303530 h 3107637"/>
              <a:gd name="connsiteX209" fmla="*/ 3035366 w 5517859"/>
              <a:gd name="connsiteY209" fmla="*/ 198744 h 3107637"/>
              <a:gd name="connsiteX210" fmla="*/ 3125705 w 5517859"/>
              <a:gd name="connsiteY210" fmla="*/ 296306 h 3107637"/>
              <a:gd name="connsiteX211" fmla="*/ 3089569 w 5517859"/>
              <a:gd name="connsiteY211" fmla="*/ 224036 h 3107637"/>
              <a:gd name="connsiteX212" fmla="*/ 3241342 w 5517859"/>
              <a:gd name="connsiteY212" fmla="*/ 404712 h 3107637"/>
              <a:gd name="connsiteX213" fmla="*/ 3082345 w 5517859"/>
              <a:gd name="connsiteY213" fmla="*/ 177057 h 3107637"/>
              <a:gd name="connsiteX214" fmla="*/ 3154616 w 5517859"/>
              <a:gd name="connsiteY214" fmla="*/ 224036 h 3107637"/>
              <a:gd name="connsiteX215" fmla="*/ 3089569 w 5517859"/>
              <a:gd name="connsiteY215" fmla="*/ 144541 h 3107637"/>
              <a:gd name="connsiteX216" fmla="*/ 3216043 w 5517859"/>
              <a:gd name="connsiteY216" fmla="*/ 249327 h 3107637"/>
              <a:gd name="connsiteX217" fmla="*/ 3129317 w 5517859"/>
              <a:gd name="connsiteY217" fmla="*/ 140921 h 3107637"/>
              <a:gd name="connsiteX218" fmla="*/ 3259402 w 5517859"/>
              <a:gd name="connsiteY218" fmla="*/ 252947 h 3107637"/>
              <a:gd name="connsiteX219" fmla="*/ 3342516 w 5517859"/>
              <a:gd name="connsiteY219" fmla="*/ 393868 h 3107637"/>
              <a:gd name="connsiteX220" fmla="*/ 3169072 w 5517859"/>
              <a:gd name="connsiteY220" fmla="*/ 90338 h 3107637"/>
              <a:gd name="connsiteX221" fmla="*/ 3378652 w 5517859"/>
              <a:gd name="connsiteY221" fmla="*/ 321598 h 3107637"/>
              <a:gd name="connsiteX222" fmla="*/ 3197975 w 5517859"/>
              <a:gd name="connsiteY222" fmla="*/ 54203 h 3107637"/>
              <a:gd name="connsiteX223" fmla="*/ 3281090 w 5517859"/>
              <a:gd name="connsiteY223" fmla="*/ 122854 h 3107637"/>
              <a:gd name="connsiteX224" fmla="*/ 3237723 w 5517859"/>
              <a:gd name="connsiteY224" fmla="*/ 54203 h 3107637"/>
              <a:gd name="connsiteX225" fmla="*/ 3389496 w 5517859"/>
              <a:gd name="connsiteY225" fmla="*/ 202356 h 3107637"/>
              <a:gd name="connsiteX226" fmla="*/ 3291925 w 5517859"/>
              <a:gd name="connsiteY226" fmla="*/ 32515 h 3107637"/>
              <a:gd name="connsiteX227" fmla="*/ 3450922 w 5517859"/>
              <a:gd name="connsiteY227" fmla="*/ 260171 h 3107637"/>
              <a:gd name="connsiteX228" fmla="*/ 3367808 w 5517859"/>
              <a:gd name="connsiteY228" fmla="*/ 25291 h 3107637"/>
              <a:gd name="connsiteX229" fmla="*/ 3515969 w 5517859"/>
              <a:gd name="connsiteY229" fmla="*/ 307150 h 3107637"/>
              <a:gd name="connsiteX230" fmla="*/ 3454534 w 5517859"/>
              <a:gd name="connsiteY230" fmla="*/ 25291 h 3107637"/>
              <a:gd name="connsiteX231" fmla="*/ 3505125 w 5517859"/>
              <a:gd name="connsiteY231" fmla="*/ 169833 h 310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5517859" h="3107637">
                <a:moveTo>
                  <a:pt x="3490670" y="0"/>
                </a:moveTo>
                <a:lnTo>
                  <a:pt x="3534037" y="169833"/>
                </a:lnTo>
                <a:lnTo>
                  <a:pt x="3555716" y="0"/>
                </a:lnTo>
                <a:lnTo>
                  <a:pt x="3566552" y="166221"/>
                </a:lnTo>
                <a:lnTo>
                  <a:pt x="3602688" y="3612"/>
                </a:lnTo>
                <a:lnTo>
                  <a:pt x="3584628" y="245715"/>
                </a:lnTo>
                <a:cubicBezTo>
                  <a:pt x="3594262" y="219214"/>
                  <a:pt x="3608710" y="161400"/>
                  <a:pt x="3627987" y="72270"/>
                </a:cubicBezTo>
                <a:lnTo>
                  <a:pt x="3624375" y="271015"/>
                </a:lnTo>
                <a:lnTo>
                  <a:pt x="3678578" y="3612"/>
                </a:lnTo>
                <a:lnTo>
                  <a:pt x="3667734" y="162609"/>
                </a:lnTo>
                <a:lnTo>
                  <a:pt x="3707482" y="25291"/>
                </a:lnTo>
                <a:lnTo>
                  <a:pt x="3671354" y="285463"/>
                </a:lnTo>
                <a:lnTo>
                  <a:pt x="3779752" y="25291"/>
                </a:lnTo>
                <a:lnTo>
                  <a:pt x="3750849" y="166221"/>
                </a:lnTo>
                <a:lnTo>
                  <a:pt x="3819507" y="28903"/>
                </a:lnTo>
                <a:lnTo>
                  <a:pt x="3790596" y="137309"/>
                </a:lnTo>
                <a:lnTo>
                  <a:pt x="3859255" y="61427"/>
                </a:lnTo>
                <a:lnTo>
                  <a:pt x="3754461" y="224036"/>
                </a:lnTo>
                <a:lnTo>
                  <a:pt x="3884546" y="68651"/>
                </a:lnTo>
                <a:cubicBezTo>
                  <a:pt x="3853232" y="133697"/>
                  <a:pt x="3803842" y="207169"/>
                  <a:pt x="3736393" y="289082"/>
                </a:cubicBezTo>
                <a:lnTo>
                  <a:pt x="3823119" y="216812"/>
                </a:lnTo>
                <a:lnTo>
                  <a:pt x="3765296" y="325218"/>
                </a:lnTo>
                <a:lnTo>
                  <a:pt x="3913458" y="133697"/>
                </a:lnTo>
                <a:cubicBezTo>
                  <a:pt x="3853232" y="230058"/>
                  <a:pt x="3823119" y="278239"/>
                  <a:pt x="3823119" y="278239"/>
                </a:cubicBezTo>
                <a:cubicBezTo>
                  <a:pt x="3794208" y="333643"/>
                  <a:pt x="3778551" y="387846"/>
                  <a:pt x="3776140" y="440848"/>
                </a:cubicBezTo>
                <a:lnTo>
                  <a:pt x="3779752" y="440848"/>
                </a:lnTo>
                <a:cubicBezTo>
                  <a:pt x="3820709" y="346897"/>
                  <a:pt x="3843590" y="295105"/>
                  <a:pt x="3848411" y="285463"/>
                </a:cubicBezTo>
                <a:cubicBezTo>
                  <a:pt x="3877322" y="234879"/>
                  <a:pt x="3911047" y="191512"/>
                  <a:pt x="3949593" y="155377"/>
                </a:cubicBezTo>
                <a:lnTo>
                  <a:pt x="3862867" y="328830"/>
                </a:lnTo>
                <a:lnTo>
                  <a:pt x="4007408" y="187900"/>
                </a:lnTo>
                <a:lnTo>
                  <a:pt x="3884546" y="343285"/>
                </a:lnTo>
                <a:cubicBezTo>
                  <a:pt x="3925503" y="304739"/>
                  <a:pt x="3980907" y="260171"/>
                  <a:pt x="4050767" y="209580"/>
                </a:cubicBezTo>
                <a:lnTo>
                  <a:pt x="3964049" y="299918"/>
                </a:lnTo>
                <a:lnTo>
                  <a:pt x="4094134" y="252947"/>
                </a:lnTo>
                <a:lnTo>
                  <a:pt x="3931525" y="336054"/>
                </a:lnTo>
                <a:lnTo>
                  <a:pt x="4094134" y="303530"/>
                </a:lnTo>
                <a:lnTo>
                  <a:pt x="3859255" y="383033"/>
                </a:lnTo>
                <a:lnTo>
                  <a:pt x="4123038" y="321598"/>
                </a:lnTo>
                <a:lnTo>
                  <a:pt x="3837575" y="462527"/>
                </a:lnTo>
                <a:cubicBezTo>
                  <a:pt x="3905024" y="448071"/>
                  <a:pt x="4014640" y="407123"/>
                  <a:pt x="4166405" y="339665"/>
                </a:cubicBezTo>
                <a:lnTo>
                  <a:pt x="4043543" y="422780"/>
                </a:lnTo>
                <a:lnTo>
                  <a:pt x="4166405" y="415556"/>
                </a:lnTo>
                <a:lnTo>
                  <a:pt x="4061611" y="448071"/>
                </a:lnTo>
                <a:lnTo>
                  <a:pt x="4180860" y="469759"/>
                </a:lnTo>
                <a:lnTo>
                  <a:pt x="4083290" y="480595"/>
                </a:lnTo>
                <a:lnTo>
                  <a:pt x="4209764" y="545642"/>
                </a:lnTo>
                <a:lnTo>
                  <a:pt x="4104970" y="505894"/>
                </a:lnTo>
                <a:lnTo>
                  <a:pt x="4209764" y="567321"/>
                </a:lnTo>
                <a:lnTo>
                  <a:pt x="4097746" y="534798"/>
                </a:lnTo>
                <a:lnTo>
                  <a:pt x="4191696" y="617912"/>
                </a:lnTo>
                <a:lnTo>
                  <a:pt x="4148337" y="614300"/>
                </a:lnTo>
                <a:lnTo>
                  <a:pt x="4155561" y="643204"/>
                </a:lnTo>
                <a:lnTo>
                  <a:pt x="4104970" y="617912"/>
                </a:lnTo>
                <a:cubicBezTo>
                  <a:pt x="4157972" y="654047"/>
                  <a:pt x="4214585" y="723907"/>
                  <a:pt x="4274811" y="827492"/>
                </a:cubicBezTo>
                <a:cubicBezTo>
                  <a:pt x="4238676" y="776909"/>
                  <a:pt x="4167606" y="708250"/>
                  <a:pt x="4061611" y="621524"/>
                </a:cubicBezTo>
                <a:lnTo>
                  <a:pt x="4177241" y="766065"/>
                </a:lnTo>
                <a:lnTo>
                  <a:pt x="4061611" y="672115"/>
                </a:lnTo>
                <a:lnTo>
                  <a:pt x="4206152" y="841948"/>
                </a:lnTo>
                <a:lnTo>
                  <a:pt x="4021864" y="766065"/>
                </a:lnTo>
                <a:cubicBezTo>
                  <a:pt x="4043543" y="797379"/>
                  <a:pt x="4078469" y="823280"/>
                  <a:pt x="4126658" y="843758"/>
                </a:cubicBezTo>
                <a:cubicBezTo>
                  <a:pt x="4174830" y="864236"/>
                  <a:pt x="4208563" y="884106"/>
                  <a:pt x="4227832" y="903383"/>
                </a:cubicBezTo>
                <a:lnTo>
                  <a:pt x="4235064" y="953966"/>
                </a:lnTo>
                <a:cubicBezTo>
                  <a:pt x="4225421" y="925062"/>
                  <a:pt x="4206152" y="900972"/>
                  <a:pt x="4177241" y="881695"/>
                </a:cubicBezTo>
                <a:lnTo>
                  <a:pt x="4151949" y="892539"/>
                </a:lnTo>
                <a:lnTo>
                  <a:pt x="4206152" y="957586"/>
                </a:lnTo>
                <a:cubicBezTo>
                  <a:pt x="4179651" y="928674"/>
                  <a:pt x="4132680" y="903383"/>
                  <a:pt x="4065223" y="881695"/>
                </a:cubicBezTo>
                <a:cubicBezTo>
                  <a:pt x="4149538" y="941921"/>
                  <a:pt x="4200130" y="998534"/>
                  <a:pt x="4216996" y="1051536"/>
                </a:cubicBezTo>
                <a:lnTo>
                  <a:pt x="4119426" y="975653"/>
                </a:lnTo>
                <a:lnTo>
                  <a:pt x="4177241" y="1055148"/>
                </a:lnTo>
                <a:lnTo>
                  <a:pt x="4090522" y="1011789"/>
                </a:lnTo>
                <a:lnTo>
                  <a:pt x="4184472" y="1091283"/>
                </a:lnTo>
                <a:lnTo>
                  <a:pt x="4090522" y="1062372"/>
                </a:lnTo>
                <a:lnTo>
                  <a:pt x="4191696" y="1127418"/>
                </a:lnTo>
                <a:lnTo>
                  <a:pt x="4104970" y="1116575"/>
                </a:lnTo>
                <a:lnTo>
                  <a:pt x="4198928" y="1185233"/>
                </a:lnTo>
                <a:lnTo>
                  <a:pt x="4097746" y="1156330"/>
                </a:lnTo>
                <a:lnTo>
                  <a:pt x="4231444" y="1243048"/>
                </a:lnTo>
                <a:lnTo>
                  <a:pt x="4148337" y="1217757"/>
                </a:lnTo>
                <a:lnTo>
                  <a:pt x="4191696" y="1290028"/>
                </a:lnTo>
                <a:lnTo>
                  <a:pt x="4112202" y="1261116"/>
                </a:lnTo>
                <a:lnTo>
                  <a:pt x="4159173" y="1315319"/>
                </a:lnTo>
                <a:lnTo>
                  <a:pt x="4296490" y="1376754"/>
                </a:lnTo>
                <a:cubicBezTo>
                  <a:pt x="4183271" y="1367120"/>
                  <a:pt x="4106179" y="1350253"/>
                  <a:pt x="4065223" y="1326163"/>
                </a:cubicBezTo>
                <a:lnTo>
                  <a:pt x="4065223" y="1376754"/>
                </a:lnTo>
                <a:cubicBezTo>
                  <a:pt x="4127859" y="1403255"/>
                  <a:pt x="4189286" y="1438181"/>
                  <a:pt x="4249511" y="1481548"/>
                </a:cubicBezTo>
                <a:lnTo>
                  <a:pt x="4000184" y="1394822"/>
                </a:lnTo>
                <a:lnTo>
                  <a:pt x="4047155" y="1441793"/>
                </a:lnTo>
                <a:lnTo>
                  <a:pt x="4090522" y="1441793"/>
                </a:lnTo>
                <a:lnTo>
                  <a:pt x="4242287" y="1521295"/>
                </a:lnTo>
                <a:lnTo>
                  <a:pt x="4133881" y="1495996"/>
                </a:lnTo>
                <a:lnTo>
                  <a:pt x="4148337" y="1553819"/>
                </a:lnTo>
                <a:cubicBezTo>
                  <a:pt x="4131471" y="1551408"/>
                  <a:pt x="4118224" y="1539363"/>
                  <a:pt x="4108590" y="1517683"/>
                </a:cubicBezTo>
                <a:cubicBezTo>
                  <a:pt x="4091724" y="1488772"/>
                  <a:pt x="4082081" y="1473115"/>
                  <a:pt x="4079678" y="1470704"/>
                </a:cubicBezTo>
                <a:lnTo>
                  <a:pt x="4043543" y="1467092"/>
                </a:lnTo>
                <a:lnTo>
                  <a:pt x="4090522" y="1542975"/>
                </a:lnTo>
                <a:lnTo>
                  <a:pt x="4206152" y="1633313"/>
                </a:lnTo>
                <a:lnTo>
                  <a:pt x="4068843" y="1564655"/>
                </a:lnTo>
                <a:lnTo>
                  <a:pt x="4086910" y="1611634"/>
                </a:lnTo>
                <a:lnTo>
                  <a:pt x="4036319" y="1582722"/>
                </a:lnTo>
                <a:lnTo>
                  <a:pt x="4086910" y="1691128"/>
                </a:lnTo>
                <a:lnTo>
                  <a:pt x="4011020" y="1615246"/>
                </a:lnTo>
                <a:lnTo>
                  <a:pt x="4076066" y="1712808"/>
                </a:lnTo>
                <a:lnTo>
                  <a:pt x="3989340" y="1626089"/>
                </a:lnTo>
                <a:cubicBezTo>
                  <a:pt x="4013430" y="1669449"/>
                  <a:pt x="4025475" y="1701972"/>
                  <a:pt x="4025475" y="1723652"/>
                </a:cubicBezTo>
                <a:cubicBezTo>
                  <a:pt x="4025475" y="1730875"/>
                  <a:pt x="4024266" y="1736898"/>
                  <a:pt x="4021864" y="1741719"/>
                </a:cubicBezTo>
                <a:cubicBezTo>
                  <a:pt x="4021864" y="1724853"/>
                  <a:pt x="4015841" y="1711006"/>
                  <a:pt x="4003796" y="1700162"/>
                </a:cubicBezTo>
                <a:cubicBezTo>
                  <a:pt x="3991751" y="1689326"/>
                  <a:pt x="3977295" y="1683904"/>
                  <a:pt x="3960437" y="1683904"/>
                </a:cubicBezTo>
                <a:cubicBezTo>
                  <a:pt x="3970063" y="1707994"/>
                  <a:pt x="3982116" y="1746540"/>
                  <a:pt x="3996564" y="1799534"/>
                </a:cubicBezTo>
                <a:cubicBezTo>
                  <a:pt x="3986930" y="1763399"/>
                  <a:pt x="3966459" y="1734495"/>
                  <a:pt x="3935137" y="1712808"/>
                </a:cubicBezTo>
                <a:cubicBezTo>
                  <a:pt x="3937548" y="1722450"/>
                  <a:pt x="3944171" y="1735697"/>
                  <a:pt x="3955007" y="1752563"/>
                </a:cubicBezTo>
                <a:cubicBezTo>
                  <a:pt x="3965851" y="1769421"/>
                  <a:pt x="3972474" y="1782676"/>
                  <a:pt x="3974884" y="1792310"/>
                </a:cubicBezTo>
                <a:lnTo>
                  <a:pt x="3917070" y="1727263"/>
                </a:lnTo>
                <a:cubicBezTo>
                  <a:pt x="3933928" y="1756175"/>
                  <a:pt x="3953205" y="1803146"/>
                  <a:pt x="3974884" y="1868193"/>
                </a:cubicBezTo>
                <a:lnTo>
                  <a:pt x="4014640" y="1944075"/>
                </a:lnTo>
                <a:lnTo>
                  <a:pt x="3989340" y="1944075"/>
                </a:lnTo>
                <a:cubicBezTo>
                  <a:pt x="3996564" y="1953710"/>
                  <a:pt x="4009210" y="1984431"/>
                  <a:pt x="4027285" y="2036224"/>
                </a:cubicBezTo>
                <a:cubicBezTo>
                  <a:pt x="4045345" y="2088016"/>
                  <a:pt x="4054387" y="2119939"/>
                  <a:pt x="4054387" y="2131984"/>
                </a:cubicBezTo>
                <a:lnTo>
                  <a:pt x="4014640" y="2110296"/>
                </a:lnTo>
                <a:cubicBezTo>
                  <a:pt x="4021864" y="2134386"/>
                  <a:pt x="4037521" y="2156074"/>
                  <a:pt x="4061611" y="2175343"/>
                </a:cubicBezTo>
                <a:lnTo>
                  <a:pt x="4101358" y="2175343"/>
                </a:lnTo>
                <a:cubicBezTo>
                  <a:pt x="4135083" y="2211478"/>
                  <a:pt x="4179651" y="2231956"/>
                  <a:pt x="4235064" y="2236770"/>
                </a:cubicBezTo>
                <a:cubicBezTo>
                  <a:pt x="4300102" y="2244002"/>
                  <a:pt x="4348283" y="2258457"/>
                  <a:pt x="4379597" y="2280137"/>
                </a:cubicBezTo>
                <a:cubicBezTo>
                  <a:pt x="4444644" y="2287361"/>
                  <a:pt x="4501257" y="2305428"/>
                  <a:pt x="4549438" y="2334340"/>
                </a:cubicBezTo>
                <a:cubicBezTo>
                  <a:pt x="4614476" y="2375288"/>
                  <a:pt x="4663866" y="2401789"/>
                  <a:pt x="4697591" y="2413834"/>
                </a:cubicBezTo>
                <a:cubicBezTo>
                  <a:pt x="4740950" y="2428290"/>
                  <a:pt x="4808407" y="2438525"/>
                  <a:pt x="4899947" y="2444548"/>
                </a:cubicBezTo>
                <a:cubicBezTo>
                  <a:pt x="4991495" y="2450570"/>
                  <a:pt x="5061355" y="2463224"/>
                  <a:pt x="5109535" y="2482493"/>
                </a:cubicBezTo>
                <a:cubicBezTo>
                  <a:pt x="5150484" y="2499359"/>
                  <a:pt x="5196253" y="2542719"/>
                  <a:pt x="5246844" y="2612579"/>
                </a:cubicBezTo>
                <a:cubicBezTo>
                  <a:pt x="5292622" y="2672804"/>
                  <a:pt x="5334780" y="2702917"/>
                  <a:pt x="5373326" y="2702917"/>
                </a:cubicBezTo>
                <a:cubicBezTo>
                  <a:pt x="5469687" y="2702917"/>
                  <a:pt x="5517859" y="2760732"/>
                  <a:pt x="5517859" y="2876370"/>
                </a:cubicBezTo>
                <a:cubicBezTo>
                  <a:pt x="5517859" y="2951051"/>
                  <a:pt x="5435954" y="2988387"/>
                  <a:pt x="5272144" y="2988387"/>
                </a:cubicBezTo>
                <a:cubicBezTo>
                  <a:pt x="5240830" y="2988387"/>
                  <a:pt x="5197463" y="2981164"/>
                  <a:pt x="5142050" y="2966708"/>
                </a:cubicBezTo>
                <a:cubicBezTo>
                  <a:pt x="5077012" y="2947431"/>
                  <a:pt x="5033644" y="2936595"/>
                  <a:pt x="5011965" y="2934184"/>
                </a:cubicBezTo>
                <a:cubicBezTo>
                  <a:pt x="4840931" y="2910094"/>
                  <a:pt x="4533781" y="2875160"/>
                  <a:pt x="4090522" y="2829390"/>
                </a:cubicBezTo>
                <a:cubicBezTo>
                  <a:pt x="4011020" y="2822167"/>
                  <a:pt x="3879725" y="2804099"/>
                  <a:pt x="3696646" y="2775187"/>
                </a:cubicBezTo>
                <a:cubicBezTo>
                  <a:pt x="3479834" y="2741463"/>
                  <a:pt x="3359383" y="2717373"/>
                  <a:pt x="3335293" y="2702917"/>
                </a:cubicBezTo>
                <a:cubicBezTo>
                  <a:pt x="3311202" y="2688461"/>
                  <a:pt x="3293135" y="2663170"/>
                  <a:pt x="3281090" y="2627034"/>
                </a:cubicBezTo>
                <a:lnTo>
                  <a:pt x="3219655" y="2590899"/>
                </a:lnTo>
                <a:cubicBezTo>
                  <a:pt x="3144974" y="2612579"/>
                  <a:pt x="3069091" y="2634258"/>
                  <a:pt x="2992007" y="2655946"/>
                </a:cubicBezTo>
                <a:cubicBezTo>
                  <a:pt x="2902870" y="2680036"/>
                  <a:pt x="2825786" y="2693282"/>
                  <a:pt x="2760740" y="2695693"/>
                </a:cubicBezTo>
                <a:lnTo>
                  <a:pt x="2753516" y="2753508"/>
                </a:lnTo>
                <a:lnTo>
                  <a:pt x="2767971" y="2767964"/>
                </a:lnTo>
                <a:cubicBezTo>
                  <a:pt x="3085957" y="2765553"/>
                  <a:pt x="3244954" y="2842645"/>
                  <a:pt x="3244954" y="2999231"/>
                </a:cubicBezTo>
                <a:cubicBezTo>
                  <a:pt x="3244954" y="2999231"/>
                  <a:pt x="3242544" y="3011276"/>
                  <a:pt x="3237723" y="3035366"/>
                </a:cubicBezTo>
                <a:cubicBezTo>
                  <a:pt x="3206408" y="3083547"/>
                  <a:pt x="3160639" y="3107637"/>
                  <a:pt x="3100413" y="3107637"/>
                </a:cubicBezTo>
                <a:cubicBezTo>
                  <a:pt x="3020911" y="3107637"/>
                  <a:pt x="2959484" y="3095592"/>
                  <a:pt x="2916125" y="3071502"/>
                </a:cubicBezTo>
                <a:cubicBezTo>
                  <a:pt x="2733037" y="3052225"/>
                  <a:pt x="2549950" y="3031747"/>
                  <a:pt x="2366863" y="3010067"/>
                </a:cubicBezTo>
                <a:cubicBezTo>
                  <a:pt x="2063325" y="2976342"/>
                  <a:pt x="1899514" y="2949842"/>
                  <a:pt x="1875424" y="2930573"/>
                </a:cubicBezTo>
                <a:cubicBezTo>
                  <a:pt x="1844102" y="2904072"/>
                  <a:pt x="1835677" y="2852279"/>
                  <a:pt x="1850133" y="2775187"/>
                </a:cubicBezTo>
                <a:cubicBezTo>
                  <a:pt x="1821221" y="2770374"/>
                  <a:pt x="1744129" y="2767964"/>
                  <a:pt x="1618865" y="2767964"/>
                </a:cubicBezTo>
                <a:cubicBezTo>
                  <a:pt x="1563453" y="2767964"/>
                  <a:pt x="1520094" y="2753508"/>
                  <a:pt x="1488780" y="2724596"/>
                </a:cubicBezTo>
                <a:cubicBezTo>
                  <a:pt x="1209332" y="2695693"/>
                  <a:pt x="1052745" y="2681237"/>
                  <a:pt x="1019013" y="2681237"/>
                </a:cubicBezTo>
                <a:cubicBezTo>
                  <a:pt x="990109" y="2681237"/>
                  <a:pt x="933496" y="2686058"/>
                  <a:pt x="849180" y="2695693"/>
                </a:cubicBezTo>
                <a:cubicBezTo>
                  <a:pt x="935906" y="2731828"/>
                  <a:pt x="979265" y="2772777"/>
                  <a:pt x="979265" y="2818555"/>
                </a:cubicBezTo>
                <a:cubicBezTo>
                  <a:pt x="979265" y="2873959"/>
                  <a:pt x="869658" y="2925751"/>
                  <a:pt x="650436" y="2973932"/>
                </a:cubicBezTo>
                <a:cubicBezTo>
                  <a:pt x="469759" y="3014888"/>
                  <a:pt x="332450" y="3035366"/>
                  <a:pt x="238499" y="3035366"/>
                </a:cubicBezTo>
                <a:cubicBezTo>
                  <a:pt x="168631" y="3035366"/>
                  <a:pt x="90338" y="3020911"/>
                  <a:pt x="3612" y="2991999"/>
                </a:cubicBezTo>
                <a:lnTo>
                  <a:pt x="0" y="2963096"/>
                </a:lnTo>
                <a:cubicBezTo>
                  <a:pt x="0" y="2963096"/>
                  <a:pt x="2411" y="2952252"/>
                  <a:pt x="7224" y="2930573"/>
                </a:cubicBezTo>
                <a:cubicBezTo>
                  <a:pt x="62636" y="2848667"/>
                  <a:pt x="144541" y="2807711"/>
                  <a:pt x="252947" y="2807711"/>
                </a:cubicBezTo>
                <a:cubicBezTo>
                  <a:pt x="281859" y="2807711"/>
                  <a:pt x="321606" y="2816745"/>
                  <a:pt x="372197" y="2834812"/>
                </a:cubicBezTo>
                <a:cubicBezTo>
                  <a:pt x="422788" y="2852880"/>
                  <a:pt x="460125" y="2861914"/>
                  <a:pt x="484215" y="2861914"/>
                </a:cubicBezTo>
                <a:cubicBezTo>
                  <a:pt x="556485" y="2861914"/>
                  <a:pt x="629957" y="2851070"/>
                  <a:pt x="704639" y="2829390"/>
                </a:cubicBezTo>
                <a:lnTo>
                  <a:pt x="682959" y="2811323"/>
                </a:lnTo>
                <a:cubicBezTo>
                  <a:pt x="521551" y="2787233"/>
                  <a:pt x="383033" y="2731828"/>
                  <a:pt x="267403" y="2645102"/>
                </a:cubicBezTo>
                <a:cubicBezTo>
                  <a:pt x="127683" y="2541517"/>
                  <a:pt x="57823" y="2415044"/>
                  <a:pt x="57823" y="2265681"/>
                </a:cubicBezTo>
                <a:cubicBezTo>
                  <a:pt x="57823" y="2159686"/>
                  <a:pt x="83114" y="2064526"/>
                  <a:pt x="133705" y="1980211"/>
                </a:cubicBezTo>
                <a:cubicBezTo>
                  <a:pt x="208379" y="1879037"/>
                  <a:pt x="308359" y="1721241"/>
                  <a:pt x="433624" y="1506840"/>
                </a:cubicBezTo>
                <a:cubicBezTo>
                  <a:pt x="515537" y="1333387"/>
                  <a:pt x="599853" y="1246668"/>
                  <a:pt x="686571" y="1246668"/>
                </a:cubicBezTo>
                <a:cubicBezTo>
                  <a:pt x="710661" y="1246668"/>
                  <a:pt x="746196" y="1249679"/>
                  <a:pt x="793167" y="1255702"/>
                </a:cubicBezTo>
                <a:cubicBezTo>
                  <a:pt x="840146" y="1261725"/>
                  <a:pt x="875681" y="1264736"/>
                  <a:pt x="899771" y="1264736"/>
                </a:cubicBezTo>
                <a:cubicBezTo>
                  <a:pt x="1065992" y="1264736"/>
                  <a:pt x="1265945" y="1240646"/>
                  <a:pt x="1499616" y="1192465"/>
                </a:cubicBezTo>
                <a:cubicBezTo>
                  <a:pt x="1697158" y="1151509"/>
                  <a:pt x="1893492" y="1109351"/>
                  <a:pt x="2088624" y="1065992"/>
                </a:cubicBezTo>
                <a:cubicBezTo>
                  <a:pt x="2071758" y="1051536"/>
                  <a:pt x="2038033" y="1043103"/>
                  <a:pt x="1987442" y="1040692"/>
                </a:cubicBezTo>
                <a:lnTo>
                  <a:pt x="2178963" y="1008169"/>
                </a:lnTo>
                <a:lnTo>
                  <a:pt x="2168119" y="986489"/>
                </a:lnTo>
                <a:lnTo>
                  <a:pt x="2135595" y="982877"/>
                </a:lnTo>
                <a:lnTo>
                  <a:pt x="2200642" y="939518"/>
                </a:lnTo>
                <a:lnTo>
                  <a:pt x="2088624" y="986489"/>
                </a:lnTo>
                <a:lnTo>
                  <a:pt x="2168119" y="914219"/>
                </a:lnTo>
                <a:lnTo>
                  <a:pt x="2124760" y="925062"/>
                </a:lnTo>
                <a:cubicBezTo>
                  <a:pt x="2168119" y="905785"/>
                  <a:pt x="2212079" y="885315"/>
                  <a:pt x="2256655" y="863628"/>
                </a:cubicBezTo>
                <a:cubicBezTo>
                  <a:pt x="2301216" y="841948"/>
                  <a:pt x="2336750" y="815447"/>
                  <a:pt x="2363251" y="784133"/>
                </a:cubicBezTo>
                <a:lnTo>
                  <a:pt x="2290980" y="784133"/>
                </a:lnTo>
                <a:lnTo>
                  <a:pt x="2363251" y="766065"/>
                </a:lnTo>
                <a:lnTo>
                  <a:pt x="2323504" y="747998"/>
                </a:lnTo>
                <a:cubicBezTo>
                  <a:pt x="2350005" y="745587"/>
                  <a:pt x="2377707" y="731131"/>
                  <a:pt x="2406618" y="704638"/>
                </a:cubicBezTo>
                <a:cubicBezTo>
                  <a:pt x="2449977" y="666093"/>
                  <a:pt x="2474068" y="645614"/>
                  <a:pt x="2478881" y="643204"/>
                </a:cubicBezTo>
                <a:lnTo>
                  <a:pt x="2421066" y="635980"/>
                </a:lnTo>
                <a:lnTo>
                  <a:pt x="2605362" y="549253"/>
                </a:lnTo>
                <a:lnTo>
                  <a:pt x="2543928" y="534798"/>
                </a:lnTo>
                <a:cubicBezTo>
                  <a:pt x="2642699" y="510708"/>
                  <a:pt x="2731836" y="474572"/>
                  <a:pt x="2811331" y="426392"/>
                </a:cubicBezTo>
                <a:lnTo>
                  <a:pt x="2775195" y="357733"/>
                </a:lnTo>
                <a:lnTo>
                  <a:pt x="2840242" y="401100"/>
                </a:lnTo>
                <a:lnTo>
                  <a:pt x="2818554" y="361353"/>
                </a:lnTo>
                <a:lnTo>
                  <a:pt x="2908893" y="408324"/>
                </a:lnTo>
                <a:lnTo>
                  <a:pt x="2890825" y="357733"/>
                </a:lnTo>
                <a:lnTo>
                  <a:pt x="2977551" y="411936"/>
                </a:lnTo>
                <a:cubicBezTo>
                  <a:pt x="2967917" y="368577"/>
                  <a:pt x="2924550" y="340875"/>
                  <a:pt x="2847466" y="328830"/>
                </a:cubicBezTo>
                <a:lnTo>
                  <a:pt x="3020911" y="368577"/>
                </a:lnTo>
                <a:cubicBezTo>
                  <a:pt x="3011276" y="354121"/>
                  <a:pt x="2953461" y="325218"/>
                  <a:pt x="2847466" y="281851"/>
                </a:cubicBezTo>
                <a:lnTo>
                  <a:pt x="2865534" y="281851"/>
                </a:lnTo>
                <a:cubicBezTo>
                  <a:pt x="2899258" y="279440"/>
                  <a:pt x="2951051" y="296306"/>
                  <a:pt x="3020911" y="332442"/>
                </a:cubicBezTo>
                <a:cubicBezTo>
                  <a:pt x="2958275" y="284261"/>
                  <a:pt x="2912513" y="260171"/>
                  <a:pt x="2883601" y="260171"/>
                </a:cubicBezTo>
                <a:cubicBezTo>
                  <a:pt x="2893236" y="255350"/>
                  <a:pt x="2902870" y="252947"/>
                  <a:pt x="2912513" y="252947"/>
                </a:cubicBezTo>
                <a:cubicBezTo>
                  <a:pt x="2934192" y="252947"/>
                  <a:pt x="2957073" y="262582"/>
                  <a:pt x="2981163" y="281851"/>
                </a:cubicBezTo>
                <a:lnTo>
                  <a:pt x="2952260" y="245715"/>
                </a:lnTo>
                <a:lnTo>
                  <a:pt x="3104025" y="332442"/>
                </a:lnTo>
                <a:cubicBezTo>
                  <a:pt x="3077524" y="313173"/>
                  <a:pt x="3042598" y="279440"/>
                  <a:pt x="2999231" y="231260"/>
                </a:cubicBezTo>
                <a:lnTo>
                  <a:pt x="3100413" y="303530"/>
                </a:lnTo>
                <a:lnTo>
                  <a:pt x="3035366" y="198744"/>
                </a:lnTo>
                <a:lnTo>
                  <a:pt x="3125705" y="296306"/>
                </a:lnTo>
                <a:lnTo>
                  <a:pt x="3089569" y="224036"/>
                </a:lnTo>
                <a:cubicBezTo>
                  <a:pt x="3108838" y="231260"/>
                  <a:pt x="3159429" y="291485"/>
                  <a:pt x="3241342" y="404712"/>
                </a:cubicBezTo>
                <a:cubicBezTo>
                  <a:pt x="3222065" y="342076"/>
                  <a:pt x="3169072" y="266194"/>
                  <a:pt x="3082345" y="177057"/>
                </a:cubicBezTo>
                <a:lnTo>
                  <a:pt x="3154616" y="224036"/>
                </a:lnTo>
                <a:cubicBezTo>
                  <a:pt x="3135339" y="192722"/>
                  <a:pt x="3113660" y="166221"/>
                  <a:pt x="3089569" y="144541"/>
                </a:cubicBezTo>
                <a:lnTo>
                  <a:pt x="3216043" y="249327"/>
                </a:lnTo>
                <a:lnTo>
                  <a:pt x="3129317" y="140921"/>
                </a:lnTo>
                <a:cubicBezTo>
                  <a:pt x="3189542" y="167422"/>
                  <a:pt x="3232901" y="204767"/>
                  <a:pt x="3259402" y="252947"/>
                </a:cubicBezTo>
                <a:cubicBezTo>
                  <a:pt x="3312404" y="344487"/>
                  <a:pt x="3340106" y="391466"/>
                  <a:pt x="3342516" y="393868"/>
                </a:cubicBezTo>
                <a:cubicBezTo>
                  <a:pt x="3299157" y="287873"/>
                  <a:pt x="3241342" y="186699"/>
                  <a:pt x="3169072" y="90338"/>
                </a:cubicBezTo>
                <a:lnTo>
                  <a:pt x="3378652" y="321598"/>
                </a:lnTo>
                <a:lnTo>
                  <a:pt x="3197975" y="54203"/>
                </a:lnTo>
                <a:lnTo>
                  <a:pt x="3281090" y="122854"/>
                </a:lnTo>
                <a:lnTo>
                  <a:pt x="3237723" y="54203"/>
                </a:lnTo>
                <a:cubicBezTo>
                  <a:pt x="3254589" y="66248"/>
                  <a:pt x="3305180" y="115630"/>
                  <a:pt x="3389496" y="202356"/>
                </a:cubicBezTo>
                <a:lnTo>
                  <a:pt x="3291925" y="32515"/>
                </a:lnTo>
                <a:lnTo>
                  <a:pt x="3450922" y="260171"/>
                </a:lnTo>
                <a:cubicBezTo>
                  <a:pt x="3436467" y="209580"/>
                  <a:pt x="3408765" y="131287"/>
                  <a:pt x="3367808" y="25291"/>
                </a:cubicBezTo>
                <a:lnTo>
                  <a:pt x="3515969" y="307150"/>
                </a:lnTo>
                <a:lnTo>
                  <a:pt x="3454534" y="25291"/>
                </a:lnTo>
                <a:lnTo>
                  <a:pt x="3505125" y="1698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9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90446" y="2416628"/>
            <a:ext cx="5444124" cy="2362201"/>
          </a:xfrm>
          <a:custGeom>
            <a:avLst/>
            <a:gdLst>
              <a:gd name="connsiteX0" fmla="*/ 2886049 w 5444124"/>
              <a:gd name="connsiteY0" fmla="*/ 0 h 2362201"/>
              <a:gd name="connsiteX1" fmla="*/ 3562826 w 5444124"/>
              <a:gd name="connsiteY1" fmla="*/ 78084 h 2362201"/>
              <a:gd name="connsiteX2" fmla="*/ 4155001 w 5444124"/>
              <a:gd name="connsiteY2" fmla="*/ 403456 h 2362201"/>
              <a:gd name="connsiteX3" fmla="*/ 4304671 w 5444124"/>
              <a:gd name="connsiteY3" fmla="*/ 484799 h 2362201"/>
              <a:gd name="connsiteX4" fmla="*/ 4451088 w 5444124"/>
              <a:gd name="connsiteY4" fmla="*/ 575906 h 2362201"/>
              <a:gd name="connsiteX5" fmla="*/ 4490137 w 5444124"/>
              <a:gd name="connsiteY5" fmla="*/ 507579 h 2362201"/>
              <a:gd name="connsiteX6" fmla="*/ 4659328 w 5444124"/>
              <a:gd name="connsiteY6" fmla="*/ 370919 h 2362201"/>
              <a:gd name="connsiteX7" fmla="*/ 4854551 w 5444124"/>
              <a:gd name="connsiteY7" fmla="*/ 283071 h 2362201"/>
              <a:gd name="connsiteX8" fmla="*/ 4740671 w 5444124"/>
              <a:gd name="connsiteY8" fmla="*/ 598679 h 2362201"/>
              <a:gd name="connsiteX9" fmla="*/ 4945658 w 5444124"/>
              <a:gd name="connsiteY9" fmla="*/ 562890 h 2362201"/>
              <a:gd name="connsiteX10" fmla="*/ 5254762 w 5444124"/>
              <a:gd name="connsiteY10" fmla="*/ 588922 h 2362201"/>
              <a:gd name="connsiteX11" fmla="*/ 5082312 w 5444124"/>
              <a:gd name="connsiteY11" fmla="*/ 745097 h 2362201"/>
              <a:gd name="connsiteX12" fmla="*/ 4893600 w 5444124"/>
              <a:gd name="connsiteY12" fmla="*/ 888262 h 2362201"/>
              <a:gd name="connsiteX13" fmla="*/ 4974943 w 5444124"/>
              <a:gd name="connsiteY13" fmla="*/ 979369 h 2362201"/>
              <a:gd name="connsiteX14" fmla="*/ 5323089 w 5444124"/>
              <a:gd name="connsiteY14" fmla="*/ 1591065 h 2362201"/>
              <a:gd name="connsiteX15" fmla="*/ 5192940 w 5444124"/>
              <a:gd name="connsiteY15" fmla="*/ 1737482 h 2362201"/>
              <a:gd name="connsiteX16" fmla="*/ 5241746 w 5444124"/>
              <a:gd name="connsiteY16" fmla="*/ 1926201 h 2362201"/>
              <a:gd name="connsiteX17" fmla="*/ 5345862 w 5444124"/>
              <a:gd name="connsiteY17" fmla="*/ 2072618 h 2362201"/>
              <a:gd name="connsiteX18" fmla="*/ 5388163 w 5444124"/>
              <a:gd name="connsiteY18" fmla="*/ 2027065 h 2362201"/>
              <a:gd name="connsiteX19" fmla="*/ 5443474 w 5444124"/>
              <a:gd name="connsiteY19" fmla="*/ 2017308 h 2362201"/>
              <a:gd name="connsiteX20" fmla="*/ 5433717 w 5444124"/>
              <a:gd name="connsiteY20" fmla="*/ 2079123 h 2362201"/>
              <a:gd name="connsiteX21" fmla="*/ 5404432 w 5444124"/>
              <a:gd name="connsiteY21" fmla="*/ 2121424 h 2362201"/>
              <a:gd name="connsiteX22" fmla="*/ 5349114 w 5444124"/>
              <a:gd name="connsiteY22" fmla="*/ 2140945 h 2362201"/>
              <a:gd name="connsiteX23" fmla="*/ 5176671 w 5444124"/>
              <a:gd name="connsiteY23" fmla="*/ 1961990 h 2362201"/>
              <a:gd name="connsiteX24" fmla="*/ 5092076 w 5444124"/>
              <a:gd name="connsiteY24" fmla="*/ 1737482 h 2362201"/>
              <a:gd name="connsiteX25" fmla="*/ 4903357 w 5444124"/>
              <a:gd name="connsiteY25" fmla="*/ 1565039 h 2362201"/>
              <a:gd name="connsiteX26" fmla="*/ 4701622 w 5444124"/>
              <a:gd name="connsiteY26" fmla="*/ 1405605 h 2362201"/>
              <a:gd name="connsiteX27" fmla="*/ 4386014 w 5444124"/>
              <a:gd name="connsiteY27" fmla="*/ 1307994 h 2362201"/>
              <a:gd name="connsiteX28" fmla="*/ 4184286 w 5444124"/>
              <a:gd name="connsiteY28" fmla="*/ 1405605 h 2362201"/>
              <a:gd name="connsiteX29" fmla="*/ 4080169 w 5444124"/>
              <a:gd name="connsiteY29" fmla="*/ 1799304 h 2362201"/>
              <a:gd name="connsiteX30" fmla="*/ 4145237 w 5444124"/>
              <a:gd name="connsiteY30" fmla="*/ 2031947 h 2362201"/>
              <a:gd name="connsiteX31" fmla="*/ 4386014 w 5444124"/>
              <a:gd name="connsiteY31" fmla="*/ 2088887 h 2362201"/>
              <a:gd name="connsiteX32" fmla="*/ 4457593 w 5444124"/>
              <a:gd name="connsiteY32" fmla="*/ 2121424 h 2362201"/>
              <a:gd name="connsiteX33" fmla="*/ 4506399 w 5444124"/>
              <a:gd name="connsiteY33" fmla="*/ 2179994 h 2362201"/>
              <a:gd name="connsiteX34" fmla="*/ 4470609 w 5444124"/>
              <a:gd name="connsiteY34" fmla="*/ 2235305 h 2362201"/>
              <a:gd name="connsiteX35" fmla="*/ 4112707 w 5444124"/>
              <a:gd name="connsiteY35" fmla="*/ 2306884 h 2362201"/>
              <a:gd name="connsiteX36" fmla="*/ 3943509 w 5444124"/>
              <a:gd name="connsiteY36" fmla="*/ 2264589 h 2362201"/>
              <a:gd name="connsiteX37" fmla="*/ 3884946 w 5444124"/>
              <a:gd name="connsiteY37" fmla="*/ 2158843 h 2362201"/>
              <a:gd name="connsiteX38" fmla="*/ 3826376 w 5444124"/>
              <a:gd name="connsiteY38" fmla="*/ 2040081 h 2362201"/>
              <a:gd name="connsiteX39" fmla="*/ 3741774 w 5444124"/>
              <a:gd name="connsiteY39" fmla="*/ 2059602 h 2362201"/>
              <a:gd name="connsiteX40" fmla="*/ 3657178 w 5444124"/>
              <a:gd name="connsiteY40" fmla="*/ 2072618 h 2362201"/>
              <a:gd name="connsiteX41" fmla="*/ 3461955 w 5444124"/>
              <a:gd name="connsiteY41" fmla="*/ 1952234 h 2362201"/>
              <a:gd name="connsiteX42" fmla="*/ 3396881 w 5444124"/>
              <a:gd name="connsiteY42" fmla="*/ 1695188 h 2362201"/>
              <a:gd name="connsiteX43" fmla="*/ 2928350 w 5444124"/>
              <a:gd name="connsiteY43" fmla="*/ 1591065 h 2362201"/>
              <a:gd name="connsiteX44" fmla="*/ 2783555 w 5444124"/>
              <a:gd name="connsiteY44" fmla="*/ 1675667 h 2362201"/>
              <a:gd name="connsiteX45" fmla="*/ 2713606 w 5444124"/>
              <a:gd name="connsiteY45" fmla="*/ 1838353 h 2362201"/>
              <a:gd name="connsiteX46" fmla="*/ 2807958 w 5444124"/>
              <a:gd name="connsiteY46" fmla="*/ 1887159 h 2362201"/>
              <a:gd name="connsiteX47" fmla="*/ 2733120 w 5444124"/>
              <a:gd name="connsiteY47" fmla="*/ 1942470 h 2362201"/>
              <a:gd name="connsiteX48" fmla="*/ 2876285 w 5444124"/>
              <a:gd name="connsiteY48" fmla="*/ 2108408 h 2362201"/>
              <a:gd name="connsiteX49" fmla="*/ 2944619 w 5444124"/>
              <a:gd name="connsiteY49" fmla="*/ 2103526 h 2362201"/>
              <a:gd name="connsiteX50" fmla="*/ 3012946 w 5444124"/>
              <a:gd name="connsiteY50" fmla="*/ 2098651 h 2362201"/>
              <a:gd name="connsiteX51" fmla="*/ 3185389 w 5444124"/>
              <a:gd name="connsiteY51" fmla="*/ 2144197 h 2362201"/>
              <a:gd name="connsiteX52" fmla="*/ 3182136 w 5444124"/>
              <a:gd name="connsiteY52" fmla="*/ 2228800 h 2362201"/>
              <a:gd name="connsiteX53" fmla="*/ 2947871 w 5444124"/>
              <a:gd name="connsiteY53" fmla="*/ 2271094 h 2362201"/>
              <a:gd name="connsiteX54" fmla="*/ 2710347 w 5444124"/>
              <a:gd name="connsiteY54" fmla="*/ 2293874 h 2362201"/>
              <a:gd name="connsiteX55" fmla="*/ 2563929 w 5444124"/>
              <a:gd name="connsiteY55" fmla="*/ 2179994 h 2362201"/>
              <a:gd name="connsiteX56" fmla="*/ 2456560 w 5444124"/>
              <a:gd name="connsiteY56" fmla="*/ 2023813 h 2362201"/>
              <a:gd name="connsiteX57" fmla="*/ 2313395 w 5444124"/>
              <a:gd name="connsiteY57" fmla="*/ 2007544 h 2362201"/>
              <a:gd name="connsiteX58" fmla="*/ 2193003 w 5444124"/>
              <a:gd name="connsiteY58" fmla="*/ 1942470 h 2362201"/>
              <a:gd name="connsiteX59" fmla="*/ 2140945 w 5444124"/>
              <a:gd name="connsiteY59" fmla="*/ 1604081 h 2362201"/>
              <a:gd name="connsiteX60" fmla="*/ 1958738 w 5444124"/>
              <a:gd name="connsiteY60" fmla="*/ 1753751 h 2362201"/>
              <a:gd name="connsiteX61" fmla="*/ 1181097 w 5444124"/>
              <a:gd name="connsiteY61" fmla="*/ 2212531 h 2362201"/>
              <a:gd name="connsiteX62" fmla="*/ 276559 w 5444124"/>
              <a:gd name="connsiteY62" fmla="*/ 2362201 h 2362201"/>
              <a:gd name="connsiteX63" fmla="*/ 0 w 5444124"/>
              <a:gd name="connsiteY63" fmla="*/ 2355689 h 2362201"/>
              <a:gd name="connsiteX64" fmla="*/ 1116023 w 5444124"/>
              <a:gd name="connsiteY64" fmla="*/ 1747246 h 2362201"/>
              <a:gd name="connsiteX65" fmla="*/ 1506469 w 5444124"/>
              <a:gd name="connsiteY65" fmla="*/ 1298230 h 2362201"/>
              <a:gd name="connsiteX66" fmla="*/ 1796052 w 5444124"/>
              <a:gd name="connsiteY66" fmla="*/ 784146 h 2362201"/>
              <a:gd name="connsiteX67" fmla="*/ 2245068 w 5444124"/>
              <a:gd name="connsiteY67" fmla="*/ 309103 h 2362201"/>
              <a:gd name="connsiteX68" fmla="*/ 2550913 w 5444124"/>
              <a:gd name="connsiteY68" fmla="*/ 113880 h 2362201"/>
              <a:gd name="connsiteX69" fmla="*/ 2886049 w 5444124"/>
              <a:gd name="connsiteY69" fmla="*/ 0 h 236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444124" h="2362201">
                <a:moveTo>
                  <a:pt x="2886049" y="0"/>
                </a:moveTo>
                <a:cubicBezTo>
                  <a:pt x="3165868" y="0"/>
                  <a:pt x="3391465" y="26025"/>
                  <a:pt x="3562826" y="78084"/>
                </a:cubicBezTo>
                <a:cubicBezTo>
                  <a:pt x="3749374" y="134483"/>
                  <a:pt x="3946761" y="242940"/>
                  <a:pt x="4155001" y="403456"/>
                </a:cubicBezTo>
                <a:cubicBezTo>
                  <a:pt x="4181033" y="422984"/>
                  <a:pt x="4230921" y="450098"/>
                  <a:pt x="4304671" y="484799"/>
                </a:cubicBezTo>
                <a:cubicBezTo>
                  <a:pt x="4369745" y="513002"/>
                  <a:pt x="4418551" y="543369"/>
                  <a:pt x="4451088" y="575906"/>
                </a:cubicBezTo>
                <a:lnTo>
                  <a:pt x="4490137" y="507579"/>
                </a:lnTo>
                <a:cubicBezTo>
                  <a:pt x="4546529" y="462026"/>
                  <a:pt x="4602929" y="416472"/>
                  <a:pt x="4659328" y="370919"/>
                </a:cubicBezTo>
                <a:cubicBezTo>
                  <a:pt x="4733078" y="316690"/>
                  <a:pt x="4798152" y="287412"/>
                  <a:pt x="4854551" y="283071"/>
                </a:cubicBezTo>
                <a:lnTo>
                  <a:pt x="4740671" y="598679"/>
                </a:lnTo>
                <a:cubicBezTo>
                  <a:pt x="4797070" y="574824"/>
                  <a:pt x="4865397" y="562890"/>
                  <a:pt x="4945658" y="562890"/>
                </a:cubicBezTo>
                <a:cubicBezTo>
                  <a:pt x="4963009" y="562890"/>
                  <a:pt x="5066043" y="571565"/>
                  <a:pt x="5254762" y="588922"/>
                </a:cubicBezTo>
                <a:cubicBezTo>
                  <a:pt x="5217884" y="638810"/>
                  <a:pt x="5160403" y="690868"/>
                  <a:pt x="5082312" y="745097"/>
                </a:cubicBezTo>
                <a:cubicBezTo>
                  <a:pt x="4986871" y="810171"/>
                  <a:pt x="4923967" y="857895"/>
                  <a:pt x="4893600" y="888262"/>
                </a:cubicBezTo>
                <a:cubicBezTo>
                  <a:pt x="4904439" y="905620"/>
                  <a:pt x="4931553" y="935986"/>
                  <a:pt x="4974943" y="979369"/>
                </a:cubicBezTo>
                <a:cubicBezTo>
                  <a:pt x="5016149" y="1159406"/>
                  <a:pt x="5132199" y="1363304"/>
                  <a:pt x="5323089" y="1591065"/>
                </a:cubicBezTo>
                <a:cubicBezTo>
                  <a:pt x="5323089" y="1653976"/>
                  <a:pt x="5279699" y="1702782"/>
                  <a:pt x="5192940" y="1737482"/>
                </a:cubicBezTo>
                <a:cubicBezTo>
                  <a:pt x="5214624" y="1828589"/>
                  <a:pt x="5230900" y="1891493"/>
                  <a:pt x="5241746" y="1926201"/>
                </a:cubicBezTo>
                <a:cubicBezTo>
                  <a:pt x="5272112" y="2012967"/>
                  <a:pt x="5306820" y="2061773"/>
                  <a:pt x="5345862" y="2072618"/>
                </a:cubicBezTo>
                <a:lnTo>
                  <a:pt x="5388163" y="2027065"/>
                </a:lnTo>
                <a:lnTo>
                  <a:pt x="5443474" y="2017308"/>
                </a:lnTo>
                <a:cubicBezTo>
                  <a:pt x="5445644" y="2045504"/>
                  <a:pt x="5442385" y="2066114"/>
                  <a:pt x="5433717" y="2079123"/>
                </a:cubicBezTo>
                <a:cubicBezTo>
                  <a:pt x="5425034" y="2092139"/>
                  <a:pt x="5415278" y="2106237"/>
                  <a:pt x="5404432" y="2121424"/>
                </a:cubicBezTo>
                <a:lnTo>
                  <a:pt x="5349114" y="2140945"/>
                </a:lnTo>
                <a:cubicBezTo>
                  <a:pt x="5262348" y="2095392"/>
                  <a:pt x="5204867" y="2035740"/>
                  <a:pt x="5176671" y="1961990"/>
                </a:cubicBezTo>
                <a:cubicBezTo>
                  <a:pt x="5148468" y="1888241"/>
                  <a:pt x="5120272" y="1813402"/>
                  <a:pt x="5092076" y="1737482"/>
                </a:cubicBezTo>
                <a:cubicBezTo>
                  <a:pt x="5031335" y="1713627"/>
                  <a:pt x="4968432" y="1656139"/>
                  <a:pt x="4903357" y="1565039"/>
                </a:cubicBezTo>
                <a:cubicBezTo>
                  <a:pt x="4840453" y="1480444"/>
                  <a:pt x="4773208" y="1427297"/>
                  <a:pt x="4701622" y="1405605"/>
                </a:cubicBezTo>
                <a:lnTo>
                  <a:pt x="4386014" y="1307994"/>
                </a:lnTo>
                <a:lnTo>
                  <a:pt x="4184286" y="1405605"/>
                </a:lnTo>
                <a:cubicBezTo>
                  <a:pt x="4114870" y="1553105"/>
                  <a:pt x="4080169" y="1684342"/>
                  <a:pt x="4080169" y="1799304"/>
                </a:cubicBezTo>
                <a:cubicBezTo>
                  <a:pt x="4080169" y="1916437"/>
                  <a:pt x="4101854" y="1993987"/>
                  <a:pt x="4145237" y="2031947"/>
                </a:cubicBezTo>
                <a:cubicBezTo>
                  <a:pt x="4188620" y="2069907"/>
                  <a:pt x="4268881" y="2088887"/>
                  <a:pt x="4386014" y="2088887"/>
                </a:cubicBezTo>
                <a:cubicBezTo>
                  <a:pt x="4418551" y="2101903"/>
                  <a:pt x="4442413" y="2112749"/>
                  <a:pt x="4457593" y="2121424"/>
                </a:cubicBezTo>
                <a:cubicBezTo>
                  <a:pt x="4483626" y="2138775"/>
                  <a:pt x="4499894" y="2158303"/>
                  <a:pt x="4506399" y="2179994"/>
                </a:cubicBezTo>
                <a:lnTo>
                  <a:pt x="4470609" y="2235305"/>
                </a:lnTo>
                <a:cubicBezTo>
                  <a:pt x="4266711" y="2283029"/>
                  <a:pt x="4147407" y="2306884"/>
                  <a:pt x="4112707" y="2306884"/>
                </a:cubicBezTo>
                <a:cubicBezTo>
                  <a:pt x="4034616" y="2306884"/>
                  <a:pt x="3978217" y="2292786"/>
                  <a:pt x="3943509" y="2264589"/>
                </a:cubicBezTo>
                <a:cubicBezTo>
                  <a:pt x="3921817" y="2247232"/>
                  <a:pt x="3902296" y="2211983"/>
                  <a:pt x="3884946" y="2158843"/>
                </a:cubicBezTo>
                <a:cubicBezTo>
                  <a:pt x="3867589" y="2105697"/>
                  <a:pt x="3848068" y="2066114"/>
                  <a:pt x="3826376" y="2040081"/>
                </a:cubicBezTo>
                <a:cubicBezTo>
                  <a:pt x="3815531" y="2042252"/>
                  <a:pt x="3787327" y="2048756"/>
                  <a:pt x="3741774" y="2059602"/>
                </a:cubicBezTo>
                <a:cubicBezTo>
                  <a:pt x="3707066" y="2068277"/>
                  <a:pt x="3678870" y="2072618"/>
                  <a:pt x="3657178" y="2072618"/>
                </a:cubicBezTo>
                <a:cubicBezTo>
                  <a:pt x="3559567" y="2072618"/>
                  <a:pt x="3494492" y="2032488"/>
                  <a:pt x="3461955" y="1952234"/>
                </a:cubicBezTo>
                <a:cubicBezTo>
                  <a:pt x="3440271" y="1867631"/>
                  <a:pt x="3418572" y="1781954"/>
                  <a:pt x="3396881" y="1695188"/>
                </a:cubicBezTo>
                <a:cubicBezTo>
                  <a:pt x="3305781" y="1625773"/>
                  <a:pt x="3149599" y="1591065"/>
                  <a:pt x="2928350" y="1591065"/>
                </a:cubicBezTo>
                <a:cubicBezTo>
                  <a:pt x="2878456" y="1591065"/>
                  <a:pt x="2830191" y="1619268"/>
                  <a:pt x="2783555" y="1675667"/>
                </a:cubicBezTo>
                <a:cubicBezTo>
                  <a:pt x="2736913" y="1732059"/>
                  <a:pt x="2713606" y="1786288"/>
                  <a:pt x="2713606" y="1838353"/>
                </a:cubicBezTo>
                <a:cubicBezTo>
                  <a:pt x="2713606" y="1844858"/>
                  <a:pt x="2745054" y="1861127"/>
                  <a:pt x="2807958" y="1887159"/>
                </a:cubicBezTo>
                <a:lnTo>
                  <a:pt x="2733120" y="1942470"/>
                </a:lnTo>
                <a:cubicBezTo>
                  <a:pt x="2746143" y="1985853"/>
                  <a:pt x="2793860" y="2041163"/>
                  <a:pt x="2876285" y="2108408"/>
                </a:cubicBezTo>
                <a:cubicBezTo>
                  <a:pt x="2891472" y="2108408"/>
                  <a:pt x="2914245" y="2106785"/>
                  <a:pt x="2944619" y="2103526"/>
                </a:cubicBezTo>
                <a:cubicBezTo>
                  <a:pt x="2974986" y="2100274"/>
                  <a:pt x="2997759" y="2098651"/>
                  <a:pt x="3012946" y="2098651"/>
                </a:cubicBezTo>
                <a:cubicBezTo>
                  <a:pt x="3078020" y="2098651"/>
                  <a:pt x="3135501" y="2113831"/>
                  <a:pt x="3185389" y="2144197"/>
                </a:cubicBezTo>
                <a:lnTo>
                  <a:pt x="3182136" y="2228800"/>
                </a:lnTo>
                <a:cubicBezTo>
                  <a:pt x="3123574" y="2248321"/>
                  <a:pt x="3045483" y="2262419"/>
                  <a:pt x="2947871" y="2271094"/>
                </a:cubicBezTo>
                <a:cubicBezTo>
                  <a:pt x="2802535" y="2284110"/>
                  <a:pt x="2723363" y="2291704"/>
                  <a:pt x="2710347" y="2293874"/>
                </a:cubicBezTo>
                <a:cubicBezTo>
                  <a:pt x="2649613" y="2280858"/>
                  <a:pt x="2600808" y="2242898"/>
                  <a:pt x="2563929" y="2179994"/>
                </a:cubicBezTo>
                <a:cubicBezTo>
                  <a:pt x="2514041" y="2095392"/>
                  <a:pt x="2478252" y="2043334"/>
                  <a:pt x="2456560" y="2023813"/>
                </a:cubicBezTo>
                <a:cubicBezTo>
                  <a:pt x="2408836" y="2019471"/>
                  <a:pt x="2361112" y="2014049"/>
                  <a:pt x="2313395" y="2007544"/>
                </a:cubicBezTo>
                <a:cubicBezTo>
                  <a:pt x="2259166" y="1998869"/>
                  <a:pt x="2219036" y="1977177"/>
                  <a:pt x="2193003" y="1942470"/>
                </a:cubicBezTo>
                <a:lnTo>
                  <a:pt x="2140945" y="1604081"/>
                </a:lnTo>
                <a:cubicBezTo>
                  <a:pt x="2093221" y="1627943"/>
                  <a:pt x="2032487" y="1677831"/>
                  <a:pt x="1958738" y="1753751"/>
                </a:cubicBezTo>
                <a:cubicBezTo>
                  <a:pt x="1770026" y="1946811"/>
                  <a:pt x="1510803" y="2099733"/>
                  <a:pt x="1181097" y="2212531"/>
                </a:cubicBezTo>
                <a:cubicBezTo>
                  <a:pt x="881757" y="2312306"/>
                  <a:pt x="580240" y="2362201"/>
                  <a:pt x="276559" y="2362201"/>
                </a:cubicBezTo>
                <a:cubicBezTo>
                  <a:pt x="178955" y="2362201"/>
                  <a:pt x="86759" y="2360031"/>
                  <a:pt x="0" y="2355689"/>
                </a:cubicBezTo>
                <a:cubicBezTo>
                  <a:pt x="431652" y="2225541"/>
                  <a:pt x="803667" y="2022731"/>
                  <a:pt x="1116023" y="1747246"/>
                </a:cubicBezTo>
                <a:cubicBezTo>
                  <a:pt x="1263522" y="1617097"/>
                  <a:pt x="1393671" y="1467428"/>
                  <a:pt x="1506469" y="1298230"/>
                </a:cubicBezTo>
                <a:cubicBezTo>
                  <a:pt x="1582389" y="1183268"/>
                  <a:pt x="1678919" y="1011906"/>
                  <a:pt x="1796052" y="784146"/>
                </a:cubicBezTo>
                <a:cubicBezTo>
                  <a:pt x="1856785" y="664843"/>
                  <a:pt x="2006455" y="506490"/>
                  <a:pt x="2245068" y="309103"/>
                </a:cubicBezTo>
                <a:cubicBezTo>
                  <a:pt x="2323152" y="244029"/>
                  <a:pt x="2425105" y="178955"/>
                  <a:pt x="2550913" y="113880"/>
                </a:cubicBezTo>
                <a:cubicBezTo>
                  <a:pt x="2698419" y="37960"/>
                  <a:pt x="2810129" y="0"/>
                  <a:pt x="28860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5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435427" y="2139734"/>
            <a:ext cx="5067552" cy="3041116"/>
          </a:xfrm>
          <a:custGeom>
            <a:avLst/>
            <a:gdLst>
              <a:gd name="connsiteX0" fmla="*/ 2785703 w 5067552"/>
              <a:gd name="connsiteY0" fmla="*/ 0 h 3041116"/>
              <a:gd name="connsiteX1" fmla="*/ 3572374 w 5067552"/>
              <a:gd name="connsiteY1" fmla="*/ 234982 h 3041116"/>
              <a:gd name="connsiteX2" fmla="*/ 3763081 w 5067552"/>
              <a:gd name="connsiteY2" fmla="*/ 452928 h 3041116"/>
              <a:gd name="connsiteX3" fmla="*/ 3940172 w 5067552"/>
              <a:gd name="connsiteY3" fmla="*/ 684506 h 3041116"/>
              <a:gd name="connsiteX4" fmla="*/ 3998063 w 5067552"/>
              <a:gd name="connsiteY4" fmla="*/ 439312 h 3041116"/>
              <a:gd name="connsiteX5" fmla="*/ 4062769 w 5067552"/>
              <a:gd name="connsiteY5" fmla="*/ 211139 h 3041116"/>
              <a:gd name="connsiteX6" fmla="*/ 4253476 w 5067552"/>
              <a:gd name="connsiteY6" fmla="*/ 360982 h 3041116"/>
              <a:gd name="connsiteX7" fmla="*/ 4296045 w 5067552"/>
              <a:gd name="connsiteY7" fmla="*/ 609588 h 3041116"/>
              <a:gd name="connsiteX8" fmla="*/ 4335210 w 5067552"/>
              <a:gd name="connsiteY8" fmla="*/ 858185 h 3041116"/>
              <a:gd name="connsiteX9" fmla="*/ 4471423 w 5067552"/>
              <a:gd name="connsiteY9" fmla="*/ 650451 h 3041116"/>
              <a:gd name="connsiteX10" fmla="*/ 4600835 w 5067552"/>
              <a:gd name="connsiteY10" fmla="*/ 408661 h 3041116"/>
              <a:gd name="connsiteX11" fmla="*/ 4764303 w 5067552"/>
              <a:gd name="connsiteY11" fmla="*/ 183899 h 3041116"/>
              <a:gd name="connsiteX12" fmla="*/ 4788146 w 5067552"/>
              <a:gd name="connsiteY12" fmla="*/ 289468 h 3041116"/>
              <a:gd name="connsiteX13" fmla="*/ 4665542 w 5067552"/>
              <a:gd name="connsiteY13" fmla="*/ 684506 h 3041116"/>
              <a:gd name="connsiteX14" fmla="*/ 4594027 w 5067552"/>
              <a:gd name="connsiteY14" fmla="*/ 847973 h 3041116"/>
              <a:gd name="connsiteX15" fmla="*/ 4539541 w 5067552"/>
              <a:gd name="connsiteY15" fmla="*/ 1018249 h 3041116"/>
              <a:gd name="connsiteX16" fmla="*/ 4617863 w 5067552"/>
              <a:gd name="connsiteY16" fmla="*/ 1195333 h 3041116"/>
              <a:gd name="connsiteX17" fmla="*/ 4730248 w 5067552"/>
              <a:gd name="connsiteY17" fmla="*/ 1369012 h 3041116"/>
              <a:gd name="connsiteX18" fmla="*/ 4829009 w 5067552"/>
              <a:gd name="connsiteY18" fmla="*/ 1692536 h 3041116"/>
              <a:gd name="connsiteX19" fmla="*/ 4982257 w 5067552"/>
              <a:gd name="connsiteY19" fmla="*/ 2005847 h 3041116"/>
              <a:gd name="connsiteX20" fmla="*/ 5067395 w 5067552"/>
              <a:gd name="connsiteY20" fmla="*/ 2104601 h 3041116"/>
              <a:gd name="connsiteX21" fmla="*/ 5067395 w 5067552"/>
              <a:gd name="connsiteY21" fmla="*/ 2118224 h 3041116"/>
              <a:gd name="connsiteX22" fmla="*/ 5000990 w 5067552"/>
              <a:gd name="connsiteY22" fmla="*/ 2262959 h 3041116"/>
              <a:gd name="connsiteX23" fmla="*/ 4849441 w 5067552"/>
              <a:gd name="connsiteY23" fmla="*/ 2325959 h 3041116"/>
              <a:gd name="connsiteX24" fmla="*/ 4713220 w 5067552"/>
              <a:gd name="connsiteY24" fmla="*/ 2186335 h 3041116"/>
              <a:gd name="connsiteX25" fmla="*/ 4502074 w 5067552"/>
              <a:gd name="connsiteY25" fmla="*/ 1944545 h 3041116"/>
              <a:gd name="connsiteX26" fmla="*/ 4124064 w 5067552"/>
              <a:gd name="connsiteY26" fmla="*/ 1702755 h 3041116"/>
              <a:gd name="connsiteX27" fmla="*/ 4021899 w 5067552"/>
              <a:gd name="connsiteY27" fmla="*/ 1999032 h 3041116"/>
              <a:gd name="connsiteX28" fmla="*/ 4120660 w 5067552"/>
              <a:gd name="connsiteY28" fmla="*/ 2339583 h 3041116"/>
              <a:gd name="connsiteX29" fmla="*/ 4246668 w 5067552"/>
              <a:gd name="connsiteY29" fmla="*/ 2686949 h 3041116"/>
              <a:gd name="connsiteX30" fmla="*/ 4403320 w 5067552"/>
              <a:gd name="connsiteY30" fmla="*/ 2809546 h 3041116"/>
              <a:gd name="connsiteX31" fmla="*/ 4532725 w 5067552"/>
              <a:gd name="connsiteY31" fmla="*/ 2973006 h 3041116"/>
              <a:gd name="connsiteX32" fmla="*/ 4508890 w 5067552"/>
              <a:gd name="connsiteY32" fmla="*/ 3013877 h 3041116"/>
              <a:gd name="connsiteX33" fmla="*/ 4454403 w 5067552"/>
              <a:gd name="connsiteY33" fmla="*/ 3041116 h 3041116"/>
              <a:gd name="connsiteX34" fmla="*/ 4350532 w 5067552"/>
              <a:gd name="connsiteY34" fmla="*/ 3025794 h 3041116"/>
              <a:gd name="connsiteX35" fmla="*/ 4243264 w 5067552"/>
              <a:gd name="connsiteY35" fmla="*/ 3010472 h 3041116"/>
              <a:gd name="connsiteX36" fmla="*/ 4163229 w 5067552"/>
              <a:gd name="connsiteY36" fmla="*/ 2938951 h 3041116"/>
              <a:gd name="connsiteX37" fmla="*/ 4079797 w 5067552"/>
              <a:gd name="connsiteY37" fmla="*/ 2901492 h 3041116"/>
              <a:gd name="connsiteX38" fmla="*/ 4042338 w 5067552"/>
              <a:gd name="connsiteY38" fmla="*/ 2908307 h 3041116"/>
              <a:gd name="connsiteX39" fmla="*/ 3885678 w 5067552"/>
              <a:gd name="connsiteY39" fmla="*/ 2656298 h 3041116"/>
              <a:gd name="connsiteX40" fmla="*/ 3705191 w 5067552"/>
              <a:gd name="connsiteY40" fmla="*/ 2438344 h 3041116"/>
              <a:gd name="connsiteX41" fmla="*/ 3793732 w 5067552"/>
              <a:gd name="connsiteY41" fmla="*/ 2577968 h 3041116"/>
              <a:gd name="connsiteX42" fmla="*/ 3865247 w 5067552"/>
              <a:gd name="connsiteY42" fmla="*/ 2717593 h 3041116"/>
              <a:gd name="connsiteX43" fmla="*/ 3800540 w 5067552"/>
              <a:gd name="connsiteY43" fmla="*/ 2734620 h 3041116"/>
              <a:gd name="connsiteX44" fmla="*/ 3684759 w 5067552"/>
              <a:gd name="connsiteY44" fmla="*/ 2690353 h 3041116"/>
              <a:gd name="connsiteX45" fmla="*/ 3538319 w 5067552"/>
              <a:gd name="connsiteY45" fmla="*/ 2646078 h 3041116"/>
              <a:gd name="connsiteX46" fmla="*/ 3511080 w 5067552"/>
              <a:gd name="connsiteY46" fmla="*/ 2632455 h 3041116"/>
              <a:gd name="connsiteX47" fmla="*/ 3388475 w 5067552"/>
              <a:gd name="connsiteY47" fmla="*/ 2254445 h 3041116"/>
              <a:gd name="connsiteX48" fmla="*/ 3344201 w 5067552"/>
              <a:gd name="connsiteY48" fmla="*/ 1835572 h 3041116"/>
              <a:gd name="connsiteX49" fmla="*/ 2959382 w 5067552"/>
              <a:gd name="connsiteY49" fmla="*/ 1920709 h 3041116"/>
              <a:gd name="connsiteX50" fmla="*/ 2744832 w 5067552"/>
              <a:gd name="connsiteY50" fmla="*/ 1879839 h 3041116"/>
              <a:gd name="connsiteX51" fmla="*/ 2700565 w 5067552"/>
              <a:gd name="connsiteY51" fmla="*/ 1958168 h 3041116"/>
              <a:gd name="connsiteX52" fmla="*/ 2744832 w 5067552"/>
              <a:gd name="connsiteY52" fmla="*/ 2148875 h 3041116"/>
              <a:gd name="connsiteX53" fmla="*/ 2864033 w 5067552"/>
              <a:gd name="connsiteY53" fmla="*/ 2319151 h 3041116"/>
              <a:gd name="connsiteX54" fmla="*/ 3088795 w 5067552"/>
              <a:gd name="connsiteY54" fmla="*/ 2496235 h 3041116"/>
              <a:gd name="connsiteX55" fmla="*/ 3088795 w 5067552"/>
              <a:gd name="connsiteY55" fmla="*/ 2537105 h 3041116"/>
              <a:gd name="connsiteX56" fmla="*/ 3030897 w 5067552"/>
              <a:gd name="connsiteY56" fmla="*/ 2571160 h 3041116"/>
              <a:gd name="connsiteX57" fmla="*/ 2417905 w 5067552"/>
              <a:gd name="connsiteY57" fmla="*/ 2189739 h 3041116"/>
              <a:gd name="connsiteX58" fmla="*/ 2363418 w 5067552"/>
              <a:gd name="connsiteY58" fmla="*/ 1999032 h 3041116"/>
              <a:gd name="connsiteX59" fmla="*/ 2056922 w 5067552"/>
              <a:gd name="connsiteY59" fmla="*/ 2206766 h 3041116"/>
              <a:gd name="connsiteX60" fmla="*/ 2165896 w 5067552"/>
              <a:gd name="connsiteY60" fmla="*/ 2577968 h 3041116"/>
              <a:gd name="connsiteX61" fmla="*/ 2268061 w 5067552"/>
              <a:gd name="connsiteY61" fmla="*/ 2663106 h 3041116"/>
              <a:gd name="connsiteX62" fmla="*/ 2377042 w 5067552"/>
              <a:gd name="connsiteY62" fmla="*/ 2809546 h 3041116"/>
              <a:gd name="connsiteX63" fmla="*/ 2288500 w 5067552"/>
              <a:gd name="connsiteY63" fmla="*/ 2840197 h 3041116"/>
              <a:gd name="connsiteX64" fmla="*/ 2322555 w 5067552"/>
              <a:gd name="connsiteY64" fmla="*/ 2864033 h 3041116"/>
              <a:gd name="connsiteX65" fmla="*/ 2271465 w 5067552"/>
              <a:gd name="connsiteY65" fmla="*/ 2887868 h 3041116"/>
              <a:gd name="connsiteX66" fmla="*/ 1855995 w 5067552"/>
              <a:gd name="connsiteY66" fmla="*/ 2673326 h 3041116"/>
              <a:gd name="connsiteX67" fmla="*/ 1821940 w 5067552"/>
              <a:gd name="connsiteY67" fmla="*/ 2663106 h 3041116"/>
              <a:gd name="connsiteX68" fmla="*/ 1791289 w 5067552"/>
              <a:gd name="connsiteY68" fmla="*/ 2451967 h 3041116"/>
              <a:gd name="connsiteX69" fmla="*/ 1753830 w 5067552"/>
              <a:gd name="connsiteY69" fmla="*/ 2264664 h 3041116"/>
              <a:gd name="connsiteX70" fmla="*/ 1695939 w 5067552"/>
              <a:gd name="connsiteY70" fmla="*/ 2084169 h 3041116"/>
              <a:gd name="connsiteX71" fmla="*/ 292872 w 5067552"/>
              <a:gd name="connsiteY71" fmla="*/ 2615427 h 3041116"/>
              <a:gd name="connsiteX72" fmla="*/ 23836 w 5067552"/>
              <a:gd name="connsiteY72" fmla="*/ 2564345 h 3041116"/>
              <a:gd name="connsiteX73" fmla="*/ 0 w 5067552"/>
              <a:gd name="connsiteY73" fmla="*/ 2509858 h 3041116"/>
              <a:gd name="connsiteX74" fmla="*/ 1144250 w 5067552"/>
              <a:gd name="connsiteY74" fmla="*/ 1982004 h 3041116"/>
              <a:gd name="connsiteX75" fmla="*/ 1300902 w 5067552"/>
              <a:gd name="connsiteY75" fmla="*/ 1437122 h 3041116"/>
              <a:gd name="connsiteX76" fmla="*/ 1474581 w 5067552"/>
              <a:gd name="connsiteY76" fmla="*/ 885433 h 3041116"/>
              <a:gd name="connsiteX77" fmla="*/ 1818536 w 5067552"/>
              <a:gd name="connsiteY77" fmla="*/ 456340 h 3041116"/>
              <a:gd name="connsiteX78" fmla="*/ 2261253 w 5067552"/>
              <a:gd name="connsiteY78" fmla="*/ 136220 h 3041116"/>
              <a:gd name="connsiteX79" fmla="*/ 2785703 w 5067552"/>
              <a:gd name="connsiteY79" fmla="*/ 0 h 304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067552" h="3041116">
                <a:moveTo>
                  <a:pt x="2785703" y="0"/>
                </a:moveTo>
                <a:cubicBezTo>
                  <a:pt x="3108087" y="0"/>
                  <a:pt x="3370308" y="78322"/>
                  <a:pt x="3572374" y="234982"/>
                </a:cubicBezTo>
                <a:cubicBezTo>
                  <a:pt x="3629133" y="278117"/>
                  <a:pt x="3692699" y="350763"/>
                  <a:pt x="3763081" y="452928"/>
                </a:cubicBezTo>
                <a:cubicBezTo>
                  <a:pt x="3840271" y="566445"/>
                  <a:pt x="3899302" y="643643"/>
                  <a:pt x="3940172" y="684506"/>
                </a:cubicBezTo>
                <a:cubicBezTo>
                  <a:pt x="3946980" y="648179"/>
                  <a:pt x="3966280" y="566445"/>
                  <a:pt x="3998063" y="439312"/>
                </a:cubicBezTo>
                <a:cubicBezTo>
                  <a:pt x="4032118" y="296276"/>
                  <a:pt x="4053682" y="220218"/>
                  <a:pt x="4062769" y="211139"/>
                </a:cubicBezTo>
                <a:cubicBezTo>
                  <a:pt x="4153583" y="231570"/>
                  <a:pt x="4217149" y="281521"/>
                  <a:pt x="4253476" y="360982"/>
                </a:cubicBezTo>
                <a:cubicBezTo>
                  <a:pt x="4273908" y="408661"/>
                  <a:pt x="4288098" y="491527"/>
                  <a:pt x="4296045" y="609588"/>
                </a:cubicBezTo>
                <a:cubicBezTo>
                  <a:pt x="4303993" y="727641"/>
                  <a:pt x="4317043" y="810507"/>
                  <a:pt x="4335210" y="858185"/>
                </a:cubicBezTo>
                <a:cubicBezTo>
                  <a:pt x="4401049" y="810507"/>
                  <a:pt x="4446455" y="741264"/>
                  <a:pt x="4471423" y="650451"/>
                </a:cubicBezTo>
                <a:cubicBezTo>
                  <a:pt x="4489590" y="582341"/>
                  <a:pt x="4532725" y="501746"/>
                  <a:pt x="4600835" y="408661"/>
                </a:cubicBezTo>
                <a:cubicBezTo>
                  <a:pt x="4655330" y="333735"/>
                  <a:pt x="4709816" y="258817"/>
                  <a:pt x="4764303" y="183899"/>
                </a:cubicBezTo>
                <a:cubicBezTo>
                  <a:pt x="4780191" y="206602"/>
                  <a:pt x="4788146" y="241790"/>
                  <a:pt x="4788146" y="289468"/>
                </a:cubicBezTo>
                <a:cubicBezTo>
                  <a:pt x="4788146" y="432497"/>
                  <a:pt x="4747275" y="564181"/>
                  <a:pt x="4665542" y="684506"/>
                </a:cubicBezTo>
                <a:cubicBezTo>
                  <a:pt x="4638302" y="725369"/>
                  <a:pt x="4614459" y="779863"/>
                  <a:pt x="4594027" y="847973"/>
                </a:cubicBezTo>
                <a:cubicBezTo>
                  <a:pt x="4569052" y="936515"/>
                  <a:pt x="4550885" y="993274"/>
                  <a:pt x="4539541" y="1018249"/>
                </a:cubicBezTo>
                <a:cubicBezTo>
                  <a:pt x="4539541" y="1052304"/>
                  <a:pt x="4565648" y="1111327"/>
                  <a:pt x="4617863" y="1195333"/>
                </a:cubicBezTo>
                <a:cubicBezTo>
                  <a:pt x="4656462" y="1252091"/>
                  <a:pt x="4693921" y="1309982"/>
                  <a:pt x="4730248" y="1369012"/>
                </a:cubicBezTo>
                <a:cubicBezTo>
                  <a:pt x="4766567" y="1428043"/>
                  <a:pt x="4799490" y="1535884"/>
                  <a:pt x="4829009" y="1692536"/>
                </a:cubicBezTo>
                <a:cubicBezTo>
                  <a:pt x="4853984" y="1819676"/>
                  <a:pt x="4905060" y="1924113"/>
                  <a:pt x="4982257" y="2005847"/>
                </a:cubicBezTo>
                <a:cubicBezTo>
                  <a:pt x="5014040" y="2017199"/>
                  <a:pt x="5042412" y="2050114"/>
                  <a:pt x="5067395" y="2104601"/>
                </a:cubicBezTo>
                <a:lnTo>
                  <a:pt x="5067395" y="2118224"/>
                </a:lnTo>
                <a:cubicBezTo>
                  <a:pt x="5069659" y="2172711"/>
                  <a:pt x="5047522" y="2220956"/>
                  <a:pt x="5000990" y="2262959"/>
                </a:cubicBezTo>
                <a:cubicBezTo>
                  <a:pt x="4954444" y="2304961"/>
                  <a:pt x="4903927" y="2325959"/>
                  <a:pt x="4849441" y="2325959"/>
                </a:cubicBezTo>
                <a:cubicBezTo>
                  <a:pt x="4819922" y="2314607"/>
                  <a:pt x="4774522" y="2268068"/>
                  <a:pt x="4713220" y="2186335"/>
                </a:cubicBezTo>
                <a:cubicBezTo>
                  <a:pt x="4633758" y="2081898"/>
                  <a:pt x="4563376" y="2001303"/>
                  <a:pt x="4502074" y="1944545"/>
                </a:cubicBezTo>
                <a:cubicBezTo>
                  <a:pt x="4393101" y="1844651"/>
                  <a:pt x="4267100" y="1764050"/>
                  <a:pt x="4124064" y="1702755"/>
                </a:cubicBezTo>
                <a:cubicBezTo>
                  <a:pt x="4055961" y="1782217"/>
                  <a:pt x="4021899" y="1880978"/>
                  <a:pt x="4021899" y="1999032"/>
                </a:cubicBezTo>
                <a:cubicBezTo>
                  <a:pt x="4021899" y="2085309"/>
                  <a:pt x="4054822" y="2198826"/>
                  <a:pt x="4120660" y="2339583"/>
                </a:cubicBezTo>
                <a:cubicBezTo>
                  <a:pt x="4193314" y="2496235"/>
                  <a:pt x="4235309" y="2612023"/>
                  <a:pt x="4246668" y="2686949"/>
                </a:cubicBezTo>
                <a:cubicBezTo>
                  <a:pt x="4271636" y="2716460"/>
                  <a:pt x="4323851" y="2757324"/>
                  <a:pt x="4403320" y="2809546"/>
                </a:cubicBezTo>
                <a:cubicBezTo>
                  <a:pt x="4464623" y="2850409"/>
                  <a:pt x="4507757" y="2904896"/>
                  <a:pt x="4532725" y="2973006"/>
                </a:cubicBezTo>
                <a:lnTo>
                  <a:pt x="4508890" y="3013877"/>
                </a:lnTo>
                <a:lnTo>
                  <a:pt x="4454403" y="3041116"/>
                </a:lnTo>
                <a:cubicBezTo>
                  <a:pt x="4431700" y="3041116"/>
                  <a:pt x="4397078" y="3036014"/>
                  <a:pt x="4350532" y="3025794"/>
                </a:cubicBezTo>
                <a:cubicBezTo>
                  <a:pt x="4303993" y="3015575"/>
                  <a:pt x="4268232" y="3010472"/>
                  <a:pt x="4243264" y="3010472"/>
                </a:cubicBezTo>
                <a:cubicBezTo>
                  <a:pt x="4218282" y="2987769"/>
                  <a:pt x="4191608" y="2963926"/>
                  <a:pt x="4163229" y="2938951"/>
                </a:cubicBezTo>
                <a:cubicBezTo>
                  <a:pt x="4134850" y="2913983"/>
                  <a:pt x="4107036" y="2901492"/>
                  <a:pt x="4079797" y="2901492"/>
                </a:cubicBezTo>
                <a:cubicBezTo>
                  <a:pt x="4068445" y="2901492"/>
                  <a:pt x="4055961" y="2903764"/>
                  <a:pt x="4042338" y="2908307"/>
                </a:cubicBezTo>
                <a:cubicBezTo>
                  <a:pt x="4001467" y="2869708"/>
                  <a:pt x="3949252" y="2785703"/>
                  <a:pt x="3885678" y="2656298"/>
                </a:cubicBezTo>
                <a:cubicBezTo>
                  <a:pt x="3833463" y="2547317"/>
                  <a:pt x="3773301" y="2474671"/>
                  <a:pt x="3705191" y="2438344"/>
                </a:cubicBezTo>
                <a:cubicBezTo>
                  <a:pt x="3714271" y="2467855"/>
                  <a:pt x="3743782" y="2514402"/>
                  <a:pt x="3793732" y="2577968"/>
                </a:cubicBezTo>
                <a:cubicBezTo>
                  <a:pt x="3836867" y="2632455"/>
                  <a:pt x="3860703" y="2679001"/>
                  <a:pt x="3865247" y="2717593"/>
                </a:cubicBezTo>
                <a:cubicBezTo>
                  <a:pt x="3840271" y="2719865"/>
                  <a:pt x="3818700" y="2725540"/>
                  <a:pt x="3800540" y="2734620"/>
                </a:cubicBezTo>
                <a:cubicBezTo>
                  <a:pt x="3775565" y="2734620"/>
                  <a:pt x="3736974" y="2719865"/>
                  <a:pt x="3684759" y="2690353"/>
                </a:cubicBezTo>
                <a:cubicBezTo>
                  <a:pt x="3632537" y="2660834"/>
                  <a:pt x="3583726" y="2646078"/>
                  <a:pt x="3538319" y="2646078"/>
                </a:cubicBezTo>
                <a:lnTo>
                  <a:pt x="3511080" y="2632455"/>
                </a:lnTo>
                <a:cubicBezTo>
                  <a:pt x="3442962" y="2559809"/>
                  <a:pt x="3402099" y="2433800"/>
                  <a:pt x="3388475" y="2254445"/>
                </a:cubicBezTo>
                <a:cubicBezTo>
                  <a:pt x="3370308" y="2013787"/>
                  <a:pt x="3355560" y="1874163"/>
                  <a:pt x="3344201" y="1835572"/>
                </a:cubicBezTo>
                <a:cubicBezTo>
                  <a:pt x="3214796" y="1892330"/>
                  <a:pt x="3086523" y="1920709"/>
                  <a:pt x="2959382" y="1920709"/>
                </a:cubicBezTo>
                <a:cubicBezTo>
                  <a:pt x="2898080" y="1920709"/>
                  <a:pt x="2826566" y="1907086"/>
                  <a:pt x="2744832" y="1879839"/>
                </a:cubicBezTo>
                <a:cubicBezTo>
                  <a:pt x="2731216" y="1898006"/>
                  <a:pt x="2716453" y="1924113"/>
                  <a:pt x="2700565" y="1958168"/>
                </a:cubicBezTo>
                <a:cubicBezTo>
                  <a:pt x="2700565" y="2033087"/>
                  <a:pt x="2715321" y="2096661"/>
                  <a:pt x="2744832" y="2148875"/>
                </a:cubicBezTo>
                <a:cubicBezTo>
                  <a:pt x="2749376" y="2160227"/>
                  <a:pt x="2789107" y="2216986"/>
                  <a:pt x="2864033" y="2319151"/>
                </a:cubicBezTo>
                <a:cubicBezTo>
                  <a:pt x="2986622" y="2364558"/>
                  <a:pt x="3061548" y="2423588"/>
                  <a:pt x="3088795" y="2496235"/>
                </a:cubicBezTo>
                <a:lnTo>
                  <a:pt x="3088795" y="2537105"/>
                </a:lnTo>
                <a:cubicBezTo>
                  <a:pt x="3088795" y="2559809"/>
                  <a:pt x="3069488" y="2571160"/>
                  <a:pt x="3030897" y="2571160"/>
                </a:cubicBezTo>
                <a:cubicBezTo>
                  <a:pt x="2758456" y="2571160"/>
                  <a:pt x="2554125" y="2444020"/>
                  <a:pt x="2417905" y="2189739"/>
                </a:cubicBezTo>
                <a:cubicBezTo>
                  <a:pt x="2417905" y="2098925"/>
                  <a:pt x="2399738" y="2035359"/>
                  <a:pt x="2363418" y="1999032"/>
                </a:cubicBezTo>
                <a:cubicBezTo>
                  <a:pt x="2150008" y="2085309"/>
                  <a:pt x="2047842" y="2154551"/>
                  <a:pt x="2056922" y="2206766"/>
                </a:cubicBezTo>
                <a:cubicBezTo>
                  <a:pt x="2090977" y="2390665"/>
                  <a:pt x="2127304" y="2514402"/>
                  <a:pt x="2165896" y="2577968"/>
                </a:cubicBezTo>
                <a:cubicBezTo>
                  <a:pt x="2181791" y="2605215"/>
                  <a:pt x="2215846" y="2633595"/>
                  <a:pt x="2268061" y="2663106"/>
                </a:cubicBezTo>
                <a:cubicBezTo>
                  <a:pt x="2313468" y="2688081"/>
                  <a:pt x="2349795" y="2736892"/>
                  <a:pt x="2377042" y="2809546"/>
                </a:cubicBezTo>
                <a:lnTo>
                  <a:pt x="2288500" y="2840197"/>
                </a:lnTo>
                <a:lnTo>
                  <a:pt x="2322555" y="2864033"/>
                </a:lnTo>
                <a:lnTo>
                  <a:pt x="2271465" y="2887868"/>
                </a:lnTo>
                <a:cubicBezTo>
                  <a:pt x="2039895" y="2887868"/>
                  <a:pt x="1901403" y="2816354"/>
                  <a:pt x="1855995" y="2673326"/>
                </a:cubicBezTo>
                <a:lnTo>
                  <a:pt x="1821940" y="2663106"/>
                </a:lnTo>
                <a:cubicBezTo>
                  <a:pt x="1801509" y="2633595"/>
                  <a:pt x="1791289" y="2563213"/>
                  <a:pt x="1791289" y="2451967"/>
                </a:cubicBezTo>
                <a:cubicBezTo>
                  <a:pt x="1791289" y="2402017"/>
                  <a:pt x="1778805" y="2339583"/>
                  <a:pt x="1753830" y="2264664"/>
                </a:cubicBezTo>
                <a:cubicBezTo>
                  <a:pt x="1717503" y="2151147"/>
                  <a:pt x="1698204" y="2090985"/>
                  <a:pt x="1695939" y="2084169"/>
                </a:cubicBezTo>
                <a:cubicBezTo>
                  <a:pt x="1228248" y="2438344"/>
                  <a:pt x="760557" y="2615427"/>
                  <a:pt x="292872" y="2615427"/>
                </a:cubicBezTo>
                <a:cubicBezTo>
                  <a:pt x="204323" y="2615427"/>
                  <a:pt x="114649" y="2598400"/>
                  <a:pt x="23836" y="2564345"/>
                </a:cubicBezTo>
                <a:lnTo>
                  <a:pt x="0" y="2509858"/>
                </a:lnTo>
                <a:cubicBezTo>
                  <a:pt x="426821" y="2509858"/>
                  <a:pt x="808235" y="2333907"/>
                  <a:pt x="1144250" y="1982004"/>
                </a:cubicBezTo>
                <a:cubicBezTo>
                  <a:pt x="1185113" y="1882111"/>
                  <a:pt x="1237328" y="1700483"/>
                  <a:pt x="1300902" y="1437122"/>
                </a:cubicBezTo>
                <a:cubicBezTo>
                  <a:pt x="1359932" y="1189657"/>
                  <a:pt x="1417823" y="1005758"/>
                  <a:pt x="1474581" y="885433"/>
                </a:cubicBezTo>
                <a:cubicBezTo>
                  <a:pt x="1560851" y="696990"/>
                  <a:pt x="1675508" y="553961"/>
                  <a:pt x="1818536" y="456340"/>
                </a:cubicBezTo>
                <a:cubicBezTo>
                  <a:pt x="1966109" y="349631"/>
                  <a:pt x="2113681" y="242922"/>
                  <a:pt x="2261253" y="136220"/>
                </a:cubicBezTo>
                <a:cubicBezTo>
                  <a:pt x="2408825" y="45407"/>
                  <a:pt x="2583637" y="0"/>
                  <a:pt x="2785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1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8431086" y="1619788"/>
            <a:ext cx="3292830" cy="4059594"/>
          </a:xfrm>
          <a:custGeom>
            <a:avLst/>
            <a:gdLst>
              <a:gd name="connsiteX0" fmla="*/ 370599 w 3292830"/>
              <a:gd name="connsiteY0" fmla="*/ 2696458 h 4059594"/>
              <a:gd name="connsiteX1" fmla="*/ 489877 w 3292830"/>
              <a:gd name="connsiteY1" fmla="*/ 3484521 h 4059594"/>
              <a:gd name="connsiteX2" fmla="*/ 656002 w 3292830"/>
              <a:gd name="connsiteY2" fmla="*/ 3889202 h 4059594"/>
              <a:gd name="connsiteX3" fmla="*/ 638961 w 3292830"/>
              <a:gd name="connsiteY3" fmla="*/ 3927542 h 4059594"/>
              <a:gd name="connsiteX4" fmla="*/ 385507 w 3292830"/>
              <a:gd name="connsiteY4" fmla="*/ 3968007 h 4059594"/>
              <a:gd name="connsiteX5" fmla="*/ 136310 w 3292830"/>
              <a:gd name="connsiteY5" fmla="*/ 4004213 h 4059594"/>
              <a:gd name="connsiteX6" fmla="*/ 93712 w 3292830"/>
              <a:gd name="connsiteY6" fmla="*/ 3978656 h 4059594"/>
              <a:gd name="connsiteX7" fmla="*/ 76671 w 3292830"/>
              <a:gd name="connsiteY7" fmla="*/ 3936058 h 4059594"/>
              <a:gd name="connsiteX8" fmla="*/ 102228 w 3292830"/>
              <a:gd name="connsiteY8" fmla="*/ 3863645 h 4059594"/>
              <a:gd name="connsiteX9" fmla="*/ 217248 w 3292830"/>
              <a:gd name="connsiteY9" fmla="*/ 3684728 h 4059594"/>
              <a:gd name="connsiteX10" fmla="*/ 200207 w 3292830"/>
              <a:gd name="connsiteY10" fmla="*/ 3488779 h 4059594"/>
              <a:gd name="connsiteX11" fmla="*/ 370599 w 3292830"/>
              <a:gd name="connsiteY11" fmla="*/ 2696458 h 4059594"/>
              <a:gd name="connsiteX12" fmla="*/ 1520755 w 3292830"/>
              <a:gd name="connsiteY12" fmla="*/ 0 h 4059594"/>
              <a:gd name="connsiteX13" fmla="*/ 2142684 w 3292830"/>
              <a:gd name="connsiteY13" fmla="*/ 136319 h 4059594"/>
              <a:gd name="connsiteX14" fmla="*/ 2526066 w 3292830"/>
              <a:gd name="connsiteY14" fmla="*/ 575073 h 4059594"/>
              <a:gd name="connsiteX15" fmla="*/ 2336508 w 3292830"/>
              <a:gd name="connsiteY15" fmla="*/ 969105 h 4059594"/>
              <a:gd name="connsiteX16" fmla="*/ 1997849 w 3292830"/>
              <a:gd name="connsiteY16" fmla="*/ 1269425 h 4059594"/>
              <a:gd name="connsiteX17" fmla="*/ 1925436 w 3292830"/>
              <a:gd name="connsiteY17" fmla="*/ 1184229 h 4059594"/>
              <a:gd name="connsiteX18" fmla="*/ 1904137 w 3292830"/>
              <a:gd name="connsiteY18" fmla="*/ 1179971 h 4059594"/>
              <a:gd name="connsiteX19" fmla="*/ 1887096 w 3292830"/>
              <a:gd name="connsiteY19" fmla="*/ 1209786 h 4059594"/>
              <a:gd name="connsiteX20" fmla="*/ 1904137 w 3292830"/>
              <a:gd name="connsiteY20" fmla="*/ 1307765 h 4059594"/>
              <a:gd name="connsiteX21" fmla="*/ 1870055 w 3292830"/>
              <a:gd name="connsiteY21" fmla="*/ 1375920 h 4059594"/>
              <a:gd name="connsiteX22" fmla="*/ 1375919 w 3292830"/>
              <a:gd name="connsiteY22" fmla="*/ 1776343 h 4059594"/>
              <a:gd name="connsiteX23" fmla="*/ 1333321 w 3292830"/>
              <a:gd name="connsiteY23" fmla="*/ 1750786 h 4059594"/>
              <a:gd name="connsiteX24" fmla="*/ 1316280 w 3292830"/>
              <a:gd name="connsiteY24" fmla="*/ 1695405 h 4059594"/>
              <a:gd name="connsiteX25" fmla="*/ 1290723 w 3292830"/>
              <a:gd name="connsiteY25" fmla="*/ 1699663 h 4059594"/>
              <a:gd name="connsiteX26" fmla="*/ 1286465 w 3292830"/>
              <a:gd name="connsiteY26" fmla="*/ 1716704 h 4059594"/>
              <a:gd name="connsiteX27" fmla="*/ 1367404 w 3292830"/>
              <a:gd name="connsiteY27" fmla="*/ 1823199 h 4059594"/>
              <a:gd name="connsiteX28" fmla="*/ 1631507 w 3292830"/>
              <a:gd name="connsiteY28" fmla="*/ 1610209 h 4059594"/>
              <a:gd name="connsiteX29" fmla="*/ 1904137 w 3292830"/>
              <a:gd name="connsiteY29" fmla="*/ 1397219 h 4059594"/>
              <a:gd name="connsiteX30" fmla="*/ 1938219 w 3292830"/>
              <a:gd name="connsiteY30" fmla="*/ 1354621 h 4059594"/>
              <a:gd name="connsiteX31" fmla="*/ 1946725 w 3292830"/>
              <a:gd name="connsiteY31" fmla="*/ 1312023 h 4059594"/>
              <a:gd name="connsiteX32" fmla="*/ 1925436 w 3292830"/>
              <a:gd name="connsiteY32" fmla="*/ 1239610 h 4059594"/>
              <a:gd name="connsiteX33" fmla="*/ 2002107 w 3292830"/>
              <a:gd name="connsiteY33" fmla="*/ 1307765 h 4059594"/>
              <a:gd name="connsiteX34" fmla="*/ 2368448 w 3292830"/>
              <a:gd name="connsiteY34" fmla="*/ 994671 h 4059594"/>
              <a:gd name="connsiteX35" fmla="*/ 2564406 w 3292830"/>
              <a:gd name="connsiteY35" fmla="*/ 579340 h 4059594"/>
              <a:gd name="connsiteX36" fmla="*/ 2526066 w 3292830"/>
              <a:gd name="connsiteY36" fmla="*/ 413206 h 4059594"/>
              <a:gd name="connsiteX37" fmla="*/ 2726282 w 3292830"/>
              <a:gd name="connsiteY37" fmla="*/ 485619 h 4059594"/>
              <a:gd name="connsiteX38" fmla="*/ 2875375 w 3292830"/>
              <a:gd name="connsiteY38" fmla="*/ 617671 h 4059594"/>
              <a:gd name="connsiteX39" fmla="*/ 3045758 w 3292830"/>
              <a:gd name="connsiteY39" fmla="*/ 1081991 h 4059594"/>
              <a:gd name="connsiteX40" fmla="*/ 3126696 w 3292830"/>
              <a:gd name="connsiteY40" fmla="*/ 1576127 h 4059594"/>
              <a:gd name="connsiteX41" fmla="*/ 3099005 w 3292830"/>
              <a:gd name="connsiteY41" fmla="*/ 2206581 h 4059594"/>
              <a:gd name="connsiteX42" fmla="*/ 3071324 w 3292830"/>
              <a:gd name="connsiteY42" fmla="*/ 2837035 h 4059594"/>
              <a:gd name="connsiteX43" fmla="*/ 3126696 w 3292830"/>
              <a:gd name="connsiteY43" fmla="*/ 3241716 h 4059594"/>
              <a:gd name="connsiteX44" fmla="*/ 3228933 w 3292830"/>
              <a:gd name="connsiteY44" fmla="*/ 3586758 h 4059594"/>
              <a:gd name="connsiteX45" fmla="*/ 3292830 w 3292830"/>
              <a:gd name="connsiteY45" fmla="*/ 3727326 h 4059594"/>
              <a:gd name="connsiteX46" fmla="*/ 2964829 w 3292830"/>
              <a:gd name="connsiteY46" fmla="*/ 3816789 h 4059594"/>
              <a:gd name="connsiteX47" fmla="*/ 2700716 w 3292830"/>
              <a:gd name="connsiteY47" fmla="*/ 3786965 h 4059594"/>
              <a:gd name="connsiteX48" fmla="*/ 2762479 w 3292830"/>
              <a:gd name="connsiteY48" fmla="*/ 3616573 h 4059594"/>
              <a:gd name="connsiteX49" fmla="*/ 2824252 w 3292830"/>
              <a:gd name="connsiteY49" fmla="*/ 3301346 h 4059594"/>
              <a:gd name="connsiteX50" fmla="*/ 2717757 w 3292830"/>
              <a:gd name="connsiteY50" fmla="*/ 2832768 h 4059594"/>
              <a:gd name="connsiteX51" fmla="*/ 2517541 w 3292830"/>
              <a:gd name="connsiteY51" fmla="*/ 2394014 h 4059594"/>
              <a:gd name="connsiteX52" fmla="*/ 2411055 w 3292830"/>
              <a:gd name="connsiteY52" fmla="*/ 2394014 h 4059594"/>
              <a:gd name="connsiteX53" fmla="*/ 2385489 w 3292830"/>
              <a:gd name="connsiteY53" fmla="*/ 2511158 h 4059594"/>
              <a:gd name="connsiteX54" fmla="*/ 2351416 w 3292830"/>
              <a:gd name="connsiteY54" fmla="*/ 2628303 h 4059594"/>
              <a:gd name="connsiteX55" fmla="*/ 2291777 w 3292830"/>
              <a:gd name="connsiteY55" fmla="*/ 2636819 h 4059594"/>
              <a:gd name="connsiteX56" fmla="*/ 2215106 w 3292830"/>
              <a:gd name="connsiteY56" fmla="*/ 2628303 h 4059594"/>
              <a:gd name="connsiteX57" fmla="*/ 2138426 w 3292830"/>
              <a:gd name="connsiteY57" fmla="*/ 2624045 h 4059594"/>
              <a:gd name="connsiteX58" fmla="*/ 1938219 w 3292830"/>
              <a:gd name="connsiteY58" fmla="*/ 3190593 h 4059594"/>
              <a:gd name="connsiteX59" fmla="*/ 1942477 w 3292830"/>
              <a:gd name="connsiteY59" fmla="*/ 3833821 h 4059594"/>
              <a:gd name="connsiteX60" fmla="*/ 1635765 w 3292830"/>
              <a:gd name="connsiteY60" fmla="*/ 3889202 h 4059594"/>
              <a:gd name="connsiteX61" fmla="*/ 1588909 w 3292830"/>
              <a:gd name="connsiteY61" fmla="*/ 3987181 h 4059594"/>
              <a:gd name="connsiteX62" fmla="*/ 1341837 w 3292830"/>
              <a:gd name="connsiteY62" fmla="*/ 4059594 h 4059594"/>
              <a:gd name="connsiteX63" fmla="*/ 1133115 w 3292830"/>
              <a:gd name="connsiteY63" fmla="*/ 4025512 h 4059594"/>
              <a:gd name="connsiteX64" fmla="*/ 1256651 w 3292830"/>
              <a:gd name="connsiteY64" fmla="*/ 3280047 h 4059594"/>
              <a:gd name="connsiteX65" fmla="*/ 1329063 w 3292830"/>
              <a:gd name="connsiteY65" fmla="*/ 2534582 h 4059594"/>
              <a:gd name="connsiteX66" fmla="*/ 1280913 w 3292830"/>
              <a:gd name="connsiteY66" fmla="*/ 2234784 h 4059594"/>
              <a:gd name="connsiteX67" fmla="*/ 1286465 w 3292830"/>
              <a:gd name="connsiteY67" fmla="*/ 2372715 h 4059594"/>
              <a:gd name="connsiteX68" fmla="*/ 1222569 w 3292830"/>
              <a:gd name="connsiteY68" fmla="*/ 2645344 h 4059594"/>
              <a:gd name="connsiteX69" fmla="*/ 1035135 w 3292830"/>
              <a:gd name="connsiteY69" fmla="*/ 2815736 h 4059594"/>
              <a:gd name="connsiteX70" fmla="*/ 1137373 w 3292830"/>
              <a:gd name="connsiteY70" fmla="*/ 2347158 h 4059594"/>
              <a:gd name="connsiteX71" fmla="*/ 1005321 w 3292830"/>
              <a:gd name="connsiteY71" fmla="*/ 1814683 h 4059594"/>
              <a:gd name="connsiteX72" fmla="*/ 975496 w 3292830"/>
              <a:gd name="connsiteY72" fmla="*/ 1806158 h 4059594"/>
              <a:gd name="connsiteX73" fmla="*/ 1090517 w 3292830"/>
              <a:gd name="connsiteY73" fmla="*/ 2189540 h 4059594"/>
              <a:gd name="connsiteX74" fmla="*/ 1047909 w 3292830"/>
              <a:gd name="connsiteY74" fmla="*/ 2168241 h 4059594"/>
              <a:gd name="connsiteX75" fmla="*/ 975496 w 3292830"/>
              <a:gd name="connsiteY75" fmla="*/ 2564406 h 4059594"/>
              <a:gd name="connsiteX76" fmla="*/ 800846 w 3292830"/>
              <a:gd name="connsiteY76" fmla="*/ 2905190 h 4059594"/>
              <a:gd name="connsiteX77" fmla="*/ 800846 w 3292830"/>
              <a:gd name="connsiteY77" fmla="*/ 2841293 h 4059594"/>
              <a:gd name="connsiteX78" fmla="*/ 834929 w 3292830"/>
              <a:gd name="connsiteY78" fmla="*/ 2466427 h 4059594"/>
              <a:gd name="connsiteX79" fmla="*/ 890300 w 3292830"/>
              <a:gd name="connsiteY79" fmla="*/ 2100086 h 4059594"/>
              <a:gd name="connsiteX80" fmla="*/ 860485 w 3292830"/>
              <a:gd name="connsiteY80" fmla="*/ 2087303 h 4059594"/>
              <a:gd name="connsiteX81" fmla="*/ 749733 w 3292830"/>
              <a:gd name="connsiteY81" fmla="*/ 3356727 h 4059594"/>
              <a:gd name="connsiteX82" fmla="*/ 798713 w 3292830"/>
              <a:gd name="connsiteY82" fmla="*/ 3495171 h 4059594"/>
              <a:gd name="connsiteX83" fmla="*/ 873269 w 3292830"/>
              <a:gd name="connsiteY83" fmla="*/ 3633614 h 4059594"/>
              <a:gd name="connsiteX84" fmla="*/ 1005321 w 3292830"/>
              <a:gd name="connsiteY84" fmla="*/ 3646397 h 4059594"/>
              <a:gd name="connsiteX85" fmla="*/ 1094775 w 3292830"/>
              <a:gd name="connsiteY85" fmla="*/ 3731593 h 4059594"/>
              <a:gd name="connsiteX86" fmla="*/ 1081991 w 3292830"/>
              <a:gd name="connsiteY86" fmla="*/ 3825305 h 4059594"/>
              <a:gd name="connsiteX87" fmla="*/ 920115 w 3292830"/>
              <a:gd name="connsiteY87" fmla="*/ 3893460 h 4059594"/>
              <a:gd name="connsiteX88" fmla="*/ 758248 w 3292830"/>
              <a:gd name="connsiteY88" fmla="*/ 3804006 h 4059594"/>
              <a:gd name="connsiteX89" fmla="*/ 464320 w 3292830"/>
              <a:gd name="connsiteY89" fmla="*/ 3254490 h 4059594"/>
              <a:gd name="connsiteX90" fmla="*/ 408948 w 3292830"/>
              <a:gd name="connsiteY90" fmla="*/ 2645344 h 4059594"/>
              <a:gd name="connsiteX91" fmla="*/ 417464 w 3292830"/>
              <a:gd name="connsiteY91" fmla="*/ 2342891 h 4059594"/>
              <a:gd name="connsiteX92" fmla="*/ 434505 w 3292830"/>
              <a:gd name="connsiteY92" fmla="*/ 2040447 h 4059594"/>
              <a:gd name="connsiteX93" fmla="*/ 404681 w 3292830"/>
              <a:gd name="connsiteY93" fmla="*/ 2031931 h 4059594"/>
              <a:gd name="connsiteX94" fmla="*/ 379124 w 3292830"/>
              <a:gd name="connsiteY94" fmla="*/ 2423829 h 4059594"/>
              <a:gd name="connsiteX95" fmla="*/ 370608 w 3292830"/>
              <a:gd name="connsiteY95" fmla="*/ 2112869 h 4059594"/>
              <a:gd name="connsiteX96" fmla="*/ 362093 w 3292830"/>
              <a:gd name="connsiteY96" fmla="*/ 1806158 h 4059594"/>
              <a:gd name="connsiteX97" fmla="*/ 149093 w 3292830"/>
              <a:gd name="connsiteY97" fmla="*/ 2394014 h 4059594"/>
              <a:gd name="connsiteX98" fmla="*/ 185309 w 3292830"/>
              <a:gd name="connsiteY98" fmla="*/ 2545231 h 4059594"/>
              <a:gd name="connsiteX99" fmla="*/ 221515 w 3292830"/>
              <a:gd name="connsiteY99" fmla="*/ 2692200 h 4059594"/>
              <a:gd name="connsiteX100" fmla="*/ 221515 w 3292830"/>
              <a:gd name="connsiteY100" fmla="*/ 2726273 h 4059594"/>
              <a:gd name="connsiteX101" fmla="*/ 204474 w 3292830"/>
              <a:gd name="connsiteY101" fmla="*/ 2747572 h 4059594"/>
              <a:gd name="connsiteX102" fmla="*/ 55381 w 3292830"/>
              <a:gd name="connsiteY102" fmla="*/ 2555881 h 4059594"/>
              <a:gd name="connsiteX103" fmla="*/ 0 w 3292830"/>
              <a:gd name="connsiteY103" fmla="*/ 2317334 h 4059594"/>
              <a:gd name="connsiteX104" fmla="*/ 178917 w 3292830"/>
              <a:gd name="connsiteY104" fmla="*/ 1699663 h 4059594"/>
              <a:gd name="connsiteX105" fmla="*/ 357825 w 3292830"/>
              <a:gd name="connsiteY105" fmla="*/ 1205528 h 4059594"/>
              <a:gd name="connsiteX106" fmla="*/ 283279 w 3292830"/>
              <a:gd name="connsiteY106" fmla="*/ 905208 h 4059594"/>
              <a:gd name="connsiteX107" fmla="*/ 208732 w 3292830"/>
              <a:gd name="connsiteY107" fmla="*/ 728434 h 4059594"/>
              <a:gd name="connsiteX108" fmla="*/ 200216 w 3292830"/>
              <a:gd name="connsiteY108" fmla="*/ 549516 h 4059594"/>
              <a:gd name="connsiteX109" fmla="*/ 72422 w 3292830"/>
              <a:gd name="connsiteY109" fmla="*/ 259855 h 4059594"/>
              <a:gd name="connsiteX110" fmla="*/ 102237 w 3292830"/>
              <a:gd name="connsiteY110" fmla="*/ 161876 h 4059594"/>
              <a:gd name="connsiteX111" fmla="*/ 157618 w 3292830"/>
              <a:gd name="connsiteY111" fmla="*/ 153360 h 4059594"/>
              <a:gd name="connsiteX112" fmla="*/ 310969 w 3292830"/>
              <a:gd name="connsiteY112" fmla="*/ 200216 h 4059594"/>
              <a:gd name="connsiteX113" fmla="*/ 464320 w 3292830"/>
              <a:gd name="connsiteY113" fmla="*/ 247072 h 4059594"/>
              <a:gd name="connsiteX114" fmla="*/ 523959 w 3292830"/>
              <a:gd name="connsiteY114" fmla="*/ 238556 h 4059594"/>
              <a:gd name="connsiteX115" fmla="*/ 864743 w 3292830"/>
              <a:gd name="connsiteY115" fmla="*/ 123536 h 4059594"/>
              <a:gd name="connsiteX116" fmla="*/ 1235342 w 3292830"/>
              <a:gd name="connsiteY116" fmla="*/ 127794 h 4059594"/>
              <a:gd name="connsiteX117" fmla="*/ 1239610 w 3292830"/>
              <a:gd name="connsiteY117" fmla="*/ 59639 h 4059594"/>
              <a:gd name="connsiteX118" fmla="*/ 1520755 w 3292830"/>
              <a:gd name="connsiteY118" fmla="*/ 0 h 40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292830" h="4059594">
                <a:moveTo>
                  <a:pt x="370599" y="2696458"/>
                </a:moveTo>
                <a:cubicBezTo>
                  <a:pt x="384798" y="3017359"/>
                  <a:pt x="424555" y="3280047"/>
                  <a:pt x="489877" y="3484521"/>
                </a:cubicBezTo>
                <a:cubicBezTo>
                  <a:pt x="552349" y="3640714"/>
                  <a:pt x="607730" y="3775607"/>
                  <a:pt x="656002" y="3889202"/>
                </a:cubicBezTo>
                <a:lnTo>
                  <a:pt x="638961" y="3927542"/>
                </a:lnTo>
                <a:cubicBezTo>
                  <a:pt x="582163" y="3947416"/>
                  <a:pt x="497675" y="3960907"/>
                  <a:pt x="385507" y="3968007"/>
                </a:cubicBezTo>
                <a:cubicBezTo>
                  <a:pt x="273337" y="3975106"/>
                  <a:pt x="190265" y="3987181"/>
                  <a:pt x="136310" y="4004213"/>
                </a:cubicBezTo>
                <a:lnTo>
                  <a:pt x="93712" y="3978656"/>
                </a:lnTo>
                <a:lnTo>
                  <a:pt x="76671" y="3936058"/>
                </a:lnTo>
                <a:cubicBezTo>
                  <a:pt x="85196" y="3907659"/>
                  <a:pt x="93712" y="3883519"/>
                  <a:pt x="102228" y="3863645"/>
                </a:cubicBezTo>
                <a:cubicBezTo>
                  <a:pt x="170383" y="3781291"/>
                  <a:pt x="208723" y="3721652"/>
                  <a:pt x="217248" y="3684728"/>
                </a:cubicBezTo>
                <a:cubicBezTo>
                  <a:pt x="205881" y="3622256"/>
                  <a:pt x="200207" y="3556934"/>
                  <a:pt x="200207" y="3488779"/>
                </a:cubicBezTo>
                <a:cubicBezTo>
                  <a:pt x="200207" y="3292830"/>
                  <a:pt x="257004" y="3028726"/>
                  <a:pt x="370599" y="2696458"/>
                </a:cubicBezTo>
                <a:close/>
                <a:moveTo>
                  <a:pt x="1520755" y="0"/>
                </a:moveTo>
                <a:cubicBezTo>
                  <a:pt x="1728071" y="0"/>
                  <a:pt x="1935368" y="45440"/>
                  <a:pt x="2142684" y="136319"/>
                </a:cubicBezTo>
                <a:cubicBezTo>
                  <a:pt x="2398272" y="249914"/>
                  <a:pt x="2526066" y="396165"/>
                  <a:pt x="2526066" y="575073"/>
                </a:cubicBezTo>
                <a:cubicBezTo>
                  <a:pt x="2526066" y="668794"/>
                  <a:pt x="2462877" y="800138"/>
                  <a:pt x="2336508" y="969105"/>
                </a:cubicBezTo>
                <a:cubicBezTo>
                  <a:pt x="2210131" y="1138081"/>
                  <a:pt x="2097244" y="1238184"/>
                  <a:pt x="1997849" y="1269425"/>
                </a:cubicBezTo>
                <a:cubicBezTo>
                  <a:pt x="1969450" y="1249542"/>
                  <a:pt x="1945319" y="1221143"/>
                  <a:pt x="1925436" y="1184229"/>
                </a:cubicBezTo>
                <a:lnTo>
                  <a:pt x="1904137" y="1179971"/>
                </a:lnTo>
                <a:lnTo>
                  <a:pt x="1887096" y="1209786"/>
                </a:lnTo>
                <a:cubicBezTo>
                  <a:pt x="1898453" y="1255225"/>
                  <a:pt x="1904137" y="1287882"/>
                  <a:pt x="1904137" y="1307765"/>
                </a:cubicBezTo>
                <a:lnTo>
                  <a:pt x="1870055" y="1375920"/>
                </a:lnTo>
                <a:cubicBezTo>
                  <a:pt x="1705346" y="1529271"/>
                  <a:pt x="1540637" y="1662748"/>
                  <a:pt x="1375919" y="1776343"/>
                </a:cubicBezTo>
                <a:lnTo>
                  <a:pt x="1333321" y="1750786"/>
                </a:lnTo>
                <a:lnTo>
                  <a:pt x="1316280" y="1695405"/>
                </a:lnTo>
                <a:lnTo>
                  <a:pt x="1290723" y="1699663"/>
                </a:lnTo>
                <a:lnTo>
                  <a:pt x="1286465" y="1716704"/>
                </a:lnTo>
                <a:cubicBezTo>
                  <a:pt x="1286465" y="1759302"/>
                  <a:pt x="1313439" y="1794800"/>
                  <a:pt x="1367404" y="1823199"/>
                </a:cubicBezTo>
                <a:cubicBezTo>
                  <a:pt x="1427043" y="1783442"/>
                  <a:pt x="1515071" y="1712446"/>
                  <a:pt x="1631507" y="1610209"/>
                </a:cubicBezTo>
                <a:cubicBezTo>
                  <a:pt x="1747944" y="1507972"/>
                  <a:pt x="1838823" y="1436975"/>
                  <a:pt x="1904137" y="1397219"/>
                </a:cubicBezTo>
                <a:lnTo>
                  <a:pt x="1938219" y="1354621"/>
                </a:lnTo>
                <a:lnTo>
                  <a:pt x="1946725" y="1312023"/>
                </a:lnTo>
                <a:lnTo>
                  <a:pt x="1925436" y="1239610"/>
                </a:lnTo>
                <a:lnTo>
                  <a:pt x="2002107" y="1307765"/>
                </a:lnTo>
                <a:cubicBezTo>
                  <a:pt x="2115711" y="1259483"/>
                  <a:pt x="2237821" y="1155122"/>
                  <a:pt x="2368448" y="994671"/>
                </a:cubicBezTo>
                <a:cubicBezTo>
                  <a:pt x="2499093" y="834211"/>
                  <a:pt x="2564406" y="695768"/>
                  <a:pt x="2564406" y="579340"/>
                </a:cubicBezTo>
                <a:cubicBezTo>
                  <a:pt x="2564406" y="522543"/>
                  <a:pt x="2551623" y="467162"/>
                  <a:pt x="2526066" y="413206"/>
                </a:cubicBezTo>
                <a:cubicBezTo>
                  <a:pt x="2588547" y="421722"/>
                  <a:pt x="2655276" y="445863"/>
                  <a:pt x="2726282" y="485619"/>
                </a:cubicBezTo>
                <a:cubicBezTo>
                  <a:pt x="2797279" y="525375"/>
                  <a:pt x="2846976" y="569399"/>
                  <a:pt x="2875375" y="617671"/>
                </a:cubicBezTo>
                <a:cubicBezTo>
                  <a:pt x="2935005" y="719908"/>
                  <a:pt x="2991802" y="874685"/>
                  <a:pt x="3045758" y="1081991"/>
                </a:cubicBezTo>
                <a:cubicBezTo>
                  <a:pt x="3099723" y="1289307"/>
                  <a:pt x="3126696" y="1454016"/>
                  <a:pt x="3126696" y="1576127"/>
                </a:cubicBezTo>
                <a:cubicBezTo>
                  <a:pt x="3126696" y="1715287"/>
                  <a:pt x="3117463" y="1925436"/>
                  <a:pt x="3099005" y="2206581"/>
                </a:cubicBezTo>
                <a:cubicBezTo>
                  <a:pt x="3080548" y="2487726"/>
                  <a:pt x="3071324" y="2697874"/>
                  <a:pt x="3071324" y="2837035"/>
                </a:cubicBezTo>
                <a:cubicBezTo>
                  <a:pt x="3071324" y="2925063"/>
                  <a:pt x="3089781" y="3059957"/>
                  <a:pt x="3126696" y="3241716"/>
                </a:cubicBezTo>
                <a:cubicBezTo>
                  <a:pt x="3163620" y="3434823"/>
                  <a:pt x="3197702" y="3549834"/>
                  <a:pt x="3228933" y="3586758"/>
                </a:cubicBezTo>
                <a:cubicBezTo>
                  <a:pt x="3271531" y="3637872"/>
                  <a:pt x="3292830" y="3684728"/>
                  <a:pt x="3292830" y="3727326"/>
                </a:cubicBezTo>
                <a:cubicBezTo>
                  <a:pt x="3176394" y="3786965"/>
                  <a:pt x="3067057" y="3816789"/>
                  <a:pt x="2964829" y="3816789"/>
                </a:cubicBezTo>
                <a:cubicBezTo>
                  <a:pt x="2859750" y="3816789"/>
                  <a:pt x="2771712" y="3806848"/>
                  <a:pt x="2700716" y="3786965"/>
                </a:cubicBezTo>
                <a:cubicBezTo>
                  <a:pt x="2700716" y="3792648"/>
                  <a:pt x="2721307" y="3735851"/>
                  <a:pt x="2762479" y="3616573"/>
                </a:cubicBezTo>
                <a:cubicBezTo>
                  <a:pt x="2803670" y="3497304"/>
                  <a:pt x="2824252" y="3392225"/>
                  <a:pt x="2824252" y="3301346"/>
                </a:cubicBezTo>
                <a:cubicBezTo>
                  <a:pt x="2824252" y="3162194"/>
                  <a:pt x="2788754" y="3006002"/>
                  <a:pt x="2717757" y="2832768"/>
                </a:cubicBezTo>
                <a:cubicBezTo>
                  <a:pt x="2652444" y="2687942"/>
                  <a:pt x="2585705" y="2541681"/>
                  <a:pt x="2517541" y="2394014"/>
                </a:cubicBezTo>
                <a:lnTo>
                  <a:pt x="2411055" y="2394014"/>
                </a:lnTo>
                <a:cubicBezTo>
                  <a:pt x="2405371" y="2411055"/>
                  <a:pt x="2396856" y="2450103"/>
                  <a:pt x="2385489" y="2511158"/>
                </a:cubicBezTo>
                <a:cubicBezTo>
                  <a:pt x="2374131" y="2572214"/>
                  <a:pt x="2362773" y="2611262"/>
                  <a:pt x="2351416" y="2628303"/>
                </a:cubicBezTo>
                <a:cubicBezTo>
                  <a:pt x="2311660" y="2633977"/>
                  <a:pt x="2291777" y="2636819"/>
                  <a:pt x="2291777" y="2636819"/>
                </a:cubicBezTo>
                <a:cubicBezTo>
                  <a:pt x="2277577" y="2636819"/>
                  <a:pt x="2252020" y="2633977"/>
                  <a:pt x="2215106" y="2628303"/>
                </a:cubicBezTo>
                <a:cubicBezTo>
                  <a:pt x="2186698" y="2622619"/>
                  <a:pt x="2161141" y="2621203"/>
                  <a:pt x="2138426" y="2624045"/>
                </a:cubicBezTo>
                <a:cubicBezTo>
                  <a:pt x="2002107" y="2800111"/>
                  <a:pt x="1935368" y="2988960"/>
                  <a:pt x="1938219" y="3190593"/>
                </a:cubicBezTo>
                <a:lnTo>
                  <a:pt x="1942477" y="3833821"/>
                </a:lnTo>
                <a:cubicBezTo>
                  <a:pt x="1808999" y="3867903"/>
                  <a:pt x="1706762" y="3886360"/>
                  <a:pt x="1635765" y="3889202"/>
                </a:cubicBezTo>
                <a:cubicBezTo>
                  <a:pt x="1613050" y="3945999"/>
                  <a:pt x="1597425" y="3978656"/>
                  <a:pt x="1588909" y="3987181"/>
                </a:cubicBezTo>
                <a:cubicBezTo>
                  <a:pt x="1424192" y="4035453"/>
                  <a:pt x="1341837" y="4059594"/>
                  <a:pt x="1341837" y="4059594"/>
                </a:cubicBezTo>
                <a:cubicBezTo>
                  <a:pt x="1253800" y="4059594"/>
                  <a:pt x="1184229" y="4048237"/>
                  <a:pt x="1133115" y="4025512"/>
                </a:cubicBezTo>
                <a:cubicBezTo>
                  <a:pt x="1175703" y="3778449"/>
                  <a:pt x="1216885" y="3529961"/>
                  <a:pt x="1256651" y="3280047"/>
                </a:cubicBezTo>
                <a:cubicBezTo>
                  <a:pt x="1304923" y="2984702"/>
                  <a:pt x="1329063" y="2736214"/>
                  <a:pt x="1329063" y="2534582"/>
                </a:cubicBezTo>
                <a:lnTo>
                  <a:pt x="1280913" y="2234784"/>
                </a:lnTo>
                <a:lnTo>
                  <a:pt x="1286465" y="2372715"/>
                </a:lnTo>
                <a:cubicBezTo>
                  <a:pt x="1286465" y="2457911"/>
                  <a:pt x="1265167" y="2548781"/>
                  <a:pt x="1222569" y="2645344"/>
                </a:cubicBezTo>
                <a:cubicBezTo>
                  <a:pt x="1171445" y="2758939"/>
                  <a:pt x="1108965" y="2815736"/>
                  <a:pt x="1035135" y="2815736"/>
                </a:cubicBezTo>
                <a:cubicBezTo>
                  <a:pt x="1103290" y="2659543"/>
                  <a:pt x="1137373" y="2503351"/>
                  <a:pt x="1137373" y="2347158"/>
                </a:cubicBezTo>
                <a:cubicBezTo>
                  <a:pt x="1137373" y="2168241"/>
                  <a:pt x="1093349" y="1990749"/>
                  <a:pt x="1005321" y="1814683"/>
                </a:cubicBezTo>
                <a:lnTo>
                  <a:pt x="975496" y="1806158"/>
                </a:lnTo>
                <a:cubicBezTo>
                  <a:pt x="1032294" y="1931110"/>
                  <a:pt x="1070634" y="2058904"/>
                  <a:pt x="1090517" y="2189540"/>
                </a:cubicBezTo>
                <a:lnTo>
                  <a:pt x="1047909" y="2168241"/>
                </a:lnTo>
                <a:cubicBezTo>
                  <a:pt x="1025194" y="2301718"/>
                  <a:pt x="1001063" y="2433770"/>
                  <a:pt x="975496" y="2564406"/>
                </a:cubicBezTo>
                <a:cubicBezTo>
                  <a:pt x="938582" y="2729114"/>
                  <a:pt x="880368" y="2842709"/>
                  <a:pt x="800846" y="2905190"/>
                </a:cubicBezTo>
                <a:lnTo>
                  <a:pt x="800846" y="2841293"/>
                </a:lnTo>
                <a:cubicBezTo>
                  <a:pt x="800846" y="2741898"/>
                  <a:pt x="812213" y="2616945"/>
                  <a:pt x="834929" y="2466427"/>
                </a:cubicBezTo>
                <a:cubicBezTo>
                  <a:pt x="866159" y="2278994"/>
                  <a:pt x="884626" y="2156883"/>
                  <a:pt x="890300" y="2100086"/>
                </a:cubicBezTo>
                <a:lnTo>
                  <a:pt x="860485" y="2087303"/>
                </a:lnTo>
                <a:cubicBezTo>
                  <a:pt x="786647" y="2371289"/>
                  <a:pt x="749733" y="2794437"/>
                  <a:pt x="749733" y="3356727"/>
                </a:cubicBezTo>
                <a:cubicBezTo>
                  <a:pt x="749733" y="3379442"/>
                  <a:pt x="766056" y="3425590"/>
                  <a:pt x="798713" y="3495171"/>
                </a:cubicBezTo>
                <a:cubicBezTo>
                  <a:pt x="831379" y="3564751"/>
                  <a:pt x="856227" y="3610899"/>
                  <a:pt x="873269" y="3633614"/>
                </a:cubicBezTo>
                <a:cubicBezTo>
                  <a:pt x="944256" y="3639297"/>
                  <a:pt x="988279" y="3643555"/>
                  <a:pt x="1005321" y="3646397"/>
                </a:cubicBezTo>
                <a:cubicBezTo>
                  <a:pt x="1047909" y="3660596"/>
                  <a:pt x="1077733" y="3688995"/>
                  <a:pt x="1094775" y="3731593"/>
                </a:cubicBezTo>
                <a:cubicBezTo>
                  <a:pt x="1094775" y="3765666"/>
                  <a:pt x="1090517" y="3796906"/>
                  <a:pt x="1081991" y="3825305"/>
                </a:cubicBezTo>
                <a:cubicBezTo>
                  <a:pt x="1045077" y="3870745"/>
                  <a:pt x="991121" y="3893460"/>
                  <a:pt x="920115" y="3893460"/>
                </a:cubicBezTo>
                <a:cubicBezTo>
                  <a:pt x="857644" y="3893460"/>
                  <a:pt x="803688" y="3863645"/>
                  <a:pt x="758248" y="3804006"/>
                </a:cubicBezTo>
                <a:cubicBezTo>
                  <a:pt x="607739" y="3610899"/>
                  <a:pt x="509760" y="3427724"/>
                  <a:pt x="464320" y="3254490"/>
                </a:cubicBezTo>
                <a:cubicBezTo>
                  <a:pt x="427406" y="3115338"/>
                  <a:pt x="408948" y="2912290"/>
                  <a:pt x="408948" y="2645344"/>
                </a:cubicBezTo>
                <a:cubicBezTo>
                  <a:pt x="408948" y="2568664"/>
                  <a:pt x="411781" y="2467852"/>
                  <a:pt x="417464" y="2342891"/>
                </a:cubicBezTo>
                <a:cubicBezTo>
                  <a:pt x="425980" y="2189540"/>
                  <a:pt x="431663" y="2088728"/>
                  <a:pt x="434505" y="2040447"/>
                </a:cubicBezTo>
                <a:lnTo>
                  <a:pt x="404681" y="2031931"/>
                </a:lnTo>
                <a:lnTo>
                  <a:pt x="379124" y="2423829"/>
                </a:lnTo>
                <a:cubicBezTo>
                  <a:pt x="379124" y="2372715"/>
                  <a:pt x="376283" y="2269062"/>
                  <a:pt x="370608" y="2112869"/>
                </a:cubicBezTo>
                <a:cubicBezTo>
                  <a:pt x="364925" y="1987907"/>
                  <a:pt x="362093" y="1885680"/>
                  <a:pt x="362093" y="1806158"/>
                </a:cubicBezTo>
                <a:cubicBezTo>
                  <a:pt x="220099" y="2013474"/>
                  <a:pt x="149093" y="2209422"/>
                  <a:pt x="149093" y="2394014"/>
                </a:cubicBezTo>
                <a:cubicBezTo>
                  <a:pt x="149093" y="2430928"/>
                  <a:pt x="161168" y="2481334"/>
                  <a:pt x="185309" y="2545231"/>
                </a:cubicBezTo>
                <a:cubicBezTo>
                  <a:pt x="209449" y="2609128"/>
                  <a:pt x="221515" y="2658118"/>
                  <a:pt x="221515" y="2692200"/>
                </a:cubicBezTo>
                <a:lnTo>
                  <a:pt x="221515" y="2726273"/>
                </a:lnTo>
                <a:lnTo>
                  <a:pt x="204474" y="2747572"/>
                </a:lnTo>
                <a:cubicBezTo>
                  <a:pt x="147677" y="2713499"/>
                  <a:pt x="97979" y="2649602"/>
                  <a:pt x="55381" y="2555881"/>
                </a:cubicBezTo>
                <a:cubicBezTo>
                  <a:pt x="18467" y="2470685"/>
                  <a:pt x="0" y="2391172"/>
                  <a:pt x="0" y="2317334"/>
                </a:cubicBezTo>
                <a:cubicBezTo>
                  <a:pt x="0" y="2183866"/>
                  <a:pt x="59639" y="1977975"/>
                  <a:pt x="178917" y="1699663"/>
                </a:cubicBezTo>
                <a:cubicBezTo>
                  <a:pt x="298186" y="1421359"/>
                  <a:pt x="357825" y="1256641"/>
                  <a:pt x="357825" y="1205528"/>
                </a:cubicBezTo>
                <a:cubicBezTo>
                  <a:pt x="357825" y="1091933"/>
                  <a:pt x="332976" y="991829"/>
                  <a:pt x="283279" y="905208"/>
                </a:cubicBezTo>
                <a:cubicBezTo>
                  <a:pt x="233581" y="818596"/>
                  <a:pt x="208732" y="759665"/>
                  <a:pt x="208732" y="728434"/>
                </a:cubicBezTo>
                <a:cubicBezTo>
                  <a:pt x="208732" y="648912"/>
                  <a:pt x="205891" y="589273"/>
                  <a:pt x="200216" y="549516"/>
                </a:cubicBezTo>
                <a:cubicBezTo>
                  <a:pt x="115020" y="379124"/>
                  <a:pt x="72422" y="282571"/>
                  <a:pt x="72422" y="259855"/>
                </a:cubicBezTo>
                <a:cubicBezTo>
                  <a:pt x="72422" y="222931"/>
                  <a:pt x="82354" y="190275"/>
                  <a:pt x="102237" y="161876"/>
                </a:cubicBezTo>
                <a:cubicBezTo>
                  <a:pt x="139152" y="156193"/>
                  <a:pt x="157618" y="153360"/>
                  <a:pt x="157618" y="153360"/>
                </a:cubicBezTo>
                <a:cubicBezTo>
                  <a:pt x="194533" y="153360"/>
                  <a:pt x="245656" y="168976"/>
                  <a:pt x="310969" y="200216"/>
                </a:cubicBezTo>
                <a:cubicBezTo>
                  <a:pt x="376283" y="231457"/>
                  <a:pt x="427406" y="247072"/>
                  <a:pt x="464320" y="247072"/>
                </a:cubicBezTo>
                <a:cubicBezTo>
                  <a:pt x="464320" y="247072"/>
                  <a:pt x="484203" y="244231"/>
                  <a:pt x="523959" y="238556"/>
                </a:cubicBezTo>
                <a:cubicBezTo>
                  <a:pt x="614829" y="173234"/>
                  <a:pt x="728433" y="134894"/>
                  <a:pt x="864743" y="123536"/>
                </a:cubicBezTo>
                <a:cubicBezTo>
                  <a:pt x="839187" y="126378"/>
                  <a:pt x="962723" y="127794"/>
                  <a:pt x="1235342" y="127794"/>
                </a:cubicBezTo>
                <a:lnTo>
                  <a:pt x="1239610" y="59639"/>
                </a:lnTo>
                <a:cubicBezTo>
                  <a:pt x="1279366" y="19883"/>
                  <a:pt x="1373078" y="0"/>
                  <a:pt x="15207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2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947056" y="1286279"/>
            <a:ext cx="3265714" cy="4313526"/>
          </a:xfrm>
          <a:custGeom>
            <a:avLst/>
            <a:gdLst>
              <a:gd name="connsiteX0" fmla="*/ 2685043 w 3265714"/>
              <a:gd name="connsiteY0" fmla="*/ 0 h 4313526"/>
              <a:gd name="connsiteX1" fmla="*/ 3077976 w 3265714"/>
              <a:gd name="connsiteY1" fmla="*/ 283785 h 4313526"/>
              <a:gd name="connsiteX2" fmla="*/ 3104169 w 3265714"/>
              <a:gd name="connsiteY2" fmla="*/ 471514 h 4313526"/>
              <a:gd name="connsiteX3" fmla="*/ 3108533 w 3265714"/>
              <a:gd name="connsiteY3" fmla="*/ 663617 h 4313526"/>
              <a:gd name="connsiteX4" fmla="*/ 3143464 w 3265714"/>
              <a:gd name="connsiteY4" fmla="*/ 812060 h 4313526"/>
              <a:gd name="connsiteX5" fmla="*/ 3174022 w 3265714"/>
              <a:gd name="connsiteY5" fmla="*/ 960503 h 4313526"/>
              <a:gd name="connsiteX6" fmla="*/ 3029952 w 3265714"/>
              <a:gd name="connsiteY6" fmla="*/ 1287947 h 4313526"/>
              <a:gd name="connsiteX7" fmla="*/ 2772361 w 3265714"/>
              <a:gd name="connsiteY7" fmla="*/ 1493142 h 4313526"/>
              <a:gd name="connsiteX8" fmla="*/ 2584623 w 3265714"/>
              <a:gd name="connsiteY8" fmla="*/ 1231187 h 4313526"/>
              <a:gd name="connsiteX9" fmla="*/ 2488576 w 3265714"/>
              <a:gd name="connsiteY9" fmla="*/ 916844 h 4313526"/>
              <a:gd name="connsiteX10" fmla="*/ 2453654 w 3265714"/>
              <a:gd name="connsiteY10" fmla="*/ 1021628 h 4313526"/>
              <a:gd name="connsiteX11" fmla="*/ 2650111 w 3265714"/>
              <a:gd name="connsiteY11" fmla="*/ 1501880 h 4313526"/>
              <a:gd name="connsiteX12" fmla="*/ 3043044 w 3265714"/>
              <a:gd name="connsiteY12" fmla="*/ 1824950 h 4313526"/>
              <a:gd name="connsiteX13" fmla="*/ 3265714 w 3265714"/>
              <a:gd name="connsiteY13" fmla="*/ 1877347 h 4313526"/>
              <a:gd name="connsiteX14" fmla="*/ 3206767 w 3265714"/>
              <a:gd name="connsiteY14" fmla="*/ 1916642 h 4313526"/>
              <a:gd name="connsiteX15" fmla="*/ 3139091 w 3265714"/>
              <a:gd name="connsiteY15" fmla="*/ 1951564 h 4313526"/>
              <a:gd name="connsiteX16" fmla="*/ 2689407 w 3265714"/>
              <a:gd name="connsiteY16" fmla="*/ 1811858 h 4313526"/>
              <a:gd name="connsiteX17" fmla="*/ 2689407 w 3265714"/>
              <a:gd name="connsiteY17" fmla="*/ 1742005 h 4313526"/>
              <a:gd name="connsiteX18" fmla="*/ 2874958 w 3265714"/>
              <a:gd name="connsiteY18" fmla="*/ 1846780 h 4313526"/>
              <a:gd name="connsiteX19" fmla="*/ 3064874 w 3265714"/>
              <a:gd name="connsiteY19" fmla="*/ 1899177 h 4313526"/>
              <a:gd name="connsiteX20" fmla="*/ 3156557 w 3265714"/>
              <a:gd name="connsiteY20" fmla="*/ 1886075 h 4313526"/>
              <a:gd name="connsiteX21" fmla="*/ 2558429 w 3265714"/>
              <a:gd name="connsiteY21" fmla="*/ 1475676 h 4313526"/>
              <a:gd name="connsiteX22" fmla="*/ 2632646 w 3265714"/>
              <a:gd name="connsiteY22" fmla="*/ 1838052 h 4313526"/>
              <a:gd name="connsiteX23" fmla="*/ 2458009 w 3265714"/>
              <a:gd name="connsiteY23" fmla="*/ 2357598 h 4313526"/>
              <a:gd name="connsiteX24" fmla="*/ 2283382 w 3265714"/>
              <a:gd name="connsiteY24" fmla="*/ 2855316 h 4313526"/>
              <a:gd name="connsiteX25" fmla="*/ 2357598 w 3265714"/>
              <a:gd name="connsiteY25" fmla="*/ 3099805 h 4313526"/>
              <a:gd name="connsiteX26" fmla="*/ 2536599 w 3265714"/>
              <a:gd name="connsiteY26" fmla="*/ 3265705 h 4313526"/>
              <a:gd name="connsiteX27" fmla="*/ 2506042 w 3265714"/>
              <a:gd name="connsiteY27" fmla="*/ 3283170 h 4313526"/>
              <a:gd name="connsiteX28" fmla="*/ 2540963 w 3265714"/>
              <a:gd name="connsiteY28" fmla="*/ 3344295 h 4313526"/>
              <a:gd name="connsiteX29" fmla="*/ 2200418 w 3265714"/>
              <a:gd name="connsiteY29" fmla="*/ 3160930 h 4313526"/>
              <a:gd name="connsiteX30" fmla="*/ 2065076 w 3265714"/>
              <a:gd name="connsiteY30" fmla="*/ 2781089 h 4313526"/>
              <a:gd name="connsiteX31" fmla="*/ 2165496 w 3265714"/>
              <a:gd name="connsiteY31" fmla="*/ 2392520 h 4313526"/>
              <a:gd name="connsiteX32" fmla="*/ 2265916 w 3265714"/>
              <a:gd name="connsiteY32" fmla="*/ 1999587 h 4313526"/>
              <a:gd name="connsiteX33" fmla="*/ 2501668 w 3265714"/>
              <a:gd name="connsiteY33" fmla="*/ 1955928 h 4313526"/>
              <a:gd name="connsiteX34" fmla="*/ 2178588 w 3265714"/>
              <a:gd name="connsiteY34" fmla="*/ 1811858 h 4313526"/>
              <a:gd name="connsiteX35" fmla="*/ 2051984 w 3265714"/>
              <a:gd name="connsiteY35" fmla="*/ 1549903 h 4313526"/>
              <a:gd name="connsiteX36" fmla="*/ 1903541 w 3265714"/>
              <a:gd name="connsiteY36" fmla="*/ 1405824 h 4313526"/>
              <a:gd name="connsiteX37" fmla="*/ 1833688 w 3265714"/>
              <a:gd name="connsiteY37" fmla="*/ 1445119 h 4313526"/>
              <a:gd name="connsiteX38" fmla="*/ 2204791 w 3265714"/>
              <a:gd name="connsiteY38" fmla="*/ 1990859 h 4313526"/>
              <a:gd name="connsiteX39" fmla="*/ 2095643 w 3265714"/>
              <a:gd name="connsiteY39" fmla="*/ 2388156 h 4313526"/>
              <a:gd name="connsiteX40" fmla="*/ 2003961 w 3265714"/>
              <a:gd name="connsiteY40" fmla="*/ 2781089 h 4313526"/>
              <a:gd name="connsiteX41" fmla="*/ 2139302 w 3265714"/>
              <a:gd name="connsiteY41" fmla="*/ 3178386 h 4313526"/>
              <a:gd name="connsiteX42" fmla="*/ 2488576 w 3265714"/>
              <a:gd name="connsiteY42" fmla="*/ 3396682 h 4313526"/>
              <a:gd name="connsiteX43" fmla="*/ 2597724 w 3265714"/>
              <a:gd name="connsiteY43" fmla="*/ 3366125 h 4313526"/>
              <a:gd name="connsiteX44" fmla="*/ 2588996 w 3265714"/>
              <a:gd name="connsiteY44" fmla="*/ 3318101 h 4313526"/>
              <a:gd name="connsiteX45" fmla="*/ 2628282 w 3265714"/>
              <a:gd name="connsiteY45" fmla="*/ 3278806 h 4313526"/>
              <a:gd name="connsiteX46" fmla="*/ 2434002 w 3265714"/>
              <a:gd name="connsiteY46" fmla="*/ 3097619 h 4313526"/>
              <a:gd name="connsiteX47" fmla="*/ 2340133 w 3265714"/>
              <a:gd name="connsiteY47" fmla="*/ 2820384 h 4313526"/>
              <a:gd name="connsiteX48" fmla="*/ 2392520 w 3265714"/>
              <a:gd name="connsiteY48" fmla="*/ 2658849 h 4313526"/>
              <a:gd name="connsiteX49" fmla="*/ 2449281 w 3265714"/>
              <a:gd name="connsiteY49" fmla="*/ 2741794 h 4313526"/>
              <a:gd name="connsiteX50" fmla="*/ 2654475 w 3265714"/>
              <a:gd name="connsiteY50" fmla="*/ 3056146 h 4313526"/>
              <a:gd name="connsiteX51" fmla="*/ 2789827 w 3265714"/>
              <a:gd name="connsiteY51" fmla="*/ 3401056 h 4313526"/>
              <a:gd name="connsiteX52" fmla="*/ 2759259 w 3265714"/>
              <a:gd name="connsiteY52" fmla="*/ 3534211 h 4313526"/>
              <a:gd name="connsiteX53" fmla="*/ 2728702 w 3265714"/>
              <a:gd name="connsiteY53" fmla="*/ 3671739 h 4313526"/>
              <a:gd name="connsiteX54" fmla="*/ 2763623 w 3265714"/>
              <a:gd name="connsiteY54" fmla="*/ 3833275 h 4313526"/>
              <a:gd name="connsiteX55" fmla="*/ 2527871 w 3265714"/>
              <a:gd name="connsiteY55" fmla="*/ 3999184 h 4313526"/>
              <a:gd name="connsiteX56" fmla="*/ 2300838 w 3265714"/>
              <a:gd name="connsiteY56" fmla="*/ 3946796 h 4313526"/>
              <a:gd name="connsiteX57" fmla="*/ 2169860 w 3265714"/>
              <a:gd name="connsiteY57" fmla="*/ 3776523 h 4313526"/>
              <a:gd name="connsiteX58" fmla="*/ 2241900 w 3265714"/>
              <a:gd name="connsiteY58" fmla="*/ 3673926 h 4313526"/>
              <a:gd name="connsiteX59" fmla="*/ 2313939 w 3265714"/>
              <a:gd name="connsiteY59" fmla="*/ 3545126 h 4313526"/>
              <a:gd name="connsiteX60" fmla="*/ 2169860 w 3265714"/>
              <a:gd name="connsiteY60" fmla="*/ 3248249 h 4313526"/>
              <a:gd name="connsiteX61" fmla="*/ 1951564 w 3265714"/>
              <a:gd name="connsiteY61" fmla="*/ 2995021 h 4313526"/>
              <a:gd name="connsiteX62" fmla="*/ 1742005 w 3265714"/>
              <a:gd name="connsiteY62" fmla="*/ 2549701 h 4313526"/>
              <a:gd name="connsiteX63" fmla="*/ 1602290 w 3265714"/>
              <a:gd name="connsiteY63" fmla="*/ 2597724 h 4313526"/>
              <a:gd name="connsiteX64" fmla="*/ 1532437 w 3265714"/>
              <a:gd name="connsiteY64" fmla="*/ 3401056 h 4313526"/>
              <a:gd name="connsiteX65" fmla="*/ 1602290 w 3265714"/>
              <a:gd name="connsiteY65" fmla="*/ 4226208 h 4313526"/>
              <a:gd name="connsiteX66" fmla="*/ 1292311 w 3265714"/>
              <a:gd name="connsiteY66" fmla="*/ 4313526 h 4313526"/>
              <a:gd name="connsiteX67" fmla="*/ 1017254 w 3265714"/>
              <a:gd name="connsiteY67" fmla="*/ 4221844 h 4313526"/>
              <a:gd name="connsiteX68" fmla="*/ 1100209 w 3265714"/>
              <a:gd name="connsiteY68" fmla="*/ 3798353 h 4313526"/>
              <a:gd name="connsiteX69" fmla="*/ 1087107 w 3265714"/>
              <a:gd name="connsiteY69" fmla="*/ 3540762 h 4313526"/>
              <a:gd name="connsiteX70" fmla="*/ 1074015 w 3265714"/>
              <a:gd name="connsiteY70" fmla="*/ 3283170 h 4313526"/>
              <a:gd name="connsiteX71" fmla="*/ 1084930 w 3265714"/>
              <a:gd name="connsiteY71" fmla="*/ 3088891 h 4313526"/>
              <a:gd name="connsiteX72" fmla="*/ 1095845 w 3265714"/>
              <a:gd name="connsiteY72" fmla="*/ 2894601 h 4313526"/>
              <a:gd name="connsiteX73" fmla="*/ 995425 w 3265714"/>
              <a:gd name="connsiteY73" fmla="*/ 2645747 h 4313526"/>
              <a:gd name="connsiteX74" fmla="*/ 999798 w 3265714"/>
              <a:gd name="connsiteY74" fmla="*/ 2733066 h 4313526"/>
              <a:gd name="connsiteX75" fmla="*/ 1039094 w 3265714"/>
              <a:gd name="connsiteY75" fmla="*/ 2916431 h 4313526"/>
              <a:gd name="connsiteX76" fmla="*/ 1028169 w 3265714"/>
              <a:gd name="connsiteY76" fmla="*/ 3097619 h 4313526"/>
              <a:gd name="connsiteX77" fmla="*/ 1017254 w 3265714"/>
              <a:gd name="connsiteY77" fmla="*/ 3248249 h 4313526"/>
              <a:gd name="connsiteX78" fmla="*/ 1030356 w 3265714"/>
              <a:gd name="connsiteY78" fmla="*/ 3542948 h 4313526"/>
              <a:gd name="connsiteX79" fmla="*/ 1043458 w 3265714"/>
              <a:gd name="connsiteY79" fmla="*/ 3842012 h 4313526"/>
              <a:gd name="connsiteX80" fmla="*/ 982333 w 3265714"/>
              <a:gd name="connsiteY80" fmla="*/ 3820183 h 4313526"/>
              <a:gd name="connsiteX81" fmla="*/ 943037 w 3265714"/>
              <a:gd name="connsiteY81" fmla="*/ 2615190 h 4313526"/>
              <a:gd name="connsiteX82" fmla="*/ 829525 w 3265714"/>
              <a:gd name="connsiteY82" fmla="*/ 3222045 h 4313526"/>
              <a:gd name="connsiteX83" fmla="*/ 864447 w 3265714"/>
              <a:gd name="connsiteY83" fmla="*/ 3767786 h 4313526"/>
              <a:gd name="connsiteX84" fmla="*/ 903742 w 3265714"/>
              <a:gd name="connsiteY84" fmla="*/ 3876934 h 4313526"/>
              <a:gd name="connsiteX85" fmla="*/ 580662 w 3265714"/>
              <a:gd name="connsiteY85" fmla="*/ 4012285 h 4313526"/>
              <a:gd name="connsiteX86" fmla="*/ 401661 w 3265714"/>
              <a:gd name="connsiteY86" fmla="*/ 3986082 h 4313526"/>
              <a:gd name="connsiteX87" fmla="*/ 436592 w 3265714"/>
              <a:gd name="connsiteY87" fmla="*/ 3634631 h 4313526"/>
              <a:gd name="connsiteX88" fmla="*/ 471514 w 3265714"/>
              <a:gd name="connsiteY88" fmla="*/ 3283170 h 4313526"/>
              <a:gd name="connsiteX89" fmla="*/ 436592 w 3265714"/>
              <a:gd name="connsiteY89" fmla="*/ 2824748 h 4313526"/>
              <a:gd name="connsiteX90" fmla="*/ 314343 w 3265714"/>
              <a:gd name="connsiteY90" fmla="*/ 2571531 h 4313526"/>
              <a:gd name="connsiteX91" fmla="*/ 218296 w 3265714"/>
              <a:gd name="connsiteY91" fmla="*/ 2309575 h 4313526"/>
              <a:gd name="connsiteX92" fmla="*/ 78590 w 3265714"/>
              <a:gd name="connsiteY92" fmla="*/ 2030154 h 4313526"/>
              <a:gd name="connsiteX93" fmla="*/ 0 w 3265714"/>
              <a:gd name="connsiteY93" fmla="*/ 1724540 h 4313526"/>
              <a:gd name="connsiteX94" fmla="*/ 56751 w 3265714"/>
              <a:gd name="connsiteY94" fmla="*/ 1436391 h 4313526"/>
              <a:gd name="connsiteX95" fmla="*/ 165899 w 3265714"/>
              <a:gd name="connsiteY95" fmla="*/ 1161334 h 4313526"/>
              <a:gd name="connsiteX96" fmla="*/ 364553 w 3265714"/>
              <a:gd name="connsiteY96" fmla="*/ 1307590 h 4313526"/>
              <a:gd name="connsiteX97" fmla="*/ 585036 w 3265714"/>
              <a:gd name="connsiteY97" fmla="*/ 1453847 h 4313526"/>
              <a:gd name="connsiteX98" fmla="*/ 798968 w 3265714"/>
              <a:gd name="connsiteY98" fmla="*/ 1635034 h 4313526"/>
              <a:gd name="connsiteX99" fmla="*/ 1039094 w 3265714"/>
              <a:gd name="connsiteY99" fmla="*/ 1763835 h 4313526"/>
              <a:gd name="connsiteX100" fmla="*/ 1087107 w 3265714"/>
              <a:gd name="connsiteY100" fmla="*/ 1733268 h 4313526"/>
              <a:gd name="connsiteX101" fmla="*/ 1353436 w 3265714"/>
              <a:gd name="connsiteY101" fmla="*/ 1833688 h 4313526"/>
              <a:gd name="connsiteX102" fmla="*/ 1637221 w 3265714"/>
              <a:gd name="connsiteY102" fmla="*/ 1859881 h 4313526"/>
              <a:gd name="connsiteX103" fmla="*/ 1720176 w 3265714"/>
              <a:gd name="connsiteY103" fmla="*/ 1794393 h 4313526"/>
              <a:gd name="connsiteX104" fmla="*/ 1667779 w 3265714"/>
              <a:gd name="connsiteY104" fmla="*/ 1471312 h 4313526"/>
              <a:gd name="connsiteX105" fmla="*/ 1663415 w 3265714"/>
              <a:gd name="connsiteY105" fmla="*/ 1728904 h 4313526"/>
              <a:gd name="connsiteX106" fmla="*/ 1659051 w 3265714"/>
              <a:gd name="connsiteY106" fmla="*/ 1776927 h 4313526"/>
              <a:gd name="connsiteX107" fmla="*/ 1584834 w 3265714"/>
              <a:gd name="connsiteY107" fmla="*/ 1798757 h 4313526"/>
              <a:gd name="connsiteX108" fmla="*/ 1095845 w 3265714"/>
              <a:gd name="connsiteY108" fmla="*/ 1676516 h 4313526"/>
              <a:gd name="connsiteX109" fmla="*/ 1025992 w 3265714"/>
              <a:gd name="connsiteY109" fmla="*/ 1707074 h 4313526"/>
              <a:gd name="connsiteX110" fmla="*/ 628695 w 3265714"/>
              <a:gd name="connsiteY110" fmla="*/ 1436391 h 4313526"/>
              <a:gd name="connsiteX111" fmla="*/ 231398 w 3265714"/>
              <a:gd name="connsiteY111" fmla="*/ 1117675 h 4313526"/>
              <a:gd name="connsiteX112" fmla="*/ 113512 w 3265714"/>
              <a:gd name="connsiteY112" fmla="*/ 995425 h 4313526"/>
              <a:gd name="connsiteX113" fmla="*/ 139715 w 3265714"/>
              <a:gd name="connsiteY113" fmla="*/ 890650 h 4313526"/>
              <a:gd name="connsiteX114" fmla="*/ 122250 w 3265714"/>
              <a:gd name="connsiteY114" fmla="*/ 785866 h 4313526"/>
              <a:gd name="connsiteX115" fmla="*/ 187729 w 3265714"/>
              <a:gd name="connsiteY115" fmla="*/ 454058 h 4313526"/>
              <a:gd name="connsiteX116" fmla="*/ 353638 w 3265714"/>
              <a:gd name="connsiteY116" fmla="*/ 227024 h 4313526"/>
              <a:gd name="connsiteX117" fmla="*/ 602492 w 3265714"/>
              <a:gd name="connsiteY117" fmla="*/ 69853 h 4313526"/>
              <a:gd name="connsiteX118" fmla="*/ 803332 w 3265714"/>
              <a:gd name="connsiteY118" fmla="*/ 4364 h 4313526"/>
              <a:gd name="connsiteX119" fmla="*/ 1047822 w 3265714"/>
              <a:gd name="connsiteY119" fmla="*/ 50210 h 4313526"/>
              <a:gd name="connsiteX120" fmla="*/ 1301039 w 3265714"/>
              <a:gd name="connsiteY120" fmla="*/ 96047 h 4313526"/>
              <a:gd name="connsiteX121" fmla="*/ 1532437 w 3265714"/>
              <a:gd name="connsiteY121" fmla="*/ 80768 h 4313526"/>
              <a:gd name="connsiteX122" fmla="*/ 1763835 w 3265714"/>
              <a:gd name="connsiteY122" fmla="*/ 65489 h 4313526"/>
              <a:gd name="connsiteX123" fmla="*/ 2113109 w 3265714"/>
              <a:gd name="connsiteY123" fmla="*/ 100411 h 4313526"/>
              <a:gd name="connsiteX124" fmla="*/ 2685043 w 3265714"/>
              <a:gd name="connsiteY124" fmla="*/ 0 h 431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265714" h="4313526">
                <a:moveTo>
                  <a:pt x="2685043" y="0"/>
                </a:moveTo>
                <a:cubicBezTo>
                  <a:pt x="2769449" y="0"/>
                  <a:pt x="2900426" y="94595"/>
                  <a:pt x="3077976" y="283785"/>
                </a:cubicBezTo>
                <a:cubicBezTo>
                  <a:pt x="3092529" y="330357"/>
                  <a:pt x="3101257" y="392933"/>
                  <a:pt x="3104169" y="471514"/>
                </a:cubicBezTo>
                <a:cubicBezTo>
                  <a:pt x="3107082" y="593763"/>
                  <a:pt x="3108533" y="657801"/>
                  <a:pt x="3108533" y="663617"/>
                </a:cubicBezTo>
                <a:cubicBezTo>
                  <a:pt x="3111446" y="692723"/>
                  <a:pt x="3123086" y="742207"/>
                  <a:pt x="3143464" y="812060"/>
                </a:cubicBezTo>
                <a:cubicBezTo>
                  <a:pt x="3163843" y="881913"/>
                  <a:pt x="3174022" y="931397"/>
                  <a:pt x="3174022" y="960503"/>
                </a:cubicBezTo>
                <a:cubicBezTo>
                  <a:pt x="3174022" y="1041997"/>
                  <a:pt x="3125999" y="1151145"/>
                  <a:pt x="3029952" y="1287947"/>
                </a:cubicBezTo>
                <a:cubicBezTo>
                  <a:pt x="2933896" y="1424741"/>
                  <a:pt x="2848039" y="1493142"/>
                  <a:pt x="2772361" y="1493142"/>
                </a:cubicBezTo>
                <a:cubicBezTo>
                  <a:pt x="2693771" y="1437842"/>
                  <a:pt x="2631194" y="1350524"/>
                  <a:pt x="2584623" y="1231187"/>
                </a:cubicBezTo>
                <a:cubicBezTo>
                  <a:pt x="2552613" y="1126403"/>
                  <a:pt x="2520595" y="1021628"/>
                  <a:pt x="2488576" y="916844"/>
                </a:cubicBezTo>
                <a:lnTo>
                  <a:pt x="2453654" y="1021628"/>
                </a:lnTo>
                <a:cubicBezTo>
                  <a:pt x="2474023" y="1187527"/>
                  <a:pt x="2539512" y="1347611"/>
                  <a:pt x="2650111" y="1501880"/>
                </a:cubicBezTo>
                <a:cubicBezTo>
                  <a:pt x="2760720" y="1656138"/>
                  <a:pt x="2891698" y="1763835"/>
                  <a:pt x="3043044" y="1824950"/>
                </a:cubicBezTo>
                <a:cubicBezTo>
                  <a:pt x="3098354" y="1830775"/>
                  <a:pt x="3172571" y="1848241"/>
                  <a:pt x="3265714" y="1877347"/>
                </a:cubicBezTo>
                <a:cubicBezTo>
                  <a:pt x="3259889" y="1880260"/>
                  <a:pt x="3240246" y="1893352"/>
                  <a:pt x="3206767" y="1916642"/>
                </a:cubicBezTo>
                <a:cubicBezTo>
                  <a:pt x="3173296" y="1939923"/>
                  <a:pt x="3150741" y="1951564"/>
                  <a:pt x="3139091" y="1951564"/>
                </a:cubicBezTo>
                <a:cubicBezTo>
                  <a:pt x="2973192" y="1951564"/>
                  <a:pt x="2823297" y="1904992"/>
                  <a:pt x="2689407" y="1811858"/>
                </a:cubicBezTo>
                <a:lnTo>
                  <a:pt x="2689407" y="1742005"/>
                </a:lnTo>
                <a:cubicBezTo>
                  <a:pt x="2750531" y="1776927"/>
                  <a:pt x="2812382" y="1811858"/>
                  <a:pt x="2874958" y="1846780"/>
                </a:cubicBezTo>
                <a:cubicBezTo>
                  <a:pt x="2937544" y="1881711"/>
                  <a:pt x="3000846" y="1899177"/>
                  <a:pt x="3064874" y="1899177"/>
                </a:cubicBezTo>
                <a:cubicBezTo>
                  <a:pt x="3064874" y="1899177"/>
                  <a:pt x="3095441" y="1894813"/>
                  <a:pt x="3156557" y="1886075"/>
                </a:cubicBezTo>
                <a:cubicBezTo>
                  <a:pt x="2976104" y="1868609"/>
                  <a:pt x="2776725" y="1731816"/>
                  <a:pt x="2558429" y="1475676"/>
                </a:cubicBezTo>
                <a:cubicBezTo>
                  <a:pt x="2607913" y="1624120"/>
                  <a:pt x="2632646" y="1744908"/>
                  <a:pt x="2632646" y="1838052"/>
                </a:cubicBezTo>
                <a:cubicBezTo>
                  <a:pt x="2632646" y="2015601"/>
                  <a:pt x="2574443" y="2188777"/>
                  <a:pt x="2458009" y="2357598"/>
                </a:cubicBezTo>
                <a:cubicBezTo>
                  <a:pt x="2341594" y="2526410"/>
                  <a:pt x="2283382" y="2692319"/>
                  <a:pt x="2283382" y="2855316"/>
                </a:cubicBezTo>
                <a:cubicBezTo>
                  <a:pt x="2283382" y="2954275"/>
                  <a:pt x="2308114" y="3035768"/>
                  <a:pt x="2357598" y="3099805"/>
                </a:cubicBezTo>
                <a:cubicBezTo>
                  <a:pt x="2375064" y="3123086"/>
                  <a:pt x="2434728" y="3178386"/>
                  <a:pt x="2536599" y="3265705"/>
                </a:cubicBezTo>
                <a:lnTo>
                  <a:pt x="2506042" y="3283170"/>
                </a:lnTo>
                <a:cubicBezTo>
                  <a:pt x="2514770" y="3283170"/>
                  <a:pt x="2526410" y="3303548"/>
                  <a:pt x="2540963" y="3344295"/>
                </a:cubicBezTo>
                <a:cubicBezTo>
                  <a:pt x="2404170" y="3335567"/>
                  <a:pt x="2290658" y="3274442"/>
                  <a:pt x="2200418" y="3160930"/>
                </a:cubicBezTo>
                <a:cubicBezTo>
                  <a:pt x="2110196" y="3047409"/>
                  <a:pt x="2065076" y="2920804"/>
                  <a:pt x="2065076" y="2781089"/>
                </a:cubicBezTo>
                <a:cubicBezTo>
                  <a:pt x="2065076" y="2687955"/>
                  <a:pt x="2098556" y="2558429"/>
                  <a:pt x="2165496" y="2392520"/>
                </a:cubicBezTo>
                <a:cubicBezTo>
                  <a:pt x="2232446" y="2226621"/>
                  <a:pt x="2265916" y="2095643"/>
                  <a:pt x="2265916" y="1999587"/>
                </a:cubicBezTo>
                <a:lnTo>
                  <a:pt x="2501668" y="1955928"/>
                </a:lnTo>
                <a:cubicBezTo>
                  <a:pt x="2359059" y="1955928"/>
                  <a:pt x="2251363" y="1907905"/>
                  <a:pt x="2178588" y="1811858"/>
                </a:cubicBezTo>
                <a:cubicBezTo>
                  <a:pt x="2152404" y="1779839"/>
                  <a:pt x="2110196" y="1692521"/>
                  <a:pt x="2051984" y="1549903"/>
                </a:cubicBezTo>
                <a:cubicBezTo>
                  <a:pt x="2011237" y="1453847"/>
                  <a:pt x="1961753" y="1405824"/>
                  <a:pt x="1903541" y="1405824"/>
                </a:cubicBezTo>
                <a:cubicBezTo>
                  <a:pt x="1886075" y="1405824"/>
                  <a:pt x="1862794" y="1418925"/>
                  <a:pt x="1833688" y="1445119"/>
                </a:cubicBezTo>
                <a:cubicBezTo>
                  <a:pt x="1865706" y="1785665"/>
                  <a:pt x="1989408" y="1967578"/>
                  <a:pt x="2204791" y="1990859"/>
                </a:cubicBezTo>
                <a:cubicBezTo>
                  <a:pt x="2196054" y="2075265"/>
                  <a:pt x="2159680" y="2207704"/>
                  <a:pt x="2095643" y="2388156"/>
                </a:cubicBezTo>
                <a:cubicBezTo>
                  <a:pt x="2034518" y="2554065"/>
                  <a:pt x="2003961" y="2685043"/>
                  <a:pt x="2003961" y="2781089"/>
                </a:cubicBezTo>
                <a:cubicBezTo>
                  <a:pt x="2003961" y="2914979"/>
                  <a:pt x="2049071" y="3047409"/>
                  <a:pt x="2139302" y="3178386"/>
                </a:cubicBezTo>
                <a:cubicBezTo>
                  <a:pt x="2241174" y="3323917"/>
                  <a:pt x="2357598" y="3396682"/>
                  <a:pt x="2488576" y="3396682"/>
                </a:cubicBezTo>
                <a:cubicBezTo>
                  <a:pt x="2546788" y="3396682"/>
                  <a:pt x="2583171" y="3386503"/>
                  <a:pt x="2597724" y="3366125"/>
                </a:cubicBezTo>
                <a:lnTo>
                  <a:pt x="2588996" y="3318101"/>
                </a:lnTo>
                <a:lnTo>
                  <a:pt x="2628282" y="3278806"/>
                </a:lnTo>
                <a:cubicBezTo>
                  <a:pt x="2561341" y="3217681"/>
                  <a:pt x="2496578" y="3157292"/>
                  <a:pt x="2434002" y="3097619"/>
                </a:cubicBezTo>
                <a:cubicBezTo>
                  <a:pt x="2371426" y="3037955"/>
                  <a:pt x="2340133" y="2945537"/>
                  <a:pt x="2340133" y="2820384"/>
                </a:cubicBezTo>
                <a:cubicBezTo>
                  <a:pt x="2340133" y="2770900"/>
                  <a:pt x="2357598" y="2717061"/>
                  <a:pt x="2392520" y="2658849"/>
                </a:cubicBezTo>
                <a:cubicBezTo>
                  <a:pt x="2407083" y="2676305"/>
                  <a:pt x="2426000" y="2703960"/>
                  <a:pt x="2449281" y="2741794"/>
                </a:cubicBezTo>
                <a:cubicBezTo>
                  <a:pt x="2469659" y="2800006"/>
                  <a:pt x="2538060" y="2904790"/>
                  <a:pt x="2654475" y="3056146"/>
                </a:cubicBezTo>
                <a:cubicBezTo>
                  <a:pt x="2744716" y="3172571"/>
                  <a:pt x="2789827" y="3287534"/>
                  <a:pt x="2789827" y="3401056"/>
                </a:cubicBezTo>
                <a:cubicBezTo>
                  <a:pt x="2789827" y="3430162"/>
                  <a:pt x="2779638" y="3474547"/>
                  <a:pt x="2759259" y="3534211"/>
                </a:cubicBezTo>
                <a:cubicBezTo>
                  <a:pt x="2738891" y="3593884"/>
                  <a:pt x="2728702" y="3639721"/>
                  <a:pt x="2728702" y="3671739"/>
                </a:cubicBezTo>
                <a:cubicBezTo>
                  <a:pt x="2728702" y="3715399"/>
                  <a:pt x="2740342" y="3769247"/>
                  <a:pt x="2763623" y="3833275"/>
                </a:cubicBezTo>
                <a:cubicBezTo>
                  <a:pt x="2763623" y="3943884"/>
                  <a:pt x="2685043" y="3999184"/>
                  <a:pt x="2527871" y="3999184"/>
                </a:cubicBezTo>
                <a:cubicBezTo>
                  <a:pt x="2446368" y="3999184"/>
                  <a:pt x="2370690" y="3981718"/>
                  <a:pt x="2300838" y="3946796"/>
                </a:cubicBezTo>
                <a:cubicBezTo>
                  <a:pt x="2213519" y="3906040"/>
                  <a:pt x="2169860" y="3849289"/>
                  <a:pt x="2169860" y="3776523"/>
                </a:cubicBezTo>
                <a:cubicBezTo>
                  <a:pt x="2169860" y="3744505"/>
                  <a:pt x="2193876" y="3710309"/>
                  <a:pt x="2241900" y="3673926"/>
                </a:cubicBezTo>
                <a:cubicBezTo>
                  <a:pt x="2289923" y="3637543"/>
                  <a:pt x="2313939" y="3594610"/>
                  <a:pt x="2313939" y="3545126"/>
                </a:cubicBezTo>
                <a:cubicBezTo>
                  <a:pt x="2313939" y="3451992"/>
                  <a:pt x="2265916" y="3353023"/>
                  <a:pt x="2169860" y="3248249"/>
                </a:cubicBezTo>
                <a:cubicBezTo>
                  <a:pt x="2038882" y="3108533"/>
                  <a:pt x="1966126" y="3024127"/>
                  <a:pt x="1951564" y="2995021"/>
                </a:cubicBezTo>
                <a:cubicBezTo>
                  <a:pt x="1893352" y="2887325"/>
                  <a:pt x="1823499" y="2738891"/>
                  <a:pt x="1742005" y="2549701"/>
                </a:cubicBezTo>
                <a:lnTo>
                  <a:pt x="1602290" y="2597724"/>
                </a:lnTo>
                <a:cubicBezTo>
                  <a:pt x="1555728" y="2862592"/>
                  <a:pt x="1532437" y="3130363"/>
                  <a:pt x="1532437" y="3401056"/>
                </a:cubicBezTo>
                <a:cubicBezTo>
                  <a:pt x="1532437" y="3639721"/>
                  <a:pt x="1555728" y="3914778"/>
                  <a:pt x="1602290" y="4226208"/>
                </a:cubicBezTo>
                <a:cubicBezTo>
                  <a:pt x="1544087" y="4284420"/>
                  <a:pt x="1440755" y="4313526"/>
                  <a:pt x="1292311" y="4313526"/>
                </a:cubicBezTo>
                <a:cubicBezTo>
                  <a:pt x="1175896" y="4313526"/>
                  <a:pt x="1084204" y="4282969"/>
                  <a:pt x="1017254" y="4221844"/>
                </a:cubicBezTo>
                <a:cubicBezTo>
                  <a:pt x="1072564" y="4105419"/>
                  <a:pt x="1100209" y="3964252"/>
                  <a:pt x="1100209" y="3798353"/>
                </a:cubicBezTo>
                <a:cubicBezTo>
                  <a:pt x="1100209" y="3740141"/>
                  <a:pt x="1095845" y="3654274"/>
                  <a:pt x="1087107" y="3540762"/>
                </a:cubicBezTo>
                <a:cubicBezTo>
                  <a:pt x="1078379" y="3427250"/>
                  <a:pt x="1074015" y="3341383"/>
                  <a:pt x="1074015" y="3283170"/>
                </a:cubicBezTo>
                <a:cubicBezTo>
                  <a:pt x="1074015" y="3239511"/>
                  <a:pt x="1077653" y="3174748"/>
                  <a:pt x="1084930" y="3088891"/>
                </a:cubicBezTo>
                <a:cubicBezTo>
                  <a:pt x="1092206" y="3003024"/>
                  <a:pt x="1095845" y="2938260"/>
                  <a:pt x="1095845" y="2894601"/>
                </a:cubicBezTo>
                <a:cubicBezTo>
                  <a:pt x="1095845" y="2784002"/>
                  <a:pt x="1062375" y="2701047"/>
                  <a:pt x="995425" y="2645747"/>
                </a:cubicBezTo>
                <a:lnTo>
                  <a:pt x="999798" y="2733066"/>
                </a:lnTo>
                <a:cubicBezTo>
                  <a:pt x="1025992" y="2767997"/>
                  <a:pt x="1039094" y="2829112"/>
                  <a:pt x="1039094" y="2916431"/>
                </a:cubicBezTo>
                <a:cubicBezTo>
                  <a:pt x="1039094" y="2960090"/>
                  <a:pt x="1035446" y="3020489"/>
                  <a:pt x="1028169" y="3097619"/>
                </a:cubicBezTo>
                <a:cubicBezTo>
                  <a:pt x="1020902" y="3174748"/>
                  <a:pt x="1017254" y="3224958"/>
                  <a:pt x="1017254" y="3248249"/>
                </a:cubicBezTo>
                <a:cubicBezTo>
                  <a:pt x="1017254" y="3312276"/>
                  <a:pt x="1021628" y="3410510"/>
                  <a:pt x="1030356" y="3542948"/>
                </a:cubicBezTo>
                <a:cubicBezTo>
                  <a:pt x="1039094" y="3675378"/>
                  <a:pt x="1043458" y="3775062"/>
                  <a:pt x="1043458" y="3842012"/>
                </a:cubicBezTo>
                <a:lnTo>
                  <a:pt x="982333" y="3820183"/>
                </a:lnTo>
                <a:cubicBezTo>
                  <a:pt x="982333" y="3238060"/>
                  <a:pt x="969231" y="2836389"/>
                  <a:pt x="943037" y="2615190"/>
                </a:cubicBezTo>
                <a:cubicBezTo>
                  <a:pt x="867369" y="2766536"/>
                  <a:pt x="829525" y="2968828"/>
                  <a:pt x="829525" y="3222045"/>
                </a:cubicBezTo>
                <a:cubicBezTo>
                  <a:pt x="829525" y="3521845"/>
                  <a:pt x="841166" y="3703758"/>
                  <a:pt x="864447" y="3767786"/>
                </a:cubicBezTo>
                <a:cubicBezTo>
                  <a:pt x="890650" y="3843464"/>
                  <a:pt x="903742" y="3879846"/>
                  <a:pt x="903742" y="3876934"/>
                </a:cubicBezTo>
                <a:cubicBezTo>
                  <a:pt x="903742" y="3967165"/>
                  <a:pt x="796055" y="4012285"/>
                  <a:pt x="580662" y="4012285"/>
                </a:cubicBezTo>
                <a:cubicBezTo>
                  <a:pt x="490441" y="4012285"/>
                  <a:pt x="430777" y="4003548"/>
                  <a:pt x="401661" y="3986082"/>
                </a:cubicBezTo>
                <a:cubicBezTo>
                  <a:pt x="401661" y="3907501"/>
                  <a:pt x="413311" y="3790351"/>
                  <a:pt x="436592" y="3634631"/>
                </a:cubicBezTo>
                <a:cubicBezTo>
                  <a:pt x="459883" y="3478911"/>
                  <a:pt x="471514" y="3361761"/>
                  <a:pt x="471514" y="3283170"/>
                </a:cubicBezTo>
                <a:cubicBezTo>
                  <a:pt x="471514" y="3105621"/>
                  <a:pt x="459883" y="2952814"/>
                  <a:pt x="436592" y="2824748"/>
                </a:cubicBezTo>
                <a:cubicBezTo>
                  <a:pt x="424952" y="2763624"/>
                  <a:pt x="384205" y="2679218"/>
                  <a:pt x="314343" y="2571531"/>
                </a:cubicBezTo>
                <a:cubicBezTo>
                  <a:pt x="250315" y="2472562"/>
                  <a:pt x="218296" y="2385244"/>
                  <a:pt x="218296" y="2309575"/>
                </a:cubicBezTo>
                <a:cubicBezTo>
                  <a:pt x="157171" y="2248450"/>
                  <a:pt x="110599" y="2155307"/>
                  <a:pt x="78590" y="2030154"/>
                </a:cubicBezTo>
                <a:cubicBezTo>
                  <a:pt x="34922" y="1846780"/>
                  <a:pt x="8728" y="1744908"/>
                  <a:pt x="0" y="1724540"/>
                </a:cubicBezTo>
                <a:cubicBezTo>
                  <a:pt x="0" y="1637221"/>
                  <a:pt x="18917" y="1541165"/>
                  <a:pt x="56751" y="1436391"/>
                </a:cubicBezTo>
                <a:cubicBezTo>
                  <a:pt x="91683" y="1343247"/>
                  <a:pt x="128065" y="1251565"/>
                  <a:pt x="165899" y="1161334"/>
                </a:cubicBezTo>
                <a:cubicBezTo>
                  <a:pt x="229937" y="1178799"/>
                  <a:pt x="296161" y="1227548"/>
                  <a:pt x="364553" y="1307590"/>
                </a:cubicBezTo>
                <a:cubicBezTo>
                  <a:pt x="432954" y="1387632"/>
                  <a:pt x="506445" y="1436391"/>
                  <a:pt x="585036" y="1453847"/>
                </a:cubicBezTo>
                <a:cubicBezTo>
                  <a:pt x="654888" y="1514972"/>
                  <a:pt x="726202" y="1575371"/>
                  <a:pt x="798968" y="1635034"/>
                </a:cubicBezTo>
                <a:cubicBezTo>
                  <a:pt x="871723" y="1694708"/>
                  <a:pt x="951775" y="1737632"/>
                  <a:pt x="1039094" y="1763835"/>
                </a:cubicBezTo>
                <a:lnTo>
                  <a:pt x="1087107" y="1733268"/>
                </a:lnTo>
                <a:cubicBezTo>
                  <a:pt x="1180260" y="1788567"/>
                  <a:pt x="1269030" y="1822047"/>
                  <a:pt x="1353436" y="1833688"/>
                </a:cubicBezTo>
                <a:cubicBezTo>
                  <a:pt x="1449483" y="1842416"/>
                  <a:pt x="1544087" y="1851153"/>
                  <a:pt x="1637221" y="1859881"/>
                </a:cubicBezTo>
                <a:cubicBezTo>
                  <a:pt x="1677968" y="1848241"/>
                  <a:pt x="1705623" y="1826411"/>
                  <a:pt x="1720176" y="1794393"/>
                </a:cubicBezTo>
                <a:cubicBezTo>
                  <a:pt x="1720176" y="1707074"/>
                  <a:pt x="1702710" y="1599378"/>
                  <a:pt x="1667779" y="1471312"/>
                </a:cubicBezTo>
                <a:cubicBezTo>
                  <a:pt x="1664876" y="1480050"/>
                  <a:pt x="1663415" y="1565907"/>
                  <a:pt x="1663415" y="1728904"/>
                </a:cubicBezTo>
                <a:lnTo>
                  <a:pt x="1659051" y="1776927"/>
                </a:lnTo>
                <a:cubicBezTo>
                  <a:pt x="1632848" y="1791480"/>
                  <a:pt x="1608115" y="1798757"/>
                  <a:pt x="1584834" y="1798757"/>
                </a:cubicBezTo>
                <a:cubicBezTo>
                  <a:pt x="1337432" y="1798757"/>
                  <a:pt x="1174435" y="1758010"/>
                  <a:pt x="1095845" y="1676516"/>
                </a:cubicBezTo>
                <a:cubicBezTo>
                  <a:pt x="1078379" y="1691070"/>
                  <a:pt x="1055098" y="1701249"/>
                  <a:pt x="1025992" y="1707074"/>
                </a:cubicBezTo>
                <a:cubicBezTo>
                  <a:pt x="982333" y="1695434"/>
                  <a:pt x="849904" y="1605203"/>
                  <a:pt x="628695" y="1436391"/>
                </a:cubicBezTo>
                <a:cubicBezTo>
                  <a:pt x="416214" y="1276307"/>
                  <a:pt x="283785" y="1170062"/>
                  <a:pt x="231398" y="1117675"/>
                </a:cubicBezTo>
                <a:cubicBezTo>
                  <a:pt x="176098" y="1091481"/>
                  <a:pt x="136803" y="1050734"/>
                  <a:pt x="113512" y="995425"/>
                </a:cubicBezTo>
                <a:cubicBezTo>
                  <a:pt x="113512" y="960503"/>
                  <a:pt x="122250" y="925572"/>
                  <a:pt x="139715" y="890650"/>
                </a:cubicBezTo>
                <a:cubicBezTo>
                  <a:pt x="128065" y="844079"/>
                  <a:pt x="122250" y="809147"/>
                  <a:pt x="122250" y="785866"/>
                </a:cubicBezTo>
                <a:cubicBezTo>
                  <a:pt x="122250" y="768401"/>
                  <a:pt x="144070" y="657801"/>
                  <a:pt x="187729" y="454058"/>
                </a:cubicBezTo>
                <a:cubicBezTo>
                  <a:pt x="208107" y="360914"/>
                  <a:pt x="263407" y="285236"/>
                  <a:pt x="353638" y="227024"/>
                </a:cubicBezTo>
                <a:cubicBezTo>
                  <a:pt x="435141" y="174637"/>
                  <a:pt x="518086" y="122240"/>
                  <a:pt x="602492" y="69853"/>
                </a:cubicBezTo>
                <a:cubicBezTo>
                  <a:pt x="651985" y="26194"/>
                  <a:pt x="718926" y="4364"/>
                  <a:pt x="803332" y="4364"/>
                </a:cubicBezTo>
                <a:cubicBezTo>
                  <a:pt x="855719" y="4364"/>
                  <a:pt x="937222" y="19643"/>
                  <a:pt x="1047822" y="50210"/>
                </a:cubicBezTo>
                <a:cubicBezTo>
                  <a:pt x="1158431" y="80768"/>
                  <a:pt x="1242837" y="96047"/>
                  <a:pt x="1301039" y="96047"/>
                </a:cubicBezTo>
                <a:cubicBezTo>
                  <a:pt x="1353436" y="96047"/>
                  <a:pt x="1430566" y="90957"/>
                  <a:pt x="1532437" y="80768"/>
                </a:cubicBezTo>
                <a:cubicBezTo>
                  <a:pt x="1634309" y="70579"/>
                  <a:pt x="1711438" y="65489"/>
                  <a:pt x="1763835" y="65489"/>
                </a:cubicBezTo>
                <a:cubicBezTo>
                  <a:pt x="1874444" y="65489"/>
                  <a:pt x="1990859" y="77129"/>
                  <a:pt x="2113109" y="100411"/>
                </a:cubicBezTo>
                <a:cubicBezTo>
                  <a:pt x="2246989" y="33470"/>
                  <a:pt x="2437640" y="0"/>
                  <a:pt x="26850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5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96686" y="1681358"/>
            <a:ext cx="4453347" cy="3842018"/>
          </a:xfrm>
          <a:custGeom>
            <a:avLst/>
            <a:gdLst>
              <a:gd name="connsiteX0" fmla="*/ 3024227 w 4453347"/>
              <a:gd name="connsiteY0" fmla="*/ 2271201 h 3842018"/>
              <a:gd name="connsiteX1" fmla="*/ 3165924 w 4453347"/>
              <a:gd name="connsiteY1" fmla="*/ 2376460 h 3842018"/>
              <a:gd name="connsiteX2" fmla="*/ 3340013 w 4453347"/>
              <a:gd name="connsiteY2" fmla="*/ 2433140 h 3842018"/>
              <a:gd name="connsiteX3" fmla="*/ 3481701 w 4453347"/>
              <a:gd name="connsiteY3" fmla="*/ 2433140 h 3842018"/>
              <a:gd name="connsiteX4" fmla="*/ 3481692 w 4453347"/>
              <a:gd name="connsiteY4" fmla="*/ 2433131 h 3842018"/>
              <a:gd name="connsiteX5" fmla="*/ 3340013 w 4453347"/>
              <a:gd name="connsiteY5" fmla="*/ 2433131 h 3842018"/>
              <a:gd name="connsiteX6" fmla="*/ 3165924 w 4453347"/>
              <a:gd name="connsiteY6" fmla="*/ 2376451 h 3842018"/>
              <a:gd name="connsiteX7" fmla="*/ 3024253 w 4453347"/>
              <a:gd name="connsiteY7" fmla="*/ 2271218 h 3842018"/>
              <a:gd name="connsiteX8" fmla="*/ 3214502 w 4453347"/>
              <a:gd name="connsiteY8" fmla="*/ 1983760 h 3842018"/>
              <a:gd name="connsiteX9" fmla="*/ 3214502 w 4453347"/>
              <a:gd name="connsiteY9" fmla="*/ 1983769 h 3842018"/>
              <a:gd name="connsiteX10" fmla="*/ 3307612 w 4453347"/>
              <a:gd name="connsiteY10" fmla="*/ 2295481 h 3842018"/>
              <a:gd name="connsiteX11" fmla="*/ 3206400 w 4453347"/>
              <a:gd name="connsiteY11" fmla="*/ 2271192 h 3842018"/>
              <a:gd name="connsiteX12" fmla="*/ 3206409 w 4453347"/>
              <a:gd name="connsiteY12" fmla="*/ 2271201 h 3842018"/>
              <a:gd name="connsiteX13" fmla="*/ 3307621 w 4453347"/>
              <a:gd name="connsiteY13" fmla="*/ 2295490 h 3842018"/>
              <a:gd name="connsiteX14" fmla="*/ 0 w 4453347"/>
              <a:gd name="connsiteY14" fmla="*/ 0 h 3842018"/>
              <a:gd name="connsiteX15" fmla="*/ 303646 w 4453347"/>
              <a:gd name="connsiteY15" fmla="*/ 631562 h 3842018"/>
              <a:gd name="connsiteX16" fmla="*/ 647767 w 4453347"/>
              <a:gd name="connsiteY16" fmla="*/ 1368393 h 3842018"/>
              <a:gd name="connsiteX17" fmla="*/ 684197 w 4453347"/>
              <a:gd name="connsiteY17" fmla="*/ 1368393 h 3842018"/>
              <a:gd name="connsiteX18" fmla="*/ 991880 w 4453347"/>
              <a:gd name="connsiteY18" fmla="*/ 1230742 h 3842018"/>
              <a:gd name="connsiteX19" fmla="*/ 1315768 w 4453347"/>
              <a:gd name="connsiteY19" fmla="*/ 1161913 h 3842018"/>
              <a:gd name="connsiteX20" fmla="*/ 1789438 w 4453347"/>
              <a:gd name="connsiteY20" fmla="*/ 995926 h 3842018"/>
              <a:gd name="connsiteX21" fmla="*/ 2295499 w 4453347"/>
              <a:gd name="connsiteY21" fmla="*/ 975684 h 3842018"/>
              <a:gd name="connsiteX22" fmla="*/ 2190240 w 4453347"/>
              <a:gd name="connsiteY22" fmla="*/ 902816 h 3842018"/>
              <a:gd name="connsiteX23" fmla="*/ 2344077 w 4453347"/>
              <a:gd name="connsiteY23" fmla="*/ 931152 h 3842018"/>
              <a:gd name="connsiteX24" fmla="*/ 2250967 w 4453347"/>
              <a:gd name="connsiteY24" fmla="*/ 854229 h 3842018"/>
              <a:gd name="connsiteX25" fmla="*/ 2412907 w 4453347"/>
              <a:gd name="connsiteY25" fmla="*/ 902816 h 3842018"/>
              <a:gd name="connsiteX26" fmla="*/ 2352171 w 4453347"/>
              <a:gd name="connsiteY26" fmla="*/ 842089 h 3842018"/>
              <a:gd name="connsiteX27" fmla="*/ 2514119 w 4453347"/>
              <a:gd name="connsiteY27" fmla="*/ 878518 h 3842018"/>
              <a:gd name="connsiteX28" fmla="*/ 2441243 w 4453347"/>
              <a:gd name="connsiteY28" fmla="*/ 801604 h 3842018"/>
              <a:gd name="connsiteX29" fmla="*/ 2534361 w 4453347"/>
              <a:gd name="connsiteY29" fmla="*/ 825893 h 3842018"/>
              <a:gd name="connsiteX30" fmla="*/ 2593061 w 4453347"/>
              <a:gd name="connsiteY30" fmla="*/ 793502 h 3842018"/>
              <a:gd name="connsiteX31" fmla="*/ 2667956 w 4453347"/>
              <a:gd name="connsiteY31" fmla="*/ 761119 h 3842018"/>
              <a:gd name="connsiteX32" fmla="*/ 2765122 w 4453347"/>
              <a:gd name="connsiteY32" fmla="*/ 783381 h 3842018"/>
              <a:gd name="connsiteX33" fmla="*/ 2870381 w 4453347"/>
              <a:gd name="connsiteY33" fmla="*/ 805651 h 3842018"/>
              <a:gd name="connsiteX34" fmla="*/ 2894670 w 4453347"/>
              <a:gd name="connsiteY34" fmla="*/ 801604 h 3842018"/>
              <a:gd name="connsiteX35" fmla="*/ 2809653 w 4453347"/>
              <a:gd name="connsiteY35" fmla="*/ 659907 h 3842018"/>
              <a:gd name="connsiteX36" fmla="*/ 2943257 w 4453347"/>
              <a:gd name="connsiteY36" fmla="*/ 789455 h 3842018"/>
              <a:gd name="connsiteX37" fmla="*/ 3016125 w 4453347"/>
              <a:gd name="connsiteY37" fmla="*/ 825893 h 3842018"/>
              <a:gd name="connsiteX38" fmla="*/ 3024227 w 4453347"/>
              <a:gd name="connsiteY38" fmla="*/ 789455 h 3842018"/>
              <a:gd name="connsiteX39" fmla="*/ 2983742 w 4453347"/>
              <a:gd name="connsiteY39" fmla="*/ 704439 h 3842018"/>
              <a:gd name="connsiteX40" fmla="*/ 2923015 w 4453347"/>
              <a:gd name="connsiteY40" fmla="*/ 631562 h 3842018"/>
              <a:gd name="connsiteX41" fmla="*/ 3101141 w 4453347"/>
              <a:gd name="connsiteY41" fmla="*/ 825893 h 3842018"/>
              <a:gd name="connsiteX42" fmla="*/ 3056618 w 4453347"/>
              <a:gd name="connsiteY42" fmla="*/ 631562 h 3842018"/>
              <a:gd name="connsiteX43" fmla="*/ 3171999 w 4453347"/>
              <a:gd name="connsiteY43" fmla="*/ 710513 h 3842018"/>
              <a:gd name="connsiteX44" fmla="*/ 3267136 w 4453347"/>
              <a:gd name="connsiteY44" fmla="*/ 801604 h 3842018"/>
              <a:gd name="connsiteX45" fmla="*/ 3279276 w 4453347"/>
              <a:gd name="connsiteY45" fmla="*/ 700392 h 3842018"/>
              <a:gd name="connsiteX46" fmla="*/ 3372395 w 4453347"/>
              <a:gd name="connsiteY46" fmla="*/ 801604 h 3842018"/>
              <a:gd name="connsiteX47" fmla="*/ 3489803 w 4453347"/>
              <a:gd name="connsiteY47" fmla="*/ 789455 h 3842018"/>
              <a:gd name="connsiteX48" fmla="*/ 3380489 w 4453347"/>
              <a:gd name="connsiteY48" fmla="*/ 1048560 h 3842018"/>
              <a:gd name="connsiteX49" fmla="*/ 3396684 w 4453347"/>
              <a:gd name="connsiteY49" fmla="*/ 1084998 h 3842018"/>
              <a:gd name="connsiteX50" fmla="*/ 3518139 w 4453347"/>
              <a:gd name="connsiteY50" fmla="*/ 971637 h 3842018"/>
              <a:gd name="connsiteX51" fmla="*/ 3481701 w 4453347"/>
              <a:gd name="connsiteY51" fmla="*/ 1080943 h 3842018"/>
              <a:gd name="connsiteX52" fmla="*/ 3550530 w 4453347"/>
              <a:gd name="connsiteY52" fmla="*/ 1048560 h 3842018"/>
              <a:gd name="connsiteX53" fmla="*/ 3489803 w 4453347"/>
              <a:gd name="connsiteY53" fmla="*/ 1170015 h 3842018"/>
              <a:gd name="connsiteX54" fmla="*/ 3659836 w 4453347"/>
              <a:gd name="connsiteY54" fmla="*/ 1040458 h 3842018"/>
              <a:gd name="connsiteX55" fmla="*/ 3558624 w 4453347"/>
              <a:gd name="connsiteY55" fmla="*/ 1194304 h 3842018"/>
              <a:gd name="connsiteX56" fmla="*/ 3574820 w 4453347"/>
              <a:gd name="connsiteY56" fmla="*/ 1226696 h 3842018"/>
              <a:gd name="connsiteX57" fmla="*/ 3643640 w 4453347"/>
              <a:gd name="connsiteY57" fmla="*/ 1149773 h 3842018"/>
              <a:gd name="connsiteX58" fmla="*/ 3615305 w 4453347"/>
              <a:gd name="connsiteY58" fmla="*/ 1242882 h 3842018"/>
              <a:gd name="connsiteX59" fmla="*/ 3773197 w 4453347"/>
              <a:gd name="connsiteY59" fmla="*/ 1157866 h 3842018"/>
              <a:gd name="connsiteX60" fmla="*/ 3712470 w 4453347"/>
              <a:gd name="connsiteY60" fmla="*/ 1242882 h 3842018"/>
              <a:gd name="connsiteX61" fmla="*/ 3785338 w 4453347"/>
              <a:gd name="connsiteY61" fmla="*/ 1242882 h 3842018"/>
              <a:gd name="connsiteX62" fmla="*/ 3720563 w 4453347"/>
              <a:gd name="connsiteY62" fmla="*/ 1307665 h 3842018"/>
              <a:gd name="connsiteX63" fmla="*/ 3785338 w 4453347"/>
              <a:gd name="connsiteY63" fmla="*/ 1315759 h 3842018"/>
              <a:gd name="connsiteX64" fmla="*/ 3667938 w 4453347"/>
              <a:gd name="connsiteY64" fmla="*/ 1429120 h 3842018"/>
              <a:gd name="connsiteX65" fmla="*/ 3712470 w 4453347"/>
              <a:gd name="connsiteY65" fmla="*/ 1449363 h 3842018"/>
              <a:gd name="connsiteX66" fmla="*/ 3846074 w 4453347"/>
              <a:gd name="connsiteY66" fmla="*/ 1368393 h 3842018"/>
              <a:gd name="connsiteX67" fmla="*/ 3874410 w 4453347"/>
              <a:gd name="connsiteY67" fmla="*/ 1412925 h 3842018"/>
              <a:gd name="connsiteX68" fmla="*/ 3878456 w 4453347"/>
              <a:gd name="connsiteY68" fmla="*/ 1489848 h 3842018"/>
              <a:gd name="connsiteX69" fmla="*/ 3821776 w 4453347"/>
              <a:gd name="connsiteY69" fmla="*/ 1676076 h 3842018"/>
              <a:gd name="connsiteX70" fmla="*/ 3947286 w 4453347"/>
              <a:gd name="connsiteY70" fmla="*/ 1866352 h 3842018"/>
              <a:gd name="connsiteX71" fmla="*/ 4036349 w 4453347"/>
              <a:gd name="connsiteY71" fmla="*/ 2101168 h 3842018"/>
              <a:gd name="connsiteX72" fmla="*/ 4190195 w 4453347"/>
              <a:gd name="connsiteY72" fmla="*/ 2137606 h 3842018"/>
              <a:gd name="connsiteX73" fmla="*/ 4360228 w 4453347"/>
              <a:gd name="connsiteY73" fmla="*/ 1987807 h 3842018"/>
              <a:gd name="connsiteX74" fmla="*/ 4372369 w 4453347"/>
              <a:gd name="connsiteY74" fmla="*/ 1732757 h 3842018"/>
              <a:gd name="connsiteX75" fmla="*/ 4453347 w 4453347"/>
              <a:gd name="connsiteY75" fmla="*/ 2036394 h 3842018"/>
              <a:gd name="connsiteX76" fmla="*/ 4382198 w 4453347"/>
              <a:gd name="connsiteY76" fmla="*/ 2140838 h 3842018"/>
              <a:gd name="connsiteX77" fmla="*/ 4425003 w 4453347"/>
              <a:gd name="connsiteY77" fmla="*/ 1995909 h 3842018"/>
              <a:gd name="connsiteX78" fmla="*/ 4425003 w 4453347"/>
              <a:gd name="connsiteY78" fmla="*/ 1995900 h 3842018"/>
              <a:gd name="connsiteX79" fmla="*/ 4382198 w 4453347"/>
              <a:gd name="connsiteY79" fmla="*/ 2140829 h 3842018"/>
              <a:gd name="connsiteX80" fmla="*/ 4382180 w 4453347"/>
              <a:gd name="connsiteY80" fmla="*/ 2140856 h 3842018"/>
              <a:gd name="connsiteX81" fmla="*/ 4367304 w 4453347"/>
              <a:gd name="connsiteY81" fmla="*/ 2191232 h 3842018"/>
              <a:gd name="connsiteX82" fmla="*/ 4331432 w 4453347"/>
              <a:gd name="connsiteY82" fmla="*/ 2215361 h 3842018"/>
              <a:gd name="connsiteX83" fmla="*/ 4331423 w 4453347"/>
              <a:gd name="connsiteY83" fmla="*/ 2215370 h 3842018"/>
              <a:gd name="connsiteX84" fmla="*/ 4194242 w 4453347"/>
              <a:gd name="connsiteY84" fmla="*/ 2307630 h 3842018"/>
              <a:gd name="connsiteX85" fmla="*/ 4190195 w 4453347"/>
              <a:gd name="connsiteY85" fmla="*/ 2178091 h 3842018"/>
              <a:gd name="connsiteX86" fmla="*/ 4194242 w 4453347"/>
              <a:gd name="connsiteY86" fmla="*/ 2307639 h 3842018"/>
              <a:gd name="connsiteX87" fmla="*/ 4331423 w 4453347"/>
              <a:gd name="connsiteY87" fmla="*/ 2215379 h 3842018"/>
              <a:gd name="connsiteX88" fmla="*/ 4263063 w 4453347"/>
              <a:gd name="connsiteY88" fmla="*/ 2315732 h 3842018"/>
              <a:gd name="connsiteX89" fmla="*/ 3975622 w 4453347"/>
              <a:gd name="connsiteY89" fmla="*/ 2526259 h 3842018"/>
              <a:gd name="connsiteX90" fmla="*/ 3744853 w 4453347"/>
              <a:gd name="connsiteY90" fmla="*/ 2562697 h 3842018"/>
              <a:gd name="connsiteX91" fmla="*/ 3465514 w 4453347"/>
              <a:gd name="connsiteY91" fmla="*/ 2518157 h 3842018"/>
              <a:gd name="connsiteX92" fmla="*/ 3198315 w 4453347"/>
              <a:gd name="connsiteY92" fmla="*/ 2437187 h 3842018"/>
              <a:gd name="connsiteX93" fmla="*/ 3091020 w 4453347"/>
              <a:gd name="connsiteY93" fmla="*/ 2597108 h 3842018"/>
              <a:gd name="connsiteX94" fmla="*/ 2987789 w 4453347"/>
              <a:gd name="connsiteY94" fmla="*/ 2757019 h 3842018"/>
              <a:gd name="connsiteX95" fmla="*/ 2971602 w 4453347"/>
              <a:gd name="connsiteY95" fmla="*/ 2809653 h 3842018"/>
              <a:gd name="connsiteX96" fmla="*/ 3028274 w 4453347"/>
              <a:gd name="connsiteY96" fmla="*/ 3275230 h 3842018"/>
              <a:gd name="connsiteX97" fmla="*/ 3234745 w 4453347"/>
              <a:gd name="connsiteY97" fmla="*/ 3688172 h 3842018"/>
              <a:gd name="connsiteX98" fmla="*/ 3149728 w 4453347"/>
              <a:gd name="connsiteY98" fmla="*/ 3676032 h 3842018"/>
              <a:gd name="connsiteX99" fmla="*/ 3133533 w 4453347"/>
              <a:gd name="connsiteY99" fmla="*/ 3740806 h 3842018"/>
              <a:gd name="connsiteX100" fmla="*/ 2894670 w 4453347"/>
              <a:gd name="connsiteY100" fmla="*/ 3518139 h 3842018"/>
              <a:gd name="connsiteX101" fmla="*/ 2799532 w 4453347"/>
              <a:gd name="connsiteY101" fmla="*/ 3252959 h 3842018"/>
              <a:gd name="connsiteX102" fmla="*/ 2704394 w 4453347"/>
              <a:gd name="connsiteY102" fmla="*/ 2967546 h 3842018"/>
              <a:gd name="connsiteX103" fmla="*/ 2639620 w 4453347"/>
              <a:gd name="connsiteY103" fmla="*/ 2914912 h 3842018"/>
              <a:gd name="connsiteX104" fmla="*/ 2491849 w 4453347"/>
              <a:gd name="connsiteY104" fmla="*/ 3165915 h 3842018"/>
              <a:gd name="connsiteX105" fmla="*/ 2376469 w 4453347"/>
              <a:gd name="connsiteY105" fmla="*/ 3465505 h 3842018"/>
              <a:gd name="connsiteX106" fmla="*/ 2425047 w 4453347"/>
              <a:gd name="connsiteY106" fmla="*/ 3655789 h 3842018"/>
              <a:gd name="connsiteX107" fmla="*/ 2493877 w 4453347"/>
              <a:gd name="connsiteY107" fmla="*/ 3833916 h 3842018"/>
              <a:gd name="connsiteX108" fmla="*/ 2412907 w 4453347"/>
              <a:gd name="connsiteY108" fmla="*/ 3813673 h 3842018"/>
              <a:gd name="connsiteX109" fmla="*/ 2404804 w 4453347"/>
              <a:gd name="connsiteY109" fmla="*/ 3842018 h 3842018"/>
              <a:gd name="connsiteX110" fmla="*/ 2186193 w 4453347"/>
              <a:gd name="connsiteY110" fmla="*/ 3546475 h 3842018"/>
              <a:gd name="connsiteX111" fmla="*/ 2230725 w 4453347"/>
              <a:gd name="connsiteY111" fmla="*/ 3305593 h 3842018"/>
              <a:gd name="connsiteX112" fmla="*/ 2275256 w 4453347"/>
              <a:gd name="connsiteY112" fmla="*/ 3064703 h 3842018"/>
              <a:gd name="connsiteX113" fmla="*/ 2250967 w 4453347"/>
              <a:gd name="connsiteY113" fmla="*/ 2910866 h 3842018"/>
              <a:gd name="connsiteX114" fmla="*/ 1957443 w 4453347"/>
              <a:gd name="connsiteY114" fmla="*/ 2874427 h 3842018"/>
              <a:gd name="connsiteX115" fmla="*/ 1659890 w 4453347"/>
              <a:gd name="connsiteY115" fmla="*/ 2837989 h 3842018"/>
              <a:gd name="connsiteX116" fmla="*/ 1688226 w 4453347"/>
              <a:gd name="connsiteY116" fmla="*/ 3008031 h 3842018"/>
              <a:gd name="connsiteX117" fmla="*/ 1469605 w 4453347"/>
              <a:gd name="connsiteY117" fmla="*/ 2829896 h 3842018"/>
              <a:gd name="connsiteX118" fmla="*/ 1283376 w 4453347"/>
              <a:gd name="connsiteY118" fmla="*/ 2619369 h 3842018"/>
              <a:gd name="connsiteX119" fmla="*/ 1210500 w 4453347"/>
              <a:gd name="connsiteY119" fmla="*/ 2878474 h 3842018"/>
              <a:gd name="connsiteX120" fmla="*/ 1303619 w 4453347"/>
              <a:gd name="connsiteY120" fmla="*/ 3133533 h 3842018"/>
              <a:gd name="connsiteX121" fmla="*/ 1449362 w 4453347"/>
              <a:gd name="connsiteY121" fmla="*/ 3372395 h 3842018"/>
              <a:gd name="connsiteX122" fmla="*/ 1408878 w 4453347"/>
              <a:gd name="connsiteY122" fmla="*/ 3376442 h 3842018"/>
              <a:gd name="connsiteX123" fmla="*/ 1412924 w 4453347"/>
              <a:gd name="connsiteY123" fmla="*/ 3404778 h 3842018"/>
              <a:gd name="connsiteX124" fmla="*/ 1396738 w 4453347"/>
              <a:gd name="connsiteY124" fmla="*/ 3420973 h 3842018"/>
              <a:gd name="connsiteX125" fmla="*/ 1133577 w 4453347"/>
              <a:gd name="connsiteY125" fmla="*/ 3226642 h 3842018"/>
              <a:gd name="connsiteX126" fmla="*/ 967591 w 4453347"/>
              <a:gd name="connsiteY126" fmla="*/ 2955397 h 3842018"/>
              <a:gd name="connsiteX127" fmla="*/ 931161 w 4453347"/>
              <a:gd name="connsiteY127" fmla="*/ 2842036 h 3842018"/>
              <a:gd name="connsiteX128" fmla="*/ 935208 w 4453347"/>
              <a:gd name="connsiteY128" fmla="*/ 2716535 h 3842018"/>
              <a:gd name="connsiteX129" fmla="*/ 580956 w 4453347"/>
              <a:gd name="connsiteY129" fmla="*/ 2967546 h 3842018"/>
              <a:gd name="connsiteX130" fmla="*/ 441296 w 4453347"/>
              <a:gd name="connsiteY130" fmla="*/ 3372395 h 3842018"/>
              <a:gd name="connsiteX131" fmla="*/ 514164 w 4453347"/>
              <a:gd name="connsiteY131" fmla="*/ 3728657 h 3842018"/>
              <a:gd name="connsiteX132" fmla="*/ 477725 w 4453347"/>
              <a:gd name="connsiteY132" fmla="*/ 3720563 h 3842018"/>
              <a:gd name="connsiteX133" fmla="*/ 481772 w 4453347"/>
              <a:gd name="connsiteY133" fmla="*/ 3773188 h 3842018"/>
              <a:gd name="connsiteX134" fmla="*/ 259105 w 4453347"/>
              <a:gd name="connsiteY134" fmla="*/ 3611249 h 3842018"/>
              <a:gd name="connsiteX135" fmla="*/ 275301 w 4453347"/>
              <a:gd name="connsiteY135" fmla="*/ 3461458 h 3842018"/>
              <a:gd name="connsiteX136" fmla="*/ 242909 w 4453347"/>
              <a:gd name="connsiteY136" fmla="*/ 3392638 h 3842018"/>
              <a:gd name="connsiteX137" fmla="*/ 275301 w 4453347"/>
              <a:gd name="connsiteY137" fmla="*/ 3287370 h 3842018"/>
              <a:gd name="connsiteX138" fmla="*/ 368420 w 4453347"/>
              <a:gd name="connsiteY138" fmla="*/ 2858232 h 3842018"/>
              <a:gd name="connsiteX139" fmla="*/ 481772 w 4453347"/>
              <a:gd name="connsiteY139" fmla="*/ 2433140 h 3842018"/>
              <a:gd name="connsiteX140" fmla="*/ 404858 w 4453347"/>
              <a:gd name="connsiteY140" fmla="*/ 2109261 h 3842018"/>
              <a:gd name="connsiteX141" fmla="*/ 611329 w 4453347"/>
              <a:gd name="connsiteY141" fmla="*/ 1437214 h 3842018"/>
              <a:gd name="connsiteX142" fmla="*/ 522257 w 4453347"/>
              <a:gd name="connsiteY142" fmla="*/ 1331955 h 3842018"/>
              <a:gd name="connsiteX143" fmla="*/ 263161 w 4453347"/>
              <a:gd name="connsiteY143" fmla="*/ 659907 h 3842018"/>
              <a:gd name="connsiteX144" fmla="*/ 117408 w 4453347"/>
              <a:gd name="connsiteY144" fmla="*/ 336028 h 3842018"/>
              <a:gd name="connsiteX145" fmla="*/ 0 w 4453347"/>
              <a:gd name="connsiteY145" fmla="*/ 0 h 384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53347" h="3842018">
                <a:moveTo>
                  <a:pt x="3024227" y="2271201"/>
                </a:moveTo>
                <a:cubicBezTo>
                  <a:pt x="3045824" y="2311686"/>
                  <a:pt x="3093057" y="2346778"/>
                  <a:pt x="3165924" y="2376460"/>
                </a:cubicBezTo>
                <a:cubicBezTo>
                  <a:pt x="3225305" y="2395356"/>
                  <a:pt x="3283332" y="2414253"/>
                  <a:pt x="3340013" y="2433140"/>
                </a:cubicBezTo>
                <a:lnTo>
                  <a:pt x="3481701" y="2433140"/>
                </a:lnTo>
                <a:lnTo>
                  <a:pt x="3481692" y="2433131"/>
                </a:lnTo>
                <a:lnTo>
                  <a:pt x="3340013" y="2433131"/>
                </a:lnTo>
                <a:cubicBezTo>
                  <a:pt x="3283332" y="2414244"/>
                  <a:pt x="3225305" y="2395347"/>
                  <a:pt x="3165924" y="2376451"/>
                </a:cubicBezTo>
                <a:lnTo>
                  <a:pt x="3024253" y="2271218"/>
                </a:lnTo>
                <a:close/>
                <a:moveTo>
                  <a:pt x="3214502" y="1983760"/>
                </a:moveTo>
                <a:lnTo>
                  <a:pt x="3214502" y="1983769"/>
                </a:lnTo>
                <a:lnTo>
                  <a:pt x="3307612" y="2295481"/>
                </a:lnTo>
                <a:lnTo>
                  <a:pt x="3206400" y="2271192"/>
                </a:lnTo>
                <a:lnTo>
                  <a:pt x="3206409" y="2271201"/>
                </a:lnTo>
                <a:lnTo>
                  <a:pt x="3307621" y="2295490"/>
                </a:lnTo>
                <a:close/>
                <a:moveTo>
                  <a:pt x="0" y="0"/>
                </a:moveTo>
                <a:cubicBezTo>
                  <a:pt x="53989" y="45886"/>
                  <a:pt x="155201" y="256404"/>
                  <a:pt x="303646" y="631562"/>
                </a:cubicBezTo>
                <a:cubicBezTo>
                  <a:pt x="462884" y="1031019"/>
                  <a:pt x="577592" y="1276620"/>
                  <a:pt x="647767" y="1368393"/>
                </a:cubicBezTo>
                <a:lnTo>
                  <a:pt x="684197" y="1368393"/>
                </a:lnTo>
                <a:cubicBezTo>
                  <a:pt x="786764" y="1322507"/>
                  <a:pt x="889322" y="1276620"/>
                  <a:pt x="991880" y="1230742"/>
                </a:cubicBezTo>
                <a:cubicBezTo>
                  <a:pt x="1110643" y="1184856"/>
                  <a:pt x="1218602" y="1161913"/>
                  <a:pt x="1315768" y="1161913"/>
                </a:cubicBezTo>
                <a:cubicBezTo>
                  <a:pt x="1450717" y="1064756"/>
                  <a:pt x="1608610" y="1009421"/>
                  <a:pt x="1789438" y="995926"/>
                </a:cubicBezTo>
                <a:cubicBezTo>
                  <a:pt x="1956779" y="987833"/>
                  <a:pt x="2125457" y="981085"/>
                  <a:pt x="2295499" y="975684"/>
                </a:cubicBezTo>
                <a:lnTo>
                  <a:pt x="2190240" y="902816"/>
                </a:lnTo>
                <a:lnTo>
                  <a:pt x="2344077" y="931152"/>
                </a:lnTo>
                <a:lnTo>
                  <a:pt x="2250967" y="854229"/>
                </a:lnTo>
                <a:lnTo>
                  <a:pt x="2412907" y="902816"/>
                </a:lnTo>
                <a:lnTo>
                  <a:pt x="2352171" y="842089"/>
                </a:lnTo>
                <a:lnTo>
                  <a:pt x="2514119" y="878518"/>
                </a:lnTo>
                <a:lnTo>
                  <a:pt x="2441243" y="801604"/>
                </a:lnTo>
                <a:cubicBezTo>
                  <a:pt x="2503325" y="817791"/>
                  <a:pt x="2534361" y="825893"/>
                  <a:pt x="2534361" y="825893"/>
                </a:cubicBezTo>
                <a:cubicBezTo>
                  <a:pt x="2545156" y="825893"/>
                  <a:pt x="2564725" y="815099"/>
                  <a:pt x="2593061" y="793502"/>
                </a:cubicBezTo>
                <a:cubicBezTo>
                  <a:pt x="2621397" y="771914"/>
                  <a:pt x="2646377" y="761119"/>
                  <a:pt x="2667956" y="761119"/>
                </a:cubicBezTo>
                <a:cubicBezTo>
                  <a:pt x="2689554" y="761119"/>
                  <a:pt x="2721936" y="768540"/>
                  <a:pt x="2765122" y="783381"/>
                </a:cubicBezTo>
                <a:cubicBezTo>
                  <a:pt x="2808307" y="798231"/>
                  <a:pt x="2843391" y="805651"/>
                  <a:pt x="2870381" y="805651"/>
                </a:cubicBezTo>
                <a:lnTo>
                  <a:pt x="2894670" y="801604"/>
                </a:lnTo>
                <a:lnTo>
                  <a:pt x="2809653" y="659907"/>
                </a:lnTo>
                <a:cubicBezTo>
                  <a:pt x="2850138" y="668001"/>
                  <a:pt x="2894670" y="711186"/>
                  <a:pt x="2943257" y="789455"/>
                </a:cubicBezTo>
                <a:cubicBezTo>
                  <a:pt x="2970247" y="808352"/>
                  <a:pt x="2994545" y="820492"/>
                  <a:pt x="3016125" y="825893"/>
                </a:cubicBezTo>
                <a:cubicBezTo>
                  <a:pt x="3021526" y="801604"/>
                  <a:pt x="3024227" y="789455"/>
                  <a:pt x="3024227" y="789455"/>
                </a:cubicBezTo>
                <a:cubicBezTo>
                  <a:pt x="3024227" y="762465"/>
                  <a:pt x="3010741" y="734129"/>
                  <a:pt x="2983742" y="704439"/>
                </a:cubicBezTo>
                <a:cubicBezTo>
                  <a:pt x="2945958" y="658552"/>
                  <a:pt x="2925715" y="634263"/>
                  <a:pt x="2923015" y="631562"/>
                </a:cubicBezTo>
                <a:cubicBezTo>
                  <a:pt x="3014787" y="663954"/>
                  <a:pt x="3074160" y="728728"/>
                  <a:pt x="3101141" y="825893"/>
                </a:cubicBezTo>
                <a:lnTo>
                  <a:pt x="3056618" y="631562"/>
                </a:lnTo>
                <a:cubicBezTo>
                  <a:pt x="3094402" y="634263"/>
                  <a:pt x="3132860" y="660580"/>
                  <a:pt x="3171999" y="710513"/>
                </a:cubicBezTo>
                <a:cubicBezTo>
                  <a:pt x="3211137" y="760438"/>
                  <a:pt x="3242847" y="790801"/>
                  <a:pt x="3267136" y="801604"/>
                </a:cubicBezTo>
                <a:lnTo>
                  <a:pt x="3279276" y="700392"/>
                </a:lnTo>
                <a:lnTo>
                  <a:pt x="3372395" y="801604"/>
                </a:lnTo>
                <a:lnTo>
                  <a:pt x="3489803" y="789455"/>
                </a:lnTo>
                <a:cubicBezTo>
                  <a:pt x="3419628" y="840734"/>
                  <a:pt x="3383198" y="927106"/>
                  <a:pt x="3380489" y="1048560"/>
                </a:cubicBezTo>
                <a:lnTo>
                  <a:pt x="3396684" y="1084998"/>
                </a:lnTo>
                <a:cubicBezTo>
                  <a:pt x="3418282" y="1049906"/>
                  <a:pt x="3458767" y="1012122"/>
                  <a:pt x="3518139" y="971637"/>
                </a:cubicBezTo>
                <a:lnTo>
                  <a:pt x="3481701" y="1080943"/>
                </a:lnTo>
                <a:lnTo>
                  <a:pt x="3550530" y="1048560"/>
                </a:lnTo>
                <a:cubicBezTo>
                  <a:pt x="3534335" y="1089045"/>
                  <a:pt x="3514092" y="1129530"/>
                  <a:pt x="3489803" y="1170015"/>
                </a:cubicBezTo>
                <a:lnTo>
                  <a:pt x="3659836" y="1040458"/>
                </a:lnTo>
                <a:lnTo>
                  <a:pt x="3558624" y="1194304"/>
                </a:lnTo>
                <a:cubicBezTo>
                  <a:pt x="3558624" y="1215893"/>
                  <a:pt x="3564025" y="1226696"/>
                  <a:pt x="3574820" y="1226696"/>
                </a:cubicBezTo>
                <a:cubicBezTo>
                  <a:pt x="3588315" y="1226696"/>
                  <a:pt x="3611258" y="1201052"/>
                  <a:pt x="3643640" y="1149773"/>
                </a:cubicBezTo>
                <a:lnTo>
                  <a:pt x="3615305" y="1242882"/>
                </a:lnTo>
                <a:lnTo>
                  <a:pt x="3773197" y="1157866"/>
                </a:lnTo>
                <a:lnTo>
                  <a:pt x="3712470" y="1242882"/>
                </a:lnTo>
                <a:lnTo>
                  <a:pt x="3785338" y="1242882"/>
                </a:lnTo>
                <a:lnTo>
                  <a:pt x="3720563" y="1307665"/>
                </a:lnTo>
                <a:lnTo>
                  <a:pt x="3785338" y="1315759"/>
                </a:lnTo>
                <a:cubicBezTo>
                  <a:pt x="3766450" y="1340048"/>
                  <a:pt x="3727320" y="1377832"/>
                  <a:pt x="3667938" y="1429120"/>
                </a:cubicBezTo>
                <a:lnTo>
                  <a:pt x="3712470" y="1449363"/>
                </a:lnTo>
                <a:lnTo>
                  <a:pt x="3846074" y="1368393"/>
                </a:lnTo>
                <a:lnTo>
                  <a:pt x="3874410" y="1412925"/>
                </a:lnTo>
                <a:lnTo>
                  <a:pt x="3878456" y="1489848"/>
                </a:lnTo>
                <a:cubicBezTo>
                  <a:pt x="3881166" y="1514137"/>
                  <a:pt x="3862261" y="1576210"/>
                  <a:pt x="3821776" y="1676076"/>
                </a:cubicBezTo>
                <a:cubicBezTo>
                  <a:pt x="3864970" y="1700366"/>
                  <a:pt x="3906792" y="1763794"/>
                  <a:pt x="3947286" y="1866352"/>
                </a:cubicBezTo>
                <a:cubicBezTo>
                  <a:pt x="3976968" y="1944621"/>
                  <a:pt x="4006667" y="2022899"/>
                  <a:pt x="4036349" y="2101168"/>
                </a:cubicBezTo>
                <a:cubicBezTo>
                  <a:pt x="4103824" y="2125457"/>
                  <a:pt x="4155103" y="2137606"/>
                  <a:pt x="4190195" y="2137606"/>
                </a:cubicBezTo>
                <a:cubicBezTo>
                  <a:pt x="4281959" y="2137606"/>
                  <a:pt x="4338640" y="2087673"/>
                  <a:pt x="4360228" y="1987807"/>
                </a:cubicBezTo>
                <a:cubicBezTo>
                  <a:pt x="4360228" y="1982414"/>
                  <a:pt x="4364275" y="1897389"/>
                  <a:pt x="4372369" y="1732757"/>
                </a:cubicBezTo>
                <a:cubicBezTo>
                  <a:pt x="4426357" y="1829914"/>
                  <a:pt x="4453347" y="1931126"/>
                  <a:pt x="4453347" y="2036394"/>
                </a:cubicBezTo>
                <a:lnTo>
                  <a:pt x="4382198" y="2140838"/>
                </a:lnTo>
                <a:lnTo>
                  <a:pt x="4425003" y="1995909"/>
                </a:lnTo>
                <a:lnTo>
                  <a:pt x="4425003" y="1995900"/>
                </a:lnTo>
                <a:lnTo>
                  <a:pt x="4382198" y="2140829"/>
                </a:lnTo>
                <a:lnTo>
                  <a:pt x="4382180" y="2140856"/>
                </a:lnTo>
                <a:lnTo>
                  <a:pt x="4367304" y="2191232"/>
                </a:lnTo>
                <a:lnTo>
                  <a:pt x="4331432" y="2215361"/>
                </a:lnTo>
                <a:lnTo>
                  <a:pt x="4331423" y="2215370"/>
                </a:lnTo>
                <a:lnTo>
                  <a:pt x="4194242" y="2307630"/>
                </a:lnTo>
                <a:lnTo>
                  <a:pt x="4190195" y="2178091"/>
                </a:lnTo>
                <a:lnTo>
                  <a:pt x="4194242" y="2307639"/>
                </a:lnTo>
                <a:lnTo>
                  <a:pt x="4331423" y="2215379"/>
                </a:lnTo>
                <a:lnTo>
                  <a:pt x="4263063" y="2315732"/>
                </a:lnTo>
                <a:cubicBezTo>
                  <a:pt x="4106525" y="2396702"/>
                  <a:pt x="4010714" y="2466878"/>
                  <a:pt x="3975622" y="2526259"/>
                </a:cubicBezTo>
                <a:cubicBezTo>
                  <a:pt x="3902746" y="2550548"/>
                  <a:pt x="3825831" y="2562697"/>
                  <a:pt x="3744853" y="2562697"/>
                </a:cubicBezTo>
                <a:cubicBezTo>
                  <a:pt x="3669293" y="2562697"/>
                  <a:pt x="3576174" y="2547848"/>
                  <a:pt x="3465514" y="2518157"/>
                </a:cubicBezTo>
                <a:cubicBezTo>
                  <a:pt x="3376442" y="2491167"/>
                  <a:pt x="3287379" y="2464177"/>
                  <a:pt x="3198315" y="2437187"/>
                </a:cubicBezTo>
                <a:cubicBezTo>
                  <a:pt x="3136242" y="2469579"/>
                  <a:pt x="3100477" y="2522885"/>
                  <a:pt x="3091020" y="2597108"/>
                </a:cubicBezTo>
                <a:cubicBezTo>
                  <a:pt x="3081580" y="2671330"/>
                  <a:pt x="3047170" y="2724637"/>
                  <a:pt x="2987789" y="2757019"/>
                </a:cubicBezTo>
                <a:lnTo>
                  <a:pt x="2971602" y="2809653"/>
                </a:lnTo>
                <a:cubicBezTo>
                  <a:pt x="2990498" y="2966191"/>
                  <a:pt x="3009386" y="3121384"/>
                  <a:pt x="3028274" y="3275230"/>
                </a:cubicBezTo>
                <a:cubicBezTo>
                  <a:pt x="3063366" y="3458758"/>
                  <a:pt x="3132195" y="3596408"/>
                  <a:pt x="3234745" y="3688172"/>
                </a:cubicBezTo>
                <a:lnTo>
                  <a:pt x="3149728" y="3676032"/>
                </a:lnTo>
                <a:lnTo>
                  <a:pt x="3133533" y="3740806"/>
                </a:lnTo>
                <a:cubicBezTo>
                  <a:pt x="3025582" y="3681425"/>
                  <a:pt x="2945958" y="3607202"/>
                  <a:pt x="2894670" y="3518139"/>
                </a:cubicBezTo>
                <a:cubicBezTo>
                  <a:pt x="2894670" y="3431768"/>
                  <a:pt x="2862969" y="3343377"/>
                  <a:pt x="2799532" y="3252959"/>
                </a:cubicBezTo>
                <a:cubicBezTo>
                  <a:pt x="2736113" y="3162541"/>
                  <a:pt x="2704394" y="3067404"/>
                  <a:pt x="2704394" y="2967546"/>
                </a:cubicBezTo>
                <a:cubicBezTo>
                  <a:pt x="2682806" y="2932454"/>
                  <a:pt x="2661218" y="2914912"/>
                  <a:pt x="2639620" y="2914912"/>
                </a:cubicBezTo>
                <a:cubicBezTo>
                  <a:pt x="2618032" y="2914912"/>
                  <a:pt x="2568772" y="2998583"/>
                  <a:pt x="2491849" y="3165915"/>
                </a:cubicBezTo>
                <a:cubicBezTo>
                  <a:pt x="2414926" y="3333256"/>
                  <a:pt x="2376469" y="3433122"/>
                  <a:pt x="2376469" y="3465505"/>
                </a:cubicBezTo>
                <a:cubicBezTo>
                  <a:pt x="2376469" y="3524886"/>
                  <a:pt x="2392664" y="3588315"/>
                  <a:pt x="2425047" y="3655789"/>
                </a:cubicBezTo>
                <a:cubicBezTo>
                  <a:pt x="2465541" y="3742152"/>
                  <a:pt x="2488484" y="3801533"/>
                  <a:pt x="2493877" y="3833916"/>
                </a:cubicBezTo>
                <a:lnTo>
                  <a:pt x="2412907" y="3813673"/>
                </a:lnTo>
                <a:lnTo>
                  <a:pt x="2404804" y="3842018"/>
                </a:lnTo>
                <a:cubicBezTo>
                  <a:pt x="2259061" y="3777244"/>
                  <a:pt x="2186193" y="3678724"/>
                  <a:pt x="2186193" y="3546475"/>
                </a:cubicBezTo>
                <a:cubicBezTo>
                  <a:pt x="2186193" y="3489794"/>
                  <a:pt x="2201034" y="3409506"/>
                  <a:pt x="2230725" y="3305593"/>
                </a:cubicBezTo>
                <a:cubicBezTo>
                  <a:pt x="2260415" y="3201680"/>
                  <a:pt x="2275256" y="3121384"/>
                  <a:pt x="2275256" y="3064703"/>
                </a:cubicBezTo>
                <a:cubicBezTo>
                  <a:pt x="2275256" y="3018825"/>
                  <a:pt x="2267154" y="2967546"/>
                  <a:pt x="2250967" y="2910866"/>
                </a:cubicBezTo>
                <a:cubicBezTo>
                  <a:pt x="2186193" y="2894670"/>
                  <a:pt x="2088355" y="2882521"/>
                  <a:pt x="1957443" y="2874427"/>
                </a:cubicBezTo>
                <a:cubicBezTo>
                  <a:pt x="1826549" y="2866334"/>
                  <a:pt x="1727364" y="2854185"/>
                  <a:pt x="1659890" y="2837989"/>
                </a:cubicBezTo>
                <a:lnTo>
                  <a:pt x="1688226" y="3008031"/>
                </a:lnTo>
                <a:cubicBezTo>
                  <a:pt x="1612657" y="2983733"/>
                  <a:pt x="1539781" y="2924361"/>
                  <a:pt x="1469605" y="2829896"/>
                </a:cubicBezTo>
                <a:cubicBezTo>
                  <a:pt x="1385943" y="2719235"/>
                  <a:pt x="1323861" y="2649060"/>
                  <a:pt x="1283376" y="2619369"/>
                </a:cubicBezTo>
                <a:cubicBezTo>
                  <a:pt x="1234789" y="2689545"/>
                  <a:pt x="1210500" y="2775916"/>
                  <a:pt x="1210500" y="2878474"/>
                </a:cubicBezTo>
                <a:cubicBezTo>
                  <a:pt x="1210500" y="2954051"/>
                  <a:pt x="1241545" y="3039068"/>
                  <a:pt x="1303619" y="3133533"/>
                </a:cubicBezTo>
                <a:cubicBezTo>
                  <a:pt x="1387298" y="3260380"/>
                  <a:pt x="1435876" y="3340004"/>
                  <a:pt x="1449362" y="3372395"/>
                </a:cubicBezTo>
                <a:lnTo>
                  <a:pt x="1408878" y="3376442"/>
                </a:lnTo>
                <a:cubicBezTo>
                  <a:pt x="1411578" y="3381835"/>
                  <a:pt x="1412924" y="3391283"/>
                  <a:pt x="1412924" y="3404778"/>
                </a:cubicBezTo>
                <a:cubicBezTo>
                  <a:pt x="1412924" y="3415572"/>
                  <a:pt x="1407532" y="3420973"/>
                  <a:pt x="1396738" y="3420973"/>
                </a:cubicBezTo>
                <a:cubicBezTo>
                  <a:pt x="1261788" y="3385890"/>
                  <a:pt x="1174071" y="3321107"/>
                  <a:pt x="1133577" y="3226642"/>
                </a:cubicBezTo>
                <a:cubicBezTo>
                  <a:pt x="1071512" y="3089001"/>
                  <a:pt x="1016178" y="2998583"/>
                  <a:pt x="967591" y="2955397"/>
                </a:cubicBezTo>
                <a:cubicBezTo>
                  <a:pt x="946002" y="2933809"/>
                  <a:pt x="933862" y="2896016"/>
                  <a:pt x="931161" y="2842036"/>
                </a:cubicBezTo>
                <a:cubicBezTo>
                  <a:pt x="933862" y="2801551"/>
                  <a:pt x="935208" y="2759720"/>
                  <a:pt x="935208" y="2716535"/>
                </a:cubicBezTo>
                <a:cubicBezTo>
                  <a:pt x="792165" y="2759720"/>
                  <a:pt x="674075" y="2843391"/>
                  <a:pt x="580956" y="2967546"/>
                </a:cubicBezTo>
                <a:cubicBezTo>
                  <a:pt x="487847" y="3091693"/>
                  <a:pt x="441296" y="3226642"/>
                  <a:pt x="441296" y="3372395"/>
                </a:cubicBezTo>
                <a:cubicBezTo>
                  <a:pt x="441296" y="3510037"/>
                  <a:pt x="465576" y="3628799"/>
                  <a:pt x="514164" y="3728657"/>
                </a:cubicBezTo>
                <a:lnTo>
                  <a:pt x="477725" y="3720563"/>
                </a:lnTo>
                <a:lnTo>
                  <a:pt x="481772" y="3773188"/>
                </a:lnTo>
                <a:cubicBezTo>
                  <a:pt x="416998" y="3770497"/>
                  <a:pt x="342785" y="3716517"/>
                  <a:pt x="259105" y="3611249"/>
                </a:cubicBezTo>
                <a:lnTo>
                  <a:pt x="275301" y="3461458"/>
                </a:lnTo>
                <a:cubicBezTo>
                  <a:pt x="253721" y="3431768"/>
                  <a:pt x="242909" y="3408824"/>
                  <a:pt x="242909" y="3392638"/>
                </a:cubicBezTo>
                <a:cubicBezTo>
                  <a:pt x="242909" y="3376442"/>
                  <a:pt x="253721" y="3341350"/>
                  <a:pt x="275301" y="3287370"/>
                </a:cubicBezTo>
                <a:cubicBezTo>
                  <a:pt x="275301" y="3174017"/>
                  <a:pt x="306346" y="3030965"/>
                  <a:pt x="368420" y="2858232"/>
                </a:cubicBezTo>
                <a:cubicBezTo>
                  <a:pt x="435895" y="2666601"/>
                  <a:pt x="473679" y="2524904"/>
                  <a:pt x="481772" y="2433140"/>
                </a:cubicBezTo>
                <a:cubicBezTo>
                  <a:pt x="430493" y="2330582"/>
                  <a:pt x="404858" y="2222622"/>
                  <a:pt x="404858" y="2109261"/>
                </a:cubicBezTo>
                <a:cubicBezTo>
                  <a:pt x="404858" y="1952723"/>
                  <a:pt x="473679" y="1728702"/>
                  <a:pt x="611329" y="1437214"/>
                </a:cubicBezTo>
                <a:cubicBezTo>
                  <a:pt x="589741" y="1412925"/>
                  <a:pt x="560050" y="1377832"/>
                  <a:pt x="522257" y="1331955"/>
                </a:cubicBezTo>
                <a:cubicBezTo>
                  <a:pt x="449381" y="1140324"/>
                  <a:pt x="363027" y="916311"/>
                  <a:pt x="263161" y="659907"/>
                </a:cubicBezTo>
                <a:cubicBezTo>
                  <a:pt x="214574" y="551947"/>
                  <a:pt x="165995" y="443988"/>
                  <a:pt x="117408" y="336028"/>
                </a:cubicBezTo>
                <a:cubicBezTo>
                  <a:pt x="66129" y="209172"/>
                  <a:pt x="26999" y="97166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2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6813183" y="2028525"/>
            <a:ext cx="4769217" cy="3269680"/>
          </a:xfrm>
          <a:custGeom>
            <a:avLst/>
            <a:gdLst>
              <a:gd name="connsiteX0" fmla="*/ 3149411 w 4769217"/>
              <a:gd name="connsiteY0" fmla="*/ 0 h 3269680"/>
              <a:gd name="connsiteX1" fmla="*/ 3249007 w 4769217"/>
              <a:gd name="connsiteY1" fmla="*/ 18791 h 3269680"/>
              <a:gd name="connsiteX2" fmla="*/ 3341089 w 4769217"/>
              <a:gd name="connsiteY2" fmla="*/ 37582 h 3269680"/>
              <a:gd name="connsiteX3" fmla="*/ 3874758 w 4769217"/>
              <a:gd name="connsiteY3" fmla="*/ 45104 h 3269680"/>
              <a:gd name="connsiteX4" fmla="*/ 4367087 w 4769217"/>
              <a:gd name="connsiteY4" fmla="*/ 229252 h 3269680"/>
              <a:gd name="connsiteX5" fmla="*/ 4705330 w 4769217"/>
              <a:gd name="connsiteY5" fmla="*/ 571259 h 3269680"/>
              <a:gd name="connsiteX6" fmla="*/ 4769217 w 4769217"/>
              <a:gd name="connsiteY6" fmla="*/ 1056068 h 3269680"/>
              <a:gd name="connsiteX7" fmla="*/ 4494869 w 4769217"/>
              <a:gd name="connsiteY7" fmla="*/ 2217369 h 3269680"/>
              <a:gd name="connsiteX8" fmla="*/ 4506139 w 4769217"/>
              <a:gd name="connsiteY8" fmla="*/ 2330117 h 3269680"/>
              <a:gd name="connsiteX9" fmla="*/ 4451648 w 4769217"/>
              <a:gd name="connsiteY9" fmla="*/ 2548099 h 3269680"/>
              <a:gd name="connsiteX10" fmla="*/ 4397148 w 4769217"/>
              <a:gd name="connsiteY10" fmla="*/ 2736012 h 3269680"/>
              <a:gd name="connsiteX11" fmla="*/ 4464800 w 4769217"/>
              <a:gd name="connsiteY11" fmla="*/ 2938951 h 3269680"/>
              <a:gd name="connsiteX12" fmla="*/ 4414065 w 4769217"/>
              <a:gd name="connsiteY12" fmla="*/ 3061102 h 3269680"/>
              <a:gd name="connsiteX13" fmla="*/ 3976227 w 4769217"/>
              <a:gd name="connsiteY13" fmla="*/ 3078011 h 3269680"/>
              <a:gd name="connsiteX14" fmla="*/ 3897305 w 4769217"/>
              <a:gd name="connsiteY14" fmla="*/ 3070498 h 3269680"/>
              <a:gd name="connsiteX15" fmla="*/ 3882271 w 4769217"/>
              <a:gd name="connsiteY15" fmla="*/ 2972777 h 3269680"/>
              <a:gd name="connsiteX16" fmla="*/ 3886027 w 4769217"/>
              <a:gd name="connsiteY16" fmla="*/ 2935194 h 3269680"/>
              <a:gd name="connsiteX17" fmla="*/ 4040122 w 4769217"/>
              <a:gd name="connsiteY17" fmla="*/ 2518030 h 3269680"/>
              <a:gd name="connsiteX18" fmla="*/ 3972471 w 4769217"/>
              <a:gd name="connsiteY18" fmla="*/ 2226765 h 3269680"/>
              <a:gd name="connsiteX19" fmla="*/ 3803349 w 4769217"/>
              <a:gd name="connsiteY19" fmla="*/ 2003152 h 3269680"/>
              <a:gd name="connsiteX20" fmla="*/ 3649262 w 4769217"/>
              <a:gd name="connsiteY20" fmla="*/ 2104622 h 3269680"/>
              <a:gd name="connsiteX21" fmla="*/ 3735697 w 4769217"/>
              <a:gd name="connsiteY21" fmla="*/ 2262473 h 3269680"/>
              <a:gd name="connsiteX22" fmla="*/ 3882271 w 4769217"/>
              <a:gd name="connsiteY22" fmla="*/ 2386491 h 3269680"/>
              <a:gd name="connsiteX23" fmla="*/ 3769523 w 4769217"/>
              <a:gd name="connsiteY23" fmla="*/ 2728490 h 3269680"/>
              <a:gd name="connsiteX24" fmla="*/ 3656776 w 4769217"/>
              <a:gd name="connsiteY24" fmla="*/ 3036672 h 3269680"/>
              <a:gd name="connsiteX25" fmla="*/ 3359872 w 4769217"/>
              <a:gd name="connsiteY25" fmla="*/ 3085524 h 3269680"/>
              <a:gd name="connsiteX26" fmla="*/ 3348602 w 4769217"/>
              <a:gd name="connsiteY26" fmla="*/ 3085524 h 3269680"/>
              <a:gd name="connsiteX27" fmla="*/ 3055455 w 4769217"/>
              <a:gd name="connsiteY27" fmla="*/ 3119350 h 3269680"/>
              <a:gd name="connsiteX28" fmla="*/ 3051699 w 4769217"/>
              <a:gd name="connsiteY28" fmla="*/ 3032915 h 3269680"/>
              <a:gd name="connsiteX29" fmla="*/ 3168203 w 4769217"/>
              <a:gd name="connsiteY29" fmla="*/ 2908889 h 3269680"/>
              <a:gd name="connsiteX30" fmla="*/ 3303498 w 4769217"/>
              <a:gd name="connsiteY30" fmla="*/ 2803655 h 3269680"/>
              <a:gd name="connsiteX31" fmla="*/ 3359872 w 4769217"/>
              <a:gd name="connsiteY31" fmla="*/ 2600716 h 3269680"/>
              <a:gd name="connsiteX32" fmla="*/ 3341089 w 4769217"/>
              <a:gd name="connsiteY32" fmla="*/ 2506760 h 3269680"/>
              <a:gd name="connsiteX33" fmla="*/ 3062977 w 4769217"/>
              <a:gd name="connsiteY33" fmla="*/ 2251195 h 3269680"/>
              <a:gd name="connsiteX34" fmla="*/ 2720969 w 4769217"/>
              <a:gd name="connsiteY34" fmla="*/ 2277500 h 3269680"/>
              <a:gd name="connsiteX35" fmla="*/ 2664595 w 4769217"/>
              <a:gd name="connsiteY35" fmla="*/ 2657090 h 3269680"/>
              <a:gd name="connsiteX36" fmla="*/ 2705943 w 4769217"/>
              <a:gd name="connsiteY36" fmla="*/ 2927681 h 3269680"/>
              <a:gd name="connsiteX37" fmla="*/ 2769829 w 4769217"/>
              <a:gd name="connsiteY37" fmla="*/ 3202028 h 3269680"/>
              <a:gd name="connsiteX38" fmla="*/ 2416552 w 4769217"/>
              <a:gd name="connsiteY38" fmla="*/ 3269680 h 3269680"/>
              <a:gd name="connsiteX39" fmla="*/ 2247431 w 4769217"/>
              <a:gd name="connsiteY39" fmla="*/ 3250889 h 3269680"/>
              <a:gd name="connsiteX40" fmla="*/ 2093344 w 4769217"/>
              <a:gd name="connsiteY40" fmla="*/ 3198272 h 3269680"/>
              <a:gd name="connsiteX41" fmla="*/ 2097101 w 4769217"/>
              <a:gd name="connsiteY41" fmla="*/ 3134385 h 3269680"/>
              <a:gd name="connsiteX42" fmla="*/ 1976840 w 4769217"/>
              <a:gd name="connsiteY42" fmla="*/ 3145654 h 3269680"/>
              <a:gd name="connsiteX43" fmla="*/ 1916709 w 4769217"/>
              <a:gd name="connsiteY43" fmla="*/ 3130628 h 3269680"/>
              <a:gd name="connsiteX44" fmla="*/ 1811475 w 4769217"/>
              <a:gd name="connsiteY44" fmla="*/ 3104315 h 3269680"/>
              <a:gd name="connsiteX45" fmla="*/ 1811475 w 4769217"/>
              <a:gd name="connsiteY45" fmla="*/ 3096802 h 3269680"/>
              <a:gd name="connsiteX46" fmla="*/ 2010665 w 4769217"/>
              <a:gd name="connsiteY46" fmla="*/ 2953985 h 3269680"/>
              <a:gd name="connsiteX47" fmla="*/ 2018179 w 4769217"/>
              <a:gd name="connsiteY47" fmla="*/ 2856272 h 3269680"/>
              <a:gd name="connsiteX48" fmla="*/ 1950527 w 4769217"/>
              <a:gd name="connsiteY48" fmla="*/ 2529308 h 3269680"/>
              <a:gd name="connsiteX49" fmla="*/ 1766379 w 4769217"/>
              <a:gd name="connsiteY49" fmla="*/ 2352665 h 3269680"/>
              <a:gd name="connsiteX50" fmla="*/ 1638597 w 4769217"/>
              <a:gd name="connsiteY50" fmla="*/ 2119656 h 3269680"/>
              <a:gd name="connsiteX51" fmla="*/ 1544640 w 4769217"/>
              <a:gd name="connsiteY51" fmla="*/ 2089587 h 3269680"/>
              <a:gd name="connsiteX52" fmla="*/ 1480745 w 4769217"/>
              <a:gd name="connsiteY52" fmla="*/ 2115900 h 3269680"/>
              <a:gd name="connsiteX53" fmla="*/ 1413102 w 4769217"/>
              <a:gd name="connsiteY53" fmla="*/ 2330117 h 3269680"/>
              <a:gd name="connsiteX54" fmla="*/ 1356728 w 4769217"/>
              <a:gd name="connsiteY54" fmla="*/ 2585681 h 3269680"/>
              <a:gd name="connsiteX55" fmla="*/ 1251493 w 4769217"/>
              <a:gd name="connsiteY55" fmla="*/ 2668360 h 3269680"/>
              <a:gd name="connsiteX56" fmla="*/ 1176328 w 4769217"/>
              <a:gd name="connsiteY56" fmla="*/ 2803655 h 3269680"/>
              <a:gd name="connsiteX57" fmla="*/ 1108676 w 4769217"/>
              <a:gd name="connsiteY57" fmla="*/ 2976541 h 3269680"/>
              <a:gd name="connsiteX58" fmla="*/ 1101163 w 4769217"/>
              <a:gd name="connsiteY58" fmla="*/ 3044185 h 3269680"/>
              <a:gd name="connsiteX59" fmla="*/ 1104928 w 4769217"/>
              <a:gd name="connsiteY59" fmla="*/ 3070498 h 3269680"/>
              <a:gd name="connsiteX60" fmla="*/ 1123711 w 4769217"/>
              <a:gd name="connsiteY60" fmla="*/ 3062976 h 3269680"/>
              <a:gd name="connsiteX61" fmla="*/ 1025998 w 4769217"/>
              <a:gd name="connsiteY61" fmla="*/ 3190758 h 3269680"/>
              <a:gd name="connsiteX62" fmla="*/ 864398 w 4769217"/>
              <a:gd name="connsiteY62" fmla="*/ 3213306 h 3269680"/>
              <a:gd name="connsiteX63" fmla="*/ 655812 w 4769217"/>
              <a:gd name="connsiteY63" fmla="*/ 3190758 h 3269680"/>
              <a:gd name="connsiteX64" fmla="*/ 450990 w 4769217"/>
              <a:gd name="connsiteY64" fmla="*/ 3168211 h 3269680"/>
              <a:gd name="connsiteX65" fmla="*/ 251799 w 4769217"/>
              <a:gd name="connsiteY65" fmla="*/ 2946472 h 3269680"/>
              <a:gd name="connsiteX66" fmla="*/ 326965 w 4769217"/>
              <a:gd name="connsiteY66" fmla="*/ 2796142 h 3269680"/>
              <a:gd name="connsiteX67" fmla="*/ 323208 w 4769217"/>
              <a:gd name="connsiteY67" fmla="*/ 2766073 h 3269680"/>
              <a:gd name="connsiteX68" fmla="*/ 114622 w 4769217"/>
              <a:gd name="connsiteY68" fmla="*/ 2548099 h 3269680"/>
              <a:gd name="connsiteX69" fmla="*/ 0 w 4769217"/>
              <a:gd name="connsiteY69" fmla="*/ 2269987 h 3269680"/>
              <a:gd name="connsiteX70" fmla="*/ 41339 w 4769217"/>
              <a:gd name="connsiteY70" fmla="*/ 2232404 h 3269680"/>
              <a:gd name="connsiteX71" fmla="*/ 170995 w 4769217"/>
              <a:gd name="connsiteY71" fmla="*/ 2377095 h 3269680"/>
              <a:gd name="connsiteX72" fmla="*/ 330721 w 4769217"/>
              <a:gd name="connsiteY72" fmla="*/ 2465412 h 3269680"/>
              <a:gd name="connsiteX73" fmla="*/ 405886 w 4769217"/>
              <a:gd name="connsiteY73" fmla="*/ 1788927 h 3269680"/>
              <a:gd name="connsiteX74" fmla="*/ 390852 w 4769217"/>
              <a:gd name="connsiteY74" fmla="*/ 1649875 h 3269680"/>
              <a:gd name="connsiteX75" fmla="*/ 454747 w 4769217"/>
              <a:gd name="connsiteY75" fmla="*/ 1394310 h 3269680"/>
              <a:gd name="connsiteX76" fmla="*/ 274347 w 4769217"/>
              <a:gd name="connsiteY76" fmla="*/ 1240224 h 3269680"/>
              <a:gd name="connsiteX77" fmla="*/ 150322 w 4769217"/>
              <a:gd name="connsiteY77" fmla="*/ 1063589 h 3269680"/>
              <a:gd name="connsiteX78" fmla="*/ 214217 w 4769217"/>
              <a:gd name="connsiteY78" fmla="*/ 898224 h 3269680"/>
              <a:gd name="connsiteX79" fmla="*/ 308173 w 4769217"/>
              <a:gd name="connsiteY79" fmla="*/ 875676 h 3269680"/>
              <a:gd name="connsiteX80" fmla="*/ 428434 w 4769217"/>
              <a:gd name="connsiteY80" fmla="*/ 1082380 h 3269680"/>
              <a:gd name="connsiteX81" fmla="*/ 631382 w 4769217"/>
              <a:gd name="connsiteY81" fmla="*/ 1236467 h 3269680"/>
              <a:gd name="connsiteX82" fmla="*/ 762920 w 4769217"/>
              <a:gd name="connsiteY82" fmla="*/ 950841 h 3269680"/>
              <a:gd name="connsiteX83" fmla="*/ 823051 w 4769217"/>
              <a:gd name="connsiteY83" fmla="*/ 642659 h 3269680"/>
              <a:gd name="connsiteX84" fmla="*/ 1033520 w 4769217"/>
              <a:gd name="connsiteY84" fmla="*/ 428442 h 3269680"/>
              <a:gd name="connsiteX85" fmla="*/ 1251493 w 4769217"/>
              <a:gd name="connsiteY85" fmla="*/ 225495 h 3269680"/>
              <a:gd name="connsiteX86" fmla="*/ 1398067 w 4769217"/>
              <a:gd name="connsiteY86" fmla="*/ 150330 h 3269680"/>
              <a:gd name="connsiteX87" fmla="*/ 1460080 w 4769217"/>
              <a:gd name="connsiteY87" fmla="*/ 159726 h 3269680"/>
              <a:gd name="connsiteX88" fmla="*/ 1522084 w 4769217"/>
              <a:gd name="connsiteY88" fmla="*/ 169121 h 3269680"/>
              <a:gd name="connsiteX89" fmla="*/ 1713762 w 4769217"/>
              <a:gd name="connsiteY89" fmla="*/ 118386 h 3269680"/>
              <a:gd name="connsiteX90" fmla="*/ 1916709 w 4769217"/>
              <a:gd name="connsiteY90" fmla="*/ 71408 h 3269680"/>
              <a:gd name="connsiteX91" fmla="*/ 2238035 w 4769217"/>
              <a:gd name="connsiteY91" fmla="*/ 124026 h 3269680"/>
              <a:gd name="connsiteX92" fmla="*/ 2563125 w 4769217"/>
              <a:gd name="connsiteY92" fmla="*/ 176643 h 3269680"/>
              <a:gd name="connsiteX93" fmla="*/ 2878821 w 4769217"/>
              <a:gd name="connsiteY93" fmla="*/ 88317 h 3269680"/>
              <a:gd name="connsiteX94" fmla="*/ 3149411 w 4769217"/>
              <a:gd name="connsiteY94" fmla="*/ 0 h 326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769217" h="3269680">
                <a:moveTo>
                  <a:pt x="3149411" y="0"/>
                </a:moveTo>
                <a:cubicBezTo>
                  <a:pt x="3171959" y="0"/>
                  <a:pt x="3205161" y="6264"/>
                  <a:pt x="3249007" y="18791"/>
                </a:cubicBezTo>
                <a:cubicBezTo>
                  <a:pt x="3292853" y="31319"/>
                  <a:pt x="3323547" y="37582"/>
                  <a:pt x="3341089" y="37582"/>
                </a:cubicBezTo>
                <a:cubicBezTo>
                  <a:pt x="3656776" y="37582"/>
                  <a:pt x="3834668" y="40090"/>
                  <a:pt x="3874758" y="45104"/>
                </a:cubicBezTo>
                <a:cubicBezTo>
                  <a:pt x="4057656" y="65145"/>
                  <a:pt x="4221763" y="126533"/>
                  <a:pt x="4367087" y="229252"/>
                </a:cubicBezTo>
                <a:cubicBezTo>
                  <a:pt x="4547478" y="357034"/>
                  <a:pt x="4660234" y="471039"/>
                  <a:pt x="4705330" y="571259"/>
                </a:cubicBezTo>
                <a:cubicBezTo>
                  <a:pt x="4747919" y="661451"/>
                  <a:pt x="4769217" y="823059"/>
                  <a:pt x="4769217" y="1056068"/>
                </a:cubicBezTo>
                <a:cubicBezTo>
                  <a:pt x="4769217" y="1532113"/>
                  <a:pt x="4677768" y="1919216"/>
                  <a:pt x="4494869" y="2217369"/>
                </a:cubicBezTo>
                <a:cubicBezTo>
                  <a:pt x="4502383" y="2257459"/>
                  <a:pt x="4506139" y="2295042"/>
                  <a:pt x="4506139" y="2330117"/>
                </a:cubicBezTo>
                <a:cubicBezTo>
                  <a:pt x="4506139" y="2395262"/>
                  <a:pt x="4487981" y="2467920"/>
                  <a:pt x="4451648" y="2548099"/>
                </a:cubicBezTo>
                <a:cubicBezTo>
                  <a:pt x="4415315" y="2628270"/>
                  <a:pt x="4397148" y="2690908"/>
                  <a:pt x="4397148" y="2736012"/>
                </a:cubicBezTo>
                <a:cubicBezTo>
                  <a:pt x="4397148" y="2803655"/>
                  <a:pt x="4419704" y="2871307"/>
                  <a:pt x="4464800" y="2938951"/>
                </a:cubicBezTo>
                <a:cubicBezTo>
                  <a:pt x="4464800" y="3009110"/>
                  <a:pt x="4447891" y="3049824"/>
                  <a:pt x="4414065" y="3061102"/>
                </a:cubicBezTo>
                <a:cubicBezTo>
                  <a:pt x="4380239" y="3072372"/>
                  <a:pt x="4234299" y="3078011"/>
                  <a:pt x="3976227" y="3078011"/>
                </a:cubicBezTo>
                <a:cubicBezTo>
                  <a:pt x="3983749" y="3078011"/>
                  <a:pt x="3957436" y="3075504"/>
                  <a:pt x="3897305" y="3070498"/>
                </a:cubicBezTo>
                <a:cubicBezTo>
                  <a:pt x="3887285" y="3055463"/>
                  <a:pt x="3882271" y="3022887"/>
                  <a:pt x="3882271" y="2972777"/>
                </a:cubicBezTo>
                <a:lnTo>
                  <a:pt x="3886027" y="2935194"/>
                </a:lnTo>
                <a:cubicBezTo>
                  <a:pt x="3988755" y="2807420"/>
                  <a:pt x="4040122" y="2668360"/>
                  <a:pt x="4040122" y="2518030"/>
                </a:cubicBezTo>
                <a:cubicBezTo>
                  <a:pt x="4040122" y="2430337"/>
                  <a:pt x="4017566" y="2333249"/>
                  <a:pt x="3972471" y="2226765"/>
                </a:cubicBezTo>
                <a:cubicBezTo>
                  <a:pt x="3927367" y="2120281"/>
                  <a:pt x="3870993" y="2045741"/>
                  <a:pt x="3803349" y="2003152"/>
                </a:cubicBezTo>
                <a:lnTo>
                  <a:pt x="3649262" y="2104622"/>
                </a:lnTo>
                <a:cubicBezTo>
                  <a:pt x="3649262" y="2164752"/>
                  <a:pt x="3678074" y="2217369"/>
                  <a:pt x="3735697" y="2262473"/>
                </a:cubicBezTo>
                <a:cubicBezTo>
                  <a:pt x="3830911" y="2342644"/>
                  <a:pt x="3879764" y="2383984"/>
                  <a:pt x="3882271" y="2386491"/>
                </a:cubicBezTo>
                <a:cubicBezTo>
                  <a:pt x="3882271" y="2489218"/>
                  <a:pt x="3844688" y="2603215"/>
                  <a:pt x="3769523" y="2728490"/>
                </a:cubicBezTo>
                <a:cubicBezTo>
                  <a:pt x="3694358" y="2853765"/>
                  <a:pt x="3656776" y="2956492"/>
                  <a:pt x="3656776" y="3036672"/>
                </a:cubicBezTo>
                <a:cubicBezTo>
                  <a:pt x="3566576" y="3069240"/>
                  <a:pt x="3467613" y="3085524"/>
                  <a:pt x="3359872" y="3085524"/>
                </a:cubicBezTo>
                <a:cubicBezTo>
                  <a:pt x="3354866" y="3085524"/>
                  <a:pt x="3351109" y="3085524"/>
                  <a:pt x="3348602" y="3085524"/>
                </a:cubicBezTo>
                <a:lnTo>
                  <a:pt x="3055455" y="3119350"/>
                </a:lnTo>
                <a:lnTo>
                  <a:pt x="3051699" y="3032915"/>
                </a:lnTo>
                <a:cubicBezTo>
                  <a:pt x="3071739" y="2990318"/>
                  <a:pt x="3110579" y="2948979"/>
                  <a:pt x="3168203" y="2908889"/>
                </a:cubicBezTo>
                <a:cubicBezTo>
                  <a:pt x="3245875" y="2851266"/>
                  <a:pt x="3290979" y="2816183"/>
                  <a:pt x="3303498" y="2803655"/>
                </a:cubicBezTo>
                <a:cubicBezTo>
                  <a:pt x="3341089" y="2720977"/>
                  <a:pt x="3359872" y="2653325"/>
                  <a:pt x="3359872" y="2600716"/>
                </a:cubicBezTo>
                <a:cubicBezTo>
                  <a:pt x="3359872" y="2563134"/>
                  <a:pt x="3353608" y="2531807"/>
                  <a:pt x="3341089" y="2506760"/>
                </a:cubicBezTo>
                <a:cubicBezTo>
                  <a:pt x="3213307" y="2396511"/>
                  <a:pt x="3120600" y="2311326"/>
                  <a:pt x="3062977" y="2251195"/>
                </a:cubicBezTo>
                <a:cubicBezTo>
                  <a:pt x="2862536" y="2263723"/>
                  <a:pt x="2748531" y="2272494"/>
                  <a:pt x="2720969" y="2277500"/>
                </a:cubicBezTo>
                <a:cubicBezTo>
                  <a:pt x="2683386" y="2382734"/>
                  <a:pt x="2664595" y="2509259"/>
                  <a:pt x="2664595" y="2657090"/>
                </a:cubicBezTo>
                <a:cubicBezTo>
                  <a:pt x="2664595" y="2724733"/>
                  <a:pt x="2678380" y="2814933"/>
                  <a:pt x="2705943" y="2927681"/>
                </a:cubicBezTo>
                <a:cubicBezTo>
                  <a:pt x="2743517" y="3080518"/>
                  <a:pt x="2764823" y="3171967"/>
                  <a:pt x="2769829" y="3202028"/>
                </a:cubicBezTo>
                <a:cubicBezTo>
                  <a:pt x="2576903" y="3247132"/>
                  <a:pt x="2459149" y="3269680"/>
                  <a:pt x="2416552" y="3269680"/>
                </a:cubicBezTo>
                <a:cubicBezTo>
                  <a:pt x="2371456" y="3269680"/>
                  <a:pt x="2315083" y="3263416"/>
                  <a:pt x="2247431" y="3250889"/>
                </a:cubicBezTo>
                <a:cubicBezTo>
                  <a:pt x="2164752" y="3235854"/>
                  <a:pt x="2113385" y="3218321"/>
                  <a:pt x="2093344" y="3198272"/>
                </a:cubicBezTo>
                <a:cubicBezTo>
                  <a:pt x="2113385" y="3163196"/>
                  <a:pt x="2114642" y="3141898"/>
                  <a:pt x="2097101" y="3134385"/>
                </a:cubicBezTo>
                <a:lnTo>
                  <a:pt x="1976840" y="3145654"/>
                </a:lnTo>
                <a:cubicBezTo>
                  <a:pt x="1949277" y="3135634"/>
                  <a:pt x="1929237" y="3130628"/>
                  <a:pt x="1916709" y="3130628"/>
                </a:cubicBezTo>
                <a:cubicBezTo>
                  <a:pt x="1856571" y="3130628"/>
                  <a:pt x="1821495" y="3121857"/>
                  <a:pt x="1811475" y="3104315"/>
                </a:cubicBezTo>
                <a:lnTo>
                  <a:pt x="1811475" y="3096802"/>
                </a:lnTo>
                <a:cubicBezTo>
                  <a:pt x="1846550" y="3029150"/>
                  <a:pt x="1912945" y="2981547"/>
                  <a:pt x="2010665" y="2953985"/>
                </a:cubicBezTo>
                <a:cubicBezTo>
                  <a:pt x="2015672" y="2933945"/>
                  <a:pt x="2018179" y="2901376"/>
                  <a:pt x="2018179" y="2856272"/>
                </a:cubicBezTo>
                <a:cubicBezTo>
                  <a:pt x="2018179" y="2758559"/>
                  <a:pt x="1995631" y="2649568"/>
                  <a:pt x="1950527" y="2529308"/>
                </a:cubicBezTo>
                <a:cubicBezTo>
                  <a:pt x="1877869" y="2491725"/>
                  <a:pt x="1816489" y="2432844"/>
                  <a:pt x="1766379" y="2352665"/>
                </a:cubicBezTo>
                <a:cubicBezTo>
                  <a:pt x="1723782" y="2275001"/>
                  <a:pt x="1681185" y="2197329"/>
                  <a:pt x="1638597" y="2119656"/>
                </a:cubicBezTo>
                <a:lnTo>
                  <a:pt x="1544640" y="2089587"/>
                </a:lnTo>
                <a:cubicBezTo>
                  <a:pt x="1524600" y="2102115"/>
                  <a:pt x="1503301" y="2110885"/>
                  <a:pt x="1480745" y="2115900"/>
                </a:cubicBezTo>
                <a:cubicBezTo>
                  <a:pt x="1435649" y="2171016"/>
                  <a:pt x="1413102" y="2242424"/>
                  <a:pt x="1413102" y="2330117"/>
                </a:cubicBezTo>
                <a:cubicBezTo>
                  <a:pt x="1413102" y="2450386"/>
                  <a:pt x="1394310" y="2535571"/>
                  <a:pt x="1356728" y="2585681"/>
                </a:cubicBezTo>
                <a:cubicBezTo>
                  <a:pt x="1346707" y="2600716"/>
                  <a:pt x="1311624" y="2628270"/>
                  <a:pt x="1251493" y="2668360"/>
                </a:cubicBezTo>
                <a:cubicBezTo>
                  <a:pt x="1208905" y="2698429"/>
                  <a:pt x="1183850" y="2743525"/>
                  <a:pt x="1176328" y="2803655"/>
                </a:cubicBezTo>
                <a:cubicBezTo>
                  <a:pt x="1166308" y="2876321"/>
                  <a:pt x="1143760" y="2933945"/>
                  <a:pt x="1108676" y="2976541"/>
                </a:cubicBezTo>
                <a:cubicBezTo>
                  <a:pt x="1103670" y="3006602"/>
                  <a:pt x="1101163" y="3029150"/>
                  <a:pt x="1101163" y="3044185"/>
                </a:cubicBezTo>
                <a:cubicBezTo>
                  <a:pt x="1101163" y="3061727"/>
                  <a:pt x="1102413" y="3070498"/>
                  <a:pt x="1104928" y="3070498"/>
                </a:cubicBezTo>
                <a:cubicBezTo>
                  <a:pt x="1114948" y="3070498"/>
                  <a:pt x="1121212" y="3067991"/>
                  <a:pt x="1123711" y="3062976"/>
                </a:cubicBezTo>
                <a:cubicBezTo>
                  <a:pt x="1101163" y="3128121"/>
                  <a:pt x="1068595" y="3170718"/>
                  <a:pt x="1025998" y="3190758"/>
                </a:cubicBezTo>
                <a:cubicBezTo>
                  <a:pt x="993430" y="3205793"/>
                  <a:pt x="939563" y="3213306"/>
                  <a:pt x="864398" y="3213306"/>
                </a:cubicBezTo>
                <a:cubicBezTo>
                  <a:pt x="816787" y="3213306"/>
                  <a:pt x="747261" y="3205793"/>
                  <a:pt x="655812" y="3190758"/>
                </a:cubicBezTo>
                <a:cubicBezTo>
                  <a:pt x="564362" y="3175724"/>
                  <a:pt x="496086" y="3168211"/>
                  <a:pt x="450990" y="3168211"/>
                </a:cubicBezTo>
                <a:cubicBezTo>
                  <a:pt x="378324" y="3138141"/>
                  <a:pt x="311930" y="3064234"/>
                  <a:pt x="251799" y="2946472"/>
                </a:cubicBezTo>
                <a:cubicBezTo>
                  <a:pt x="301909" y="2898869"/>
                  <a:pt x="326965" y="2848759"/>
                  <a:pt x="326965" y="2796142"/>
                </a:cubicBezTo>
                <a:lnTo>
                  <a:pt x="323208" y="2766073"/>
                </a:lnTo>
                <a:cubicBezTo>
                  <a:pt x="258063" y="2736012"/>
                  <a:pt x="188537" y="2663354"/>
                  <a:pt x="114622" y="2548099"/>
                </a:cubicBezTo>
                <a:cubicBezTo>
                  <a:pt x="40706" y="2432844"/>
                  <a:pt x="2507" y="2340137"/>
                  <a:pt x="0" y="2269987"/>
                </a:cubicBezTo>
                <a:cubicBezTo>
                  <a:pt x="10020" y="2252445"/>
                  <a:pt x="23797" y="2239917"/>
                  <a:pt x="41339" y="2232404"/>
                </a:cubicBezTo>
                <a:cubicBezTo>
                  <a:pt x="83928" y="2280007"/>
                  <a:pt x="127149" y="2328243"/>
                  <a:pt x="170995" y="2377095"/>
                </a:cubicBezTo>
                <a:cubicBezTo>
                  <a:pt x="214842" y="2425956"/>
                  <a:pt x="268084" y="2455392"/>
                  <a:pt x="330721" y="2465412"/>
                </a:cubicBezTo>
                <a:cubicBezTo>
                  <a:pt x="338234" y="2152225"/>
                  <a:pt x="363298" y="1926730"/>
                  <a:pt x="405886" y="1788927"/>
                </a:cubicBezTo>
                <a:cubicBezTo>
                  <a:pt x="395866" y="1736318"/>
                  <a:pt x="390852" y="1689965"/>
                  <a:pt x="390852" y="1649875"/>
                </a:cubicBezTo>
                <a:cubicBezTo>
                  <a:pt x="390852" y="1574710"/>
                  <a:pt x="412150" y="1489524"/>
                  <a:pt x="454747" y="1394310"/>
                </a:cubicBezTo>
                <a:cubicBezTo>
                  <a:pt x="434706" y="1354229"/>
                  <a:pt x="374567" y="1302861"/>
                  <a:pt x="274347" y="1240224"/>
                </a:cubicBezTo>
                <a:cubicBezTo>
                  <a:pt x="191669" y="1190114"/>
                  <a:pt x="150322" y="1131233"/>
                  <a:pt x="150322" y="1063589"/>
                </a:cubicBezTo>
                <a:cubicBezTo>
                  <a:pt x="150322" y="1023499"/>
                  <a:pt x="171628" y="968375"/>
                  <a:pt x="214217" y="898224"/>
                </a:cubicBezTo>
                <a:cubicBezTo>
                  <a:pt x="246793" y="883189"/>
                  <a:pt x="278104" y="875676"/>
                  <a:pt x="308173" y="875676"/>
                </a:cubicBezTo>
                <a:cubicBezTo>
                  <a:pt x="348263" y="943320"/>
                  <a:pt x="388344" y="1012221"/>
                  <a:pt x="428434" y="1082380"/>
                </a:cubicBezTo>
                <a:cubicBezTo>
                  <a:pt x="493579" y="1185108"/>
                  <a:pt x="561231" y="1236467"/>
                  <a:pt x="631382" y="1236467"/>
                </a:cubicBezTo>
                <a:cubicBezTo>
                  <a:pt x="686506" y="1158795"/>
                  <a:pt x="730352" y="1063589"/>
                  <a:pt x="762920" y="950841"/>
                </a:cubicBezTo>
                <a:cubicBezTo>
                  <a:pt x="775448" y="905737"/>
                  <a:pt x="795497" y="803018"/>
                  <a:pt x="823051" y="642659"/>
                </a:cubicBezTo>
                <a:cubicBezTo>
                  <a:pt x="840593" y="544947"/>
                  <a:pt x="910743" y="473538"/>
                  <a:pt x="1033520" y="428442"/>
                </a:cubicBezTo>
                <a:cubicBezTo>
                  <a:pt x="1156288" y="383347"/>
                  <a:pt x="1228945" y="315695"/>
                  <a:pt x="1251493" y="225495"/>
                </a:cubicBezTo>
                <a:cubicBezTo>
                  <a:pt x="1289076" y="175385"/>
                  <a:pt x="1337936" y="150330"/>
                  <a:pt x="1398067" y="150330"/>
                </a:cubicBezTo>
                <a:cubicBezTo>
                  <a:pt x="1410594" y="150330"/>
                  <a:pt x="1431260" y="153462"/>
                  <a:pt x="1460080" y="159726"/>
                </a:cubicBezTo>
                <a:cubicBezTo>
                  <a:pt x="1488891" y="165989"/>
                  <a:pt x="1509565" y="169121"/>
                  <a:pt x="1522084" y="169121"/>
                </a:cubicBezTo>
                <a:cubicBezTo>
                  <a:pt x="1564681" y="166614"/>
                  <a:pt x="1628568" y="149705"/>
                  <a:pt x="1713762" y="118386"/>
                </a:cubicBezTo>
                <a:cubicBezTo>
                  <a:pt x="1798947" y="87068"/>
                  <a:pt x="1866599" y="71408"/>
                  <a:pt x="1916709" y="71408"/>
                </a:cubicBezTo>
                <a:cubicBezTo>
                  <a:pt x="1986860" y="71408"/>
                  <a:pt x="2093969" y="88950"/>
                  <a:pt x="2238035" y="124026"/>
                </a:cubicBezTo>
                <a:cubicBezTo>
                  <a:pt x="2382101" y="159101"/>
                  <a:pt x="2490467" y="176643"/>
                  <a:pt x="2563125" y="176643"/>
                </a:cubicBezTo>
                <a:cubicBezTo>
                  <a:pt x="2645804" y="176643"/>
                  <a:pt x="2751038" y="147198"/>
                  <a:pt x="2878821" y="88317"/>
                </a:cubicBezTo>
                <a:cubicBezTo>
                  <a:pt x="3006603" y="29445"/>
                  <a:pt x="3096794" y="0"/>
                  <a:pt x="31494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413657" y="2503715"/>
            <a:ext cx="5776161" cy="2674086"/>
          </a:xfrm>
          <a:custGeom>
            <a:avLst/>
            <a:gdLst>
              <a:gd name="connsiteX0" fmla="*/ 2216237 w 5776161"/>
              <a:gd name="connsiteY0" fmla="*/ 0 h 2674086"/>
              <a:gd name="connsiteX1" fmla="*/ 2871488 w 5776161"/>
              <a:gd name="connsiteY1" fmla="*/ 87921 h 2674086"/>
              <a:gd name="connsiteX2" fmla="*/ 3526739 w 5776161"/>
              <a:gd name="connsiteY2" fmla="*/ 175842 h 2674086"/>
              <a:gd name="connsiteX3" fmla="*/ 4067532 w 5776161"/>
              <a:gd name="connsiteY3" fmla="*/ 49766 h 2674086"/>
              <a:gd name="connsiteX4" fmla="*/ 4505469 w 5776161"/>
              <a:gd name="connsiteY4" fmla="*/ 66354 h 2674086"/>
              <a:gd name="connsiteX5" fmla="*/ 4940090 w 5776161"/>
              <a:gd name="connsiteY5" fmla="*/ 109488 h 2674086"/>
              <a:gd name="connsiteX6" fmla="*/ 4963311 w 5776161"/>
              <a:gd name="connsiteY6" fmla="*/ 99532 h 2674086"/>
              <a:gd name="connsiteX7" fmla="*/ 5026349 w 5776161"/>
              <a:gd name="connsiteY7" fmla="*/ 39817 h 2674086"/>
              <a:gd name="connsiteX8" fmla="*/ 5135837 w 5776161"/>
              <a:gd name="connsiteY8" fmla="*/ 74649 h 2674086"/>
              <a:gd name="connsiteX9" fmla="*/ 5238685 w 5776161"/>
              <a:gd name="connsiteY9" fmla="*/ 109488 h 2674086"/>
              <a:gd name="connsiteX10" fmla="*/ 5311672 w 5776161"/>
              <a:gd name="connsiteY10" fmla="*/ 66354 h 2674086"/>
              <a:gd name="connsiteX11" fmla="*/ 5348173 w 5776161"/>
              <a:gd name="connsiteY11" fmla="*/ 49766 h 2674086"/>
              <a:gd name="connsiteX12" fmla="*/ 5378027 w 5776161"/>
              <a:gd name="connsiteY12" fmla="*/ 66354 h 2674086"/>
              <a:gd name="connsiteX13" fmla="*/ 5344857 w 5776161"/>
              <a:gd name="connsiteY13" fmla="*/ 136025 h 2674086"/>
              <a:gd name="connsiteX14" fmla="*/ 5447705 w 5776161"/>
              <a:gd name="connsiteY14" fmla="*/ 220630 h 2674086"/>
              <a:gd name="connsiteX15" fmla="*/ 5563825 w 5776161"/>
              <a:gd name="connsiteY15" fmla="*/ 308551 h 2674086"/>
              <a:gd name="connsiteX16" fmla="*/ 5633496 w 5776161"/>
              <a:gd name="connsiteY16" fmla="*/ 232241 h 2674086"/>
              <a:gd name="connsiteX17" fmla="*/ 5577090 w 5776161"/>
              <a:gd name="connsiteY17" fmla="*/ 325140 h 2674086"/>
              <a:gd name="connsiteX18" fmla="*/ 5683262 w 5776161"/>
              <a:gd name="connsiteY18" fmla="*/ 534153 h 2674086"/>
              <a:gd name="connsiteX19" fmla="*/ 5776161 w 5776161"/>
              <a:gd name="connsiteY19" fmla="*/ 769717 h 2674086"/>
              <a:gd name="connsiteX20" fmla="*/ 5693211 w 5776161"/>
              <a:gd name="connsiteY20" fmla="*/ 895786 h 2674086"/>
              <a:gd name="connsiteX21" fmla="*/ 5547237 w 5776161"/>
              <a:gd name="connsiteY21" fmla="*/ 925647 h 2674086"/>
              <a:gd name="connsiteX22" fmla="*/ 5441065 w 5776161"/>
              <a:gd name="connsiteY22" fmla="*/ 1104806 h 2674086"/>
              <a:gd name="connsiteX23" fmla="*/ 5371394 w 5776161"/>
              <a:gd name="connsiteY23" fmla="*/ 1084901 h 2674086"/>
              <a:gd name="connsiteX24" fmla="*/ 5334901 w 5776161"/>
              <a:gd name="connsiteY24" fmla="*/ 1247464 h 2674086"/>
              <a:gd name="connsiteX25" fmla="*/ 5344857 w 5776161"/>
              <a:gd name="connsiteY25" fmla="*/ 1058356 h 2674086"/>
              <a:gd name="connsiteX26" fmla="*/ 5255274 w 5776161"/>
              <a:gd name="connsiteY26" fmla="*/ 1270692 h 2674086"/>
              <a:gd name="connsiteX27" fmla="*/ 5328268 w 5776161"/>
              <a:gd name="connsiteY27" fmla="*/ 1051724 h 2674086"/>
              <a:gd name="connsiteX28" fmla="*/ 5308356 w 5776161"/>
              <a:gd name="connsiteY28" fmla="*/ 1028495 h 2674086"/>
              <a:gd name="connsiteX29" fmla="*/ 5215464 w 5776161"/>
              <a:gd name="connsiteY29" fmla="*/ 1151256 h 2674086"/>
              <a:gd name="connsiteX30" fmla="*/ 5291767 w 5776161"/>
              <a:gd name="connsiteY30" fmla="*/ 1008590 h 2674086"/>
              <a:gd name="connsiteX31" fmla="*/ 5255274 w 5776161"/>
              <a:gd name="connsiteY31" fmla="*/ 952192 h 2674086"/>
              <a:gd name="connsiteX32" fmla="*/ 5169014 w 5776161"/>
              <a:gd name="connsiteY32" fmla="*/ 1071629 h 2674086"/>
              <a:gd name="connsiteX33" fmla="*/ 5086071 w 5776161"/>
              <a:gd name="connsiteY33" fmla="*/ 1204338 h 2674086"/>
              <a:gd name="connsiteX34" fmla="*/ 5182287 w 5776161"/>
              <a:gd name="connsiteY34" fmla="*/ 1018547 h 2674086"/>
              <a:gd name="connsiteX35" fmla="*/ 5086071 w 5776161"/>
              <a:gd name="connsiteY35" fmla="*/ 1101490 h 2674086"/>
              <a:gd name="connsiteX36" fmla="*/ 5109292 w 5776161"/>
              <a:gd name="connsiteY36" fmla="*/ 1051724 h 2674086"/>
              <a:gd name="connsiteX37" fmla="*/ 5245325 w 5776161"/>
              <a:gd name="connsiteY37" fmla="*/ 938920 h 2674086"/>
              <a:gd name="connsiteX38" fmla="*/ 5208824 w 5776161"/>
              <a:gd name="connsiteY38" fmla="*/ 915691 h 2674086"/>
              <a:gd name="connsiteX39" fmla="*/ 5102660 w 5776161"/>
              <a:gd name="connsiteY39" fmla="*/ 975413 h 2674086"/>
              <a:gd name="connsiteX40" fmla="*/ 5013084 w 5776161"/>
              <a:gd name="connsiteY40" fmla="*/ 1071629 h 2674086"/>
              <a:gd name="connsiteX41" fmla="*/ 5135837 w 5776161"/>
              <a:gd name="connsiteY41" fmla="*/ 925647 h 2674086"/>
              <a:gd name="connsiteX42" fmla="*/ 4946730 w 5776161"/>
              <a:gd name="connsiteY42" fmla="*/ 975413 h 2674086"/>
              <a:gd name="connsiteX43" fmla="*/ 4777520 w 5776161"/>
              <a:gd name="connsiteY43" fmla="*/ 1048400 h 2674086"/>
              <a:gd name="connsiteX44" fmla="*/ 4754298 w 5776161"/>
              <a:gd name="connsiteY44" fmla="*/ 1267376 h 2674086"/>
              <a:gd name="connsiteX45" fmla="*/ 4887008 w 5776161"/>
              <a:gd name="connsiteY45" fmla="*/ 1672136 h 2674086"/>
              <a:gd name="connsiteX46" fmla="*/ 5049578 w 5776161"/>
              <a:gd name="connsiteY46" fmla="*/ 1927598 h 2674086"/>
              <a:gd name="connsiteX47" fmla="*/ 5202192 w 5776161"/>
              <a:gd name="connsiteY47" fmla="*/ 2186383 h 2674086"/>
              <a:gd name="connsiteX48" fmla="*/ 5253619 w 5776161"/>
              <a:gd name="connsiteY48" fmla="*/ 2211266 h 2674086"/>
              <a:gd name="connsiteX49" fmla="*/ 5311672 w 5776161"/>
              <a:gd name="connsiteY49" fmla="*/ 2239465 h 2674086"/>
              <a:gd name="connsiteX50" fmla="*/ 5459315 w 5776161"/>
              <a:gd name="connsiteY50" fmla="*/ 2256054 h 2674086"/>
              <a:gd name="connsiteX51" fmla="*/ 5530648 w 5776161"/>
              <a:gd name="connsiteY51" fmla="*/ 2398719 h 2674086"/>
              <a:gd name="connsiteX52" fmla="*/ 5520692 w 5776161"/>
              <a:gd name="connsiteY52" fmla="*/ 2438529 h 2674086"/>
              <a:gd name="connsiteX53" fmla="*/ 5314996 w 5776161"/>
              <a:gd name="connsiteY53" fmla="*/ 2478339 h 2674086"/>
              <a:gd name="connsiteX54" fmla="*/ 5079431 w 5776161"/>
              <a:gd name="connsiteY54" fmla="*/ 2421940 h 2674086"/>
              <a:gd name="connsiteX55" fmla="*/ 4787476 w 5776161"/>
              <a:gd name="connsiteY55" fmla="*/ 2093484 h 2674086"/>
              <a:gd name="connsiteX56" fmla="*/ 4478924 w 5776161"/>
              <a:gd name="connsiteY56" fmla="*/ 1781624 h 2674086"/>
              <a:gd name="connsiteX57" fmla="*/ 4329634 w 5776161"/>
              <a:gd name="connsiteY57" fmla="*/ 1602465 h 2674086"/>
              <a:gd name="connsiteX58" fmla="*/ 4110658 w 5776161"/>
              <a:gd name="connsiteY58" fmla="*/ 1516205 h 2674086"/>
              <a:gd name="connsiteX59" fmla="*/ 4011126 w 5776161"/>
              <a:gd name="connsiteY59" fmla="*/ 1552699 h 2674086"/>
              <a:gd name="connsiteX60" fmla="*/ 3646176 w 5776161"/>
              <a:gd name="connsiteY60" fmla="*/ 2143250 h 2674086"/>
              <a:gd name="connsiteX61" fmla="*/ 3626271 w 5776161"/>
              <a:gd name="connsiteY61" fmla="*/ 2219561 h 2674086"/>
              <a:gd name="connsiteX62" fmla="*/ 3704236 w 5776161"/>
              <a:gd name="connsiteY62" fmla="*/ 2251076 h 2674086"/>
              <a:gd name="connsiteX63" fmla="*/ 3782201 w 5776161"/>
              <a:gd name="connsiteY63" fmla="*/ 2338997 h 2674086"/>
              <a:gd name="connsiteX64" fmla="*/ 3749031 w 5776161"/>
              <a:gd name="connsiteY64" fmla="*/ 2455118 h 2674086"/>
              <a:gd name="connsiteX65" fmla="*/ 3616315 w 5776161"/>
              <a:gd name="connsiteY65" fmla="*/ 2465074 h 2674086"/>
              <a:gd name="connsiteX66" fmla="*/ 3440480 w 5776161"/>
              <a:gd name="connsiteY66" fmla="*/ 2435213 h 2674086"/>
              <a:gd name="connsiteX67" fmla="*/ 3374125 w 5776161"/>
              <a:gd name="connsiteY67" fmla="*/ 2259370 h 2674086"/>
              <a:gd name="connsiteX68" fmla="*/ 3425553 w 5776161"/>
              <a:gd name="connsiteY68" fmla="*/ 2047042 h 2674086"/>
              <a:gd name="connsiteX69" fmla="*/ 3476974 w 5776161"/>
              <a:gd name="connsiteY69" fmla="*/ 1821433 h 2674086"/>
              <a:gd name="connsiteX70" fmla="*/ 3612999 w 5776161"/>
              <a:gd name="connsiteY70" fmla="*/ 1426623 h 2674086"/>
              <a:gd name="connsiteX71" fmla="*/ 3327676 w 5776161"/>
              <a:gd name="connsiteY71" fmla="*/ 1459800 h 2674086"/>
              <a:gd name="connsiteX72" fmla="*/ 2700624 w 5776161"/>
              <a:gd name="connsiteY72" fmla="*/ 1356952 h 2674086"/>
              <a:gd name="connsiteX73" fmla="*/ 2116706 w 5776161"/>
              <a:gd name="connsiteY73" fmla="*/ 2013857 h 2674086"/>
              <a:gd name="connsiteX74" fmla="*/ 2236142 w 5776161"/>
              <a:gd name="connsiteY74" fmla="*/ 2254400 h 2674086"/>
              <a:gd name="connsiteX75" fmla="*/ 2355586 w 5776161"/>
              <a:gd name="connsiteY75" fmla="*/ 2411992 h 2674086"/>
              <a:gd name="connsiteX76" fmla="*/ 2345630 w 5776161"/>
              <a:gd name="connsiteY76" fmla="*/ 2471706 h 2674086"/>
              <a:gd name="connsiteX77" fmla="*/ 2282592 w 5776161"/>
              <a:gd name="connsiteY77" fmla="*/ 2508200 h 2674086"/>
              <a:gd name="connsiteX78" fmla="*/ 2299180 w 5776161"/>
              <a:gd name="connsiteY78" fmla="*/ 2574554 h 2674086"/>
              <a:gd name="connsiteX79" fmla="*/ 2209605 w 5776161"/>
              <a:gd name="connsiteY79" fmla="*/ 2637593 h 2674086"/>
              <a:gd name="connsiteX80" fmla="*/ 2106757 w 5776161"/>
              <a:gd name="connsiteY80" fmla="*/ 2674086 h 2674086"/>
              <a:gd name="connsiteX81" fmla="*/ 1927598 w 5776161"/>
              <a:gd name="connsiteY81" fmla="*/ 2601099 h 2674086"/>
              <a:gd name="connsiteX82" fmla="*/ 1821426 w 5776161"/>
              <a:gd name="connsiteY82" fmla="*/ 2451801 h 2674086"/>
              <a:gd name="connsiteX83" fmla="*/ 1711945 w 5776161"/>
              <a:gd name="connsiteY83" fmla="*/ 2329048 h 2674086"/>
              <a:gd name="connsiteX84" fmla="*/ 1642268 w 5776161"/>
              <a:gd name="connsiteY84" fmla="*/ 2000592 h 2674086"/>
              <a:gd name="connsiteX85" fmla="*/ 1673790 w 5776161"/>
              <a:gd name="connsiteY85" fmla="*/ 1697019 h 2674086"/>
              <a:gd name="connsiteX86" fmla="*/ 1705306 w 5776161"/>
              <a:gd name="connsiteY86" fmla="*/ 1390129 h 2674086"/>
              <a:gd name="connsiteX87" fmla="*/ 1652224 w 5776161"/>
              <a:gd name="connsiteY87" fmla="*/ 1144616 h 2674086"/>
              <a:gd name="connsiteX88" fmla="*/ 1575920 w 5776161"/>
              <a:gd name="connsiteY88" fmla="*/ 905742 h 2674086"/>
              <a:gd name="connsiteX89" fmla="*/ 1230875 w 5776161"/>
              <a:gd name="connsiteY89" fmla="*/ 1486345 h 2674086"/>
              <a:gd name="connsiteX90" fmla="*/ 637001 w 5776161"/>
              <a:gd name="connsiteY90" fmla="*/ 1745123 h 2674086"/>
              <a:gd name="connsiteX91" fmla="*/ 0 w 5776161"/>
              <a:gd name="connsiteY91" fmla="*/ 962141 h 2674086"/>
              <a:gd name="connsiteX92" fmla="*/ 39810 w 5776161"/>
              <a:gd name="connsiteY92" fmla="*/ 680134 h 2674086"/>
              <a:gd name="connsiteX93" fmla="*/ 275367 w 5776161"/>
              <a:gd name="connsiteY93" fmla="*/ 527520 h 2674086"/>
              <a:gd name="connsiteX94" fmla="*/ 351678 w 5776161"/>
              <a:gd name="connsiteY94" fmla="*/ 507615 h 2674086"/>
              <a:gd name="connsiteX95" fmla="*/ 434621 w 5776161"/>
              <a:gd name="connsiteY95" fmla="*/ 530836 h 2674086"/>
              <a:gd name="connsiteX96" fmla="*/ 451209 w 5776161"/>
              <a:gd name="connsiteY96" fmla="*/ 620419 h 2674086"/>
              <a:gd name="connsiteX97" fmla="*/ 335089 w 5776161"/>
              <a:gd name="connsiteY97" fmla="*/ 746489 h 2674086"/>
              <a:gd name="connsiteX98" fmla="*/ 182475 w 5776161"/>
              <a:gd name="connsiteY98" fmla="*/ 899103 h 2674086"/>
              <a:gd name="connsiteX99" fmla="*/ 282007 w 5776161"/>
              <a:gd name="connsiteY99" fmla="*/ 1297230 h 2674086"/>
              <a:gd name="connsiteX100" fmla="*/ 620412 w 5776161"/>
              <a:gd name="connsiteY100" fmla="*/ 1492977 h 2674086"/>
              <a:gd name="connsiteX101" fmla="*/ 1048400 w 5776161"/>
              <a:gd name="connsiteY101" fmla="*/ 1330407 h 2674086"/>
              <a:gd name="connsiteX102" fmla="*/ 1217603 w 5776161"/>
              <a:gd name="connsiteY102" fmla="*/ 909059 h 2674086"/>
              <a:gd name="connsiteX103" fmla="*/ 1274001 w 5776161"/>
              <a:gd name="connsiteY103" fmla="*/ 587242 h 2674086"/>
              <a:gd name="connsiteX104" fmla="*/ 1638951 w 5776161"/>
              <a:gd name="connsiteY104" fmla="*/ 126076 h 2674086"/>
              <a:gd name="connsiteX105" fmla="*/ 2216237 w 5776161"/>
              <a:gd name="connsiteY105" fmla="*/ 0 h 267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776161" h="2674086">
                <a:moveTo>
                  <a:pt x="2216237" y="0"/>
                </a:moveTo>
                <a:cubicBezTo>
                  <a:pt x="2364432" y="0"/>
                  <a:pt x="2582849" y="29309"/>
                  <a:pt x="2871488" y="87921"/>
                </a:cubicBezTo>
                <a:cubicBezTo>
                  <a:pt x="3160128" y="146533"/>
                  <a:pt x="3378552" y="175842"/>
                  <a:pt x="3526739" y="175842"/>
                </a:cubicBezTo>
                <a:cubicBezTo>
                  <a:pt x="3725803" y="175842"/>
                  <a:pt x="3906072" y="133819"/>
                  <a:pt x="4067532" y="49766"/>
                </a:cubicBezTo>
                <a:cubicBezTo>
                  <a:pt x="4213513" y="56406"/>
                  <a:pt x="4359488" y="61935"/>
                  <a:pt x="4505469" y="66354"/>
                </a:cubicBezTo>
                <a:cubicBezTo>
                  <a:pt x="4675782" y="77413"/>
                  <a:pt x="4820653" y="91789"/>
                  <a:pt x="4940090" y="109488"/>
                </a:cubicBezTo>
                <a:lnTo>
                  <a:pt x="4963311" y="99532"/>
                </a:lnTo>
                <a:cubicBezTo>
                  <a:pt x="4972164" y="75200"/>
                  <a:pt x="4993172" y="55295"/>
                  <a:pt x="5026349" y="39817"/>
                </a:cubicBezTo>
                <a:cubicBezTo>
                  <a:pt x="5055107" y="39817"/>
                  <a:pt x="5091601" y="51428"/>
                  <a:pt x="5135837" y="74649"/>
                </a:cubicBezTo>
                <a:cubicBezTo>
                  <a:pt x="5180073" y="97877"/>
                  <a:pt x="5214354" y="109488"/>
                  <a:pt x="5238685" y="109488"/>
                </a:cubicBezTo>
                <a:cubicBezTo>
                  <a:pt x="5267443" y="109488"/>
                  <a:pt x="5291767" y="95112"/>
                  <a:pt x="5311672" y="66354"/>
                </a:cubicBezTo>
                <a:lnTo>
                  <a:pt x="5348173" y="49766"/>
                </a:lnTo>
                <a:lnTo>
                  <a:pt x="5378027" y="66354"/>
                </a:lnTo>
                <a:lnTo>
                  <a:pt x="5344857" y="136025"/>
                </a:lnTo>
                <a:cubicBezTo>
                  <a:pt x="5360335" y="166996"/>
                  <a:pt x="5394615" y="195196"/>
                  <a:pt x="5447705" y="220630"/>
                </a:cubicBezTo>
                <a:cubicBezTo>
                  <a:pt x="5500787" y="246065"/>
                  <a:pt x="5539494" y="275374"/>
                  <a:pt x="5563825" y="308551"/>
                </a:cubicBezTo>
                <a:lnTo>
                  <a:pt x="5633496" y="232241"/>
                </a:lnTo>
                <a:lnTo>
                  <a:pt x="5577090" y="325140"/>
                </a:lnTo>
                <a:cubicBezTo>
                  <a:pt x="5585943" y="395914"/>
                  <a:pt x="5621334" y="465592"/>
                  <a:pt x="5683262" y="534153"/>
                </a:cubicBezTo>
                <a:cubicBezTo>
                  <a:pt x="5745190" y="602720"/>
                  <a:pt x="5776161" y="681244"/>
                  <a:pt x="5776161" y="769717"/>
                </a:cubicBezTo>
                <a:cubicBezTo>
                  <a:pt x="5747411" y="811740"/>
                  <a:pt x="5719756" y="853763"/>
                  <a:pt x="5693211" y="895786"/>
                </a:cubicBezTo>
                <a:cubicBezTo>
                  <a:pt x="5637923" y="915691"/>
                  <a:pt x="5589260" y="925647"/>
                  <a:pt x="5547237" y="925647"/>
                </a:cubicBezTo>
                <a:cubicBezTo>
                  <a:pt x="5525118" y="1045084"/>
                  <a:pt x="5489728" y="1104806"/>
                  <a:pt x="5441065" y="1104806"/>
                </a:cubicBezTo>
                <a:cubicBezTo>
                  <a:pt x="5421160" y="1104806"/>
                  <a:pt x="5397939" y="1098166"/>
                  <a:pt x="5371394" y="1084901"/>
                </a:cubicBezTo>
                <a:cubicBezTo>
                  <a:pt x="5364754" y="1122498"/>
                  <a:pt x="5352592" y="1176690"/>
                  <a:pt x="5334901" y="1247464"/>
                </a:cubicBezTo>
                <a:lnTo>
                  <a:pt x="5344857" y="1058356"/>
                </a:lnTo>
                <a:lnTo>
                  <a:pt x="5255274" y="1270692"/>
                </a:lnTo>
                <a:cubicBezTo>
                  <a:pt x="5255274" y="1184433"/>
                  <a:pt x="5279605" y="1111439"/>
                  <a:pt x="5328268" y="1051724"/>
                </a:cubicBezTo>
                <a:lnTo>
                  <a:pt x="5308356" y="1028495"/>
                </a:lnTo>
                <a:lnTo>
                  <a:pt x="5215464" y="1151256"/>
                </a:lnTo>
                <a:lnTo>
                  <a:pt x="5291767" y="1008590"/>
                </a:lnTo>
                <a:lnTo>
                  <a:pt x="5255274" y="952192"/>
                </a:lnTo>
                <a:cubicBezTo>
                  <a:pt x="5228736" y="972097"/>
                  <a:pt x="5199978" y="1011907"/>
                  <a:pt x="5169014" y="1071629"/>
                </a:cubicBezTo>
                <a:cubicBezTo>
                  <a:pt x="5131411" y="1140197"/>
                  <a:pt x="5103770" y="1184433"/>
                  <a:pt x="5086071" y="1204338"/>
                </a:cubicBezTo>
                <a:lnTo>
                  <a:pt x="5182287" y="1018547"/>
                </a:lnTo>
                <a:cubicBezTo>
                  <a:pt x="5160169" y="1018547"/>
                  <a:pt x="5128094" y="1046194"/>
                  <a:pt x="5086071" y="1101490"/>
                </a:cubicBezTo>
                <a:lnTo>
                  <a:pt x="5109292" y="1051724"/>
                </a:lnTo>
                <a:lnTo>
                  <a:pt x="5245325" y="938920"/>
                </a:lnTo>
                <a:lnTo>
                  <a:pt x="5208824" y="915691"/>
                </a:lnTo>
                <a:cubicBezTo>
                  <a:pt x="5177860" y="917904"/>
                  <a:pt x="5142470" y="937809"/>
                  <a:pt x="5102660" y="975413"/>
                </a:cubicBezTo>
                <a:cubicBezTo>
                  <a:pt x="5071696" y="1008590"/>
                  <a:pt x="5041835" y="1040665"/>
                  <a:pt x="5013084" y="1071629"/>
                </a:cubicBezTo>
                <a:cubicBezTo>
                  <a:pt x="5015290" y="1053930"/>
                  <a:pt x="5056210" y="1005274"/>
                  <a:pt x="5135837" y="925647"/>
                </a:cubicBezTo>
                <a:cubicBezTo>
                  <a:pt x="5113719" y="934493"/>
                  <a:pt x="5050681" y="951082"/>
                  <a:pt x="4946730" y="975413"/>
                </a:cubicBezTo>
                <a:cubicBezTo>
                  <a:pt x="4864889" y="995318"/>
                  <a:pt x="4808491" y="1019650"/>
                  <a:pt x="4777520" y="1048400"/>
                </a:cubicBezTo>
                <a:cubicBezTo>
                  <a:pt x="4762041" y="1130240"/>
                  <a:pt x="4754298" y="1203227"/>
                  <a:pt x="4754298" y="1267376"/>
                </a:cubicBezTo>
                <a:cubicBezTo>
                  <a:pt x="4754298" y="1419990"/>
                  <a:pt x="4798535" y="1554912"/>
                  <a:pt x="4887008" y="1672136"/>
                </a:cubicBezTo>
                <a:cubicBezTo>
                  <a:pt x="4933457" y="1734064"/>
                  <a:pt x="4987650" y="1819220"/>
                  <a:pt x="5049578" y="1927598"/>
                </a:cubicBezTo>
                <a:cubicBezTo>
                  <a:pt x="5122565" y="2055888"/>
                  <a:pt x="5173441" y="2142147"/>
                  <a:pt x="5202192" y="2186383"/>
                </a:cubicBezTo>
                <a:cubicBezTo>
                  <a:pt x="5208824" y="2195229"/>
                  <a:pt x="5225964" y="2203523"/>
                  <a:pt x="5253619" y="2211266"/>
                </a:cubicBezTo>
                <a:cubicBezTo>
                  <a:pt x="5281267" y="2219009"/>
                  <a:pt x="5300613" y="2228406"/>
                  <a:pt x="5311672" y="2239465"/>
                </a:cubicBezTo>
                <a:cubicBezTo>
                  <a:pt x="5395726" y="2239465"/>
                  <a:pt x="5444940" y="2244995"/>
                  <a:pt x="5459315" y="2256054"/>
                </a:cubicBezTo>
                <a:cubicBezTo>
                  <a:pt x="5473691" y="2267113"/>
                  <a:pt x="5497471" y="2314666"/>
                  <a:pt x="5530648" y="2398719"/>
                </a:cubicBezTo>
                <a:lnTo>
                  <a:pt x="5520692" y="2438529"/>
                </a:lnTo>
                <a:cubicBezTo>
                  <a:pt x="5452124" y="2465074"/>
                  <a:pt x="5383564" y="2478339"/>
                  <a:pt x="5314996" y="2478339"/>
                </a:cubicBezTo>
                <a:cubicBezTo>
                  <a:pt x="5235369" y="2478339"/>
                  <a:pt x="5156852" y="2459544"/>
                  <a:pt x="5079431" y="2421940"/>
                </a:cubicBezTo>
                <a:cubicBezTo>
                  <a:pt x="5013084" y="2329048"/>
                  <a:pt x="4915758" y="2219561"/>
                  <a:pt x="4787476" y="2093484"/>
                </a:cubicBezTo>
                <a:cubicBezTo>
                  <a:pt x="4685738" y="1989533"/>
                  <a:pt x="4582883" y="1885575"/>
                  <a:pt x="4478924" y="1781624"/>
                </a:cubicBezTo>
                <a:cubicBezTo>
                  <a:pt x="4428055" y="1721902"/>
                  <a:pt x="4378289" y="1662180"/>
                  <a:pt x="4329634" y="1602465"/>
                </a:cubicBezTo>
                <a:cubicBezTo>
                  <a:pt x="4272125" y="1544956"/>
                  <a:pt x="4199138" y="1516205"/>
                  <a:pt x="4110658" y="1516205"/>
                </a:cubicBezTo>
                <a:cubicBezTo>
                  <a:pt x="4081907" y="1516205"/>
                  <a:pt x="4048730" y="1528368"/>
                  <a:pt x="4011126" y="1552699"/>
                </a:cubicBezTo>
                <a:cubicBezTo>
                  <a:pt x="3933712" y="1685408"/>
                  <a:pt x="3812062" y="1882258"/>
                  <a:pt x="3646176" y="2143250"/>
                </a:cubicBezTo>
                <a:lnTo>
                  <a:pt x="3626271" y="2219561"/>
                </a:lnTo>
                <a:cubicBezTo>
                  <a:pt x="3630698" y="2232833"/>
                  <a:pt x="3656684" y="2243340"/>
                  <a:pt x="3704236" y="2251076"/>
                </a:cubicBezTo>
                <a:cubicBezTo>
                  <a:pt x="3751796" y="2258819"/>
                  <a:pt x="3777782" y="2288128"/>
                  <a:pt x="3782201" y="2338997"/>
                </a:cubicBezTo>
                <a:lnTo>
                  <a:pt x="3749031" y="2455118"/>
                </a:lnTo>
                <a:cubicBezTo>
                  <a:pt x="3707008" y="2461757"/>
                  <a:pt x="3662765" y="2465074"/>
                  <a:pt x="3616315" y="2465074"/>
                </a:cubicBezTo>
                <a:cubicBezTo>
                  <a:pt x="3549968" y="2465074"/>
                  <a:pt x="3491356" y="2455118"/>
                  <a:pt x="3440480" y="2435213"/>
                </a:cubicBezTo>
                <a:cubicBezTo>
                  <a:pt x="3396244" y="2373285"/>
                  <a:pt x="3374125" y="2314666"/>
                  <a:pt x="3374125" y="2259370"/>
                </a:cubicBezTo>
                <a:cubicBezTo>
                  <a:pt x="3374125" y="2215134"/>
                  <a:pt x="3391266" y="2144360"/>
                  <a:pt x="3425553" y="2047042"/>
                </a:cubicBezTo>
                <a:cubicBezTo>
                  <a:pt x="3459833" y="1949716"/>
                  <a:pt x="3476974" y="1874516"/>
                  <a:pt x="3476974" y="1821433"/>
                </a:cubicBezTo>
                <a:cubicBezTo>
                  <a:pt x="3476974" y="1721902"/>
                  <a:pt x="3522320" y="1590296"/>
                  <a:pt x="3612999" y="1426623"/>
                </a:cubicBezTo>
                <a:cubicBezTo>
                  <a:pt x="3517894" y="1448741"/>
                  <a:pt x="3422788" y="1459800"/>
                  <a:pt x="3327676" y="1459800"/>
                </a:cubicBezTo>
                <a:cubicBezTo>
                  <a:pt x="3137458" y="1459800"/>
                  <a:pt x="2928446" y="1425520"/>
                  <a:pt x="2700624" y="1356952"/>
                </a:cubicBezTo>
                <a:cubicBezTo>
                  <a:pt x="2311350" y="1617943"/>
                  <a:pt x="2116706" y="1836919"/>
                  <a:pt x="2116706" y="2013857"/>
                </a:cubicBezTo>
                <a:cubicBezTo>
                  <a:pt x="2116706" y="2111183"/>
                  <a:pt x="2156523" y="2191361"/>
                  <a:pt x="2236142" y="2254400"/>
                </a:cubicBezTo>
                <a:cubicBezTo>
                  <a:pt x="2315769" y="2317431"/>
                  <a:pt x="2355586" y="2369961"/>
                  <a:pt x="2355586" y="2411992"/>
                </a:cubicBezTo>
                <a:cubicBezTo>
                  <a:pt x="2355586" y="2427470"/>
                  <a:pt x="2352263" y="2447375"/>
                  <a:pt x="2345630" y="2471706"/>
                </a:cubicBezTo>
                <a:lnTo>
                  <a:pt x="2282592" y="2508200"/>
                </a:lnTo>
                <a:cubicBezTo>
                  <a:pt x="2282592" y="2530318"/>
                  <a:pt x="2288121" y="2552436"/>
                  <a:pt x="2299180" y="2574554"/>
                </a:cubicBezTo>
                <a:cubicBezTo>
                  <a:pt x="2268216" y="2596673"/>
                  <a:pt x="2238355" y="2617688"/>
                  <a:pt x="2209605" y="2637593"/>
                </a:cubicBezTo>
                <a:cubicBezTo>
                  <a:pt x="2172001" y="2661924"/>
                  <a:pt x="2137721" y="2674086"/>
                  <a:pt x="2106757" y="2674086"/>
                </a:cubicBezTo>
                <a:cubicBezTo>
                  <a:pt x="2038189" y="2674086"/>
                  <a:pt x="1978474" y="2649762"/>
                  <a:pt x="1927598" y="2601099"/>
                </a:cubicBezTo>
                <a:cubicBezTo>
                  <a:pt x="1905479" y="2578981"/>
                  <a:pt x="1870089" y="2529215"/>
                  <a:pt x="1821426" y="2451801"/>
                </a:cubicBezTo>
                <a:cubicBezTo>
                  <a:pt x="1781616" y="2387660"/>
                  <a:pt x="1745123" y="2346740"/>
                  <a:pt x="1711945" y="2329048"/>
                </a:cubicBezTo>
                <a:cubicBezTo>
                  <a:pt x="1665496" y="2238362"/>
                  <a:pt x="1642268" y="2128875"/>
                  <a:pt x="1642268" y="2000592"/>
                </a:cubicBezTo>
                <a:cubicBezTo>
                  <a:pt x="1642268" y="1932024"/>
                  <a:pt x="1652775" y="1830831"/>
                  <a:pt x="1673790" y="1697019"/>
                </a:cubicBezTo>
                <a:cubicBezTo>
                  <a:pt x="1694805" y="1563207"/>
                  <a:pt x="1705306" y="1460910"/>
                  <a:pt x="1705306" y="1390129"/>
                </a:cubicBezTo>
                <a:cubicBezTo>
                  <a:pt x="1705306" y="1323774"/>
                  <a:pt x="1687614" y="1241934"/>
                  <a:pt x="1652224" y="1144616"/>
                </a:cubicBezTo>
                <a:cubicBezTo>
                  <a:pt x="1607987" y="1025179"/>
                  <a:pt x="1582553" y="945552"/>
                  <a:pt x="1575920" y="905742"/>
                </a:cubicBezTo>
                <a:cubicBezTo>
                  <a:pt x="1412247" y="1217610"/>
                  <a:pt x="1297230" y="1411144"/>
                  <a:pt x="1230875" y="1486345"/>
                </a:cubicBezTo>
                <a:cubicBezTo>
                  <a:pt x="1080467" y="1658863"/>
                  <a:pt x="882514" y="1745123"/>
                  <a:pt x="637001" y="1745123"/>
                </a:cubicBezTo>
                <a:cubicBezTo>
                  <a:pt x="212329" y="1745123"/>
                  <a:pt x="0" y="1484131"/>
                  <a:pt x="0" y="962141"/>
                </a:cubicBezTo>
                <a:cubicBezTo>
                  <a:pt x="0" y="820586"/>
                  <a:pt x="13265" y="726584"/>
                  <a:pt x="39810" y="680134"/>
                </a:cubicBezTo>
                <a:cubicBezTo>
                  <a:pt x="72987" y="622625"/>
                  <a:pt x="151511" y="571756"/>
                  <a:pt x="275367" y="527520"/>
                </a:cubicBezTo>
                <a:cubicBezTo>
                  <a:pt x="312971" y="514248"/>
                  <a:pt x="338405" y="507615"/>
                  <a:pt x="351678" y="507615"/>
                </a:cubicBezTo>
                <a:cubicBezTo>
                  <a:pt x="376009" y="507615"/>
                  <a:pt x="403657" y="515358"/>
                  <a:pt x="434621" y="530836"/>
                </a:cubicBezTo>
                <a:cubicBezTo>
                  <a:pt x="445680" y="568440"/>
                  <a:pt x="451209" y="598301"/>
                  <a:pt x="451209" y="620419"/>
                </a:cubicBezTo>
                <a:cubicBezTo>
                  <a:pt x="451209" y="640324"/>
                  <a:pt x="412503" y="682347"/>
                  <a:pt x="335089" y="746489"/>
                </a:cubicBezTo>
                <a:cubicBezTo>
                  <a:pt x="248822" y="817270"/>
                  <a:pt x="197953" y="868139"/>
                  <a:pt x="182475" y="899103"/>
                </a:cubicBezTo>
                <a:cubicBezTo>
                  <a:pt x="182475" y="1056143"/>
                  <a:pt x="215652" y="1188852"/>
                  <a:pt x="282007" y="1297230"/>
                </a:cubicBezTo>
                <a:cubicBezTo>
                  <a:pt x="361626" y="1427733"/>
                  <a:pt x="474431" y="1492977"/>
                  <a:pt x="620412" y="1492977"/>
                </a:cubicBezTo>
                <a:cubicBezTo>
                  <a:pt x="792931" y="1492977"/>
                  <a:pt x="935596" y="1438792"/>
                  <a:pt x="1048400" y="1330407"/>
                </a:cubicBezTo>
                <a:cubicBezTo>
                  <a:pt x="1161204" y="1222029"/>
                  <a:pt x="1217603" y="1081578"/>
                  <a:pt x="1217603" y="909059"/>
                </a:cubicBezTo>
                <a:cubicBezTo>
                  <a:pt x="1217603" y="787409"/>
                  <a:pt x="1236405" y="680134"/>
                  <a:pt x="1274001" y="587242"/>
                </a:cubicBezTo>
                <a:cubicBezTo>
                  <a:pt x="1362481" y="370479"/>
                  <a:pt x="1484131" y="216762"/>
                  <a:pt x="1638951" y="126076"/>
                </a:cubicBezTo>
                <a:cubicBezTo>
                  <a:pt x="1780513" y="42023"/>
                  <a:pt x="1972937" y="0"/>
                  <a:pt x="22162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6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881743" y="1967697"/>
            <a:ext cx="4039743" cy="3748555"/>
          </a:xfrm>
          <a:custGeom>
            <a:avLst/>
            <a:gdLst>
              <a:gd name="connsiteX0" fmla="*/ 848967 w 4039743"/>
              <a:gd name="connsiteY0" fmla="*/ 0 h 3748555"/>
              <a:gd name="connsiteX1" fmla="*/ 939191 w 4039743"/>
              <a:gd name="connsiteY1" fmla="*/ 16407 h 3748555"/>
              <a:gd name="connsiteX2" fmla="*/ 1410836 w 4039743"/>
              <a:gd name="connsiteY2" fmla="*/ 188665 h 3748555"/>
              <a:gd name="connsiteX3" fmla="*/ 1736883 w 4039743"/>
              <a:gd name="connsiteY3" fmla="*/ 98432 h 3748555"/>
              <a:gd name="connsiteX4" fmla="*/ 1968606 w 4039743"/>
              <a:gd name="connsiteY4" fmla="*/ 8208 h 3748555"/>
              <a:gd name="connsiteX5" fmla="*/ 2272101 w 4039743"/>
              <a:gd name="connsiteY5" fmla="*/ 282989 h 3748555"/>
              <a:gd name="connsiteX6" fmla="*/ 2604301 w 4039743"/>
              <a:gd name="connsiteY6" fmla="*/ 639804 h 3748555"/>
              <a:gd name="connsiteX7" fmla="*/ 2846278 w 4039743"/>
              <a:gd name="connsiteY7" fmla="*/ 939191 h 3748555"/>
              <a:gd name="connsiteX8" fmla="*/ 3096453 w 4039743"/>
              <a:gd name="connsiteY8" fmla="*/ 1218080 h 3748555"/>
              <a:gd name="connsiteX9" fmla="*/ 3194885 w 4039743"/>
              <a:gd name="connsiteY9" fmla="*/ 1271391 h 3748555"/>
              <a:gd name="connsiteX10" fmla="*/ 3211292 w 4039743"/>
              <a:gd name="connsiteY10" fmla="*/ 1207827 h 3748555"/>
              <a:gd name="connsiteX11" fmla="*/ 3358935 w 4039743"/>
              <a:gd name="connsiteY11" fmla="*/ 1123748 h 3748555"/>
              <a:gd name="connsiteX12" fmla="*/ 3410201 w 4039743"/>
              <a:gd name="connsiteY12" fmla="*/ 1072482 h 3748555"/>
              <a:gd name="connsiteX13" fmla="*/ 3453259 w 4039743"/>
              <a:gd name="connsiteY13" fmla="*/ 1017116 h 3748555"/>
              <a:gd name="connsiteX14" fmla="*/ 3469666 w 4039743"/>
              <a:gd name="connsiteY14" fmla="*/ 1033523 h 3748555"/>
              <a:gd name="connsiteX15" fmla="*/ 3498380 w 4039743"/>
              <a:gd name="connsiteY15" fmla="*/ 1140155 h 3748555"/>
              <a:gd name="connsiteX16" fmla="*/ 3358935 w 4039743"/>
              <a:gd name="connsiteY16" fmla="*/ 1615899 h 3748555"/>
              <a:gd name="connsiteX17" fmla="*/ 3408147 w 4039743"/>
              <a:gd name="connsiteY17" fmla="*/ 1669219 h 3748555"/>
              <a:gd name="connsiteX18" fmla="*/ 3537339 w 4039743"/>
              <a:gd name="connsiteY18" fmla="*/ 1533874 h 3748555"/>
              <a:gd name="connsiteX19" fmla="*/ 3617310 w 4039743"/>
              <a:gd name="connsiteY19" fmla="*/ 1349317 h 3748555"/>
              <a:gd name="connsiteX20" fmla="*/ 3637825 w 4039743"/>
              <a:gd name="connsiteY20" fmla="*/ 1419044 h 3748555"/>
              <a:gd name="connsiteX21" fmla="*/ 3568098 w 4039743"/>
              <a:gd name="connsiteY21" fmla="*/ 1980913 h 3748555"/>
              <a:gd name="connsiteX22" fmla="*/ 3871593 w 4039743"/>
              <a:gd name="connsiteY22" fmla="*/ 1710232 h 3748555"/>
              <a:gd name="connsiteX23" fmla="*/ 3994631 w 4039743"/>
              <a:gd name="connsiteY23" fmla="*/ 1316512 h 3748555"/>
              <a:gd name="connsiteX24" fmla="*/ 4023336 w 4039743"/>
              <a:gd name="connsiteY24" fmla="*/ 1300106 h 3748555"/>
              <a:gd name="connsiteX25" fmla="*/ 4039743 w 4039743"/>
              <a:gd name="connsiteY25" fmla="*/ 1451849 h 3748555"/>
              <a:gd name="connsiteX26" fmla="*/ 3896199 w 4039743"/>
              <a:gd name="connsiteY26" fmla="*/ 1985013 h 3748555"/>
              <a:gd name="connsiteX27" fmla="*/ 3752655 w 4039743"/>
              <a:gd name="connsiteY27" fmla="*/ 2280309 h 3748555"/>
              <a:gd name="connsiteX28" fmla="*/ 3826472 w 4039743"/>
              <a:gd name="connsiteY28" fmla="*/ 2419745 h 3748555"/>
              <a:gd name="connsiteX29" fmla="*/ 3730094 w 4039743"/>
              <a:gd name="connsiteY29" fmla="*/ 2561243 h 3748555"/>
              <a:gd name="connsiteX30" fmla="*/ 3695244 w 4039743"/>
              <a:gd name="connsiteY30" fmla="*/ 2641214 h 3748555"/>
              <a:gd name="connsiteX31" fmla="*/ 3592704 w 4039743"/>
              <a:gd name="connsiteY31" fmla="*/ 2678128 h 3748555"/>
              <a:gd name="connsiteX32" fmla="*/ 3518886 w 4039743"/>
              <a:gd name="connsiteY32" fmla="*/ 2739647 h 3748555"/>
              <a:gd name="connsiteX33" fmla="*/ 3453259 w 4039743"/>
              <a:gd name="connsiteY33" fmla="*/ 2768352 h 3748555"/>
              <a:gd name="connsiteX34" fmla="*/ 3358935 w 4039743"/>
              <a:gd name="connsiteY34" fmla="*/ 2751954 h 3748555"/>
              <a:gd name="connsiteX35" fmla="*/ 2842178 w 4039743"/>
              <a:gd name="connsiteY35" fmla="*/ 2628916 h 3748555"/>
              <a:gd name="connsiteX36" fmla="*/ 2817563 w 4039743"/>
              <a:gd name="connsiteY36" fmla="*/ 2678128 h 3748555"/>
              <a:gd name="connsiteX37" fmla="*/ 2751945 w 4039743"/>
              <a:gd name="connsiteY37" fmla="*/ 2829871 h 3748555"/>
              <a:gd name="connsiteX38" fmla="*/ 2649414 w 4039743"/>
              <a:gd name="connsiteY38" fmla="*/ 2936511 h 3748555"/>
              <a:gd name="connsiteX39" fmla="*/ 2591994 w 4039743"/>
              <a:gd name="connsiteY39" fmla="*/ 3211292 h 3748555"/>
              <a:gd name="connsiteX40" fmla="*/ 2663775 w 4039743"/>
              <a:gd name="connsiteY40" fmla="*/ 3404047 h 3748555"/>
              <a:gd name="connsiteX41" fmla="*/ 2735547 w 4039743"/>
              <a:gd name="connsiteY41" fmla="*/ 3531194 h 3748555"/>
              <a:gd name="connsiteX42" fmla="*/ 2391039 w 4039743"/>
              <a:gd name="connsiteY42" fmla="*/ 3748555 h 3748555"/>
              <a:gd name="connsiteX43" fmla="*/ 2222889 w 4039743"/>
              <a:gd name="connsiteY43" fmla="*/ 3715741 h 3748555"/>
              <a:gd name="connsiteX44" fmla="*/ 2099852 w 4039743"/>
              <a:gd name="connsiteY44" fmla="*/ 3637825 h 3748555"/>
              <a:gd name="connsiteX45" fmla="*/ 2165470 w 4039743"/>
              <a:gd name="connsiteY45" fmla="*/ 3436861 h 3748555"/>
              <a:gd name="connsiteX46" fmla="*/ 2153163 w 4039743"/>
              <a:gd name="connsiteY46" fmla="*/ 3297416 h 3748555"/>
              <a:gd name="connsiteX47" fmla="*/ 2169569 w 4039743"/>
              <a:gd name="connsiteY47" fmla="*/ 3252304 h 3748555"/>
              <a:gd name="connsiteX48" fmla="*/ 2149063 w 4039743"/>
              <a:gd name="connsiteY48" fmla="*/ 3221545 h 3748555"/>
              <a:gd name="connsiteX49" fmla="*/ 2124457 w 4039743"/>
              <a:gd name="connsiteY49" fmla="*/ 3190785 h 3748555"/>
              <a:gd name="connsiteX50" fmla="*/ 2054731 w 4039743"/>
              <a:gd name="connsiteY50" fmla="*/ 2924203 h 3748555"/>
              <a:gd name="connsiteX51" fmla="*/ 1900942 w 4039743"/>
              <a:gd name="connsiteY51" fmla="*/ 2751954 h 3748555"/>
              <a:gd name="connsiteX52" fmla="*/ 1759443 w 4039743"/>
              <a:gd name="connsiteY52" fmla="*/ 2579696 h 3748555"/>
              <a:gd name="connsiteX53" fmla="*/ 1533874 w 4039743"/>
              <a:gd name="connsiteY53" fmla="*/ 2592003 h 3748555"/>
              <a:gd name="connsiteX54" fmla="*/ 1484662 w 4039743"/>
              <a:gd name="connsiteY54" fmla="*/ 2727339 h 3748555"/>
              <a:gd name="connsiteX55" fmla="*/ 1414935 w 4039743"/>
              <a:gd name="connsiteY55" fmla="*/ 2866784 h 3748555"/>
              <a:gd name="connsiteX56" fmla="*/ 1494916 w 4039743"/>
              <a:gd name="connsiteY56" fmla="*/ 3016482 h 3748555"/>
              <a:gd name="connsiteX57" fmla="*/ 1570787 w 4039743"/>
              <a:gd name="connsiteY57" fmla="*/ 3162071 h 3748555"/>
              <a:gd name="connsiteX58" fmla="*/ 1730738 w 4039743"/>
              <a:gd name="connsiteY58" fmla="*/ 3309724 h 3748555"/>
              <a:gd name="connsiteX59" fmla="*/ 1628207 w 4039743"/>
              <a:gd name="connsiteY59" fmla="*/ 3453268 h 3748555"/>
              <a:gd name="connsiteX60" fmla="*/ 1435441 w 4039743"/>
              <a:gd name="connsiteY60" fmla="*/ 3469675 h 3748555"/>
              <a:gd name="connsiteX61" fmla="*/ 1365724 w 4039743"/>
              <a:gd name="connsiteY61" fmla="*/ 3481973 h 3748555"/>
              <a:gd name="connsiteX62" fmla="*/ 1160661 w 4039743"/>
              <a:gd name="connsiteY62" fmla="*/ 3276910 h 3748555"/>
              <a:gd name="connsiteX63" fmla="*/ 1066328 w 4039743"/>
              <a:gd name="connsiteY63" fmla="*/ 2989822 h 3748555"/>
              <a:gd name="connsiteX64" fmla="*/ 918685 w 4039743"/>
              <a:gd name="connsiteY64" fmla="*/ 2596102 h 3748555"/>
              <a:gd name="connsiteX65" fmla="*/ 955598 w 4039743"/>
              <a:gd name="connsiteY65" fmla="*/ 2473065 h 3748555"/>
              <a:gd name="connsiteX66" fmla="*/ 972004 w 4039743"/>
              <a:gd name="connsiteY66" fmla="*/ 2407446 h 3748555"/>
              <a:gd name="connsiteX67" fmla="*/ 857165 w 4039743"/>
              <a:gd name="connsiteY67" fmla="*/ 2378732 h 3748555"/>
              <a:gd name="connsiteX68" fmla="*/ 881771 w 4039743"/>
              <a:gd name="connsiteY68" fmla="*/ 2604301 h 3748555"/>
              <a:gd name="connsiteX69" fmla="*/ 865374 w 4039743"/>
              <a:gd name="connsiteY69" fmla="*/ 2776560 h 3748555"/>
              <a:gd name="connsiteX70" fmla="*/ 848967 w 4039743"/>
              <a:gd name="connsiteY70" fmla="*/ 2948809 h 3748555"/>
              <a:gd name="connsiteX71" fmla="*/ 1004809 w 4039743"/>
              <a:gd name="connsiteY71" fmla="*/ 3297416 h 3748555"/>
              <a:gd name="connsiteX72" fmla="*/ 1008918 w 4039743"/>
              <a:gd name="connsiteY72" fmla="*/ 3440960 h 3748555"/>
              <a:gd name="connsiteX73" fmla="*/ 565978 w 4039743"/>
              <a:gd name="connsiteY73" fmla="*/ 3506579 h 3748555"/>
              <a:gd name="connsiteX74" fmla="*/ 447039 w 4039743"/>
              <a:gd name="connsiteY74" fmla="*/ 3387641 h 3748555"/>
              <a:gd name="connsiteX75" fmla="*/ 492152 w 4039743"/>
              <a:gd name="connsiteY75" fmla="*/ 3239997 h 3748555"/>
              <a:gd name="connsiteX76" fmla="*/ 537263 w 4039743"/>
              <a:gd name="connsiteY76" fmla="*/ 3145673 h 3748555"/>
              <a:gd name="connsiteX77" fmla="*/ 471645 w 4039743"/>
              <a:gd name="connsiteY77" fmla="*/ 2944710 h 3748555"/>
              <a:gd name="connsiteX78" fmla="*/ 406027 w 4039743"/>
              <a:gd name="connsiteY78" fmla="*/ 2829871 h 3748555"/>
              <a:gd name="connsiteX79" fmla="*/ 440886 w 4039743"/>
              <a:gd name="connsiteY79" fmla="*/ 2753999 h 3748555"/>
              <a:gd name="connsiteX80" fmla="*/ 475753 w 4039743"/>
              <a:gd name="connsiteY80" fmla="*/ 2657621 h 3748555"/>
              <a:gd name="connsiteX81" fmla="*/ 424479 w 4039743"/>
              <a:gd name="connsiteY81" fmla="*/ 2505878 h 3748555"/>
              <a:gd name="connsiteX82" fmla="*/ 373222 w 4039743"/>
              <a:gd name="connsiteY82" fmla="*/ 2436151 h 3748555"/>
              <a:gd name="connsiteX83" fmla="*/ 381421 w 4039743"/>
              <a:gd name="connsiteY83" fmla="*/ 2360280 h 3748555"/>
              <a:gd name="connsiteX84" fmla="*/ 389620 w 4039743"/>
              <a:gd name="connsiteY84" fmla="*/ 2284408 h 3748555"/>
              <a:gd name="connsiteX85" fmla="*/ 229678 w 4039743"/>
              <a:gd name="connsiteY85" fmla="*/ 1927593 h 3748555"/>
              <a:gd name="connsiteX86" fmla="*/ 24606 w 4039743"/>
              <a:gd name="connsiteY86" fmla="*/ 1521575 h 3748555"/>
              <a:gd name="connsiteX87" fmla="*/ 16407 w 4039743"/>
              <a:gd name="connsiteY87" fmla="*/ 1349317 h 3748555"/>
              <a:gd name="connsiteX88" fmla="*/ 32814 w 4039743"/>
              <a:gd name="connsiteY88" fmla="*/ 1177068 h 3748555"/>
              <a:gd name="connsiteX89" fmla="*/ 16407 w 4039743"/>
              <a:gd name="connsiteY89" fmla="*/ 1043777 h 3748555"/>
              <a:gd name="connsiteX90" fmla="*/ 0 w 4039743"/>
              <a:gd name="connsiteY90" fmla="*/ 906386 h 3748555"/>
              <a:gd name="connsiteX91" fmla="*/ 145598 w 4039743"/>
              <a:gd name="connsiteY91" fmla="*/ 617243 h 3748555"/>
              <a:gd name="connsiteX92" fmla="*/ 303495 w 4039743"/>
              <a:gd name="connsiteY92" fmla="*/ 414234 h 3748555"/>
              <a:gd name="connsiteX93" fmla="*/ 369113 w 4039743"/>
              <a:gd name="connsiteY93" fmla="*/ 282989 h 3748555"/>
              <a:gd name="connsiteX94" fmla="*/ 455238 w 4039743"/>
              <a:gd name="connsiteY94" fmla="*/ 159951 h 3748555"/>
              <a:gd name="connsiteX95" fmla="*/ 631596 w 4039743"/>
              <a:gd name="connsiteY95" fmla="*/ 49220 h 3748555"/>
              <a:gd name="connsiteX96" fmla="*/ 848967 w 4039743"/>
              <a:gd name="connsiteY96" fmla="*/ 0 h 374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039743" h="3748555">
                <a:moveTo>
                  <a:pt x="848967" y="0"/>
                </a:moveTo>
                <a:cubicBezTo>
                  <a:pt x="870836" y="0"/>
                  <a:pt x="900914" y="5472"/>
                  <a:pt x="939191" y="16407"/>
                </a:cubicBezTo>
                <a:cubicBezTo>
                  <a:pt x="1067701" y="131246"/>
                  <a:pt x="1224906" y="188665"/>
                  <a:pt x="1410836" y="188665"/>
                </a:cubicBezTo>
                <a:cubicBezTo>
                  <a:pt x="1492861" y="188665"/>
                  <a:pt x="1601547" y="158587"/>
                  <a:pt x="1736883" y="98432"/>
                </a:cubicBezTo>
                <a:cubicBezTo>
                  <a:pt x="1872228" y="38286"/>
                  <a:pt x="1949472" y="8208"/>
                  <a:pt x="1968606" y="8208"/>
                </a:cubicBezTo>
                <a:cubicBezTo>
                  <a:pt x="2012355" y="8208"/>
                  <a:pt x="2113522" y="99804"/>
                  <a:pt x="2272101" y="282989"/>
                </a:cubicBezTo>
                <a:cubicBezTo>
                  <a:pt x="2452558" y="493524"/>
                  <a:pt x="2563289" y="612462"/>
                  <a:pt x="2604301" y="639804"/>
                </a:cubicBezTo>
                <a:cubicBezTo>
                  <a:pt x="2639842" y="697214"/>
                  <a:pt x="2720504" y="797019"/>
                  <a:pt x="2846278" y="939191"/>
                </a:cubicBezTo>
                <a:cubicBezTo>
                  <a:pt x="2931039" y="1032151"/>
                  <a:pt x="3014428" y="1125120"/>
                  <a:pt x="3096453" y="1218080"/>
                </a:cubicBezTo>
                <a:lnTo>
                  <a:pt x="3194885" y="1271391"/>
                </a:lnTo>
                <a:cubicBezTo>
                  <a:pt x="3200348" y="1252257"/>
                  <a:pt x="3205820" y="1231069"/>
                  <a:pt x="3211292" y="1207827"/>
                </a:cubicBezTo>
                <a:cubicBezTo>
                  <a:pt x="3216755" y="1184585"/>
                  <a:pt x="3265975" y="1156561"/>
                  <a:pt x="3358935" y="1123748"/>
                </a:cubicBezTo>
                <a:cubicBezTo>
                  <a:pt x="3378069" y="1118285"/>
                  <a:pt x="3395167" y="1101196"/>
                  <a:pt x="3410201" y="1072482"/>
                </a:cubicBezTo>
                <a:cubicBezTo>
                  <a:pt x="3425236" y="1043777"/>
                  <a:pt x="3439588" y="1025315"/>
                  <a:pt x="3453259" y="1017116"/>
                </a:cubicBezTo>
                <a:lnTo>
                  <a:pt x="3469666" y="1033523"/>
                </a:lnTo>
                <a:lnTo>
                  <a:pt x="3498380" y="1140155"/>
                </a:lnTo>
                <a:cubicBezTo>
                  <a:pt x="3427290" y="1216708"/>
                  <a:pt x="3380805" y="1375295"/>
                  <a:pt x="3358935" y="1615899"/>
                </a:cubicBezTo>
                <a:lnTo>
                  <a:pt x="3408147" y="1669219"/>
                </a:lnTo>
                <a:cubicBezTo>
                  <a:pt x="3465566" y="1641877"/>
                  <a:pt x="3508633" y="1596765"/>
                  <a:pt x="3537339" y="1533874"/>
                </a:cubicBezTo>
                <a:cubicBezTo>
                  <a:pt x="3566053" y="1470991"/>
                  <a:pt x="3592704" y="1409473"/>
                  <a:pt x="3617310" y="1349317"/>
                </a:cubicBezTo>
                <a:cubicBezTo>
                  <a:pt x="3630989" y="1376659"/>
                  <a:pt x="3637825" y="1399901"/>
                  <a:pt x="3637825" y="1419044"/>
                </a:cubicBezTo>
                <a:cubicBezTo>
                  <a:pt x="3637825" y="1547545"/>
                  <a:pt x="3614583" y="1734837"/>
                  <a:pt x="3568098" y="1980913"/>
                </a:cubicBezTo>
                <a:cubicBezTo>
                  <a:pt x="3688400" y="1928966"/>
                  <a:pt x="3789568" y="1838733"/>
                  <a:pt x="3871593" y="1710232"/>
                </a:cubicBezTo>
                <a:cubicBezTo>
                  <a:pt x="3953618" y="1581722"/>
                  <a:pt x="3994631" y="1450485"/>
                  <a:pt x="3994631" y="1316512"/>
                </a:cubicBezTo>
                <a:lnTo>
                  <a:pt x="4023336" y="1300106"/>
                </a:lnTo>
                <a:cubicBezTo>
                  <a:pt x="4034271" y="1343854"/>
                  <a:pt x="4039743" y="1394429"/>
                  <a:pt x="4039743" y="1451849"/>
                </a:cubicBezTo>
                <a:cubicBezTo>
                  <a:pt x="4039743" y="1602228"/>
                  <a:pt x="3991895" y="1779950"/>
                  <a:pt x="3896199" y="1985013"/>
                </a:cubicBezTo>
                <a:cubicBezTo>
                  <a:pt x="3800503" y="2190076"/>
                  <a:pt x="3752655" y="2288508"/>
                  <a:pt x="3752655" y="2280309"/>
                </a:cubicBezTo>
                <a:cubicBezTo>
                  <a:pt x="3752655" y="2324048"/>
                  <a:pt x="3777261" y="2370533"/>
                  <a:pt x="3826472" y="2419745"/>
                </a:cubicBezTo>
                <a:cubicBezTo>
                  <a:pt x="3782733" y="2463493"/>
                  <a:pt x="3750601" y="2510659"/>
                  <a:pt x="3730094" y="2561243"/>
                </a:cubicBezTo>
                <a:cubicBezTo>
                  <a:pt x="3709588" y="2611827"/>
                  <a:pt x="3697971" y="2638478"/>
                  <a:pt x="3695244" y="2641214"/>
                </a:cubicBezTo>
                <a:cubicBezTo>
                  <a:pt x="3670630" y="2646686"/>
                  <a:pt x="3636452" y="2658985"/>
                  <a:pt x="3592704" y="2678128"/>
                </a:cubicBezTo>
                <a:cubicBezTo>
                  <a:pt x="3579033" y="2686327"/>
                  <a:pt x="3554427" y="2706833"/>
                  <a:pt x="3518886" y="2739647"/>
                </a:cubicBezTo>
                <a:cubicBezTo>
                  <a:pt x="3499744" y="2758789"/>
                  <a:pt x="3477874" y="2768352"/>
                  <a:pt x="3453259" y="2768352"/>
                </a:cubicBezTo>
                <a:cubicBezTo>
                  <a:pt x="3431389" y="2768352"/>
                  <a:pt x="3399948" y="2762889"/>
                  <a:pt x="3358935" y="2751954"/>
                </a:cubicBezTo>
                <a:cubicBezTo>
                  <a:pt x="3263239" y="2768352"/>
                  <a:pt x="3090981" y="2727339"/>
                  <a:pt x="2842178" y="2628916"/>
                </a:cubicBezTo>
                <a:lnTo>
                  <a:pt x="2817563" y="2678128"/>
                </a:lnTo>
                <a:cubicBezTo>
                  <a:pt x="2814836" y="2743746"/>
                  <a:pt x="2792967" y="2794330"/>
                  <a:pt x="2751945" y="2829871"/>
                </a:cubicBezTo>
                <a:cubicBezTo>
                  <a:pt x="2689063" y="2890026"/>
                  <a:pt x="2654885" y="2925567"/>
                  <a:pt x="2649414" y="2936511"/>
                </a:cubicBezTo>
                <a:cubicBezTo>
                  <a:pt x="2611137" y="2996657"/>
                  <a:pt x="2591994" y="3088254"/>
                  <a:pt x="2591994" y="3211292"/>
                </a:cubicBezTo>
                <a:cubicBezTo>
                  <a:pt x="2591994" y="3265975"/>
                  <a:pt x="2615927" y="3330230"/>
                  <a:pt x="2663775" y="3404047"/>
                </a:cubicBezTo>
                <a:cubicBezTo>
                  <a:pt x="2711623" y="3477874"/>
                  <a:pt x="2735547" y="3520250"/>
                  <a:pt x="2735547" y="3531194"/>
                </a:cubicBezTo>
                <a:cubicBezTo>
                  <a:pt x="2735547" y="3676101"/>
                  <a:pt x="2620708" y="3748555"/>
                  <a:pt x="2391039" y="3748555"/>
                </a:cubicBezTo>
                <a:cubicBezTo>
                  <a:pt x="2347291" y="3748555"/>
                  <a:pt x="2291235" y="3737620"/>
                  <a:pt x="2222889" y="3715741"/>
                </a:cubicBezTo>
                <a:cubicBezTo>
                  <a:pt x="2140864" y="3691136"/>
                  <a:pt x="2099852" y="3665166"/>
                  <a:pt x="2099852" y="3637825"/>
                </a:cubicBezTo>
                <a:cubicBezTo>
                  <a:pt x="2099852" y="3591340"/>
                  <a:pt x="2121721" y="3524358"/>
                  <a:pt x="2165470" y="3436861"/>
                </a:cubicBezTo>
                <a:cubicBezTo>
                  <a:pt x="2157271" y="3395848"/>
                  <a:pt x="2153163" y="3349364"/>
                  <a:pt x="2153163" y="3297416"/>
                </a:cubicBezTo>
                <a:cubicBezTo>
                  <a:pt x="2164098" y="3281009"/>
                  <a:pt x="2169569" y="3265975"/>
                  <a:pt x="2169569" y="3252304"/>
                </a:cubicBezTo>
                <a:cubicBezTo>
                  <a:pt x="2169569" y="3244105"/>
                  <a:pt x="2162734" y="3233843"/>
                  <a:pt x="2149063" y="3221545"/>
                </a:cubicBezTo>
                <a:cubicBezTo>
                  <a:pt x="2135392" y="3209237"/>
                  <a:pt x="2127184" y="3198984"/>
                  <a:pt x="2124457" y="3190785"/>
                </a:cubicBezTo>
                <a:cubicBezTo>
                  <a:pt x="2116249" y="3166180"/>
                  <a:pt x="2093016" y="3077319"/>
                  <a:pt x="2054731" y="2924203"/>
                </a:cubicBezTo>
                <a:cubicBezTo>
                  <a:pt x="2010982" y="2894126"/>
                  <a:pt x="1959725" y="2836706"/>
                  <a:pt x="1900942" y="2751954"/>
                </a:cubicBezTo>
                <a:cubicBezTo>
                  <a:pt x="1842150" y="2667193"/>
                  <a:pt x="1794984" y="2609773"/>
                  <a:pt x="1759443" y="2579696"/>
                </a:cubicBezTo>
                <a:lnTo>
                  <a:pt x="1533874" y="2592003"/>
                </a:lnTo>
                <a:cubicBezTo>
                  <a:pt x="1531138" y="2624808"/>
                  <a:pt x="1514731" y="2669929"/>
                  <a:pt x="1484662" y="2727339"/>
                </a:cubicBezTo>
                <a:cubicBezTo>
                  <a:pt x="1443641" y="2809364"/>
                  <a:pt x="1420407" y="2855849"/>
                  <a:pt x="1414935" y="2866784"/>
                </a:cubicBezTo>
                <a:cubicBezTo>
                  <a:pt x="1442277" y="2896862"/>
                  <a:pt x="1468937" y="2946755"/>
                  <a:pt x="1494916" y="3016482"/>
                </a:cubicBezTo>
                <a:cubicBezTo>
                  <a:pt x="1520885" y="3086200"/>
                  <a:pt x="1546172" y="3134738"/>
                  <a:pt x="1570787" y="3162071"/>
                </a:cubicBezTo>
                <a:cubicBezTo>
                  <a:pt x="1677418" y="3200357"/>
                  <a:pt x="1730738" y="3249568"/>
                  <a:pt x="1730738" y="3309724"/>
                </a:cubicBezTo>
                <a:cubicBezTo>
                  <a:pt x="1730738" y="3378078"/>
                  <a:pt x="1696552" y="3425926"/>
                  <a:pt x="1628207" y="3453268"/>
                </a:cubicBezTo>
                <a:cubicBezTo>
                  <a:pt x="1573514" y="3472402"/>
                  <a:pt x="1509268" y="3477874"/>
                  <a:pt x="1435441" y="3469675"/>
                </a:cubicBezTo>
                <a:cubicBezTo>
                  <a:pt x="1413572" y="3477874"/>
                  <a:pt x="1390329" y="3481973"/>
                  <a:pt x="1365724" y="3481973"/>
                </a:cubicBezTo>
                <a:cubicBezTo>
                  <a:pt x="1286425" y="3481973"/>
                  <a:pt x="1218080" y="3413619"/>
                  <a:pt x="1160661" y="3276910"/>
                </a:cubicBezTo>
                <a:cubicBezTo>
                  <a:pt x="1127847" y="3181214"/>
                  <a:pt x="1096406" y="3085518"/>
                  <a:pt x="1066328" y="2989822"/>
                </a:cubicBezTo>
                <a:cubicBezTo>
                  <a:pt x="967896" y="2880455"/>
                  <a:pt x="918685" y="2749218"/>
                  <a:pt x="918685" y="2596102"/>
                </a:cubicBezTo>
                <a:cubicBezTo>
                  <a:pt x="918685" y="2544155"/>
                  <a:pt x="930983" y="2503142"/>
                  <a:pt x="955598" y="2473065"/>
                </a:cubicBezTo>
                <a:lnTo>
                  <a:pt x="972004" y="2407446"/>
                </a:lnTo>
                <a:lnTo>
                  <a:pt x="857165" y="2378732"/>
                </a:lnTo>
                <a:cubicBezTo>
                  <a:pt x="873572" y="2447086"/>
                  <a:pt x="881771" y="2522276"/>
                  <a:pt x="881771" y="2604301"/>
                </a:cubicBezTo>
                <a:cubicBezTo>
                  <a:pt x="881771" y="2642587"/>
                  <a:pt x="876299" y="2699997"/>
                  <a:pt x="865374" y="2776560"/>
                </a:cubicBezTo>
                <a:cubicBezTo>
                  <a:pt x="854429" y="2853113"/>
                  <a:pt x="848967" y="2910532"/>
                  <a:pt x="848967" y="2948809"/>
                </a:cubicBezTo>
                <a:cubicBezTo>
                  <a:pt x="848967" y="2998030"/>
                  <a:pt x="900914" y="3114232"/>
                  <a:pt x="1004809" y="3297416"/>
                </a:cubicBezTo>
                <a:lnTo>
                  <a:pt x="1008918" y="3440960"/>
                </a:lnTo>
                <a:cubicBezTo>
                  <a:pt x="932355" y="3484709"/>
                  <a:pt x="784712" y="3506579"/>
                  <a:pt x="565978" y="3506579"/>
                </a:cubicBezTo>
                <a:cubicBezTo>
                  <a:pt x="486680" y="3506579"/>
                  <a:pt x="447039" y="3466939"/>
                  <a:pt x="447039" y="3387641"/>
                </a:cubicBezTo>
                <a:cubicBezTo>
                  <a:pt x="447039" y="3335693"/>
                  <a:pt x="462074" y="3286481"/>
                  <a:pt x="492152" y="3239997"/>
                </a:cubicBezTo>
                <a:cubicBezTo>
                  <a:pt x="522229" y="3193521"/>
                  <a:pt x="537263" y="3162071"/>
                  <a:pt x="537263" y="3145673"/>
                </a:cubicBezTo>
                <a:cubicBezTo>
                  <a:pt x="537263" y="3069111"/>
                  <a:pt x="515394" y="3002129"/>
                  <a:pt x="471645" y="2944710"/>
                </a:cubicBezTo>
                <a:cubicBezTo>
                  <a:pt x="427896" y="2887290"/>
                  <a:pt x="406027" y="2849014"/>
                  <a:pt x="406027" y="2829871"/>
                </a:cubicBezTo>
                <a:cubicBezTo>
                  <a:pt x="406027" y="2816200"/>
                  <a:pt x="417643" y="2790912"/>
                  <a:pt x="440886" y="2753999"/>
                </a:cubicBezTo>
                <a:cubicBezTo>
                  <a:pt x="464128" y="2717086"/>
                  <a:pt x="475753" y="2684963"/>
                  <a:pt x="475753" y="2657621"/>
                </a:cubicBezTo>
                <a:cubicBezTo>
                  <a:pt x="475753" y="2600202"/>
                  <a:pt x="458656" y="2549618"/>
                  <a:pt x="424479" y="2505878"/>
                </a:cubicBezTo>
                <a:cubicBezTo>
                  <a:pt x="390302" y="2462130"/>
                  <a:pt x="373222" y="2438887"/>
                  <a:pt x="373222" y="2436151"/>
                </a:cubicBezTo>
                <a:cubicBezTo>
                  <a:pt x="373222" y="2419745"/>
                  <a:pt x="375949" y="2394457"/>
                  <a:pt x="381421" y="2360280"/>
                </a:cubicBezTo>
                <a:cubicBezTo>
                  <a:pt x="386884" y="2326103"/>
                  <a:pt x="389620" y="2300815"/>
                  <a:pt x="389620" y="2284408"/>
                </a:cubicBezTo>
                <a:cubicBezTo>
                  <a:pt x="389620" y="2232461"/>
                  <a:pt x="336309" y="2113522"/>
                  <a:pt x="229678" y="1927593"/>
                </a:cubicBezTo>
                <a:cubicBezTo>
                  <a:pt x="112103" y="1714331"/>
                  <a:pt x="43749" y="1578986"/>
                  <a:pt x="24606" y="1521575"/>
                </a:cubicBezTo>
                <a:cubicBezTo>
                  <a:pt x="10935" y="1477827"/>
                  <a:pt x="8199" y="1420407"/>
                  <a:pt x="16407" y="1349317"/>
                </a:cubicBezTo>
                <a:cubicBezTo>
                  <a:pt x="27342" y="1245422"/>
                  <a:pt x="32814" y="1188003"/>
                  <a:pt x="32814" y="1177068"/>
                </a:cubicBezTo>
                <a:cubicBezTo>
                  <a:pt x="32814" y="1146990"/>
                  <a:pt x="27342" y="1102560"/>
                  <a:pt x="16407" y="1043777"/>
                </a:cubicBezTo>
                <a:cubicBezTo>
                  <a:pt x="5472" y="984993"/>
                  <a:pt x="0" y="939191"/>
                  <a:pt x="0" y="906386"/>
                </a:cubicBezTo>
                <a:cubicBezTo>
                  <a:pt x="0" y="783348"/>
                  <a:pt x="48530" y="686961"/>
                  <a:pt x="145598" y="617243"/>
                </a:cubicBezTo>
                <a:cubicBezTo>
                  <a:pt x="242658" y="547525"/>
                  <a:pt x="295296" y="479853"/>
                  <a:pt x="303495" y="414234"/>
                </a:cubicBezTo>
                <a:cubicBezTo>
                  <a:pt x="308967" y="375949"/>
                  <a:pt x="330837" y="332209"/>
                  <a:pt x="369113" y="282989"/>
                </a:cubicBezTo>
                <a:cubicBezTo>
                  <a:pt x="418325" y="220106"/>
                  <a:pt x="447039" y="179094"/>
                  <a:pt x="455238" y="159951"/>
                </a:cubicBezTo>
                <a:cubicBezTo>
                  <a:pt x="474381" y="118938"/>
                  <a:pt x="533164" y="82025"/>
                  <a:pt x="631596" y="49220"/>
                </a:cubicBezTo>
                <a:cubicBezTo>
                  <a:pt x="719084" y="16407"/>
                  <a:pt x="791547" y="0"/>
                  <a:pt x="8489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0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188689" y="2344457"/>
            <a:ext cx="5313790" cy="3304523"/>
          </a:xfrm>
          <a:custGeom>
            <a:avLst/>
            <a:gdLst>
              <a:gd name="connsiteX0" fmla="*/ 4958579 w 5313790"/>
              <a:gd name="connsiteY0" fmla="*/ 0 h 3304523"/>
              <a:gd name="connsiteX1" fmla="*/ 5059046 w 5313790"/>
              <a:gd name="connsiteY1" fmla="*/ 107639 h 3304523"/>
              <a:gd name="connsiteX2" fmla="*/ 5120038 w 5313790"/>
              <a:gd name="connsiteY2" fmla="*/ 229624 h 3304523"/>
              <a:gd name="connsiteX3" fmla="*/ 5091339 w 5313790"/>
              <a:gd name="connsiteY3" fmla="*/ 369557 h 3304523"/>
              <a:gd name="connsiteX4" fmla="*/ 5044692 w 5313790"/>
              <a:gd name="connsiteY4" fmla="*/ 509489 h 3304523"/>
              <a:gd name="connsiteX5" fmla="*/ 5195384 w 5313790"/>
              <a:gd name="connsiteY5" fmla="*/ 645835 h 3304523"/>
              <a:gd name="connsiteX6" fmla="*/ 5238444 w 5313790"/>
              <a:gd name="connsiteY6" fmla="*/ 828821 h 3304523"/>
              <a:gd name="connsiteX7" fmla="*/ 5276113 w 5313790"/>
              <a:gd name="connsiteY7" fmla="*/ 954400 h 3304523"/>
              <a:gd name="connsiteX8" fmla="*/ 5313790 w 5313790"/>
              <a:gd name="connsiteY8" fmla="*/ 1065625 h 3304523"/>
              <a:gd name="connsiteX9" fmla="*/ 5166685 w 5313790"/>
              <a:gd name="connsiteY9" fmla="*/ 1291671 h 3304523"/>
              <a:gd name="connsiteX10" fmla="*/ 5105685 w 5313790"/>
              <a:gd name="connsiteY10" fmla="*/ 1295257 h 3304523"/>
              <a:gd name="connsiteX11" fmla="*/ 5044692 w 5313790"/>
              <a:gd name="connsiteY11" fmla="*/ 1413656 h 3304523"/>
              <a:gd name="connsiteX12" fmla="*/ 5084158 w 5313790"/>
              <a:gd name="connsiteY12" fmla="*/ 1284490 h 3304523"/>
              <a:gd name="connsiteX13" fmla="*/ 4980105 w 5313790"/>
              <a:gd name="connsiteY13" fmla="*/ 1399310 h 3304523"/>
              <a:gd name="connsiteX14" fmla="*/ 5059046 w 5313790"/>
              <a:gd name="connsiteY14" fmla="*/ 1262964 h 3304523"/>
              <a:gd name="connsiteX15" fmla="*/ 5041106 w 5313790"/>
              <a:gd name="connsiteY15" fmla="*/ 1255791 h 3304523"/>
              <a:gd name="connsiteX16" fmla="*/ 4933466 w 5313790"/>
              <a:gd name="connsiteY16" fmla="*/ 1420837 h 3304523"/>
              <a:gd name="connsiteX17" fmla="*/ 5023166 w 5313790"/>
              <a:gd name="connsiteY17" fmla="*/ 1252197 h 3304523"/>
              <a:gd name="connsiteX18" fmla="*/ 5012399 w 5313790"/>
              <a:gd name="connsiteY18" fmla="*/ 1241438 h 3304523"/>
              <a:gd name="connsiteX19" fmla="*/ 4901173 w 5313790"/>
              <a:gd name="connsiteY19" fmla="*/ 1363431 h 3304523"/>
              <a:gd name="connsiteX20" fmla="*/ 4987286 w 5313790"/>
              <a:gd name="connsiteY20" fmla="*/ 1223498 h 3304523"/>
              <a:gd name="connsiteX21" fmla="*/ 4951406 w 5313790"/>
              <a:gd name="connsiteY21" fmla="*/ 1191205 h 3304523"/>
              <a:gd name="connsiteX22" fmla="*/ 4804301 w 5313790"/>
              <a:gd name="connsiteY22" fmla="*/ 1295257 h 3304523"/>
              <a:gd name="connsiteX23" fmla="*/ 4915527 w 5313790"/>
              <a:gd name="connsiteY23" fmla="*/ 1173265 h 3304523"/>
              <a:gd name="connsiteX24" fmla="*/ 4825827 w 5313790"/>
              <a:gd name="connsiteY24" fmla="*/ 1133799 h 3304523"/>
              <a:gd name="connsiteX25" fmla="*/ 4502909 w 5313790"/>
              <a:gd name="connsiteY25" fmla="*/ 1327551 h 3304523"/>
              <a:gd name="connsiteX26" fmla="*/ 4240984 w 5313790"/>
              <a:gd name="connsiteY26" fmla="*/ 1618175 h 3304523"/>
              <a:gd name="connsiteX27" fmla="*/ 4301984 w 5313790"/>
              <a:gd name="connsiteY27" fmla="*/ 1951852 h 3304523"/>
              <a:gd name="connsiteX28" fmla="*/ 4427563 w 5313790"/>
              <a:gd name="connsiteY28" fmla="*/ 2063086 h 3304523"/>
              <a:gd name="connsiteX29" fmla="*/ 4535203 w 5313790"/>
              <a:gd name="connsiteY29" fmla="*/ 2181484 h 3304523"/>
              <a:gd name="connsiteX30" fmla="*/ 4617721 w 5313790"/>
              <a:gd name="connsiteY30" fmla="*/ 2446996 h 3304523"/>
              <a:gd name="connsiteX31" fmla="*/ 4768421 w 5313790"/>
              <a:gd name="connsiteY31" fmla="*/ 2690981 h 3304523"/>
              <a:gd name="connsiteX32" fmla="*/ 4876060 w 5313790"/>
              <a:gd name="connsiteY32" fmla="*/ 2712507 h 3304523"/>
              <a:gd name="connsiteX33" fmla="*/ 4904759 w 5313790"/>
              <a:gd name="connsiteY33" fmla="*/ 2820147 h 3304523"/>
              <a:gd name="connsiteX34" fmla="*/ 4883233 w 5313790"/>
              <a:gd name="connsiteY34" fmla="*/ 2873966 h 3304523"/>
              <a:gd name="connsiteX35" fmla="*/ 4754068 w 5313790"/>
              <a:gd name="connsiteY35" fmla="*/ 2891906 h 3304523"/>
              <a:gd name="connsiteX36" fmla="*/ 4563902 w 5313790"/>
              <a:gd name="connsiteY36" fmla="*/ 2841673 h 3304523"/>
              <a:gd name="connsiteX37" fmla="*/ 4513669 w 5313790"/>
              <a:gd name="connsiteY37" fmla="*/ 2734034 h 3304523"/>
              <a:gd name="connsiteX38" fmla="*/ 4441917 w 5313790"/>
              <a:gd name="connsiteY38" fmla="*/ 2633567 h 3304523"/>
              <a:gd name="connsiteX39" fmla="*/ 4284044 w 5313790"/>
              <a:gd name="connsiteY39" fmla="*/ 2375236 h 3304523"/>
              <a:gd name="connsiteX40" fmla="*/ 4011360 w 5313790"/>
              <a:gd name="connsiteY40" fmla="*/ 2145604 h 3304523"/>
              <a:gd name="connsiteX41" fmla="*/ 3788901 w 5313790"/>
              <a:gd name="connsiteY41" fmla="*/ 1833454 h 3304523"/>
              <a:gd name="connsiteX42" fmla="*/ 3595148 w 5313790"/>
              <a:gd name="connsiteY42" fmla="*/ 2375236 h 3304523"/>
              <a:gd name="connsiteX43" fmla="*/ 3462396 w 5313790"/>
              <a:gd name="connsiteY43" fmla="*/ 2909846 h 3304523"/>
              <a:gd name="connsiteX44" fmla="*/ 3505449 w 5313790"/>
              <a:gd name="connsiteY44" fmla="*/ 3114357 h 3304523"/>
              <a:gd name="connsiteX45" fmla="*/ 3609502 w 5313790"/>
              <a:gd name="connsiteY45" fmla="*/ 3132297 h 3304523"/>
              <a:gd name="connsiteX46" fmla="*/ 3663321 w 5313790"/>
              <a:gd name="connsiteY46" fmla="*/ 3214824 h 3304523"/>
              <a:gd name="connsiteX47" fmla="*/ 3652562 w 5313790"/>
              <a:gd name="connsiteY47" fmla="*/ 3272230 h 3304523"/>
              <a:gd name="connsiteX48" fmla="*/ 3444457 w 5313790"/>
              <a:gd name="connsiteY48" fmla="*/ 3304523 h 3304523"/>
              <a:gd name="connsiteX49" fmla="*/ 3279411 w 5313790"/>
              <a:gd name="connsiteY49" fmla="*/ 3243523 h 3304523"/>
              <a:gd name="connsiteX50" fmla="*/ 3250704 w 5313790"/>
              <a:gd name="connsiteY50" fmla="*/ 3028244 h 3304523"/>
              <a:gd name="connsiteX51" fmla="*/ 3229178 w 5313790"/>
              <a:gd name="connsiteY51" fmla="*/ 3013891 h 3304523"/>
              <a:gd name="connsiteX52" fmla="*/ 3229178 w 5313790"/>
              <a:gd name="connsiteY52" fmla="*/ 3003132 h 3304523"/>
              <a:gd name="connsiteX53" fmla="*/ 3322464 w 5313790"/>
              <a:gd name="connsiteY53" fmla="*/ 1815514 h 3304523"/>
              <a:gd name="connsiteX54" fmla="*/ 3056952 w 5313790"/>
              <a:gd name="connsiteY54" fmla="*/ 1833454 h 3304523"/>
              <a:gd name="connsiteX55" fmla="*/ 2167139 w 5313790"/>
              <a:gd name="connsiteY55" fmla="*/ 1661228 h 3304523"/>
              <a:gd name="connsiteX56" fmla="*/ 1969800 w 5313790"/>
              <a:gd name="connsiteY56" fmla="*/ 2081025 h 3304523"/>
              <a:gd name="connsiteX57" fmla="*/ 1804747 w 5313790"/>
              <a:gd name="connsiteY57" fmla="*/ 2479289 h 3304523"/>
              <a:gd name="connsiteX58" fmla="*/ 1973386 w 5313790"/>
              <a:gd name="connsiteY58" fmla="*/ 2809379 h 3304523"/>
              <a:gd name="connsiteX59" fmla="*/ 2134845 w 5313790"/>
              <a:gd name="connsiteY59" fmla="*/ 2884725 h 3304523"/>
              <a:gd name="connsiteX60" fmla="*/ 2149199 w 5313790"/>
              <a:gd name="connsiteY60" fmla="*/ 2949312 h 3304523"/>
              <a:gd name="connsiteX61" fmla="*/ 2084612 w 5313790"/>
              <a:gd name="connsiteY61" fmla="*/ 3003132 h 3304523"/>
              <a:gd name="connsiteX62" fmla="*/ 1987740 w 5313790"/>
              <a:gd name="connsiteY62" fmla="*/ 3003132 h 3304523"/>
              <a:gd name="connsiteX63" fmla="*/ 1750935 w 5313790"/>
              <a:gd name="connsiteY63" fmla="*/ 2891906 h 3304523"/>
              <a:gd name="connsiteX64" fmla="*/ 1639702 w 5313790"/>
              <a:gd name="connsiteY64" fmla="*/ 2676628 h 3304523"/>
              <a:gd name="connsiteX65" fmla="*/ 1557183 w 5313790"/>
              <a:gd name="connsiteY65" fmla="*/ 2525928 h 3304523"/>
              <a:gd name="connsiteX66" fmla="*/ 1478243 w 5313790"/>
              <a:gd name="connsiteY66" fmla="*/ 2350123 h 3304523"/>
              <a:gd name="connsiteX67" fmla="*/ 1578709 w 5313790"/>
              <a:gd name="connsiteY67" fmla="*/ 2150988 h 3304523"/>
              <a:gd name="connsiteX68" fmla="*/ 1632529 w 5313790"/>
              <a:gd name="connsiteY68" fmla="*/ 1951852 h 3304523"/>
              <a:gd name="connsiteX69" fmla="*/ 1607408 w 5313790"/>
              <a:gd name="connsiteY69" fmla="*/ 1815514 h 3304523"/>
              <a:gd name="connsiteX70" fmla="*/ 1094333 w 5313790"/>
              <a:gd name="connsiteY70" fmla="*/ 2063086 h 3304523"/>
              <a:gd name="connsiteX71" fmla="*/ 663775 w 5313790"/>
              <a:gd name="connsiteY71" fmla="*/ 2400349 h 3304523"/>
              <a:gd name="connsiteX72" fmla="*/ 574076 w 5313790"/>
              <a:gd name="connsiteY72" fmla="*/ 2583342 h 3304523"/>
              <a:gd name="connsiteX73" fmla="*/ 516670 w 5313790"/>
              <a:gd name="connsiteY73" fmla="*/ 2769913 h 3304523"/>
              <a:gd name="connsiteX74" fmla="*/ 608159 w 5313790"/>
              <a:gd name="connsiteY74" fmla="*/ 2897282 h 3304523"/>
              <a:gd name="connsiteX75" fmla="*/ 706828 w 5313790"/>
              <a:gd name="connsiteY75" fmla="*/ 3003132 h 3304523"/>
              <a:gd name="connsiteX76" fmla="*/ 631482 w 5313790"/>
              <a:gd name="connsiteY76" fmla="*/ 3058748 h 3304523"/>
              <a:gd name="connsiteX77" fmla="*/ 531024 w 5313790"/>
              <a:gd name="connsiteY77" fmla="*/ 3067711 h 3304523"/>
              <a:gd name="connsiteX78" fmla="*/ 308564 w 5313790"/>
              <a:gd name="connsiteY78" fmla="*/ 3028244 h 3304523"/>
              <a:gd name="connsiteX79" fmla="*/ 287038 w 5313790"/>
              <a:gd name="connsiteY79" fmla="*/ 2823733 h 3304523"/>
              <a:gd name="connsiteX80" fmla="*/ 333685 w 5313790"/>
              <a:gd name="connsiteY80" fmla="*/ 2461349 h 3304523"/>
              <a:gd name="connsiteX81" fmla="*/ 412617 w 5313790"/>
              <a:gd name="connsiteY81" fmla="*/ 2109724 h 3304523"/>
              <a:gd name="connsiteX82" fmla="*/ 893400 w 5313790"/>
              <a:gd name="connsiteY82" fmla="*/ 1657641 h 3304523"/>
              <a:gd name="connsiteX83" fmla="*/ 1144566 w 5313790"/>
              <a:gd name="connsiteY83" fmla="*/ 1036919 h 3304523"/>
              <a:gd name="connsiteX84" fmla="*/ 918520 w 5313790"/>
              <a:gd name="connsiteY84" fmla="*/ 1155325 h 3304523"/>
              <a:gd name="connsiteX85" fmla="*/ 681715 w 5313790"/>
              <a:gd name="connsiteY85" fmla="*/ 1223498 h 3304523"/>
              <a:gd name="connsiteX86" fmla="*/ 294211 w 5313790"/>
              <a:gd name="connsiteY86" fmla="*/ 1097919 h 3304523"/>
              <a:gd name="connsiteX87" fmla="*/ 0 w 5313790"/>
              <a:gd name="connsiteY87" fmla="*/ 868287 h 3304523"/>
              <a:gd name="connsiteX88" fmla="*/ 35880 w 5313790"/>
              <a:gd name="connsiteY88" fmla="*/ 796527 h 3304523"/>
              <a:gd name="connsiteX89" fmla="*/ 584835 w 5313790"/>
              <a:gd name="connsiteY89" fmla="*/ 979513 h 3304523"/>
              <a:gd name="connsiteX90" fmla="*/ 1079979 w 5313790"/>
              <a:gd name="connsiteY90" fmla="*/ 782174 h 3304523"/>
              <a:gd name="connsiteX91" fmla="*/ 1600236 w 5313790"/>
              <a:gd name="connsiteY91" fmla="*/ 531015 h 3304523"/>
              <a:gd name="connsiteX92" fmla="*/ 2342951 w 5313790"/>
              <a:gd name="connsiteY92" fmla="*/ 495136 h 3304523"/>
              <a:gd name="connsiteX93" fmla="*/ 2793237 w 5313790"/>
              <a:gd name="connsiteY93" fmla="*/ 529226 h 3304523"/>
              <a:gd name="connsiteX94" fmla="*/ 3247118 w 5313790"/>
              <a:gd name="connsiteY94" fmla="*/ 563309 h 3304523"/>
              <a:gd name="connsiteX95" fmla="*/ 3625645 w 5313790"/>
              <a:gd name="connsiteY95" fmla="*/ 513076 h 3304523"/>
              <a:gd name="connsiteX96" fmla="*/ 3936006 w 5313790"/>
              <a:gd name="connsiteY96" fmla="*/ 462842 h 3304523"/>
              <a:gd name="connsiteX97" fmla="*/ 4151292 w 5313790"/>
              <a:gd name="connsiteY97" fmla="*/ 511286 h 3304523"/>
              <a:gd name="connsiteX98" fmla="*/ 4366563 w 5313790"/>
              <a:gd name="connsiteY98" fmla="*/ 559722 h 3304523"/>
              <a:gd name="connsiteX99" fmla="*/ 4549556 w 5313790"/>
              <a:gd name="connsiteY99" fmla="*/ 523843 h 3304523"/>
              <a:gd name="connsiteX100" fmla="*/ 4592609 w 5313790"/>
              <a:gd name="connsiteY100" fmla="*/ 355203 h 3304523"/>
              <a:gd name="connsiteX101" fmla="*/ 4614135 w 5313790"/>
              <a:gd name="connsiteY101" fmla="*/ 179399 h 3304523"/>
              <a:gd name="connsiteX102" fmla="*/ 4517263 w 5313790"/>
              <a:gd name="connsiteY102" fmla="*/ 111226 h 3304523"/>
              <a:gd name="connsiteX103" fmla="*/ 4545962 w 5313790"/>
              <a:gd name="connsiteY103" fmla="*/ 93286 h 3304523"/>
              <a:gd name="connsiteX104" fmla="*/ 4441917 w 5313790"/>
              <a:gd name="connsiteY104" fmla="*/ 78932 h 3304523"/>
              <a:gd name="connsiteX105" fmla="*/ 4438323 w 5313790"/>
              <a:gd name="connsiteY105" fmla="*/ 53819 h 3304523"/>
              <a:gd name="connsiteX106" fmla="*/ 4499315 w 5313790"/>
              <a:gd name="connsiteY106" fmla="*/ 53819 h 3304523"/>
              <a:gd name="connsiteX107" fmla="*/ 4499315 w 5313790"/>
              <a:gd name="connsiteY107" fmla="*/ 46639 h 3304523"/>
              <a:gd name="connsiteX108" fmla="*/ 4517263 w 5313790"/>
              <a:gd name="connsiteY108" fmla="*/ 25113 h 3304523"/>
              <a:gd name="connsiteX109" fmla="*/ 4732541 w 5313790"/>
              <a:gd name="connsiteY109" fmla="*/ 150692 h 3304523"/>
              <a:gd name="connsiteX110" fmla="*/ 4825827 w 5313790"/>
              <a:gd name="connsiteY110" fmla="*/ 326504 h 3304523"/>
              <a:gd name="connsiteX111" fmla="*/ 4886820 w 5313790"/>
              <a:gd name="connsiteY111" fmla="*/ 455669 h 3304523"/>
              <a:gd name="connsiteX112" fmla="*/ 4972933 w 5313790"/>
              <a:gd name="connsiteY112" fmla="*/ 312151 h 3304523"/>
              <a:gd name="connsiteX113" fmla="*/ 5030339 w 5313790"/>
              <a:gd name="connsiteY113" fmla="*/ 161459 h 3304523"/>
              <a:gd name="connsiteX114" fmla="*/ 4962166 w 5313790"/>
              <a:gd name="connsiteY114" fmla="*/ 89699 h 3304523"/>
              <a:gd name="connsiteX115" fmla="*/ 4858121 w 5313790"/>
              <a:gd name="connsiteY115" fmla="*/ 46639 h 3304523"/>
              <a:gd name="connsiteX116" fmla="*/ 4861707 w 5313790"/>
              <a:gd name="connsiteY116" fmla="*/ 32285 h 3304523"/>
              <a:gd name="connsiteX117" fmla="*/ 4886820 w 5313790"/>
              <a:gd name="connsiteY117" fmla="*/ 43052 h 3304523"/>
              <a:gd name="connsiteX118" fmla="*/ 4904759 w 5313790"/>
              <a:gd name="connsiteY118" fmla="*/ 32285 h 3304523"/>
              <a:gd name="connsiteX119" fmla="*/ 4901173 w 5313790"/>
              <a:gd name="connsiteY119" fmla="*/ 14345 h 3304523"/>
              <a:gd name="connsiteX120" fmla="*/ 4958579 w 5313790"/>
              <a:gd name="connsiteY120" fmla="*/ 32285 h 330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5313790" h="3304523">
                <a:moveTo>
                  <a:pt x="4958579" y="0"/>
                </a:moveTo>
                <a:cubicBezTo>
                  <a:pt x="4958579" y="2386"/>
                  <a:pt x="4992073" y="38265"/>
                  <a:pt x="5059046" y="107639"/>
                </a:cubicBezTo>
                <a:cubicBezTo>
                  <a:pt x="5099712" y="148298"/>
                  <a:pt x="5120038" y="188965"/>
                  <a:pt x="5120038" y="229624"/>
                </a:cubicBezTo>
                <a:cubicBezTo>
                  <a:pt x="5120038" y="263118"/>
                  <a:pt x="5110479" y="309757"/>
                  <a:pt x="5091339" y="369557"/>
                </a:cubicBezTo>
                <a:cubicBezTo>
                  <a:pt x="5062632" y="448497"/>
                  <a:pt x="5047086" y="495136"/>
                  <a:pt x="5044692" y="509489"/>
                </a:cubicBezTo>
                <a:cubicBezTo>
                  <a:pt x="5135592" y="590815"/>
                  <a:pt x="5185825" y="636261"/>
                  <a:pt x="5195384" y="645835"/>
                </a:cubicBezTo>
                <a:cubicBezTo>
                  <a:pt x="5224091" y="686495"/>
                  <a:pt x="5238444" y="747495"/>
                  <a:pt x="5238444" y="828821"/>
                </a:cubicBezTo>
                <a:cubicBezTo>
                  <a:pt x="5238444" y="871873"/>
                  <a:pt x="5251001" y="913733"/>
                  <a:pt x="5276113" y="954400"/>
                </a:cubicBezTo>
                <a:cubicBezTo>
                  <a:pt x="5301234" y="995059"/>
                  <a:pt x="5313790" y="1032139"/>
                  <a:pt x="5313790" y="1065625"/>
                </a:cubicBezTo>
                <a:cubicBezTo>
                  <a:pt x="5313790" y="1161305"/>
                  <a:pt x="5264758" y="1236651"/>
                  <a:pt x="5166685" y="1291671"/>
                </a:cubicBezTo>
                <a:cubicBezTo>
                  <a:pt x="5152331" y="1291671"/>
                  <a:pt x="5131998" y="1292864"/>
                  <a:pt x="5105685" y="1295257"/>
                </a:cubicBezTo>
                <a:lnTo>
                  <a:pt x="5044692" y="1413656"/>
                </a:lnTo>
                <a:lnTo>
                  <a:pt x="5084158" y="1284490"/>
                </a:lnTo>
                <a:lnTo>
                  <a:pt x="4980105" y="1399310"/>
                </a:lnTo>
                <a:lnTo>
                  <a:pt x="5059046" y="1262964"/>
                </a:lnTo>
                <a:lnTo>
                  <a:pt x="5041106" y="1255791"/>
                </a:lnTo>
                <a:lnTo>
                  <a:pt x="4933466" y="1420837"/>
                </a:lnTo>
                <a:lnTo>
                  <a:pt x="5023166" y="1252197"/>
                </a:lnTo>
                <a:lnTo>
                  <a:pt x="5012399" y="1241438"/>
                </a:lnTo>
                <a:lnTo>
                  <a:pt x="4901173" y="1363431"/>
                </a:lnTo>
                <a:lnTo>
                  <a:pt x="4987286" y="1223498"/>
                </a:lnTo>
                <a:lnTo>
                  <a:pt x="4951406" y="1191205"/>
                </a:lnTo>
                <a:lnTo>
                  <a:pt x="4804301" y="1295257"/>
                </a:lnTo>
                <a:cubicBezTo>
                  <a:pt x="4830614" y="1268944"/>
                  <a:pt x="4867687" y="1228277"/>
                  <a:pt x="4915527" y="1173265"/>
                </a:cubicBezTo>
                <a:cubicBezTo>
                  <a:pt x="4877253" y="1146951"/>
                  <a:pt x="4847353" y="1133799"/>
                  <a:pt x="4825827" y="1133799"/>
                </a:cubicBezTo>
                <a:cubicBezTo>
                  <a:pt x="4749288" y="1133799"/>
                  <a:pt x="4641641" y="1198377"/>
                  <a:pt x="4502909" y="1327551"/>
                </a:cubicBezTo>
                <a:cubicBezTo>
                  <a:pt x="4397664" y="1423230"/>
                  <a:pt x="4310358" y="1520102"/>
                  <a:pt x="4240984" y="1618175"/>
                </a:cubicBezTo>
                <a:cubicBezTo>
                  <a:pt x="4240984" y="1771260"/>
                  <a:pt x="4261317" y="1882486"/>
                  <a:pt x="4301984" y="1951852"/>
                </a:cubicBezTo>
                <a:cubicBezTo>
                  <a:pt x="4323511" y="1990125"/>
                  <a:pt x="4365370" y="2027206"/>
                  <a:pt x="4427563" y="2063086"/>
                </a:cubicBezTo>
                <a:cubicBezTo>
                  <a:pt x="4482576" y="2096572"/>
                  <a:pt x="4518456" y="2136038"/>
                  <a:pt x="4535203" y="2181484"/>
                </a:cubicBezTo>
                <a:cubicBezTo>
                  <a:pt x="4563902" y="2269990"/>
                  <a:pt x="4591416" y="2358489"/>
                  <a:pt x="4617721" y="2446996"/>
                </a:cubicBezTo>
                <a:cubicBezTo>
                  <a:pt x="4675135" y="2602475"/>
                  <a:pt x="4725361" y="2683800"/>
                  <a:pt x="4768421" y="2690981"/>
                </a:cubicBezTo>
                <a:cubicBezTo>
                  <a:pt x="4792341" y="2690981"/>
                  <a:pt x="4828221" y="2698154"/>
                  <a:pt x="4876060" y="2712507"/>
                </a:cubicBezTo>
                <a:cubicBezTo>
                  <a:pt x="4895201" y="2774700"/>
                  <a:pt x="4904759" y="2810572"/>
                  <a:pt x="4904759" y="2820147"/>
                </a:cubicBezTo>
                <a:cubicBezTo>
                  <a:pt x="4904759" y="2836886"/>
                  <a:pt x="4897587" y="2854826"/>
                  <a:pt x="4883233" y="2873966"/>
                </a:cubicBezTo>
                <a:cubicBezTo>
                  <a:pt x="4847353" y="2885926"/>
                  <a:pt x="4804301" y="2891906"/>
                  <a:pt x="4754068" y="2891906"/>
                </a:cubicBezTo>
                <a:cubicBezTo>
                  <a:pt x="4663168" y="2891906"/>
                  <a:pt x="4599789" y="2875159"/>
                  <a:pt x="4563902" y="2841673"/>
                </a:cubicBezTo>
                <a:cubicBezTo>
                  <a:pt x="4547163" y="2824926"/>
                  <a:pt x="4530416" y="2789046"/>
                  <a:pt x="4513669" y="2734034"/>
                </a:cubicBezTo>
                <a:cubicBezTo>
                  <a:pt x="4496929" y="2686194"/>
                  <a:pt x="4473010" y="2652708"/>
                  <a:pt x="4441917" y="2633567"/>
                </a:cubicBezTo>
                <a:lnTo>
                  <a:pt x="4284044" y="2375236"/>
                </a:lnTo>
                <a:cubicBezTo>
                  <a:pt x="4169224" y="2305870"/>
                  <a:pt x="4078332" y="2229324"/>
                  <a:pt x="4011360" y="2145604"/>
                </a:cubicBezTo>
                <a:cubicBezTo>
                  <a:pt x="3937207" y="2042752"/>
                  <a:pt x="3863054" y="1938699"/>
                  <a:pt x="3788901" y="1833454"/>
                </a:cubicBezTo>
                <a:cubicBezTo>
                  <a:pt x="3738667" y="1945872"/>
                  <a:pt x="3674089" y="2126471"/>
                  <a:pt x="3595148" y="2375236"/>
                </a:cubicBezTo>
                <a:cubicBezTo>
                  <a:pt x="3506650" y="2652708"/>
                  <a:pt x="3462396" y="2830906"/>
                  <a:pt x="3462396" y="2909846"/>
                </a:cubicBezTo>
                <a:cubicBezTo>
                  <a:pt x="3462396" y="2909846"/>
                  <a:pt x="3476742" y="2978019"/>
                  <a:pt x="3505449" y="3114357"/>
                </a:cubicBezTo>
                <a:cubicBezTo>
                  <a:pt x="3562863" y="3121530"/>
                  <a:pt x="3597542" y="3127518"/>
                  <a:pt x="3609502" y="3132297"/>
                </a:cubicBezTo>
                <a:cubicBezTo>
                  <a:pt x="3645382" y="3146651"/>
                  <a:pt x="3663321" y="3174157"/>
                  <a:pt x="3663321" y="3214824"/>
                </a:cubicBezTo>
                <a:cubicBezTo>
                  <a:pt x="3663321" y="3236350"/>
                  <a:pt x="3659735" y="3255483"/>
                  <a:pt x="3652562" y="3272230"/>
                </a:cubicBezTo>
                <a:cubicBezTo>
                  <a:pt x="3583188" y="3293756"/>
                  <a:pt x="3513822" y="3304523"/>
                  <a:pt x="3444457" y="3304523"/>
                </a:cubicBezTo>
                <a:cubicBezTo>
                  <a:pt x="3403797" y="3304523"/>
                  <a:pt x="3348777" y="3284190"/>
                  <a:pt x="3279411" y="3243523"/>
                </a:cubicBezTo>
                <a:lnTo>
                  <a:pt x="3250704" y="3028244"/>
                </a:lnTo>
                <a:lnTo>
                  <a:pt x="3229178" y="3013891"/>
                </a:lnTo>
                <a:lnTo>
                  <a:pt x="3229178" y="3003132"/>
                </a:lnTo>
                <a:cubicBezTo>
                  <a:pt x="3219612" y="2675427"/>
                  <a:pt x="3250704" y="2279557"/>
                  <a:pt x="3322464" y="1815514"/>
                </a:cubicBezTo>
                <a:cubicBezTo>
                  <a:pt x="3181338" y="1827474"/>
                  <a:pt x="3092832" y="1833454"/>
                  <a:pt x="3056952" y="1833454"/>
                </a:cubicBezTo>
                <a:cubicBezTo>
                  <a:pt x="2746002" y="1833454"/>
                  <a:pt x="2449390" y="1776048"/>
                  <a:pt x="2167139" y="1661228"/>
                </a:cubicBezTo>
                <a:cubicBezTo>
                  <a:pt x="2152785" y="1766473"/>
                  <a:pt x="2087006" y="1906406"/>
                  <a:pt x="1969800" y="2081025"/>
                </a:cubicBezTo>
                <a:cubicBezTo>
                  <a:pt x="1859767" y="2246071"/>
                  <a:pt x="1804747" y="2378823"/>
                  <a:pt x="1804747" y="2479289"/>
                </a:cubicBezTo>
                <a:cubicBezTo>
                  <a:pt x="1804747" y="2613234"/>
                  <a:pt x="1860960" y="2723267"/>
                  <a:pt x="1973386" y="2809379"/>
                </a:cubicBezTo>
                <a:cubicBezTo>
                  <a:pt x="2042752" y="2809379"/>
                  <a:pt x="2096580" y="2834500"/>
                  <a:pt x="2134845" y="2884725"/>
                </a:cubicBezTo>
                <a:lnTo>
                  <a:pt x="2149199" y="2949312"/>
                </a:lnTo>
                <a:cubicBezTo>
                  <a:pt x="2144412" y="2978019"/>
                  <a:pt x="2122885" y="2995959"/>
                  <a:pt x="2084612" y="3003132"/>
                </a:cubicBezTo>
                <a:cubicBezTo>
                  <a:pt x="2079825" y="3003132"/>
                  <a:pt x="2047539" y="3003132"/>
                  <a:pt x="1987740" y="3003132"/>
                </a:cubicBezTo>
                <a:cubicBezTo>
                  <a:pt x="1892061" y="3003132"/>
                  <a:pt x="1813128" y="2966051"/>
                  <a:pt x="1750935" y="2891906"/>
                </a:cubicBezTo>
                <a:cubicBezTo>
                  <a:pt x="1717449" y="2848846"/>
                  <a:pt x="1680369" y="2777086"/>
                  <a:pt x="1639702" y="2676628"/>
                </a:cubicBezTo>
                <a:cubicBezTo>
                  <a:pt x="1606215" y="2588121"/>
                  <a:pt x="1578709" y="2537888"/>
                  <a:pt x="1557183" y="2525928"/>
                </a:cubicBezTo>
                <a:cubicBezTo>
                  <a:pt x="1530870" y="2478088"/>
                  <a:pt x="1504556" y="2419489"/>
                  <a:pt x="1478243" y="2350123"/>
                </a:cubicBezTo>
                <a:cubicBezTo>
                  <a:pt x="1509343" y="2304670"/>
                  <a:pt x="1542829" y="2238294"/>
                  <a:pt x="1578709" y="2150988"/>
                </a:cubicBezTo>
                <a:cubicBezTo>
                  <a:pt x="1614589" y="2063682"/>
                  <a:pt x="1632529" y="1997306"/>
                  <a:pt x="1632529" y="1951852"/>
                </a:cubicBezTo>
                <a:cubicBezTo>
                  <a:pt x="1632529" y="1911193"/>
                  <a:pt x="1624155" y="1865747"/>
                  <a:pt x="1607408" y="1815514"/>
                </a:cubicBezTo>
                <a:cubicBezTo>
                  <a:pt x="1437584" y="1899233"/>
                  <a:pt x="1266551" y="1981752"/>
                  <a:pt x="1094333" y="2063086"/>
                </a:cubicBezTo>
                <a:cubicBezTo>
                  <a:pt x="876661" y="2173110"/>
                  <a:pt x="733149" y="2285537"/>
                  <a:pt x="663775" y="2400349"/>
                </a:cubicBezTo>
                <a:cubicBezTo>
                  <a:pt x="639856" y="2441016"/>
                  <a:pt x="609956" y="2502008"/>
                  <a:pt x="574076" y="2583342"/>
                </a:cubicBezTo>
                <a:cubicBezTo>
                  <a:pt x="535811" y="2676628"/>
                  <a:pt x="516670" y="2738821"/>
                  <a:pt x="516670" y="2769913"/>
                </a:cubicBezTo>
                <a:cubicBezTo>
                  <a:pt x="516670" y="2848846"/>
                  <a:pt x="547166" y="2891302"/>
                  <a:pt x="608159" y="2897282"/>
                </a:cubicBezTo>
                <a:cubicBezTo>
                  <a:pt x="669151" y="2903270"/>
                  <a:pt x="702049" y="2938545"/>
                  <a:pt x="706828" y="3003132"/>
                </a:cubicBezTo>
                <a:cubicBezTo>
                  <a:pt x="675735" y="3034224"/>
                  <a:pt x="650623" y="3052768"/>
                  <a:pt x="631482" y="3058748"/>
                </a:cubicBezTo>
                <a:cubicBezTo>
                  <a:pt x="612349" y="3064728"/>
                  <a:pt x="578863" y="3067711"/>
                  <a:pt x="531024" y="3067711"/>
                </a:cubicBezTo>
                <a:cubicBezTo>
                  <a:pt x="464043" y="3067711"/>
                  <a:pt x="389890" y="3054558"/>
                  <a:pt x="308564" y="3028244"/>
                </a:cubicBezTo>
                <a:cubicBezTo>
                  <a:pt x="294211" y="2915826"/>
                  <a:pt x="287038" y="2847653"/>
                  <a:pt x="287038" y="2823733"/>
                </a:cubicBezTo>
                <a:cubicBezTo>
                  <a:pt x="287038" y="2728054"/>
                  <a:pt x="302592" y="2607254"/>
                  <a:pt x="333685" y="2461349"/>
                </a:cubicBezTo>
                <a:cubicBezTo>
                  <a:pt x="359998" y="2344144"/>
                  <a:pt x="386312" y="2226930"/>
                  <a:pt x="412617" y="2109724"/>
                </a:cubicBezTo>
                <a:cubicBezTo>
                  <a:pt x="620715" y="2002085"/>
                  <a:pt x="780981" y="1851393"/>
                  <a:pt x="893400" y="1657641"/>
                </a:cubicBezTo>
                <a:cubicBezTo>
                  <a:pt x="953207" y="1554789"/>
                  <a:pt x="1036927" y="1347876"/>
                  <a:pt x="1144566" y="1036919"/>
                </a:cubicBezTo>
                <a:cubicBezTo>
                  <a:pt x="1089545" y="1077585"/>
                  <a:pt x="1014200" y="1117052"/>
                  <a:pt x="918520" y="1155325"/>
                </a:cubicBezTo>
                <a:cubicBezTo>
                  <a:pt x="815668" y="1200771"/>
                  <a:pt x="736736" y="1223498"/>
                  <a:pt x="681715" y="1223498"/>
                </a:cubicBezTo>
                <a:cubicBezTo>
                  <a:pt x="602775" y="1223498"/>
                  <a:pt x="473610" y="1181638"/>
                  <a:pt x="294211" y="1097919"/>
                </a:cubicBezTo>
                <a:cubicBezTo>
                  <a:pt x="102852" y="1007019"/>
                  <a:pt x="4787" y="930480"/>
                  <a:pt x="0" y="868287"/>
                </a:cubicBezTo>
                <a:lnTo>
                  <a:pt x="35880" y="796527"/>
                </a:lnTo>
                <a:cubicBezTo>
                  <a:pt x="188965" y="918520"/>
                  <a:pt x="371958" y="979513"/>
                  <a:pt x="584835" y="979513"/>
                </a:cubicBezTo>
                <a:cubicBezTo>
                  <a:pt x="723575" y="979513"/>
                  <a:pt x="888620" y="913733"/>
                  <a:pt x="1079979" y="782174"/>
                </a:cubicBezTo>
                <a:cubicBezTo>
                  <a:pt x="1288085" y="636261"/>
                  <a:pt x="1461503" y="552542"/>
                  <a:pt x="1600236" y="531015"/>
                </a:cubicBezTo>
                <a:cubicBezTo>
                  <a:pt x="1748542" y="507096"/>
                  <a:pt x="1996113" y="495136"/>
                  <a:pt x="2342951" y="495136"/>
                </a:cubicBezTo>
                <a:cubicBezTo>
                  <a:pt x="2443410" y="495136"/>
                  <a:pt x="2593513" y="506499"/>
                  <a:pt x="2793237" y="529226"/>
                </a:cubicBezTo>
                <a:cubicBezTo>
                  <a:pt x="2992970" y="551945"/>
                  <a:pt x="3144266" y="563309"/>
                  <a:pt x="3247118" y="563309"/>
                </a:cubicBezTo>
                <a:cubicBezTo>
                  <a:pt x="3340404" y="563309"/>
                  <a:pt x="3466579" y="546562"/>
                  <a:pt x="3625645" y="513076"/>
                </a:cubicBezTo>
                <a:cubicBezTo>
                  <a:pt x="3784718" y="479589"/>
                  <a:pt x="3888166" y="462842"/>
                  <a:pt x="3936006" y="462842"/>
                </a:cubicBezTo>
                <a:cubicBezTo>
                  <a:pt x="3986239" y="462842"/>
                  <a:pt x="4057999" y="478993"/>
                  <a:pt x="4151292" y="511286"/>
                </a:cubicBezTo>
                <a:cubicBezTo>
                  <a:pt x="4244578" y="543572"/>
                  <a:pt x="4316330" y="559722"/>
                  <a:pt x="4366563" y="559722"/>
                </a:cubicBezTo>
                <a:cubicBezTo>
                  <a:pt x="4416796" y="559722"/>
                  <a:pt x="4477797" y="547762"/>
                  <a:pt x="4549556" y="523843"/>
                </a:cubicBezTo>
                <a:cubicBezTo>
                  <a:pt x="4573476" y="487963"/>
                  <a:pt x="4587822" y="431750"/>
                  <a:pt x="4592609" y="355203"/>
                </a:cubicBezTo>
                <a:cubicBezTo>
                  <a:pt x="4597396" y="266704"/>
                  <a:pt x="4604569" y="208098"/>
                  <a:pt x="4614135" y="179399"/>
                </a:cubicBezTo>
                <a:cubicBezTo>
                  <a:pt x="4604569" y="162652"/>
                  <a:pt x="4572283" y="139925"/>
                  <a:pt x="4517263" y="111226"/>
                </a:cubicBezTo>
                <a:lnTo>
                  <a:pt x="4545962" y="93286"/>
                </a:lnTo>
                <a:lnTo>
                  <a:pt x="4441917" y="78932"/>
                </a:lnTo>
                <a:lnTo>
                  <a:pt x="4438323" y="53819"/>
                </a:lnTo>
                <a:lnTo>
                  <a:pt x="4499315" y="53819"/>
                </a:lnTo>
                <a:lnTo>
                  <a:pt x="4499315" y="46639"/>
                </a:lnTo>
                <a:cubicBezTo>
                  <a:pt x="4499315" y="37072"/>
                  <a:pt x="4505303" y="29900"/>
                  <a:pt x="4517263" y="25113"/>
                </a:cubicBezTo>
                <a:cubicBezTo>
                  <a:pt x="4605769" y="41860"/>
                  <a:pt x="4677521" y="83719"/>
                  <a:pt x="4732541" y="150692"/>
                </a:cubicBezTo>
                <a:cubicBezTo>
                  <a:pt x="4766028" y="191359"/>
                  <a:pt x="4797120" y="249957"/>
                  <a:pt x="4825827" y="326504"/>
                </a:cubicBezTo>
                <a:cubicBezTo>
                  <a:pt x="4854526" y="403043"/>
                  <a:pt x="4874860" y="446103"/>
                  <a:pt x="4886820" y="455669"/>
                </a:cubicBezTo>
                <a:cubicBezTo>
                  <a:pt x="4896394" y="429356"/>
                  <a:pt x="4925093" y="381516"/>
                  <a:pt x="4972933" y="312151"/>
                </a:cubicBezTo>
                <a:cubicBezTo>
                  <a:pt x="5011206" y="257138"/>
                  <a:pt x="5030339" y="206905"/>
                  <a:pt x="5030339" y="161459"/>
                </a:cubicBezTo>
                <a:cubicBezTo>
                  <a:pt x="5030339" y="123185"/>
                  <a:pt x="5007619" y="99266"/>
                  <a:pt x="4962166" y="89699"/>
                </a:cubicBezTo>
                <a:cubicBezTo>
                  <a:pt x="4904759" y="77739"/>
                  <a:pt x="4870080" y="63386"/>
                  <a:pt x="4858121" y="46639"/>
                </a:cubicBezTo>
                <a:lnTo>
                  <a:pt x="4861707" y="32285"/>
                </a:lnTo>
                <a:cubicBezTo>
                  <a:pt x="4868880" y="39466"/>
                  <a:pt x="4877253" y="43052"/>
                  <a:pt x="4886820" y="43052"/>
                </a:cubicBezTo>
                <a:cubicBezTo>
                  <a:pt x="4894000" y="43052"/>
                  <a:pt x="4899980" y="39466"/>
                  <a:pt x="4904759" y="32285"/>
                </a:cubicBezTo>
                <a:lnTo>
                  <a:pt x="4901173" y="14345"/>
                </a:lnTo>
                <a:lnTo>
                  <a:pt x="4958579" y="32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7230777" y="2145253"/>
            <a:ext cx="4460480" cy="2676324"/>
          </a:xfrm>
          <a:custGeom>
            <a:avLst/>
            <a:gdLst>
              <a:gd name="connsiteX0" fmla="*/ 1359493 w 5152558"/>
              <a:gd name="connsiteY0" fmla="*/ 71352 h 3091575"/>
              <a:gd name="connsiteX1" fmla="*/ 1284383 w 5152558"/>
              <a:gd name="connsiteY1" fmla="*/ 337996 h 3091575"/>
              <a:gd name="connsiteX2" fmla="*/ 1051543 w 5152558"/>
              <a:gd name="connsiteY2" fmla="*/ 476948 h 3091575"/>
              <a:gd name="connsiteX3" fmla="*/ 1160450 w 5152558"/>
              <a:gd name="connsiteY3" fmla="*/ 232840 h 3091575"/>
              <a:gd name="connsiteX4" fmla="*/ 1359493 w 5152558"/>
              <a:gd name="connsiteY4" fmla="*/ 71352 h 3091575"/>
              <a:gd name="connsiteX5" fmla="*/ 1776357 w 5152558"/>
              <a:gd name="connsiteY5" fmla="*/ 0 h 3091575"/>
              <a:gd name="connsiteX6" fmla="*/ 1607359 w 5152558"/>
              <a:gd name="connsiteY6" fmla="*/ 416858 h 3091575"/>
              <a:gd name="connsiteX7" fmla="*/ 2643876 w 5152558"/>
              <a:gd name="connsiteY7" fmla="*/ 289173 h 3091575"/>
              <a:gd name="connsiteX8" fmla="*/ 3695419 w 5152558"/>
              <a:gd name="connsiteY8" fmla="*/ 285415 h 3091575"/>
              <a:gd name="connsiteX9" fmla="*/ 4604258 w 5152558"/>
              <a:gd name="connsiteY9" fmla="*/ 582104 h 3091575"/>
              <a:gd name="connsiteX10" fmla="*/ 4818320 w 5152558"/>
              <a:gd name="connsiteY10" fmla="*/ 777389 h 3091575"/>
              <a:gd name="connsiteX11" fmla="*/ 4904698 w 5152558"/>
              <a:gd name="connsiteY11" fmla="*/ 953897 h 3091575"/>
              <a:gd name="connsiteX12" fmla="*/ 4991076 w 5152558"/>
              <a:gd name="connsiteY12" fmla="*/ 1438362 h 3091575"/>
              <a:gd name="connsiteX13" fmla="*/ 5152558 w 5152558"/>
              <a:gd name="connsiteY13" fmla="*/ 1900284 h 3091575"/>
              <a:gd name="connsiteX14" fmla="*/ 5115003 w 5152558"/>
              <a:gd name="connsiteY14" fmla="*/ 2009198 h 3091575"/>
              <a:gd name="connsiteX15" fmla="*/ 4942253 w 5152558"/>
              <a:gd name="connsiteY15" fmla="*/ 1738802 h 3091575"/>
              <a:gd name="connsiteX16" fmla="*/ 4889673 w 5152558"/>
              <a:gd name="connsiteY16" fmla="*/ 1393290 h 3091575"/>
              <a:gd name="connsiteX17" fmla="*/ 4859633 w 5152558"/>
              <a:gd name="connsiteY17" fmla="*/ 1408316 h 3091575"/>
              <a:gd name="connsiteX18" fmla="*/ 4859633 w 5152558"/>
              <a:gd name="connsiteY18" fmla="*/ 1644915 h 3091575"/>
              <a:gd name="connsiteX19" fmla="*/ 4897182 w 5152558"/>
              <a:gd name="connsiteY19" fmla="*/ 1904042 h 3091575"/>
              <a:gd name="connsiteX20" fmla="*/ 5017364 w 5152558"/>
              <a:gd name="connsiteY20" fmla="*/ 2118105 h 3091575"/>
              <a:gd name="connsiteX21" fmla="*/ 5054913 w 5152558"/>
              <a:gd name="connsiteY21" fmla="*/ 2324658 h 3091575"/>
              <a:gd name="connsiteX22" fmla="*/ 5069938 w 5152558"/>
              <a:gd name="connsiteY22" fmla="*/ 2542479 h 3091575"/>
              <a:gd name="connsiteX23" fmla="*/ 4904698 w 5152558"/>
              <a:gd name="connsiteY23" fmla="*/ 3034453 h 3091575"/>
              <a:gd name="connsiteX24" fmla="*/ 4818320 w 5152558"/>
              <a:gd name="connsiteY24" fmla="*/ 3090786 h 3091575"/>
              <a:gd name="connsiteX25" fmla="*/ 4683120 w 5152558"/>
              <a:gd name="connsiteY25" fmla="*/ 3049472 h 3091575"/>
              <a:gd name="connsiteX26" fmla="*/ 4803295 w 5152558"/>
              <a:gd name="connsiteY26" fmla="*/ 2463611 h 3091575"/>
              <a:gd name="connsiteX27" fmla="*/ 4758236 w 5152558"/>
              <a:gd name="connsiteY27" fmla="*/ 2215751 h 3091575"/>
              <a:gd name="connsiteX28" fmla="*/ 4645571 w 5152558"/>
              <a:gd name="connsiteY28" fmla="*/ 2046753 h 3091575"/>
              <a:gd name="connsiteX29" fmla="*/ 4491592 w 5152558"/>
              <a:gd name="connsiteY29" fmla="*/ 1922820 h 3091575"/>
              <a:gd name="connsiteX30" fmla="*/ 4442769 w 5152558"/>
              <a:gd name="connsiteY30" fmla="*/ 2471127 h 3091575"/>
              <a:gd name="connsiteX31" fmla="*/ 4194903 w 5152558"/>
              <a:gd name="connsiteY31" fmla="*/ 2944317 h 3091575"/>
              <a:gd name="connsiteX32" fmla="*/ 4101015 w 5152558"/>
              <a:gd name="connsiteY32" fmla="*/ 2966853 h 3091575"/>
              <a:gd name="connsiteX33" fmla="*/ 3969573 w 5152558"/>
              <a:gd name="connsiteY33" fmla="*/ 2929297 h 3091575"/>
              <a:gd name="connsiteX34" fmla="*/ 4164864 w 5152558"/>
              <a:gd name="connsiteY34" fmla="*/ 2166928 h 3091575"/>
              <a:gd name="connsiteX35" fmla="*/ 4074728 w 5152558"/>
              <a:gd name="connsiteY35" fmla="*/ 1678712 h 3091575"/>
              <a:gd name="connsiteX36" fmla="*/ 4037173 w 5152558"/>
              <a:gd name="connsiteY36" fmla="*/ 1671202 h 3091575"/>
              <a:gd name="connsiteX37" fmla="*/ 3353671 w 5152558"/>
              <a:gd name="connsiteY37" fmla="*/ 1900284 h 3091575"/>
              <a:gd name="connsiteX38" fmla="*/ 2703967 w 5152558"/>
              <a:gd name="connsiteY38" fmla="*/ 1945355 h 3091575"/>
              <a:gd name="connsiteX39" fmla="*/ 2441081 w 5152558"/>
              <a:gd name="connsiteY39" fmla="*/ 1941597 h 3091575"/>
              <a:gd name="connsiteX40" fmla="*/ 2140640 w 5152558"/>
              <a:gd name="connsiteY40" fmla="*/ 1941597 h 3091575"/>
              <a:gd name="connsiteX41" fmla="*/ 2043001 w 5152558"/>
              <a:gd name="connsiteY41" fmla="*/ 2140640 h 3091575"/>
              <a:gd name="connsiteX42" fmla="*/ 2009197 w 5152558"/>
              <a:gd name="connsiteY42" fmla="*/ 2369723 h 3091575"/>
              <a:gd name="connsiteX43" fmla="*/ 2054262 w 5152558"/>
              <a:gd name="connsiteY43" fmla="*/ 2572524 h 3091575"/>
              <a:gd name="connsiteX44" fmla="*/ 2099327 w 5152558"/>
              <a:gd name="connsiteY44" fmla="*/ 2767809 h 3091575"/>
              <a:gd name="connsiteX45" fmla="*/ 2009197 w 5152558"/>
              <a:gd name="connsiteY45" fmla="*/ 2951827 h 3091575"/>
              <a:gd name="connsiteX46" fmla="*/ 1843958 w 5152558"/>
              <a:gd name="connsiteY46" fmla="*/ 3075760 h 3091575"/>
              <a:gd name="connsiteX47" fmla="*/ 1828932 w 5152558"/>
              <a:gd name="connsiteY47" fmla="*/ 2658902 h 3091575"/>
              <a:gd name="connsiteX48" fmla="*/ 1772599 w 5152558"/>
              <a:gd name="connsiteY48" fmla="*/ 2365971 h 3091575"/>
              <a:gd name="connsiteX49" fmla="*/ 1742560 w 5152558"/>
              <a:gd name="connsiteY49" fmla="*/ 2091818 h 3091575"/>
              <a:gd name="connsiteX50" fmla="*/ 1742560 w 5152558"/>
              <a:gd name="connsiteY50" fmla="*/ 1982910 h 3091575"/>
              <a:gd name="connsiteX51" fmla="*/ 1683233 w 5152558"/>
              <a:gd name="connsiteY51" fmla="*/ 1956617 h 3091575"/>
              <a:gd name="connsiteX52" fmla="*/ 1549678 w 5152558"/>
              <a:gd name="connsiteY52" fmla="*/ 2042995 h 3091575"/>
              <a:gd name="connsiteX53" fmla="*/ 1416177 w 5152558"/>
              <a:gd name="connsiteY53" fmla="*/ 2681431 h 3091575"/>
              <a:gd name="connsiteX54" fmla="*/ 1241844 w 5152558"/>
              <a:gd name="connsiteY54" fmla="*/ 2812874 h 3091575"/>
              <a:gd name="connsiteX55" fmla="*/ 1141679 w 5152558"/>
              <a:gd name="connsiteY55" fmla="*/ 2903010 h 3091575"/>
              <a:gd name="connsiteX56" fmla="*/ 1314428 w 5152558"/>
              <a:gd name="connsiteY56" fmla="*/ 1873997 h 3091575"/>
              <a:gd name="connsiteX57" fmla="*/ 1310670 w 5152558"/>
              <a:gd name="connsiteY57" fmla="*/ 1802645 h 3091575"/>
              <a:gd name="connsiteX58" fmla="*/ 893813 w 5152558"/>
              <a:gd name="connsiteY58" fmla="*/ 2027975 h 3091575"/>
              <a:gd name="connsiteX59" fmla="*/ 578346 w 5152558"/>
              <a:gd name="connsiteY59" fmla="*/ 2441081 h 3091575"/>
              <a:gd name="connsiteX60" fmla="*/ 187776 w 5152558"/>
              <a:gd name="connsiteY60" fmla="*/ 2666412 h 3091575"/>
              <a:gd name="connsiteX61" fmla="*/ 41313 w 5152558"/>
              <a:gd name="connsiteY61" fmla="*/ 2617589 h 3091575"/>
              <a:gd name="connsiteX62" fmla="*/ 0 w 5152558"/>
              <a:gd name="connsiteY62" fmla="*/ 2486146 h 3091575"/>
              <a:gd name="connsiteX63" fmla="*/ 195285 w 5152558"/>
              <a:gd name="connsiteY63" fmla="*/ 2302129 h 3091575"/>
              <a:gd name="connsiteX64" fmla="*/ 433763 w 5152558"/>
              <a:gd name="connsiteY64" fmla="*/ 1637399 h 3091575"/>
              <a:gd name="connsiteX65" fmla="*/ 739834 w 5152558"/>
              <a:gd name="connsiteY65" fmla="*/ 893813 h 3091575"/>
              <a:gd name="connsiteX66" fmla="*/ 1010230 w 5152558"/>
              <a:gd name="connsiteY66" fmla="*/ 642188 h 3091575"/>
              <a:gd name="connsiteX67" fmla="*/ 1299409 w 5152558"/>
              <a:gd name="connsiteY67" fmla="*/ 409348 h 3091575"/>
              <a:gd name="connsiteX68" fmla="*/ 1520981 w 5152558"/>
              <a:gd name="connsiteY68" fmla="*/ 176508 h 3091575"/>
              <a:gd name="connsiteX69" fmla="*/ 1776357 w 5152558"/>
              <a:gd name="connsiteY69" fmla="*/ 0 h 309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52558" h="3091575">
                <a:moveTo>
                  <a:pt x="1359493" y="71352"/>
                </a:moveTo>
                <a:cubicBezTo>
                  <a:pt x="1321938" y="229082"/>
                  <a:pt x="1296901" y="317968"/>
                  <a:pt x="1284383" y="337996"/>
                </a:cubicBezTo>
                <a:cubicBezTo>
                  <a:pt x="1259352" y="370542"/>
                  <a:pt x="1181735" y="416858"/>
                  <a:pt x="1051543" y="476948"/>
                </a:cubicBezTo>
                <a:cubicBezTo>
                  <a:pt x="1069070" y="391821"/>
                  <a:pt x="1105374" y="310452"/>
                  <a:pt x="1160450" y="232840"/>
                </a:cubicBezTo>
                <a:cubicBezTo>
                  <a:pt x="1215532" y="155229"/>
                  <a:pt x="1281882" y="101397"/>
                  <a:pt x="1359493" y="71352"/>
                </a:cubicBezTo>
                <a:close/>
                <a:moveTo>
                  <a:pt x="1776357" y="0"/>
                </a:moveTo>
                <a:lnTo>
                  <a:pt x="1607359" y="416858"/>
                </a:lnTo>
                <a:cubicBezTo>
                  <a:pt x="1905293" y="346756"/>
                  <a:pt x="2250804" y="304192"/>
                  <a:pt x="2643876" y="289173"/>
                </a:cubicBezTo>
                <a:cubicBezTo>
                  <a:pt x="2739021" y="286672"/>
                  <a:pt x="3089535" y="285415"/>
                  <a:pt x="3695419" y="285415"/>
                </a:cubicBezTo>
                <a:cubicBezTo>
                  <a:pt x="3828119" y="285415"/>
                  <a:pt x="4131061" y="384311"/>
                  <a:pt x="4604258" y="582104"/>
                </a:cubicBezTo>
                <a:cubicBezTo>
                  <a:pt x="4671858" y="649704"/>
                  <a:pt x="4743210" y="714797"/>
                  <a:pt x="4818320" y="777389"/>
                </a:cubicBezTo>
                <a:cubicBezTo>
                  <a:pt x="4845858" y="834972"/>
                  <a:pt x="4874653" y="893813"/>
                  <a:pt x="4904698" y="953897"/>
                </a:cubicBezTo>
                <a:cubicBezTo>
                  <a:pt x="4934744" y="1114135"/>
                  <a:pt x="4963532" y="1275623"/>
                  <a:pt x="4991076" y="1438362"/>
                </a:cubicBezTo>
                <a:cubicBezTo>
                  <a:pt x="5031133" y="1623630"/>
                  <a:pt x="5084964" y="1777608"/>
                  <a:pt x="5152558" y="1900284"/>
                </a:cubicBezTo>
                <a:lnTo>
                  <a:pt x="5115003" y="2009198"/>
                </a:lnTo>
                <a:cubicBezTo>
                  <a:pt x="5047409" y="1984161"/>
                  <a:pt x="4989819" y="1894025"/>
                  <a:pt x="4942253" y="1738802"/>
                </a:cubicBezTo>
                <a:cubicBezTo>
                  <a:pt x="4907200" y="1611111"/>
                  <a:pt x="4889673" y="1495945"/>
                  <a:pt x="4889673" y="1393290"/>
                </a:cubicBezTo>
                <a:lnTo>
                  <a:pt x="4859633" y="1408316"/>
                </a:lnTo>
                <a:lnTo>
                  <a:pt x="4859633" y="1644915"/>
                </a:lnTo>
                <a:cubicBezTo>
                  <a:pt x="4859633" y="1755072"/>
                  <a:pt x="4872152" y="1841450"/>
                  <a:pt x="4897182" y="1904042"/>
                </a:cubicBezTo>
                <a:cubicBezTo>
                  <a:pt x="4937245" y="1974144"/>
                  <a:pt x="4977301" y="2045502"/>
                  <a:pt x="5017364" y="2118105"/>
                </a:cubicBezTo>
                <a:cubicBezTo>
                  <a:pt x="5029882" y="2143142"/>
                  <a:pt x="5042400" y="2211993"/>
                  <a:pt x="5054913" y="2324658"/>
                </a:cubicBezTo>
                <a:cubicBezTo>
                  <a:pt x="5064930" y="2419796"/>
                  <a:pt x="5069938" y="2492405"/>
                  <a:pt x="5069938" y="2542479"/>
                </a:cubicBezTo>
                <a:cubicBezTo>
                  <a:pt x="5069938" y="2757792"/>
                  <a:pt x="5014856" y="2921788"/>
                  <a:pt x="4904698" y="3034453"/>
                </a:cubicBezTo>
                <a:cubicBezTo>
                  <a:pt x="4862135" y="3077010"/>
                  <a:pt x="4833340" y="3095788"/>
                  <a:pt x="4818320" y="3090786"/>
                </a:cubicBezTo>
                <a:lnTo>
                  <a:pt x="4683120" y="3049472"/>
                </a:lnTo>
                <a:cubicBezTo>
                  <a:pt x="4763238" y="2734012"/>
                  <a:pt x="4803295" y="2538721"/>
                  <a:pt x="4803295" y="2463611"/>
                </a:cubicBezTo>
                <a:cubicBezTo>
                  <a:pt x="4803295" y="2463611"/>
                  <a:pt x="4788275" y="2380991"/>
                  <a:pt x="4758236" y="2215751"/>
                </a:cubicBezTo>
                <a:cubicBezTo>
                  <a:pt x="4720675" y="2160669"/>
                  <a:pt x="4683120" y="2104336"/>
                  <a:pt x="4645571" y="2046753"/>
                </a:cubicBezTo>
                <a:cubicBezTo>
                  <a:pt x="4590489" y="1974144"/>
                  <a:pt x="4539158" y="1932837"/>
                  <a:pt x="4491592" y="1922820"/>
                </a:cubicBezTo>
                <a:cubicBezTo>
                  <a:pt x="4479074" y="2205733"/>
                  <a:pt x="4462798" y="2388500"/>
                  <a:pt x="4442769" y="2471127"/>
                </a:cubicBezTo>
                <a:cubicBezTo>
                  <a:pt x="4410223" y="2596310"/>
                  <a:pt x="4327603" y="2754040"/>
                  <a:pt x="4194903" y="2944317"/>
                </a:cubicBezTo>
                <a:cubicBezTo>
                  <a:pt x="4162357" y="2959343"/>
                  <a:pt x="4131061" y="2966853"/>
                  <a:pt x="4101015" y="2966853"/>
                </a:cubicBezTo>
                <a:cubicBezTo>
                  <a:pt x="4073477" y="2966853"/>
                  <a:pt x="4029663" y="2954334"/>
                  <a:pt x="3969573" y="2929297"/>
                </a:cubicBezTo>
                <a:cubicBezTo>
                  <a:pt x="4099765" y="2661403"/>
                  <a:pt x="4164864" y="2407278"/>
                  <a:pt x="4164864" y="2166928"/>
                </a:cubicBezTo>
                <a:cubicBezTo>
                  <a:pt x="4164864" y="2036736"/>
                  <a:pt x="4134819" y="1873997"/>
                  <a:pt x="4074728" y="1678712"/>
                </a:cubicBezTo>
                <a:lnTo>
                  <a:pt x="4037173" y="1671202"/>
                </a:lnTo>
                <a:cubicBezTo>
                  <a:pt x="3791814" y="1783867"/>
                  <a:pt x="3563982" y="1860228"/>
                  <a:pt x="3353671" y="1900284"/>
                </a:cubicBezTo>
                <a:cubicBezTo>
                  <a:pt x="3185924" y="1930330"/>
                  <a:pt x="2969360" y="1945355"/>
                  <a:pt x="2703967" y="1945355"/>
                </a:cubicBezTo>
                <a:cubicBezTo>
                  <a:pt x="2653894" y="1945355"/>
                  <a:pt x="2566265" y="1944099"/>
                  <a:pt x="2441081" y="1941597"/>
                </a:cubicBezTo>
                <a:cubicBezTo>
                  <a:pt x="2315898" y="1941597"/>
                  <a:pt x="2215751" y="1941597"/>
                  <a:pt x="2140640" y="1941597"/>
                </a:cubicBezTo>
                <a:cubicBezTo>
                  <a:pt x="2100584" y="1969135"/>
                  <a:pt x="2068031" y="2035485"/>
                  <a:pt x="2043001" y="2140640"/>
                </a:cubicBezTo>
                <a:cubicBezTo>
                  <a:pt x="2020465" y="2228269"/>
                  <a:pt x="2009197" y="2304630"/>
                  <a:pt x="2009197" y="2369723"/>
                </a:cubicBezTo>
                <a:cubicBezTo>
                  <a:pt x="2009197" y="2419796"/>
                  <a:pt x="2024223" y="2487397"/>
                  <a:pt x="2054262" y="2572524"/>
                </a:cubicBezTo>
                <a:cubicBezTo>
                  <a:pt x="2084308" y="2657645"/>
                  <a:pt x="2099327" y="2722744"/>
                  <a:pt x="2099327" y="2767809"/>
                </a:cubicBezTo>
                <a:cubicBezTo>
                  <a:pt x="2059271" y="2810373"/>
                  <a:pt x="2029226" y="2871714"/>
                  <a:pt x="2009197" y="2951827"/>
                </a:cubicBezTo>
                <a:cubicBezTo>
                  <a:pt x="1941597" y="3009416"/>
                  <a:pt x="1886521" y="3050723"/>
                  <a:pt x="1843958" y="3075760"/>
                </a:cubicBezTo>
                <a:cubicBezTo>
                  <a:pt x="1846459" y="2980621"/>
                  <a:pt x="1841450" y="2841669"/>
                  <a:pt x="1828932" y="2658902"/>
                </a:cubicBezTo>
                <a:cubicBezTo>
                  <a:pt x="1826431" y="2638868"/>
                  <a:pt x="1807653" y="2541228"/>
                  <a:pt x="1772599" y="2365971"/>
                </a:cubicBezTo>
                <a:cubicBezTo>
                  <a:pt x="1752571" y="2260816"/>
                  <a:pt x="1742560" y="2169429"/>
                  <a:pt x="1742560" y="2091818"/>
                </a:cubicBezTo>
                <a:cubicBezTo>
                  <a:pt x="1742560" y="2056764"/>
                  <a:pt x="1742560" y="2020465"/>
                  <a:pt x="1742560" y="1982910"/>
                </a:cubicBezTo>
                <a:cubicBezTo>
                  <a:pt x="1725267" y="1965383"/>
                  <a:pt x="1705492" y="1956617"/>
                  <a:pt x="1683233" y="1956617"/>
                </a:cubicBezTo>
                <a:cubicBezTo>
                  <a:pt x="1628817" y="1956617"/>
                  <a:pt x="1584300" y="1985412"/>
                  <a:pt x="1549678" y="2042995"/>
                </a:cubicBezTo>
                <a:cubicBezTo>
                  <a:pt x="1515055" y="2185705"/>
                  <a:pt x="1470557" y="2398518"/>
                  <a:pt x="1416177" y="2681431"/>
                </a:cubicBezTo>
                <a:cubicBezTo>
                  <a:pt x="1391418" y="2716485"/>
                  <a:pt x="1333305" y="2760300"/>
                  <a:pt x="1241844" y="2812874"/>
                </a:cubicBezTo>
                <a:cubicBezTo>
                  <a:pt x="1222050" y="2837911"/>
                  <a:pt x="1188660" y="2867956"/>
                  <a:pt x="1141679" y="2903010"/>
                </a:cubicBezTo>
                <a:cubicBezTo>
                  <a:pt x="1159199" y="2767809"/>
                  <a:pt x="1216789" y="2424805"/>
                  <a:pt x="1314428" y="1873997"/>
                </a:cubicBezTo>
                <a:cubicBezTo>
                  <a:pt x="1314428" y="1873997"/>
                  <a:pt x="1313178" y="1850211"/>
                  <a:pt x="1310670" y="1802645"/>
                </a:cubicBezTo>
                <a:cubicBezTo>
                  <a:pt x="1162957" y="1802645"/>
                  <a:pt x="1024005" y="1877755"/>
                  <a:pt x="893813" y="2027975"/>
                </a:cubicBezTo>
                <a:cubicBezTo>
                  <a:pt x="788657" y="2165677"/>
                  <a:pt x="683502" y="2303379"/>
                  <a:pt x="578346" y="2441081"/>
                </a:cubicBezTo>
                <a:cubicBezTo>
                  <a:pt x="453169" y="2591302"/>
                  <a:pt x="322976" y="2666412"/>
                  <a:pt x="187776" y="2666412"/>
                </a:cubicBezTo>
                <a:cubicBezTo>
                  <a:pt x="187776" y="2666412"/>
                  <a:pt x="138953" y="2650135"/>
                  <a:pt x="41313" y="2617589"/>
                </a:cubicBezTo>
                <a:cubicBezTo>
                  <a:pt x="13769" y="2607572"/>
                  <a:pt x="0" y="2563757"/>
                  <a:pt x="0" y="2486146"/>
                </a:cubicBezTo>
                <a:cubicBezTo>
                  <a:pt x="72609" y="2426055"/>
                  <a:pt x="137702" y="2364720"/>
                  <a:pt x="195285" y="2302129"/>
                </a:cubicBezTo>
                <a:cubicBezTo>
                  <a:pt x="242858" y="2247047"/>
                  <a:pt x="322348" y="2025468"/>
                  <a:pt x="433763" y="1637399"/>
                </a:cubicBezTo>
                <a:cubicBezTo>
                  <a:pt x="545177" y="1249329"/>
                  <a:pt x="647197" y="1001469"/>
                  <a:pt x="739834" y="893813"/>
                </a:cubicBezTo>
                <a:cubicBezTo>
                  <a:pt x="799925" y="821203"/>
                  <a:pt x="890054" y="737333"/>
                  <a:pt x="1010230" y="642188"/>
                </a:cubicBezTo>
                <a:cubicBezTo>
                  <a:pt x="1167966" y="519512"/>
                  <a:pt x="1264355" y="441894"/>
                  <a:pt x="1299409" y="409348"/>
                </a:cubicBezTo>
                <a:cubicBezTo>
                  <a:pt x="1374519" y="331737"/>
                  <a:pt x="1448379" y="254119"/>
                  <a:pt x="1520981" y="176508"/>
                </a:cubicBezTo>
                <a:cubicBezTo>
                  <a:pt x="1603601" y="88879"/>
                  <a:pt x="1688729" y="30045"/>
                  <a:pt x="17763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1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圖片版面配置區 15"/>
          <p:cNvSpPr>
            <a:spLocks noGrp="1"/>
          </p:cNvSpPr>
          <p:nvPr>
            <p:ph type="pic" sz="quarter" idx="13"/>
          </p:nvPr>
        </p:nvSpPr>
        <p:spPr>
          <a:xfrm>
            <a:off x="446315" y="2245324"/>
            <a:ext cx="5047021" cy="2858989"/>
          </a:xfrm>
          <a:custGeom>
            <a:avLst/>
            <a:gdLst>
              <a:gd name="connsiteX0" fmla="*/ 3120100 w 5047021"/>
              <a:gd name="connsiteY0" fmla="*/ 0 h 2858989"/>
              <a:gd name="connsiteX1" fmla="*/ 3377900 w 5047021"/>
              <a:gd name="connsiteY1" fmla="*/ 85933 h 2858989"/>
              <a:gd name="connsiteX2" fmla="*/ 3589434 w 5047021"/>
              <a:gd name="connsiteY2" fmla="*/ 244585 h 2858989"/>
              <a:gd name="connsiteX3" fmla="*/ 3711723 w 5047021"/>
              <a:gd name="connsiteY3" fmla="*/ 327215 h 2858989"/>
              <a:gd name="connsiteX4" fmla="*/ 3810879 w 5047021"/>
              <a:gd name="connsiteY4" fmla="*/ 211533 h 2858989"/>
              <a:gd name="connsiteX5" fmla="*/ 3923257 w 5047021"/>
              <a:gd name="connsiteY5" fmla="*/ 330519 h 2858989"/>
              <a:gd name="connsiteX6" fmla="*/ 3953005 w 5047021"/>
              <a:gd name="connsiteY6" fmla="*/ 502386 h 2858989"/>
              <a:gd name="connsiteX7" fmla="*/ 4052160 w 5047021"/>
              <a:gd name="connsiteY7" fmla="*/ 376793 h 2858989"/>
              <a:gd name="connsiteX8" fmla="*/ 4124872 w 5047021"/>
              <a:gd name="connsiteY8" fmla="*/ 241274 h 2858989"/>
              <a:gd name="connsiteX9" fmla="*/ 4171146 w 5047021"/>
              <a:gd name="connsiteY9" fmla="*/ 436282 h 2858989"/>
              <a:gd name="connsiteX10" fmla="*/ 4144709 w 5047021"/>
              <a:gd name="connsiteY10" fmla="*/ 545356 h 2858989"/>
              <a:gd name="connsiteX11" fmla="*/ 4055464 w 5047021"/>
              <a:gd name="connsiteY11" fmla="*/ 604845 h 2858989"/>
              <a:gd name="connsiteX12" fmla="*/ 4151316 w 5047021"/>
              <a:gd name="connsiteY12" fmla="*/ 727142 h 2858989"/>
              <a:gd name="connsiteX13" fmla="*/ 4270302 w 5047021"/>
              <a:gd name="connsiteY13" fmla="*/ 832905 h 2858989"/>
              <a:gd name="connsiteX14" fmla="*/ 4475228 w 5047021"/>
              <a:gd name="connsiteY14" fmla="*/ 733749 h 2858989"/>
              <a:gd name="connsiteX15" fmla="*/ 4521494 w 5047021"/>
              <a:gd name="connsiteY15" fmla="*/ 631290 h 2858989"/>
              <a:gd name="connsiteX16" fmla="*/ 4580991 w 5047021"/>
              <a:gd name="connsiteY16" fmla="*/ 558578 h 2858989"/>
              <a:gd name="connsiteX17" fmla="*/ 4607428 w 5047021"/>
              <a:gd name="connsiteY17" fmla="*/ 753579 h 2858989"/>
              <a:gd name="connsiteX18" fmla="*/ 4617346 w 5047021"/>
              <a:gd name="connsiteY18" fmla="*/ 951890 h 2858989"/>
              <a:gd name="connsiteX19" fmla="*/ 4901591 w 5047021"/>
              <a:gd name="connsiteY19" fmla="*/ 594934 h 2858989"/>
              <a:gd name="connsiteX20" fmla="*/ 5010665 w 5047021"/>
              <a:gd name="connsiteY20" fmla="*/ 158645 h 2858989"/>
              <a:gd name="connsiteX21" fmla="*/ 5033799 w 5047021"/>
              <a:gd name="connsiteY21" fmla="*/ 155341 h 2858989"/>
              <a:gd name="connsiteX22" fmla="*/ 5047021 w 5047021"/>
              <a:gd name="connsiteY22" fmla="*/ 482556 h 2858989"/>
              <a:gd name="connsiteX23" fmla="*/ 4914813 w 5047021"/>
              <a:gd name="connsiteY23" fmla="*/ 991557 h 2858989"/>
              <a:gd name="connsiteX24" fmla="*/ 4782606 w 5047021"/>
              <a:gd name="connsiteY24" fmla="*/ 1374958 h 2858989"/>
              <a:gd name="connsiteX25" fmla="*/ 4643791 w 5047021"/>
              <a:gd name="connsiteY25" fmla="*/ 1606321 h 2858989"/>
              <a:gd name="connsiteX26" fmla="*/ 4597517 w 5047021"/>
              <a:gd name="connsiteY26" fmla="*/ 1573269 h 2858989"/>
              <a:gd name="connsiteX27" fmla="*/ 4237250 w 5047021"/>
              <a:gd name="connsiteY27" fmla="*/ 1629454 h 2858989"/>
              <a:gd name="connsiteX28" fmla="*/ 3655538 w 5047021"/>
              <a:gd name="connsiteY28" fmla="*/ 1441061 h 2858989"/>
              <a:gd name="connsiteX29" fmla="*/ 3513412 w 5047021"/>
              <a:gd name="connsiteY29" fmla="*/ 1480721 h 2858989"/>
              <a:gd name="connsiteX30" fmla="*/ 3404345 w 5047021"/>
              <a:gd name="connsiteY30" fmla="*/ 1586491 h 2858989"/>
              <a:gd name="connsiteX31" fmla="*/ 3354767 w 5047021"/>
              <a:gd name="connsiteY31" fmla="*/ 1880655 h 2858989"/>
              <a:gd name="connsiteX32" fmla="*/ 3305189 w 5047021"/>
              <a:gd name="connsiteY32" fmla="*/ 2171507 h 2858989"/>
              <a:gd name="connsiteX33" fmla="*/ 3374597 w 5047021"/>
              <a:gd name="connsiteY33" fmla="*/ 2435922 h 2858989"/>
              <a:gd name="connsiteX34" fmla="*/ 3500190 w 5047021"/>
              <a:gd name="connsiteY34" fmla="*/ 2541685 h 2858989"/>
              <a:gd name="connsiteX35" fmla="*/ 3569597 w 5047021"/>
              <a:gd name="connsiteY35" fmla="*/ 2663981 h 2858989"/>
              <a:gd name="connsiteX36" fmla="*/ 3539856 w 5047021"/>
              <a:gd name="connsiteY36" fmla="*/ 2743307 h 2858989"/>
              <a:gd name="connsiteX37" fmla="*/ 3460530 w 5047021"/>
              <a:gd name="connsiteY37" fmla="*/ 2756530 h 2858989"/>
              <a:gd name="connsiteX38" fmla="*/ 3143233 w 5047021"/>
              <a:gd name="connsiteY38" fmla="*/ 2611100 h 2858989"/>
              <a:gd name="connsiteX39" fmla="*/ 3027552 w 5047021"/>
              <a:gd name="connsiteY39" fmla="*/ 2264055 h 2858989"/>
              <a:gd name="connsiteX40" fmla="*/ 2994500 w 5047021"/>
              <a:gd name="connsiteY40" fmla="*/ 2336766 h 2858989"/>
              <a:gd name="connsiteX41" fmla="*/ 3007722 w 5047021"/>
              <a:gd name="connsiteY41" fmla="*/ 2597878 h 2858989"/>
              <a:gd name="connsiteX42" fmla="*/ 3182893 w 5047021"/>
              <a:gd name="connsiteY42" fmla="*/ 2753219 h 2858989"/>
              <a:gd name="connsiteX43" fmla="*/ 3196115 w 5047021"/>
              <a:gd name="connsiteY43" fmla="*/ 2802797 h 2858989"/>
              <a:gd name="connsiteX44" fmla="*/ 3189508 w 5047021"/>
              <a:gd name="connsiteY44" fmla="*/ 2819323 h 2858989"/>
              <a:gd name="connsiteX45" fmla="*/ 2786270 w 5047021"/>
              <a:gd name="connsiteY45" fmla="*/ 2852374 h 2858989"/>
              <a:gd name="connsiteX46" fmla="*/ 2680507 w 5047021"/>
              <a:gd name="connsiteY46" fmla="*/ 2782967 h 2858989"/>
              <a:gd name="connsiteX47" fmla="*/ 2660677 w 5047021"/>
              <a:gd name="connsiteY47" fmla="*/ 2376433 h 2858989"/>
              <a:gd name="connsiteX48" fmla="*/ 2601181 w 5047021"/>
              <a:gd name="connsiteY48" fmla="*/ 1973195 h 2858989"/>
              <a:gd name="connsiteX49" fmla="*/ 2535077 w 5047021"/>
              <a:gd name="connsiteY49" fmla="*/ 1956670 h 2858989"/>
              <a:gd name="connsiteX50" fmla="*/ 2298755 w 5047021"/>
              <a:gd name="connsiteY50" fmla="*/ 1988073 h 2858989"/>
              <a:gd name="connsiteX51" fmla="*/ 2065743 w 5047021"/>
              <a:gd name="connsiteY51" fmla="*/ 2019470 h 2858989"/>
              <a:gd name="connsiteX52" fmla="*/ 1322076 w 5047021"/>
              <a:gd name="connsiteY52" fmla="*/ 1702173 h 2858989"/>
              <a:gd name="connsiteX53" fmla="*/ 1222920 w 5047021"/>
              <a:gd name="connsiteY53" fmla="*/ 1761662 h 2858989"/>
              <a:gd name="connsiteX54" fmla="*/ 1037824 w 5047021"/>
              <a:gd name="connsiteY54" fmla="*/ 1923618 h 2858989"/>
              <a:gd name="connsiteX55" fmla="*/ 882483 w 5047021"/>
              <a:gd name="connsiteY55" fmla="*/ 2072351 h 2858989"/>
              <a:gd name="connsiteX56" fmla="*/ 819682 w 5047021"/>
              <a:gd name="connsiteY56" fmla="*/ 2323544 h 2858989"/>
              <a:gd name="connsiteX57" fmla="*/ 925453 w 5047021"/>
              <a:gd name="connsiteY57" fmla="*/ 2571433 h 2858989"/>
              <a:gd name="connsiteX58" fmla="*/ 1136979 w 5047021"/>
              <a:gd name="connsiteY58" fmla="*/ 2763137 h 2858989"/>
              <a:gd name="connsiteX59" fmla="*/ 1146898 w 5047021"/>
              <a:gd name="connsiteY59" fmla="*/ 2799493 h 2858989"/>
              <a:gd name="connsiteX60" fmla="*/ 1021298 w 5047021"/>
              <a:gd name="connsiteY60" fmla="*/ 2858989 h 2858989"/>
              <a:gd name="connsiteX61" fmla="*/ 806460 w 5047021"/>
              <a:gd name="connsiteY61" fmla="*/ 2845767 h 2858989"/>
              <a:gd name="connsiteX62" fmla="*/ 654423 w 5047021"/>
              <a:gd name="connsiteY62" fmla="*/ 2710256 h 2858989"/>
              <a:gd name="connsiteX63" fmla="*/ 504041 w 5047021"/>
              <a:gd name="connsiteY63" fmla="*/ 2690419 h 2858989"/>
              <a:gd name="connsiteX64" fmla="*/ 376786 w 5047021"/>
              <a:gd name="connsiteY64" fmla="*/ 2627626 h 2858989"/>
              <a:gd name="connsiteX65" fmla="*/ 294156 w 5047021"/>
              <a:gd name="connsiteY65" fmla="*/ 2359900 h 2858989"/>
              <a:gd name="connsiteX66" fmla="*/ 244586 w 5047021"/>
              <a:gd name="connsiteY66" fmla="*/ 2092181 h 2858989"/>
              <a:gd name="connsiteX67" fmla="*/ 330519 w 5047021"/>
              <a:gd name="connsiteY67" fmla="*/ 1862473 h 2858989"/>
              <a:gd name="connsiteX68" fmla="*/ 416452 w 5047021"/>
              <a:gd name="connsiteY68" fmla="*/ 1675728 h 2858989"/>
              <a:gd name="connsiteX69" fmla="*/ 284245 w 5047021"/>
              <a:gd name="connsiteY69" fmla="*/ 1384876 h 2858989"/>
              <a:gd name="connsiteX70" fmla="*/ 109067 w 5047021"/>
              <a:gd name="connsiteY70" fmla="*/ 1084098 h 2858989"/>
              <a:gd name="connsiteX71" fmla="*/ 105763 w 5047021"/>
              <a:gd name="connsiteY71" fmla="*/ 1219617 h 2858989"/>
              <a:gd name="connsiteX72" fmla="*/ 128904 w 5047021"/>
              <a:gd name="connsiteY72" fmla="*/ 1388180 h 2858989"/>
              <a:gd name="connsiteX73" fmla="*/ 155341 w 5047021"/>
              <a:gd name="connsiteY73" fmla="*/ 1550136 h 2858989"/>
              <a:gd name="connsiteX74" fmla="*/ 72711 w 5047021"/>
              <a:gd name="connsiteY74" fmla="*/ 1751751 h 2858989"/>
              <a:gd name="connsiteX75" fmla="*/ 59496 w 5047021"/>
              <a:gd name="connsiteY75" fmla="*/ 1751751 h 2858989"/>
              <a:gd name="connsiteX76" fmla="*/ 33052 w 5047021"/>
              <a:gd name="connsiteY76" fmla="*/ 1543521 h 2858989"/>
              <a:gd name="connsiteX77" fmla="*/ 44619 w 5047021"/>
              <a:gd name="connsiteY77" fmla="*/ 1416272 h 2858989"/>
              <a:gd name="connsiteX78" fmla="*/ 56185 w 5047021"/>
              <a:gd name="connsiteY78" fmla="*/ 1289024 h 2858989"/>
              <a:gd name="connsiteX79" fmla="*/ 28093 w 5047021"/>
              <a:gd name="connsiteY79" fmla="*/ 1115502 h 2858989"/>
              <a:gd name="connsiteX80" fmla="*/ 0 w 5047021"/>
              <a:gd name="connsiteY80" fmla="*/ 941979 h 2858989"/>
              <a:gd name="connsiteX81" fmla="*/ 102459 w 5047021"/>
              <a:gd name="connsiteY81" fmla="*/ 661038 h 2858989"/>
              <a:gd name="connsiteX82" fmla="*/ 290852 w 5047021"/>
              <a:gd name="connsiteY82" fmla="*/ 393319 h 2858989"/>
              <a:gd name="connsiteX83" fmla="*/ 502386 w 5047021"/>
              <a:gd name="connsiteY83" fmla="*/ 198311 h 2858989"/>
              <a:gd name="connsiteX84" fmla="*/ 746971 w 5047021"/>
              <a:gd name="connsiteY84" fmla="*/ 145430 h 2858989"/>
              <a:gd name="connsiteX85" fmla="*/ 994861 w 5047021"/>
              <a:gd name="connsiteY85" fmla="*/ 112378 h 2858989"/>
              <a:gd name="connsiteX86" fmla="*/ 1487335 w 5047021"/>
              <a:gd name="connsiteY86" fmla="*/ 180130 h 2858989"/>
              <a:gd name="connsiteX87" fmla="*/ 1979810 w 5047021"/>
              <a:gd name="connsiteY87" fmla="*/ 247889 h 2858989"/>
              <a:gd name="connsiteX88" fmla="*/ 2548299 w 5047021"/>
              <a:gd name="connsiteY88" fmla="*/ 123944 h 2858989"/>
              <a:gd name="connsiteX89" fmla="*/ 3120100 w 5047021"/>
              <a:gd name="connsiteY89" fmla="*/ 0 h 285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47021" h="2858989">
                <a:moveTo>
                  <a:pt x="3120100" y="0"/>
                </a:moveTo>
                <a:cubicBezTo>
                  <a:pt x="3199419" y="0"/>
                  <a:pt x="3285352" y="28642"/>
                  <a:pt x="3377900" y="85933"/>
                </a:cubicBezTo>
                <a:cubicBezTo>
                  <a:pt x="3432987" y="118985"/>
                  <a:pt x="3503500" y="171867"/>
                  <a:pt x="3589434" y="244585"/>
                </a:cubicBezTo>
                <a:cubicBezTo>
                  <a:pt x="3655538" y="299672"/>
                  <a:pt x="3696303" y="327215"/>
                  <a:pt x="3711723" y="327215"/>
                </a:cubicBezTo>
                <a:cubicBezTo>
                  <a:pt x="3718338" y="327215"/>
                  <a:pt x="3751390" y="288655"/>
                  <a:pt x="3810879" y="211533"/>
                </a:cubicBezTo>
                <a:cubicBezTo>
                  <a:pt x="3874785" y="251193"/>
                  <a:pt x="3912239" y="290852"/>
                  <a:pt x="3923257" y="330519"/>
                </a:cubicBezTo>
                <a:cubicBezTo>
                  <a:pt x="3934281" y="387810"/>
                  <a:pt x="3944192" y="445094"/>
                  <a:pt x="3953005" y="502386"/>
                </a:cubicBezTo>
                <a:cubicBezTo>
                  <a:pt x="3994869" y="464931"/>
                  <a:pt x="4027928" y="423060"/>
                  <a:pt x="4052160" y="376793"/>
                </a:cubicBezTo>
                <a:cubicBezTo>
                  <a:pt x="4089622" y="301870"/>
                  <a:pt x="4113862" y="256701"/>
                  <a:pt x="4124872" y="241274"/>
                </a:cubicBezTo>
                <a:cubicBezTo>
                  <a:pt x="4155719" y="285344"/>
                  <a:pt x="4171146" y="350349"/>
                  <a:pt x="4171146" y="436282"/>
                </a:cubicBezTo>
                <a:cubicBezTo>
                  <a:pt x="4171146" y="491368"/>
                  <a:pt x="4162333" y="527724"/>
                  <a:pt x="4144709" y="545356"/>
                </a:cubicBezTo>
                <a:cubicBezTo>
                  <a:pt x="4116059" y="565186"/>
                  <a:pt x="4086311" y="585016"/>
                  <a:pt x="4055464" y="604845"/>
                </a:cubicBezTo>
                <a:cubicBezTo>
                  <a:pt x="4073096" y="644512"/>
                  <a:pt x="4105042" y="685277"/>
                  <a:pt x="4151316" y="727142"/>
                </a:cubicBezTo>
                <a:cubicBezTo>
                  <a:pt x="4190983" y="762399"/>
                  <a:pt x="4230642" y="797648"/>
                  <a:pt x="4270302" y="832905"/>
                </a:cubicBezTo>
                <a:cubicBezTo>
                  <a:pt x="4369457" y="808666"/>
                  <a:pt x="4437766" y="775614"/>
                  <a:pt x="4475228" y="733749"/>
                </a:cubicBezTo>
                <a:cubicBezTo>
                  <a:pt x="4492852" y="713919"/>
                  <a:pt x="4508272" y="679769"/>
                  <a:pt x="4521494" y="631290"/>
                </a:cubicBezTo>
                <a:cubicBezTo>
                  <a:pt x="4532519" y="593828"/>
                  <a:pt x="4552349" y="569596"/>
                  <a:pt x="4580991" y="558578"/>
                </a:cubicBezTo>
                <a:cubicBezTo>
                  <a:pt x="4596418" y="607050"/>
                  <a:pt x="4605230" y="672055"/>
                  <a:pt x="4607428" y="753579"/>
                </a:cubicBezTo>
                <a:cubicBezTo>
                  <a:pt x="4611838" y="870367"/>
                  <a:pt x="4615149" y="936471"/>
                  <a:pt x="4617346" y="951890"/>
                </a:cubicBezTo>
                <a:cubicBezTo>
                  <a:pt x="4753964" y="828502"/>
                  <a:pt x="4848710" y="709510"/>
                  <a:pt x="4901591" y="594934"/>
                </a:cubicBezTo>
                <a:cubicBezTo>
                  <a:pt x="4950070" y="493573"/>
                  <a:pt x="4986426" y="348144"/>
                  <a:pt x="5010665" y="158645"/>
                </a:cubicBezTo>
                <a:lnTo>
                  <a:pt x="5033799" y="155341"/>
                </a:lnTo>
                <a:cubicBezTo>
                  <a:pt x="5042618" y="278736"/>
                  <a:pt x="5047021" y="387810"/>
                  <a:pt x="5047021" y="482556"/>
                </a:cubicBezTo>
                <a:cubicBezTo>
                  <a:pt x="5047021" y="610354"/>
                  <a:pt x="5002952" y="780023"/>
                  <a:pt x="4914813" y="991557"/>
                </a:cubicBezTo>
                <a:cubicBezTo>
                  <a:pt x="4826675" y="1203091"/>
                  <a:pt x="4782606" y="1330888"/>
                  <a:pt x="4782606" y="1374958"/>
                </a:cubicBezTo>
                <a:cubicBezTo>
                  <a:pt x="4782606" y="1469703"/>
                  <a:pt x="4736332" y="1546825"/>
                  <a:pt x="4643791" y="1606321"/>
                </a:cubicBezTo>
                <a:lnTo>
                  <a:pt x="4597517" y="1573269"/>
                </a:lnTo>
                <a:cubicBezTo>
                  <a:pt x="4511576" y="1610731"/>
                  <a:pt x="4391492" y="1629454"/>
                  <a:pt x="4237250" y="1629454"/>
                </a:cubicBezTo>
                <a:cubicBezTo>
                  <a:pt x="4021313" y="1629454"/>
                  <a:pt x="3827405" y="1566662"/>
                  <a:pt x="3655538" y="1441061"/>
                </a:cubicBezTo>
                <a:cubicBezTo>
                  <a:pt x="3598246" y="1441061"/>
                  <a:pt x="3550873" y="1454284"/>
                  <a:pt x="3513412" y="1480721"/>
                </a:cubicBezTo>
                <a:cubicBezTo>
                  <a:pt x="3493582" y="1493943"/>
                  <a:pt x="3457226" y="1529200"/>
                  <a:pt x="3404345" y="1586491"/>
                </a:cubicBezTo>
                <a:cubicBezTo>
                  <a:pt x="3404345" y="1654800"/>
                  <a:pt x="3387819" y="1752850"/>
                  <a:pt x="3354767" y="1880655"/>
                </a:cubicBezTo>
                <a:cubicBezTo>
                  <a:pt x="3321715" y="2008452"/>
                  <a:pt x="3305189" y="2105403"/>
                  <a:pt x="3305189" y="2171507"/>
                </a:cubicBezTo>
                <a:cubicBezTo>
                  <a:pt x="3305189" y="2288295"/>
                  <a:pt x="3328323" y="2376433"/>
                  <a:pt x="3374597" y="2435922"/>
                </a:cubicBezTo>
                <a:cubicBezTo>
                  <a:pt x="3387819" y="2455752"/>
                  <a:pt x="3429683" y="2491008"/>
                  <a:pt x="3500190" y="2541685"/>
                </a:cubicBezTo>
                <a:cubicBezTo>
                  <a:pt x="3546464" y="2574744"/>
                  <a:pt x="3569597" y="2615502"/>
                  <a:pt x="3569597" y="2663981"/>
                </a:cubicBezTo>
                <a:cubicBezTo>
                  <a:pt x="3569597" y="2692624"/>
                  <a:pt x="3559686" y="2719068"/>
                  <a:pt x="3539856" y="2743307"/>
                </a:cubicBezTo>
                <a:cubicBezTo>
                  <a:pt x="3511214" y="2752120"/>
                  <a:pt x="3484770" y="2756530"/>
                  <a:pt x="3460530" y="2756530"/>
                </a:cubicBezTo>
                <a:cubicBezTo>
                  <a:pt x="3308493" y="2756530"/>
                  <a:pt x="3202723" y="2708051"/>
                  <a:pt x="3143233" y="2611100"/>
                </a:cubicBezTo>
                <a:cubicBezTo>
                  <a:pt x="3127806" y="2584655"/>
                  <a:pt x="3089253" y="2468974"/>
                  <a:pt x="3027552" y="2264055"/>
                </a:cubicBezTo>
                <a:cubicBezTo>
                  <a:pt x="3005517" y="2290492"/>
                  <a:pt x="2994500" y="2314732"/>
                  <a:pt x="2994500" y="2336766"/>
                </a:cubicBezTo>
                <a:cubicBezTo>
                  <a:pt x="2998910" y="2497616"/>
                  <a:pt x="3003312" y="2584655"/>
                  <a:pt x="3007722" y="2597878"/>
                </a:cubicBezTo>
                <a:cubicBezTo>
                  <a:pt x="3020944" y="2635332"/>
                  <a:pt x="3079335" y="2687115"/>
                  <a:pt x="3182893" y="2753219"/>
                </a:cubicBezTo>
                <a:lnTo>
                  <a:pt x="3196115" y="2802797"/>
                </a:lnTo>
                <a:lnTo>
                  <a:pt x="3189508" y="2819323"/>
                </a:lnTo>
                <a:cubicBezTo>
                  <a:pt x="3147643" y="2841357"/>
                  <a:pt x="3013231" y="2852374"/>
                  <a:pt x="2786270" y="2852374"/>
                </a:cubicBezTo>
                <a:cubicBezTo>
                  <a:pt x="2757628" y="2852374"/>
                  <a:pt x="2722371" y="2829241"/>
                  <a:pt x="2680507" y="2782967"/>
                </a:cubicBezTo>
                <a:cubicBezTo>
                  <a:pt x="2678302" y="2771950"/>
                  <a:pt x="2671695" y="2636438"/>
                  <a:pt x="2660677" y="2376433"/>
                </a:cubicBezTo>
                <a:cubicBezTo>
                  <a:pt x="2651865" y="2211173"/>
                  <a:pt x="2632028" y="2076761"/>
                  <a:pt x="2601181" y="1973195"/>
                </a:cubicBezTo>
                <a:cubicBezTo>
                  <a:pt x="2546095" y="1962178"/>
                  <a:pt x="2524060" y="1956670"/>
                  <a:pt x="2535077" y="1956670"/>
                </a:cubicBezTo>
                <a:cubicBezTo>
                  <a:pt x="2479991" y="1956670"/>
                  <a:pt x="2401221" y="1967137"/>
                  <a:pt x="2298755" y="1988073"/>
                </a:cubicBezTo>
                <a:cubicBezTo>
                  <a:pt x="2196295" y="2009002"/>
                  <a:pt x="2118625" y="2019470"/>
                  <a:pt x="2065743" y="2019470"/>
                </a:cubicBezTo>
                <a:cubicBezTo>
                  <a:pt x="1752849" y="2019470"/>
                  <a:pt x="1504960" y="1913706"/>
                  <a:pt x="1322076" y="1702173"/>
                </a:cubicBezTo>
                <a:cubicBezTo>
                  <a:pt x="1280211" y="1713190"/>
                  <a:pt x="1247159" y="1733020"/>
                  <a:pt x="1222920" y="1761662"/>
                </a:cubicBezTo>
                <a:cubicBezTo>
                  <a:pt x="1185458" y="1805731"/>
                  <a:pt x="1123764" y="1859719"/>
                  <a:pt x="1037824" y="1923618"/>
                </a:cubicBezTo>
                <a:cubicBezTo>
                  <a:pt x="962907" y="1980909"/>
                  <a:pt x="911132" y="2030487"/>
                  <a:pt x="882483" y="2072351"/>
                </a:cubicBezTo>
                <a:cubicBezTo>
                  <a:pt x="840618" y="2136250"/>
                  <a:pt x="819682" y="2219986"/>
                  <a:pt x="819682" y="2323544"/>
                </a:cubicBezTo>
                <a:cubicBezTo>
                  <a:pt x="819682" y="2413887"/>
                  <a:pt x="854939" y="2496517"/>
                  <a:pt x="925453" y="2571433"/>
                </a:cubicBezTo>
                <a:cubicBezTo>
                  <a:pt x="995959" y="2635332"/>
                  <a:pt x="1066473" y="2699238"/>
                  <a:pt x="1136979" y="2763137"/>
                </a:cubicBezTo>
                <a:lnTo>
                  <a:pt x="1146898" y="2799493"/>
                </a:lnTo>
                <a:cubicBezTo>
                  <a:pt x="1102829" y="2839159"/>
                  <a:pt x="1060964" y="2858989"/>
                  <a:pt x="1021298" y="2858989"/>
                </a:cubicBezTo>
                <a:cubicBezTo>
                  <a:pt x="906722" y="2858989"/>
                  <a:pt x="835110" y="2854579"/>
                  <a:pt x="806460" y="2845767"/>
                </a:cubicBezTo>
                <a:cubicBezTo>
                  <a:pt x="753579" y="2830340"/>
                  <a:pt x="702902" y="2785172"/>
                  <a:pt x="654423" y="2710256"/>
                </a:cubicBezTo>
                <a:cubicBezTo>
                  <a:pt x="605951" y="2703641"/>
                  <a:pt x="555824" y="2697033"/>
                  <a:pt x="504041" y="2690419"/>
                </a:cubicBezTo>
                <a:cubicBezTo>
                  <a:pt x="452259" y="2683811"/>
                  <a:pt x="409838" y="2662883"/>
                  <a:pt x="376786" y="2627626"/>
                </a:cubicBezTo>
                <a:cubicBezTo>
                  <a:pt x="350349" y="2539487"/>
                  <a:pt x="322805" y="2450243"/>
                  <a:pt x="294156" y="2359900"/>
                </a:cubicBezTo>
                <a:cubicBezTo>
                  <a:pt x="261111" y="2245324"/>
                  <a:pt x="244586" y="2156087"/>
                  <a:pt x="244586" y="2092181"/>
                </a:cubicBezTo>
                <a:cubicBezTo>
                  <a:pt x="244586" y="2019470"/>
                  <a:pt x="273228" y="1942898"/>
                  <a:pt x="330519" y="1862473"/>
                </a:cubicBezTo>
                <a:cubicBezTo>
                  <a:pt x="387810" y="1782048"/>
                  <a:pt x="416452" y="1719798"/>
                  <a:pt x="416452" y="1675728"/>
                </a:cubicBezTo>
                <a:cubicBezTo>
                  <a:pt x="416452" y="1607420"/>
                  <a:pt x="372383" y="1510469"/>
                  <a:pt x="284245" y="1384876"/>
                </a:cubicBezTo>
                <a:cubicBezTo>
                  <a:pt x="185089" y="1241651"/>
                  <a:pt x="126699" y="1141389"/>
                  <a:pt x="109067" y="1084098"/>
                </a:cubicBezTo>
                <a:lnTo>
                  <a:pt x="105763" y="1219617"/>
                </a:lnTo>
                <a:cubicBezTo>
                  <a:pt x="103566" y="1259276"/>
                  <a:pt x="111272" y="1315461"/>
                  <a:pt x="128904" y="1388180"/>
                </a:cubicBezTo>
                <a:cubicBezTo>
                  <a:pt x="146529" y="1460891"/>
                  <a:pt x="155341" y="1514879"/>
                  <a:pt x="155341" y="1550136"/>
                </a:cubicBezTo>
                <a:cubicBezTo>
                  <a:pt x="155341" y="1686746"/>
                  <a:pt x="127798" y="1753956"/>
                  <a:pt x="72711" y="1751751"/>
                </a:cubicBezTo>
                <a:lnTo>
                  <a:pt x="59496" y="1751751"/>
                </a:lnTo>
                <a:cubicBezTo>
                  <a:pt x="41864" y="1692254"/>
                  <a:pt x="33052" y="1622847"/>
                  <a:pt x="33052" y="1543521"/>
                </a:cubicBezTo>
                <a:cubicBezTo>
                  <a:pt x="33052" y="1514879"/>
                  <a:pt x="36905" y="1472458"/>
                  <a:pt x="44619" y="1416272"/>
                </a:cubicBezTo>
                <a:cubicBezTo>
                  <a:pt x="52332" y="1360087"/>
                  <a:pt x="56185" y="1317666"/>
                  <a:pt x="56185" y="1289024"/>
                </a:cubicBezTo>
                <a:cubicBezTo>
                  <a:pt x="56185" y="1249358"/>
                  <a:pt x="46824" y="1191517"/>
                  <a:pt x="28093" y="1115502"/>
                </a:cubicBezTo>
                <a:cubicBezTo>
                  <a:pt x="9369" y="1039479"/>
                  <a:pt x="0" y="981639"/>
                  <a:pt x="0" y="941979"/>
                </a:cubicBezTo>
                <a:cubicBezTo>
                  <a:pt x="0" y="842824"/>
                  <a:pt x="34158" y="749176"/>
                  <a:pt x="102459" y="661038"/>
                </a:cubicBezTo>
                <a:cubicBezTo>
                  <a:pt x="164161" y="572899"/>
                  <a:pt x="226953" y="483655"/>
                  <a:pt x="290852" y="393319"/>
                </a:cubicBezTo>
                <a:cubicBezTo>
                  <a:pt x="383401" y="269924"/>
                  <a:pt x="453914" y="204919"/>
                  <a:pt x="502386" y="198311"/>
                </a:cubicBezTo>
                <a:cubicBezTo>
                  <a:pt x="539848" y="193901"/>
                  <a:pt x="621371" y="176277"/>
                  <a:pt x="746971" y="145430"/>
                </a:cubicBezTo>
                <a:cubicBezTo>
                  <a:pt x="846127" y="123395"/>
                  <a:pt x="928757" y="112378"/>
                  <a:pt x="994861" y="112378"/>
                </a:cubicBezTo>
                <a:cubicBezTo>
                  <a:pt x="1105033" y="112378"/>
                  <a:pt x="1269194" y="134962"/>
                  <a:pt x="1487335" y="180130"/>
                </a:cubicBezTo>
                <a:cubicBezTo>
                  <a:pt x="1705476" y="225305"/>
                  <a:pt x="1869629" y="247889"/>
                  <a:pt x="1979810" y="247889"/>
                </a:cubicBezTo>
                <a:cubicBezTo>
                  <a:pt x="2109812" y="247889"/>
                  <a:pt x="2299311" y="206574"/>
                  <a:pt x="2548299" y="123944"/>
                </a:cubicBezTo>
                <a:cubicBezTo>
                  <a:pt x="2797295" y="41315"/>
                  <a:pt x="2987885" y="0"/>
                  <a:pt x="3120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1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542314" y="2140619"/>
            <a:ext cx="5416906" cy="2884512"/>
          </a:xfrm>
          <a:custGeom>
            <a:avLst/>
            <a:gdLst>
              <a:gd name="connsiteX0" fmla="*/ 533510 w 5416906"/>
              <a:gd name="connsiteY0" fmla="*/ 2407908 h 2884512"/>
              <a:gd name="connsiteX1" fmla="*/ 522443 w 5416906"/>
              <a:gd name="connsiteY1" fmla="*/ 2411325 h 2884512"/>
              <a:gd name="connsiteX2" fmla="*/ 520840 w 5416906"/>
              <a:gd name="connsiteY2" fmla="*/ 2411022 h 2884512"/>
              <a:gd name="connsiteX3" fmla="*/ 533510 w 5416906"/>
              <a:gd name="connsiteY3" fmla="*/ 2407908 h 2884512"/>
              <a:gd name="connsiteX4" fmla="*/ 878519 w 5416906"/>
              <a:gd name="connsiteY4" fmla="*/ 0 h 2884512"/>
              <a:gd name="connsiteX5" fmla="*/ 1733909 w 5416906"/>
              <a:gd name="connsiteY5" fmla="*/ 78245 h 2884512"/>
              <a:gd name="connsiteX6" fmla="*/ 2585745 w 5416906"/>
              <a:gd name="connsiteY6" fmla="*/ 156498 h 2884512"/>
              <a:gd name="connsiteX7" fmla="*/ 3165496 w 5416906"/>
              <a:gd name="connsiteY7" fmla="*/ 99592 h 2884512"/>
              <a:gd name="connsiteX8" fmla="*/ 3307765 w 5416906"/>
              <a:gd name="connsiteY8" fmla="*/ 60461 h 2884512"/>
              <a:gd name="connsiteX9" fmla="*/ 3446480 w 5416906"/>
              <a:gd name="connsiteY9" fmla="*/ 32012 h 2884512"/>
              <a:gd name="connsiteX10" fmla="*/ 3634990 w 5416906"/>
              <a:gd name="connsiteY10" fmla="*/ 85363 h 2884512"/>
              <a:gd name="connsiteX11" fmla="*/ 4065346 w 5416906"/>
              <a:gd name="connsiteY11" fmla="*/ 476604 h 2884512"/>
              <a:gd name="connsiteX12" fmla="*/ 4296534 w 5416906"/>
              <a:gd name="connsiteY12" fmla="*/ 1067021 h 2884512"/>
              <a:gd name="connsiteX13" fmla="*/ 4573963 w 5416906"/>
              <a:gd name="connsiteY13" fmla="*/ 1611205 h 2884512"/>
              <a:gd name="connsiteX14" fmla="*/ 4776701 w 5416906"/>
              <a:gd name="connsiteY14" fmla="*/ 1700123 h 2884512"/>
              <a:gd name="connsiteX15" fmla="*/ 4787367 w 5416906"/>
              <a:gd name="connsiteY15" fmla="*/ 1966879 h 2884512"/>
              <a:gd name="connsiteX16" fmla="*/ 5036338 w 5416906"/>
              <a:gd name="connsiteY16" fmla="*/ 2098475 h 2884512"/>
              <a:gd name="connsiteX17" fmla="*/ 5235514 w 5416906"/>
              <a:gd name="connsiteY17" fmla="*/ 1941977 h 2884512"/>
              <a:gd name="connsiteX18" fmla="*/ 5128812 w 5416906"/>
              <a:gd name="connsiteY18" fmla="*/ 1792597 h 2884512"/>
              <a:gd name="connsiteX19" fmla="*/ 5063014 w 5416906"/>
              <a:gd name="connsiteY19" fmla="*/ 1813936 h 2884512"/>
              <a:gd name="connsiteX20" fmla="*/ 4997215 w 5416906"/>
              <a:gd name="connsiteY20" fmla="*/ 1835275 h 2884512"/>
              <a:gd name="connsiteX21" fmla="*/ 4931417 w 5416906"/>
              <a:gd name="connsiteY21" fmla="*/ 1796152 h 2884512"/>
              <a:gd name="connsiteX22" fmla="*/ 4897624 w 5416906"/>
              <a:gd name="connsiteY22" fmla="*/ 1721462 h 2884512"/>
              <a:gd name="connsiteX23" fmla="*/ 4918971 w 5416906"/>
              <a:gd name="connsiteY23" fmla="*/ 1636099 h 2884512"/>
              <a:gd name="connsiteX24" fmla="*/ 5050567 w 5416906"/>
              <a:gd name="connsiteY24" fmla="*/ 1540070 h 2884512"/>
              <a:gd name="connsiteX25" fmla="*/ 5299539 w 5416906"/>
              <a:gd name="connsiteY25" fmla="*/ 1607642 h 2884512"/>
              <a:gd name="connsiteX26" fmla="*/ 5416906 w 5416906"/>
              <a:gd name="connsiteY26" fmla="*/ 1813936 h 2884512"/>
              <a:gd name="connsiteX27" fmla="*/ 5381347 w 5416906"/>
              <a:gd name="connsiteY27" fmla="*/ 2006001 h 2884512"/>
              <a:gd name="connsiteX28" fmla="*/ 5000771 w 5416906"/>
              <a:gd name="connsiteY28" fmla="*/ 2311879 h 2884512"/>
              <a:gd name="connsiteX29" fmla="*/ 4815823 w 5416906"/>
              <a:gd name="connsiteY29" fmla="*/ 2272757 h 2884512"/>
              <a:gd name="connsiteX30" fmla="*/ 4822934 w 5416906"/>
              <a:gd name="connsiteY30" fmla="*/ 2402571 h 2884512"/>
              <a:gd name="connsiteX31" fmla="*/ 4830052 w 5416906"/>
              <a:gd name="connsiteY31" fmla="*/ 2532394 h 2884512"/>
              <a:gd name="connsiteX32" fmla="*/ 4751799 w 5416906"/>
              <a:gd name="connsiteY32" fmla="*/ 2703120 h 2884512"/>
              <a:gd name="connsiteX33" fmla="*/ 4570407 w 5416906"/>
              <a:gd name="connsiteY33" fmla="*/ 2735132 h 2884512"/>
              <a:gd name="connsiteX34" fmla="*/ 4367677 w 5416906"/>
              <a:gd name="connsiteY34" fmla="*/ 2720904 h 2884512"/>
              <a:gd name="connsiteX35" fmla="*/ 4353448 w 5416906"/>
              <a:gd name="connsiteY35" fmla="*/ 2660442 h 2884512"/>
              <a:gd name="connsiteX36" fmla="*/ 4415691 w 5416906"/>
              <a:gd name="connsiteY36" fmla="*/ 2555514 h 2884512"/>
              <a:gd name="connsiteX37" fmla="*/ 4538395 w 5416906"/>
              <a:gd name="connsiteY37" fmla="*/ 2511055 h 2884512"/>
              <a:gd name="connsiteX38" fmla="*/ 4634424 w 5416906"/>
              <a:gd name="connsiteY38" fmla="*/ 2479043 h 2884512"/>
              <a:gd name="connsiteX39" fmla="*/ 4645097 w 5416906"/>
              <a:gd name="connsiteY39" fmla="*/ 2361675 h 2884512"/>
              <a:gd name="connsiteX40" fmla="*/ 4442366 w 5416906"/>
              <a:gd name="connsiteY40" fmla="*/ 1945532 h 2884512"/>
              <a:gd name="connsiteX41" fmla="*/ 4040452 w 5416906"/>
              <a:gd name="connsiteY41" fmla="*/ 1671666 h 2884512"/>
              <a:gd name="connsiteX42" fmla="*/ 3869725 w 5416906"/>
              <a:gd name="connsiteY42" fmla="*/ 1543626 h 2884512"/>
              <a:gd name="connsiteX43" fmla="*/ 3684778 w 5416906"/>
              <a:gd name="connsiteY43" fmla="*/ 1436923 h 2884512"/>
              <a:gd name="connsiteX44" fmla="*/ 3613643 w 5416906"/>
              <a:gd name="connsiteY44" fmla="*/ 1899299 h 2884512"/>
              <a:gd name="connsiteX45" fmla="*/ 3666995 w 5416906"/>
              <a:gd name="connsiteY45" fmla="*/ 2096693 h 2884512"/>
              <a:gd name="connsiteX46" fmla="*/ 3720345 w 5416906"/>
              <a:gd name="connsiteY46" fmla="*/ 2272757 h 2884512"/>
              <a:gd name="connsiteX47" fmla="*/ 3535398 w 5416906"/>
              <a:gd name="connsiteY47" fmla="*/ 2557295 h 2884512"/>
              <a:gd name="connsiteX48" fmla="*/ 3272198 w 5416906"/>
              <a:gd name="connsiteY48" fmla="*/ 2848945 h 2884512"/>
              <a:gd name="connsiteX49" fmla="*/ 2916525 w 5416906"/>
              <a:gd name="connsiteY49" fmla="*/ 2884512 h 2884512"/>
              <a:gd name="connsiteX50" fmla="*/ 2863173 w 5416906"/>
              <a:gd name="connsiteY50" fmla="*/ 2863173 h 2884512"/>
              <a:gd name="connsiteX51" fmla="*/ 2856055 w 5416906"/>
              <a:gd name="connsiteY51" fmla="*/ 2838279 h 2884512"/>
              <a:gd name="connsiteX52" fmla="*/ 2866729 w 5416906"/>
              <a:gd name="connsiteY52" fmla="*/ 2784928 h 2884512"/>
              <a:gd name="connsiteX53" fmla="*/ 2952092 w 5416906"/>
              <a:gd name="connsiteY53" fmla="*/ 2699565 h 2884512"/>
              <a:gd name="connsiteX54" fmla="*/ 3080133 w 5416906"/>
              <a:gd name="connsiteY54" fmla="*/ 2692447 h 2884512"/>
              <a:gd name="connsiteX55" fmla="*/ 3254415 w 5416906"/>
              <a:gd name="connsiteY55" fmla="*/ 2496826 h 2884512"/>
              <a:gd name="connsiteX56" fmla="*/ 3332667 w 5416906"/>
              <a:gd name="connsiteY56" fmla="*/ 2222961 h 2884512"/>
              <a:gd name="connsiteX57" fmla="*/ 3154831 w 5416906"/>
              <a:gd name="connsiteY57" fmla="*/ 1813936 h 2884512"/>
              <a:gd name="connsiteX58" fmla="*/ 2973431 w 5416906"/>
              <a:gd name="connsiteY58" fmla="*/ 1397801 h 2884512"/>
              <a:gd name="connsiteX59" fmla="*/ 2895185 w 5416906"/>
              <a:gd name="connsiteY59" fmla="*/ 1465373 h 2884512"/>
              <a:gd name="connsiteX60" fmla="*/ 2663998 w 5416906"/>
              <a:gd name="connsiteY60" fmla="*/ 1591640 h 2884512"/>
              <a:gd name="connsiteX61" fmla="*/ 2411463 w 5416906"/>
              <a:gd name="connsiteY61" fmla="*/ 1657438 h 2884512"/>
              <a:gd name="connsiteX62" fmla="*/ 2201622 w 5416906"/>
              <a:gd name="connsiteY62" fmla="*/ 1618315 h 2884512"/>
              <a:gd name="connsiteX63" fmla="*/ 1988218 w 5416906"/>
              <a:gd name="connsiteY63" fmla="*/ 1582748 h 2884512"/>
              <a:gd name="connsiteX64" fmla="*/ 1913520 w 5416906"/>
              <a:gd name="connsiteY64" fmla="*/ 1586303 h 2884512"/>
              <a:gd name="connsiteX65" fmla="*/ 1895744 w 5416906"/>
              <a:gd name="connsiteY65" fmla="*/ 1853059 h 2884512"/>
              <a:gd name="connsiteX66" fmla="*/ 1915301 w 5416906"/>
              <a:gd name="connsiteY66" fmla="*/ 2082473 h 2884512"/>
              <a:gd name="connsiteX67" fmla="*/ 1934867 w 5416906"/>
              <a:gd name="connsiteY67" fmla="*/ 2311879 h 2884512"/>
              <a:gd name="connsiteX68" fmla="*/ 1870842 w 5416906"/>
              <a:gd name="connsiteY68" fmla="*/ 2639096 h 2884512"/>
              <a:gd name="connsiteX69" fmla="*/ 1757030 w 5416906"/>
              <a:gd name="connsiteY69" fmla="*/ 2660442 h 2884512"/>
              <a:gd name="connsiteX70" fmla="*/ 1515168 w 5416906"/>
              <a:gd name="connsiteY70" fmla="*/ 2614202 h 2884512"/>
              <a:gd name="connsiteX71" fmla="*/ 1500948 w 5416906"/>
              <a:gd name="connsiteY71" fmla="*/ 2582189 h 2884512"/>
              <a:gd name="connsiteX72" fmla="*/ 1520505 w 5416906"/>
              <a:gd name="connsiteY72" fmla="*/ 2525283 h 2884512"/>
              <a:gd name="connsiteX73" fmla="*/ 1543625 w 5416906"/>
              <a:gd name="connsiteY73" fmla="*/ 2464822 h 2884512"/>
              <a:gd name="connsiteX74" fmla="*/ 1586303 w 5416906"/>
              <a:gd name="connsiteY74" fmla="*/ 2436365 h 2884512"/>
              <a:gd name="connsiteX75" fmla="*/ 1639654 w 5416906"/>
              <a:gd name="connsiteY75" fmla="*/ 2436365 h 2884512"/>
              <a:gd name="connsiteX76" fmla="*/ 1693005 w 5416906"/>
              <a:gd name="connsiteY76" fmla="*/ 2439920 h 2884512"/>
              <a:gd name="connsiteX77" fmla="*/ 1696560 w 5416906"/>
              <a:gd name="connsiteY77" fmla="*/ 2397242 h 2884512"/>
              <a:gd name="connsiteX78" fmla="*/ 1609423 w 5416906"/>
              <a:gd name="connsiteY78" fmla="*/ 1947314 h 2884512"/>
              <a:gd name="connsiteX79" fmla="*/ 1479601 w 5416906"/>
              <a:gd name="connsiteY79" fmla="*/ 1536507 h 2884512"/>
              <a:gd name="connsiteX80" fmla="*/ 1358670 w 5416906"/>
              <a:gd name="connsiteY80" fmla="*/ 1508058 h 2884512"/>
              <a:gd name="connsiteX81" fmla="*/ 1259086 w 5416906"/>
              <a:gd name="connsiteY81" fmla="*/ 1436923 h 2884512"/>
              <a:gd name="connsiteX82" fmla="*/ 1042119 w 5416906"/>
              <a:gd name="connsiteY82" fmla="*/ 2045124 h 2884512"/>
              <a:gd name="connsiteX83" fmla="*/ 771816 w 5416906"/>
              <a:gd name="connsiteY83" fmla="*/ 2617757 h 2884512"/>
              <a:gd name="connsiteX84" fmla="*/ 707792 w 5416906"/>
              <a:gd name="connsiteY84" fmla="*/ 2626649 h 2884512"/>
              <a:gd name="connsiteX85" fmla="*/ 643768 w 5416906"/>
              <a:gd name="connsiteY85" fmla="*/ 2635541 h 2884512"/>
              <a:gd name="connsiteX86" fmla="*/ 455265 w 5416906"/>
              <a:gd name="connsiteY86" fmla="*/ 2550177 h 2884512"/>
              <a:gd name="connsiteX87" fmla="*/ 458820 w 5416906"/>
              <a:gd name="connsiteY87" fmla="*/ 2475487 h 2884512"/>
              <a:gd name="connsiteX88" fmla="*/ 515504 w 5416906"/>
              <a:gd name="connsiteY88" fmla="*/ 2413467 h 2884512"/>
              <a:gd name="connsiteX89" fmla="*/ 522443 w 5416906"/>
              <a:gd name="connsiteY89" fmla="*/ 2411325 h 2884512"/>
              <a:gd name="connsiteX90" fmla="*/ 532621 w 5416906"/>
              <a:gd name="connsiteY90" fmla="*/ 2413247 h 2884512"/>
              <a:gd name="connsiteX91" fmla="*/ 629547 w 5416906"/>
              <a:gd name="connsiteY91" fmla="*/ 2415026 h 2884512"/>
              <a:gd name="connsiteX92" fmla="*/ 764698 w 5416906"/>
              <a:gd name="connsiteY92" fmla="*/ 2048679 h 2884512"/>
              <a:gd name="connsiteX93" fmla="*/ 796710 w 5416906"/>
              <a:gd name="connsiteY93" fmla="*/ 1607642 h 2884512"/>
              <a:gd name="connsiteX94" fmla="*/ 697119 w 5416906"/>
              <a:gd name="connsiteY94" fmla="*/ 864290 h 2884512"/>
              <a:gd name="connsiteX95" fmla="*/ 586861 w 5416906"/>
              <a:gd name="connsiteY95" fmla="*/ 1013670 h 2884512"/>
              <a:gd name="connsiteX96" fmla="*/ 405469 w 5416906"/>
              <a:gd name="connsiteY96" fmla="*/ 1088360 h 2884512"/>
              <a:gd name="connsiteX97" fmla="*/ 505061 w 5416906"/>
              <a:gd name="connsiteY97" fmla="*/ 1134601 h 2884512"/>
              <a:gd name="connsiteX98" fmla="*/ 366339 w 5416906"/>
              <a:gd name="connsiteY98" fmla="*/ 1102589 h 2884512"/>
              <a:gd name="connsiteX99" fmla="*/ 352118 w 5416906"/>
              <a:gd name="connsiteY99" fmla="*/ 1116817 h 2884512"/>
              <a:gd name="connsiteX100" fmla="*/ 430363 w 5416906"/>
              <a:gd name="connsiteY100" fmla="*/ 1159495 h 2884512"/>
              <a:gd name="connsiteX101" fmla="*/ 330779 w 5416906"/>
              <a:gd name="connsiteY101" fmla="*/ 1141711 h 2884512"/>
              <a:gd name="connsiteX102" fmla="*/ 433926 w 5416906"/>
              <a:gd name="connsiteY102" fmla="*/ 1219964 h 2884512"/>
              <a:gd name="connsiteX103" fmla="*/ 334335 w 5416906"/>
              <a:gd name="connsiteY103" fmla="*/ 1177279 h 2884512"/>
              <a:gd name="connsiteX104" fmla="*/ 561967 w 5416906"/>
              <a:gd name="connsiteY104" fmla="*/ 1387128 h 2884512"/>
              <a:gd name="connsiteX105" fmla="*/ 305878 w 5416906"/>
              <a:gd name="connsiteY105" fmla="*/ 1195062 h 2884512"/>
              <a:gd name="connsiteX106" fmla="*/ 412580 w 5416906"/>
              <a:gd name="connsiteY106" fmla="*/ 1323103 h 2884512"/>
              <a:gd name="connsiteX107" fmla="*/ 288094 w 5416906"/>
              <a:gd name="connsiteY107" fmla="*/ 1219964 h 2884512"/>
              <a:gd name="connsiteX108" fmla="*/ 224077 w 5416906"/>
              <a:gd name="connsiteY108" fmla="*/ 1262642 h 2884512"/>
              <a:gd name="connsiteX109" fmla="*/ 177837 w 5416906"/>
              <a:gd name="connsiteY109" fmla="*/ 1273315 h 2884512"/>
              <a:gd name="connsiteX110" fmla="*/ 149387 w 5416906"/>
              <a:gd name="connsiteY110" fmla="*/ 1269752 h 2884512"/>
              <a:gd name="connsiteX111" fmla="*/ 0 w 5416906"/>
              <a:gd name="connsiteY111" fmla="*/ 1017225 h 2884512"/>
              <a:gd name="connsiteX112" fmla="*/ 12455 w 5416906"/>
              <a:gd name="connsiteY112" fmla="*/ 962101 h 2884512"/>
              <a:gd name="connsiteX113" fmla="*/ 24894 w 5416906"/>
              <a:gd name="connsiteY113" fmla="*/ 903413 h 2884512"/>
              <a:gd name="connsiteX114" fmla="*/ 14228 w 5416906"/>
              <a:gd name="connsiteY114" fmla="*/ 826941 h 2884512"/>
              <a:gd name="connsiteX115" fmla="*/ 3555 w 5416906"/>
              <a:gd name="connsiteY115" fmla="*/ 750470 h 2884512"/>
              <a:gd name="connsiteX116" fmla="*/ 156498 w 5416906"/>
              <a:gd name="connsiteY116" fmla="*/ 387686 h 2884512"/>
              <a:gd name="connsiteX117" fmla="*/ 362784 w 5416906"/>
              <a:gd name="connsiteY117" fmla="*/ 110257 h 2884512"/>
              <a:gd name="connsiteX118" fmla="*/ 387686 w 5416906"/>
              <a:gd name="connsiteY118" fmla="*/ 120930 h 2884512"/>
              <a:gd name="connsiteX119" fmla="*/ 405469 w 5416906"/>
              <a:gd name="connsiteY119" fmla="*/ 195620 h 2884512"/>
              <a:gd name="connsiteX120" fmla="*/ 629547 w 5416906"/>
              <a:gd name="connsiteY120" fmla="*/ 71135 h 2884512"/>
              <a:gd name="connsiteX121" fmla="*/ 878519 w 5416906"/>
              <a:gd name="connsiteY121" fmla="*/ 0 h 288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416906" h="2884512">
                <a:moveTo>
                  <a:pt x="533510" y="2407908"/>
                </a:moveTo>
                <a:lnTo>
                  <a:pt x="522443" y="2411325"/>
                </a:lnTo>
                <a:lnTo>
                  <a:pt x="520840" y="2411022"/>
                </a:lnTo>
                <a:cubicBezTo>
                  <a:pt x="520988" y="2410133"/>
                  <a:pt x="525212" y="2409095"/>
                  <a:pt x="533510" y="2407908"/>
                </a:cubicBezTo>
                <a:close/>
                <a:moveTo>
                  <a:pt x="878519" y="0"/>
                </a:moveTo>
                <a:cubicBezTo>
                  <a:pt x="1070576" y="0"/>
                  <a:pt x="1355706" y="26084"/>
                  <a:pt x="1733909" y="78245"/>
                </a:cubicBezTo>
                <a:cubicBezTo>
                  <a:pt x="2112112" y="130414"/>
                  <a:pt x="2396052" y="156498"/>
                  <a:pt x="2585745" y="156498"/>
                </a:cubicBezTo>
                <a:cubicBezTo>
                  <a:pt x="2780183" y="156498"/>
                  <a:pt x="2973431" y="137524"/>
                  <a:pt x="3165496" y="99592"/>
                </a:cubicBezTo>
                <a:cubicBezTo>
                  <a:pt x="3182089" y="97219"/>
                  <a:pt x="3229521" y="84173"/>
                  <a:pt x="3307765" y="60461"/>
                </a:cubicBezTo>
                <a:cubicBezTo>
                  <a:pt x="3367045" y="41495"/>
                  <a:pt x="3413277" y="32012"/>
                  <a:pt x="3446480" y="32012"/>
                </a:cubicBezTo>
                <a:cubicBezTo>
                  <a:pt x="3470191" y="32012"/>
                  <a:pt x="3533033" y="49796"/>
                  <a:pt x="3634990" y="85363"/>
                </a:cubicBezTo>
                <a:cubicBezTo>
                  <a:pt x="3812827" y="147015"/>
                  <a:pt x="3956279" y="277428"/>
                  <a:pt x="4065346" y="476604"/>
                </a:cubicBezTo>
                <a:cubicBezTo>
                  <a:pt x="4110404" y="559595"/>
                  <a:pt x="4187467" y="756398"/>
                  <a:pt x="4296534" y="1067021"/>
                </a:cubicBezTo>
                <a:cubicBezTo>
                  <a:pt x="4386643" y="1318366"/>
                  <a:pt x="4479116" y="1499758"/>
                  <a:pt x="4573963" y="1611205"/>
                </a:cubicBezTo>
                <a:cubicBezTo>
                  <a:pt x="4702011" y="1658628"/>
                  <a:pt x="4769583" y="1688268"/>
                  <a:pt x="4776701" y="1700123"/>
                </a:cubicBezTo>
                <a:cubicBezTo>
                  <a:pt x="4783811" y="1711979"/>
                  <a:pt x="4787367" y="1800898"/>
                  <a:pt x="4787367" y="1966879"/>
                </a:cubicBezTo>
                <a:cubicBezTo>
                  <a:pt x="4849019" y="2047497"/>
                  <a:pt x="4932009" y="2091365"/>
                  <a:pt x="5036338" y="2098475"/>
                </a:cubicBezTo>
                <a:cubicBezTo>
                  <a:pt x="5169125" y="2062908"/>
                  <a:pt x="5235514" y="2010739"/>
                  <a:pt x="5235514" y="1941977"/>
                </a:cubicBezTo>
                <a:cubicBezTo>
                  <a:pt x="5235514" y="1842393"/>
                  <a:pt x="5199947" y="1792597"/>
                  <a:pt x="5128812" y="1792597"/>
                </a:cubicBezTo>
                <a:cubicBezTo>
                  <a:pt x="5112219" y="1792597"/>
                  <a:pt x="5090289" y="1799707"/>
                  <a:pt x="5063014" y="1813936"/>
                </a:cubicBezTo>
                <a:cubicBezTo>
                  <a:pt x="5035747" y="1828164"/>
                  <a:pt x="5013809" y="1835275"/>
                  <a:pt x="4997215" y="1835275"/>
                </a:cubicBezTo>
                <a:cubicBezTo>
                  <a:pt x="4975877" y="1835275"/>
                  <a:pt x="4953939" y="1822237"/>
                  <a:pt x="4931417" y="1796152"/>
                </a:cubicBezTo>
                <a:cubicBezTo>
                  <a:pt x="4908889" y="1770068"/>
                  <a:pt x="4897624" y="1745174"/>
                  <a:pt x="4897624" y="1721462"/>
                </a:cubicBezTo>
                <a:cubicBezTo>
                  <a:pt x="4902369" y="1709607"/>
                  <a:pt x="4909487" y="1681150"/>
                  <a:pt x="4918971" y="1636099"/>
                </a:cubicBezTo>
                <a:cubicBezTo>
                  <a:pt x="4947420" y="1591049"/>
                  <a:pt x="4991288" y="1559036"/>
                  <a:pt x="5050567" y="1540070"/>
                </a:cubicBezTo>
                <a:cubicBezTo>
                  <a:pt x="5171497" y="1561409"/>
                  <a:pt x="5254488" y="1583931"/>
                  <a:pt x="5299539" y="1607642"/>
                </a:cubicBezTo>
                <a:cubicBezTo>
                  <a:pt x="5377791" y="1650328"/>
                  <a:pt x="5416906" y="1719090"/>
                  <a:pt x="5416906" y="1813936"/>
                </a:cubicBezTo>
                <a:cubicBezTo>
                  <a:pt x="5416906" y="1918265"/>
                  <a:pt x="5405058" y="1982290"/>
                  <a:pt x="5381347" y="2006001"/>
                </a:cubicBezTo>
                <a:cubicBezTo>
                  <a:pt x="5324433" y="2209922"/>
                  <a:pt x="5197581" y="2311879"/>
                  <a:pt x="5000771" y="2311879"/>
                </a:cubicBezTo>
                <a:cubicBezTo>
                  <a:pt x="4950983" y="2311879"/>
                  <a:pt x="4889323" y="2298841"/>
                  <a:pt x="4815823" y="2272757"/>
                </a:cubicBezTo>
                <a:cubicBezTo>
                  <a:pt x="4815823" y="2301206"/>
                  <a:pt x="4818197" y="2344482"/>
                  <a:pt x="4822934" y="2402571"/>
                </a:cubicBezTo>
                <a:cubicBezTo>
                  <a:pt x="4827679" y="2460668"/>
                  <a:pt x="4830052" y="2503944"/>
                  <a:pt x="4830052" y="2532394"/>
                </a:cubicBezTo>
                <a:cubicBezTo>
                  <a:pt x="4830052" y="2594045"/>
                  <a:pt x="4803968" y="2650952"/>
                  <a:pt x="4751799" y="2703120"/>
                </a:cubicBezTo>
                <a:cubicBezTo>
                  <a:pt x="4664071" y="2724459"/>
                  <a:pt x="4603602" y="2735132"/>
                  <a:pt x="4570407" y="2735132"/>
                </a:cubicBezTo>
                <a:cubicBezTo>
                  <a:pt x="4563297" y="2735132"/>
                  <a:pt x="4495717" y="2730387"/>
                  <a:pt x="4367677" y="2720904"/>
                </a:cubicBezTo>
                <a:cubicBezTo>
                  <a:pt x="4358193" y="2701938"/>
                  <a:pt x="4353448" y="2681781"/>
                  <a:pt x="4353448" y="2660442"/>
                </a:cubicBezTo>
                <a:cubicBezTo>
                  <a:pt x="4353448" y="2620130"/>
                  <a:pt x="4374195" y="2585153"/>
                  <a:pt x="4415691" y="2555514"/>
                </a:cubicBezTo>
                <a:cubicBezTo>
                  <a:pt x="4457186" y="2525874"/>
                  <a:pt x="4498090" y="2511055"/>
                  <a:pt x="4538395" y="2511055"/>
                </a:cubicBezTo>
                <a:cubicBezTo>
                  <a:pt x="4592929" y="2511055"/>
                  <a:pt x="4624941" y="2500389"/>
                  <a:pt x="4634424" y="2479043"/>
                </a:cubicBezTo>
                <a:cubicBezTo>
                  <a:pt x="4641542" y="2469559"/>
                  <a:pt x="4645097" y="2430437"/>
                  <a:pt x="4645097" y="2361675"/>
                </a:cubicBezTo>
                <a:cubicBezTo>
                  <a:pt x="4645097" y="2205177"/>
                  <a:pt x="4577517" y="2066463"/>
                  <a:pt x="4442366" y="1945532"/>
                </a:cubicBezTo>
                <a:cubicBezTo>
                  <a:pt x="4404426" y="1912337"/>
                  <a:pt x="4270457" y="1821046"/>
                  <a:pt x="4040452" y="1671666"/>
                </a:cubicBezTo>
                <a:cubicBezTo>
                  <a:pt x="4028596" y="1664556"/>
                  <a:pt x="3971690" y="1621871"/>
                  <a:pt x="3869725" y="1543626"/>
                </a:cubicBezTo>
                <a:cubicBezTo>
                  <a:pt x="3805709" y="1493830"/>
                  <a:pt x="3744057" y="1458262"/>
                  <a:pt x="3684778" y="1436923"/>
                </a:cubicBezTo>
                <a:cubicBezTo>
                  <a:pt x="3637355" y="1586303"/>
                  <a:pt x="3613643" y="1740429"/>
                  <a:pt x="3613643" y="1899299"/>
                </a:cubicBezTo>
                <a:cubicBezTo>
                  <a:pt x="3613643" y="1946722"/>
                  <a:pt x="3631427" y="2012520"/>
                  <a:pt x="3666995" y="2096693"/>
                </a:cubicBezTo>
                <a:cubicBezTo>
                  <a:pt x="3702562" y="2180874"/>
                  <a:pt x="3720345" y="2239562"/>
                  <a:pt x="3720345" y="2272757"/>
                </a:cubicBezTo>
                <a:cubicBezTo>
                  <a:pt x="3720345" y="2348629"/>
                  <a:pt x="3658701" y="2443475"/>
                  <a:pt x="3535398" y="2557295"/>
                </a:cubicBezTo>
                <a:cubicBezTo>
                  <a:pt x="3388383" y="2694819"/>
                  <a:pt x="3300647" y="2792039"/>
                  <a:pt x="3272198" y="2848945"/>
                </a:cubicBezTo>
                <a:cubicBezTo>
                  <a:pt x="3255605" y="2858428"/>
                  <a:pt x="3137039" y="2870284"/>
                  <a:pt x="2916525" y="2884512"/>
                </a:cubicBezTo>
                <a:lnTo>
                  <a:pt x="2863173" y="2863173"/>
                </a:lnTo>
                <a:cubicBezTo>
                  <a:pt x="2858436" y="2856063"/>
                  <a:pt x="2856055" y="2847762"/>
                  <a:pt x="2856055" y="2838279"/>
                </a:cubicBezTo>
                <a:cubicBezTo>
                  <a:pt x="2856055" y="2833534"/>
                  <a:pt x="2859618" y="2815750"/>
                  <a:pt x="2866729" y="2784928"/>
                </a:cubicBezTo>
                <a:cubicBezTo>
                  <a:pt x="2899931" y="2735132"/>
                  <a:pt x="2928380" y="2706675"/>
                  <a:pt x="2952092" y="2699565"/>
                </a:cubicBezTo>
                <a:cubicBezTo>
                  <a:pt x="2966320" y="2694819"/>
                  <a:pt x="3008998" y="2692447"/>
                  <a:pt x="3080133" y="2692447"/>
                </a:cubicBezTo>
                <a:cubicBezTo>
                  <a:pt x="3137039" y="2692447"/>
                  <a:pt x="3195128" y="2627240"/>
                  <a:pt x="3254415" y="2496826"/>
                </a:cubicBezTo>
                <a:cubicBezTo>
                  <a:pt x="3306575" y="2380641"/>
                  <a:pt x="3332667" y="2289350"/>
                  <a:pt x="3332667" y="2222961"/>
                </a:cubicBezTo>
                <a:cubicBezTo>
                  <a:pt x="3327922" y="2211105"/>
                  <a:pt x="3268643" y="2074763"/>
                  <a:pt x="3154831" y="1813936"/>
                </a:cubicBezTo>
                <a:cubicBezTo>
                  <a:pt x="3038637" y="1541253"/>
                  <a:pt x="2978176" y="1402539"/>
                  <a:pt x="2973431" y="1397801"/>
                </a:cubicBezTo>
                <a:cubicBezTo>
                  <a:pt x="2947347" y="1433368"/>
                  <a:pt x="2921262" y="1455890"/>
                  <a:pt x="2895185" y="1465373"/>
                </a:cubicBezTo>
                <a:cubicBezTo>
                  <a:pt x="2850135" y="1505685"/>
                  <a:pt x="2773065" y="1547772"/>
                  <a:pt x="2663998" y="1591640"/>
                </a:cubicBezTo>
                <a:cubicBezTo>
                  <a:pt x="2554923" y="1635508"/>
                  <a:pt x="2470750" y="1657438"/>
                  <a:pt x="2411463" y="1657438"/>
                </a:cubicBezTo>
                <a:cubicBezTo>
                  <a:pt x="2364048" y="1657438"/>
                  <a:pt x="2294095" y="1644400"/>
                  <a:pt x="2201622" y="1618315"/>
                </a:cubicBezTo>
                <a:cubicBezTo>
                  <a:pt x="2109148" y="1592231"/>
                  <a:pt x="2038006" y="1580375"/>
                  <a:pt x="1988218" y="1582748"/>
                </a:cubicBezTo>
                <a:lnTo>
                  <a:pt x="1913520" y="1586303"/>
                </a:lnTo>
                <a:cubicBezTo>
                  <a:pt x="1901664" y="1681150"/>
                  <a:pt x="1895744" y="1770068"/>
                  <a:pt x="1895744" y="1853059"/>
                </a:cubicBezTo>
                <a:cubicBezTo>
                  <a:pt x="1895744" y="1905227"/>
                  <a:pt x="1902255" y="1981698"/>
                  <a:pt x="1915301" y="2082473"/>
                </a:cubicBezTo>
                <a:cubicBezTo>
                  <a:pt x="1928347" y="2183247"/>
                  <a:pt x="1934867" y="2259710"/>
                  <a:pt x="1934867" y="2311879"/>
                </a:cubicBezTo>
                <a:cubicBezTo>
                  <a:pt x="1934867" y="2430437"/>
                  <a:pt x="1913520" y="2539512"/>
                  <a:pt x="1870842" y="2639096"/>
                </a:cubicBezTo>
                <a:cubicBezTo>
                  <a:pt x="1832910" y="2653324"/>
                  <a:pt x="1794962" y="2660442"/>
                  <a:pt x="1757030" y="2660442"/>
                </a:cubicBezTo>
                <a:cubicBezTo>
                  <a:pt x="1683522" y="2660442"/>
                  <a:pt x="1602904" y="2645024"/>
                  <a:pt x="1515168" y="2614202"/>
                </a:cubicBezTo>
                <a:cubicBezTo>
                  <a:pt x="1505685" y="2604719"/>
                  <a:pt x="1500948" y="2594045"/>
                  <a:pt x="1500948" y="2582189"/>
                </a:cubicBezTo>
                <a:cubicBezTo>
                  <a:pt x="1500948" y="2572706"/>
                  <a:pt x="1507467" y="2553740"/>
                  <a:pt x="1520505" y="2525283"/>
                </a:cubicBezTo>
                <a:cubicBezTo>
                  <a:pt x="1533543" y="2496826"/>
                  <a:pt x="1541253" y="2476670"/>
                  <a:pt x="1543625" y="2464822"/>
                </a:cubicBezTo>
                <a:cubicBezTo>
                  <a:pt x="1555481" y="2448221"/>
                  <a:pt x="1569702" y="2438738"/>
                  <a:pt x="1586303" y="2436365"/>
                </a:cubicBezTo>
                <a:cubicBezTo>
                  <a:pt x="1598159" y="2433992"/>
                  <a:pt x="1615942" y="2433992"/>
                  <a:pt x="1639654" y="2436365"/>
                </a:cubicBezTo>
                <a:cubicBezTo>
                  <a:pt x="1668111" y="2438738"/>
                  <a:pt x="1685895" y="2439920"/>
                  <a:pt x="1693005" y="2439920"/>
                </a:cubicBezTo>
                <a:lnTo>
                  <a:pt x="1696560" y="2397242"/>
                </a:lnTo>
                <a:cubicBezTo>
                  <a:pt x="1701306" y="2347446"/>
                  <a:pt x="1672258" y="2197468"/>
                  <a:pt x="1609423" y="1947314"/>
                </a:cubicBezTo>
                <a:cubicBezTo>
                  <a:pt x="1546581" y="1697160"/>
                  <a:pt x="1503312" y="1560219"/>
                  <a:pt x="1479601" y="1536507"/>
                </a:cubicBezTo>
                <a:cubicBezTo>
                  <a:pt x="1439288" y="1527024"/>
                  <a:pt x="1398983" y="1517541"/>
                  <a:pt x="1358670" y="1508058"/>
                </a:cubicBezTo>
                <a:cubicBezTo>
                  <a:pt x="1311255" y="1491457"/>
                  <a:pt x="1278052" y="1467745"/>
                  <a:pt x="1259086" y="1436923"/>
                </a:cubicBezTo>
                <a:cubicBezTo>
                  <a:pt x="1185579" y="1543626"/>
                  <a:pt x="1113262" y="1746356"/>
                  <a:pt x="1042119" y="2045124"/>
                </a:cubicBezTo>
                <a:cubicBezTo>
                  <a:pt x="978102" y="2313062"/>
                  <a:pt x="887994" y="2503944"/>
                  <a:pt x="771816" y="2617757"/>
                </a:cubicBezTo>
                <a:cubicBezTo>
                  <a:pt x="757580" y="2617757"/>
                  <a:pt x="736249" y="2620721"/>
                  <a:pt x="707792" y="2626649"/>
                </a:cubicBezTo>
                <a:cubicBezTo>
                  <a:pt x="679335" y="2632577"/>
                  <a:pt x="657996" y="2635541"/>
                  <a:pt x="643768" y="2635541"/>
                </a:cubicBezTo>
                <a:cubicBezTo>
                  <a:pt x="515727" y="2635541"/>
                  <a:pt x="452893" y="2607091"/>
                  <a:pt x="455265" y="2550177"/>
                </a:cubicBezTo>
                <a:lnTo>
                  <a:pt x="458820" y="2475487"/>
                </a:lnTo>
                <a:cubicBezTo>
                  <a:pt x="478378" y="2443479"/>
                  <a:pt x="497274" y="2422805"/>
                  <a:pt x="515504" y="2413467"/>
                </a:cubicBezTo>
                <a:lnTo>
                  <a:pt x="522443" y="2411325"/>
                </a:lnTo>
                <a:lnTo>
                  <a:pt x="532621" y="2413247"/>
                </a:lnTo>
                <a:cubicBezTo>
                  <a:pt x="548626" y="2414433"/>
                  <a:pt x="580934" y="2415026"/>
                  <a:pt x="629547" y="2415026"/>
                </a:cubicBezTo>
                <a:cubicBezTo>
                  <a:pt x="686445" y="2415026"/>
                  <a:pt x="731504" y="2292913"/>
                  <a:pt x="764698" y="2048679"/>
                </a:cubicBezTo>
                <a:cubicBezTo>
                  <a:pt x="786037" y="1882698"/>
                  <a:pt x="796710" y="1735691"/>
                  <a:pt x="796710" y="1607642"/>
                </a:cubicBezTo>
                <a:cubicBezTo>
                  <a:pt x="796710" y="1318366"/>
                  <a:pt x="763508" y="1070576"/>
                  <a:pt x="697119" y="864290"/>
                </a:cubicBezTo>
                <a:cubicBezTo>
                  <a:pt x="685263" y="925934"/>
                  <a:pt x="648513" y="975730"/>
                  <a:pt x="586861" y="1013670"/>
                </a:cubicBezTo>
                <a:cubicBezTo>
                  <a:pt x="565523" y="1025526"/>
                  <a:pt x="505061" y="1050420"/>
                  <a:pt x="405469" y="1088360"/>
                </a:cubicBezTo>
                <a:lnTo>
                  <a:pt x="505061" y="1134601"/>
                </a:lnTo>
                <a:lnTo>
                  <a:pt x="366339" y="1102589"/>
                </a:lnTo>
                <a:lnTo>
                  <a:pt x="352118" y="1116817"/>
                </a:lnTo>
                <a:lnTo>
                  <a:pt x="430363" y="1159495"/>
                </a:lnTo>
                <a:lnTo>
                  <a:pt x="330779" y="1141711"/>
                </a:lnTo>
                <a:lnTo>
                  <a:pt x="433926" y="1219964"/>
                </a:lnTo>
                <a:lnTo>
                  <a:pt x="334335" y="1177279"/>
                </a:lnTo>
                <a:lnTo>
                  <a:pt x="561967" y="1387128"/>
                </a:lnTo>
                <a:lnTo>
                  <a:pt x="305878" y="1195062"/>
                </a:lnTo>
                <a:cubicBezTo>
                  <a:pt x="339080" y="1223519"/>
                  <a:pt x="374647" y="1266197"/>
                  <a:pt x="412580" y="1323103"/>
                </a:cubicBezTo>
                <a:lnTo>
                  <a:pt x="288094" y="1219964"/>
                </a:lnTo>
                <a:lnTo>
                  <a:pt x="224077" y="1262642"/>
                </a:lnTo>
                <a:lnTo>
                  <a:pt x="177837" y="1273315"/>
                </a:lnTo>
                <a:lnTo>
                  <a:pt x="149387" y="1269752"/>
                </a:lnTo>
                <a:cubicBezTo>
                  <a:pt x="49796" y="1179651"/>
                  <a:pt x="0" y="1095478"/>
                  <a:pt x="0" y="1017225"/>
                </a:cubicBezTo>
                <a:cubicBezTo>
                  <a:pt x="0" y="1005370"/>
                  <a:pt x="4146" y="986995"/>
                  <a:pt x="12455" y="962101"/>
                </a:cubicBezTo>
                <a:cubicBezTo>
                  <a:pt x="20747" y="937199"/>
                  <a:pt x="24894" y="917641"/>
                  <a:pt x="24894" y="903413"/>
                </a:cubicBezTo>
                <a:cubicBezTo>
                  <a:pt x="24894" y="886812"/>
                  <a:pt x="21339" y="861326"/>
                  <a:pt x="14228" y="826941"/>
                </a:cubicBezTo>
                <a:cubicBezTo>
                  <a:pt x="7110" y="792557"/>
                  <a:pt x="3555" y="767071"/>
                  <a:pt x="3555" y="750470"/>
                </a:cubicBezTo>
                <a:cubicBezTo>
                  <a:pt x="3555" y="646141"/>
                  <a:pt x="54541" y="525210"/>
                  <a:pt x="156498" y="387686"/>
                </a:cubicBezTo>
                <a:cubicBezTo>
                  <a:pt x="289284" y="212222"/>
                  <a:pt x="358046" y="119740"/>
                  <a:pt x="362784" y="110257"/>
                </a:cubicBezTo>
                <a:lnTo>
                  <a:pt x="387686" y="120930"/>
                </a:lnTo>
                <a:lnTo>
                  <a:pt x="405469" y="195620"/>
                </a:lnTo>
                <a:cubicBezTo>
                  <a:pt x="481350" y="152943"/>
                  <a:pt x="556032" y="111447"/>
                  <a:pt x="629547" y="71135"/>
                </a:cubicBezTo>
                <a:cubicBezTo>
                  <a:pt x="726758" y="23711"/>
                  <a:pt x="809749" y="0"/>
                  <a:pt x="8785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3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31023" y="2343884"/>
            <a:ext cx="5123216" cy="3033658"/>
          </a:xfrm>
          <a:custGeom>
            <a:avLst/>
            <a:gdLst>
              <a:gd name="connsiteX0" fmla="*/ 3036278 w 5123216"/>
              <a:gd name="connsiteY0" fmla="*/ 0 h 3033658"/>
              <a:gd name="connsiteX1" fmla="*/ 3126506 w 5123216"/>
              <a:gd name="connsiteY1" fmla="*/ 15696 h 3033658"/>
              <a:gd name="connsiteX2" fmla="*/ 3258572 w 5123216"/>
              <a:gd name="connsiteY2" fmla="*/ 57533 h 3033658"/>
              <a:gd name="connsiteX3" fmla="*/ 3411561 w 5123216"/>
              <a:gd name="connsiteY3" fmla="*/ 115077 h 3033658"/>
              <a:gd name="connsiteX4" fmla="*/ 3563246 w 5123216"/>
              <a:gd name="connsiteY4" fmla="*/ 179142 h 3033658"/>
              <a:gd name="connsiteX5" fmla="*/ 3690083 w 5123216"/>
              <a:gd name="connsiteY5" fmla="*/ 240598 h 3033658"/>
              <a:gd name="connsiteX6" fmla="*/ 3768540 w 5123216"/>
              <a:gd name="connsiteY6" fmla="*/ 287674 h 3033658"/>
              <a:gd name="connsiteX7" fmla="*/ 3807757 w 5123216"/>
              <a:gd name="connsiteY7" fmla="*/ 322979 h 3033658"/>
              <a:gd name="connsiteX8" fmla="*/ 3875757 w 5123216"/>
              <a:gd name="connsiteY8" fmla="*/ 384435 h 3033658"/>
              <a:gd name="connsiteX9" fmla="*/ 3948986 w 5123216"/>
              <a:gd name="connsiteY9" fmla="*/ 449816 h 3033658"/>
              <a:gd name="connsiteX10" fmla="*/ 4003899 w 5123216"/>
              <a:gd name="connsiteY10" fmla="*/ 496892 h 3033658"/>
              <a:gd name="connsiteX11" fmla="*/ 4035290 w 5123216"/>
              <a:gd name="connsiteY11" fmla="*/ 526968 h 3033658"/>
              <a:gd name="connsiteX12" fmla="*/ 4056215 w 5123216"/>
              <a:gd name="connsiteY12" fmla="*/ 549197 h 3033658"/>
              <a:gd name="connsiteX13" fmla="*/ 4108519 w 5123216"/>
              <a:gd name="connsiteY13" fmla="*/ 693034 h 3033658"/>
              <a:gd name="connsiteX14" fmla="*/ 4160812 w 5123216"/>
              <a:gd name="connsiteY14" fmla="*/ 836871 h 3033658"/>
              <a:gd name="connsiteX15" fmla="*/ 4313813 w 5123216"/>
              <a:gd name="connsiteY15" fmla="*/ 1086621 h 3033658"/>
              <a:gd name="connsiteX16" fmla="*/ 4474639 w 5123216"/>
              <a:gd name="connsiteY16" fmla="*/ 1333764 h 3033658"/>
              <a:gd name="connsiteX17" fmla="*/ 4486411 w 5123216"/>
              <a:gd name="connsiteY17" fmla="*/ 1348144 h 3033658"/>
              <a:gd name="connsiteX18" fmla="*/ 4500802 w 5123216"/>
              <a:gd name="connsiteY18" fmla="*/ 1359916 h 3033658"/>
              <a:gd name="connsiteX19" fmla="*/ 4656400 w 5123216"/>
              <a:gd name="connsiteY19" fmla="*/ 1414840 h 3033658"/>
              <a:gd name="connsiteX20" fmla="*/ 4864314 w 5123216"/>
              <a:gd name="connsiteY20" fmla="*/ 1463221 h 3033658"/>
              <a:gd name="connsiteX21" fmla="*/ 5046075 w 5123216"/>
              <a:gd name="connsiteY21" fmla="*/ 1519449 h 3033658"/>
              <a:gd name="connsiteX22" fmla="*/ 5123216 w 5123216"/>
              <a:gd name="connsiteY22" fmla="*/ 1600514 h 3033658"/>
              <a:gd name="connsiteX23" fmla="*/ 4988531 w 5123216"/>
              <a:gd name="connsiteY23" fmla="*/ 1591362 h 3033658"/>
              <a:gd name="connsiteX24" fmla="*/ 4856466 w 5123216"/>
              <a:gd name="connsiteY24" fmla="*/ 1570438 h 3033658"/>
              <a:gd name="connsiteX25" fmla="*/ 4724401 w 5123216"/>
              <a:gd name="connsiteY25" fmla="*/ 1549525 h 3033658"/>
              <a:gd name="connsiteX26" fmla="*/ 4589715 w 5123216"/>
              <a:gd name="connsiteY26" fmla="*/ 1540373 h 3033658"/>
              <a:gd name="connsiteX27" fmla="*/ 4541335 w 5123216"/>
              <a:gd name="connsiteY27" fmla="*/ 1550829 h 3033658"/>
              <a:gd name="connsiteX28" fmla="*/ 4524335 w 5123216"/>
              <a:gd name="connsiteY28" fmla="*/ 1595286 h 3033658"/>
              <a:gd name="connsiteX29" fmla="*/ 4596259 w 5123216"/>
              <a:gd name="connsiteY29" fmla="*/ 1665895 h 3033658"/>
              <a:gd name="connsiteX30" fmla="*/ 4762325 w 5123216"/>
              <a:gd name="connsiteY30" fmla="*/ 1712971 h 3033658"/>
              <a:gd name="connsiteX31" fmla="*/ 4947999 w 5123216"/>
              <a:gd name="connsiteY31" fmla="*/ 1740427 h 3033658"/>
              <a:gd name="connsiteX32" fmla="*/ 5076151 w 5123216"/>
              <a:gd name="connsiteY32" fmla="*/ 1752199 h 3033658"/>
              <a:gd name="connsiteX33" fmla="*/ 5081380 w 5123216"/>
              <a:gd name="connsiteY33" fmla="*/ 1765275 h 3033658"/>
              <a:gd name="connsiteX34" fmla="*/ 5052608 w 5123216"/>
              <a:gd name="connsiteY34" fmla="*/ 1795352 h 3033658"/>
              <a:gd name="connsiteX35" fmla="*/ 4987227 w 5123216"/>
              <a:gd name="connsiteY35" fmla="*/ 1807123 h 3033658"/>
              <a:gd name="connsiteX36" fmla="*/ 4919238 w 5123216"/>
              <a:gd name="connsiteY36" fmla="*/ 1808428 h 3033658"/>
              <a:gd name="connsiteX37" fmla="*/ 4885238 w 5123216"/>
              <a:gd name="connsiteY37" fmla="*/ 1807123 h 3033658"/>
              <a:gd name="connsiteX38" fmla="*/ 4798933 w 5123216"/>
              <a:gd name="connsiteY38" fmla="*/ 1805808 h 3033658"/>
              <a:gd name="connsiteX39" fmla="*/ 4721781 w 5123216"/>
              <a:gd name="connsiteY39" fmla="*/ 1801895 h 3033658"/>
              <a:gd name="connsiteX40" fmla="*/ 4643324 w 5123216"/>
              <a:gd name="connsiteY40" fmla="*/ 1794047 h 3033658"/>
              <a:gd name="connsiteX41" fmla="*/ 4553107 w 5123216"/>
              <a:gd name="connsiteY41" fmla="*/ 1778351 h 3033658"/>
              <a:gd name="connsiteX42" fmla="*/ 4553107 w 5123216"/>
              <a:gd name="connsiteY42" fmla="*/ 1930037 h 3033658"/>
              <a:gd name="connsiteX43" fmla="*/ 4533487 w 5123216"/>
              <a:gd name="connsiteY43" fmla="*/ 2080406 h 3033658"/>
              <a:gd name="connsiteX44" fmla="*/ 4511259 w 5123216"/>
              <a:gd name="connsiteY44" fmla="*/ 2230787 h 3033658"/>
              <a:gd name="connsiteX45" fmla="*/ 4500802 w 5123216"/>
              <a:gd name="connsiteY45" fmla="*/ 2382472 h 3033658"/>
              <a:gd name="connsiteX46" fmla="*/ 4533487 w 5123216"/>
              <a:gd name="connsiteY46" fmla="*/ 2505385 h 3033658"/>
              <a:gd name="connsiteX47" fmla="*/ 4615868 w 5123216"/>
              <a:gd name="connsiteY47" fmla="*/ 2586462 h 3033658"/>
              <a:gd name="connsiteX48" fmla="*/ 4725705 w 5123216"/>
              <a:gd name="connsiteY48" fmla="*/ 2643995 h 3033658"/>
              <a:gd name="connsiteX49" fmla="*/ 4840781 w 5123216"/>
              <a:gd name="connsiteY49" fmla="*/ 2693679 h 3033658"/>
              <a:gd name="connsiteX50" fmla="*/ 4868238 w 5123216"/>
              <a:gd name="connsiteY50" fmla="*/ 2749908 h 3033658"/>
              <a:gd name="connsiteX51" fmla="*/ 4869542 w 5123216"/>
              <a:gd name="connsiteY51" fmla="*/ 2811364 h 3033658"/>
              <a:gd name="connsiteX52" fmla="*/ 4863010 w 5123216"/>
              <a:gd name="connsiteY52" fmla="*/ 2878049 h 3033658"/>
              <a:gd name="connsiteX53" fmla="*/ 4812009 w 5123216"/>
              <a:gd name="connsiteY53" fmla="*/ 2905517 h 3033658"/>
              <a:gd name="connsiteX54" fmla="*/ 4789781 w 5123216"/>
              <a:gd name="connsiteY54" fmla="*/ 2904201 h 3033658"/>
              <a:gd name="connsiteX55" fmla="*/ 4785857 w 5123216"/>
              <a:gd name="connsiteY55" fmla="*/ 2897669 h 3033658"/>
              <a:gd name="connsiteX56" fmla="*/ 4783237 w 5123216"/>
              <a:gd name="connsiteY56" fmla="*/ 2879365 h 3033658"/>
              <a:gd name="connsiteX57" fmla="*/ 4762325 w 5123216"/>
              <a:gd name="connsiteY57" fmla="*/ 2850593 h 3033658"/>
              <a:gd name="connsiteX58" fmla="*/ 4682552 w 5123216"/>
              <a:gd name="connsiteY58" fmla="*/ 2796984 h 3033658"/>
              <a:gd name="connsiteX59" fmla="*/ 4589715 w 5123216"/>
              <a:gd name="connsiteY59" fmla="*/ 2760364 h 3033658"/>
              <a:gd name="connsiteX60" fmla="*/ 4498183 w 5123216"/>
              <a:gd name="connsiteY60" fmla="*/ 2723755 h 3033658"/>
              <a:gd name="connsiteX61" fmla="*/ 4422346 w 5123216"/>
              <a:gd name="connsiteY61" fmla="*/ 2667527 h 3033658"/>
              <a:gd name="connsiteX62" fmla="*/ 4333421 w 5123216"/>
              <a:gd name="connsiteY62" fmla="*/ 2509309 h 3033658"/>
              <a:gd name="connsiteX63" fmla="*/ 4279813 w 5123216"/>
              <a:gd name="connsiteY63" fmla="*/ 2306624 h 3033658"/>
              <a:gd name="connsiteX64" fmla="*/ 4251041 w 5123216"/>
              <a:gd name="connsiteY64" fmla="*/ 2092178 h 3033658"/>
              <a:gd name="connsiteX65" fmla="*/ 4234052 w 5123216"/>
              <a:gd name="connsiteY65" fmla="*/ 1894732 h 3033658"/>
              <a:gd name="connsiteX66" fmla="*/ 4215736 w 5123216"/>
              <a:gd name="connsiteY66" fmla="*/ 1744351 h 3033658"/>
              <a:gd name="connsiteX67" fmla="*/ 4186976 w 5123216"/>
              <a:gd name="connsiteY67" fmla="*/ 1673743 h 3033658"/>
              <a:gd name="connsiteX68" fmla="*/ 4074519 w 5123216"/>
              <a:gd name="connsiteY68" fmla="*/ 1618830 h 3033658"/>
              <a:gd name="connsiteX69" fmla="*/ 3973834 w 5123216"/>
              <a:gd name="connsiteY69" fmla="*/ 1570438 h 3033658"/>
              <a:gd name="connsiteX70" fmla="*/ 3874453 w 5123216"/>
              <a:gd name="connsiteY70" fmla="*/ 1514221 h 3033658"/>
              <a:gd name="connsiteX71" fmla="*/ 3768540 w 5123216"/>
              <a:gd name="connsiteY71" fmla="*/ 1438373 h 3033658"/>
              <a:gd name="connsiteX72" fmla="*/ 3741072 w 5123216"/>
              <a:gd name="connsiteY72" fmla="*/ 1463221 h 3033658"/>
              <a:gd name="connsiteX73" fmla="*/ 3742388 w 5123216"/>
              <a:gd name="connsiteY73" fmla="*/ 1503753 h 3033658"/>
              <a:gd name="connsiteX74" fmla="*/ 3743692 w 5123216"/>
              <a:gd name="connsiteY74" fmla="*/ 1544286 h 3033658"/>
              <a:gd name="connsiteX75" fmla="*/ 3716236 w 5123216"/>
              <a:gd name="connsiteY75" fmla="*/ 1569134 h 3033658"/>
              <a:gd name="connsiteX76" fmla="*/ 3563246 w 5123216"/>
              <a:gd name="connsiteY76" fmla="*/ 1440992 h 3033658"/>
              <a:gd name="connsiteX77" fmla="*/ 3360561 w 5123216"/>
              <a:gd name="connsiteY77" fmla="*/ 1412220 h 3033658"/>
              <a:gd name="connsiteX78" fmla="*/ 3287332 w 5123216"/>
              <a:gd name="connsiteY78" fmla="*/ 1467145 h 3033658"/>
              <a:gd name="connsiteX79" fmla="*/ 3238952 w 5123216"/>
              <a:gd name="connsiteY79" fmla="*/ 1588754 h 3033658"/>
              <a:gd name="connsiteX80" fmla="*/ 3177495 w 5123216"/>
              <a:gd name="connsiteY80" fmla="*/ 1710363 h 3033658"/>
              <a:gd name="connsiteX81" fmla="*/ 3065038 w 5123216"/>
              <a:gd name="connsiteY81" fmla="*/ 1765275 h 3033658"/>
              <a:gd name="connsiteX82" fmla="*/ 3076810 w 5123216"/>
              <a:gd name="connsiteY82" fmla="*/ 1926113 h 3033658"/>
              <a:gd name="connsiteX83" fmla="*/ 3104267 w 5123216"/>
              <a:gd name="connsiteY83" fmla="*/ 2086950 h 3033658"/>
              <a:gd name="connsiteX84" fmla="*/ 3131735 w 5123216"/>
              <a:gd name="connsiteY84" fmla="*/ 2247787 h 3033658"/>
              <a:gd name="connsiteX85" fmla="*/ 3143495 w 5123216"/>
              <a:gd name="connsiteY85" fmla="*/ 2408625 h 3033658"/>
              <a:gd name="connsiteX86" fmla="*/ 3134343 w 5123216"/>
              <a:gd name="connsiteY86" fmla="*/ 2489690 h 3033658"/>
              <a:gd name="connsiteX87" fmla="*/ 3114735 w 5123216"/>
              <a:gd name="connsiteY87" fmla="*/ 2561614 h 3033658"/>
              <a:gd name="connsiteX88" fmla="*/ 3095115 w 5123216"/>
              <a:gd name="connsiteY88" fmla="*/ 2633527 h 3033658"/>
              <a:gd name="connsiteX89" fmla="*/ 3085962 w 5123216"/>
              <a:gd name="connsiteY89" fmla="*/ 2709375 h 3033658"/>
              <a:gd name="connsiteX90" fmla="*/ 3102963 w 5123216"/>
              <a:gd name="connsiteY90" fmla="*/ 2760364 h 3033658"/>
              <a:gd name="connsiteX91" fmla="*/ 3140875 w 5123216"/>
              <a:gd name="connsiteY91" fmla="*/ 2798288 h 3033658"/>
              <a:gd name="connsiteX92" fmla="*/ 3178799 w 5123216"/>
              <a:gd name="connsiteY92" fmla="*/ 2836212 h 3033658"/>
              <a:gd name="connsiteX93" fmla="*/ 3195800 w 5123216"/>
              <a:gd name="connsiteY93" fmla="*/ 2887213 h 3033658"/>
              <a:gd name="connsiteX94" fmla="*/ 3177495 w 5123216"/>
              <a:gd name="connsiteY94" fmla="*/ 2943430 h 3033658"/>
              <a:gd name="connsiteX95" fmla="*/ 3131735 w 5123216"/>
              <a:gd name="connsiteY95" fmla="*/ 2972202 h 3033658"/>
              <a:gd name="connsiteX96" fmla="*/ 3071582 w 5123216"/>
              <a:gd name="connsiteY96" fmla="*/ 2982658 h 3033658"/>
              <a:gd name="connsiteX97" fmla="*/ 3010114 w 5123216"/>
              <a:gd name="connsiteY97" fmla="*/ 2983973 h 3033658"/>
              <a:gd name="connsiteX98" fmla="*/ 2898973 w 5123216"/>
              <a:gd name="connsiteY98" fmla="*/ 2976126 h 3033658"/>
              <a:gd name="connsiteX99" fmla="*/ 2789136 w 5123216"/>
              <a:gd name="connsiteY99" fmla="*/ 2944745 h 3033658"/>
              <a:gd name="connsiteX100" fmla="*/ 2704135 w 5123216"/>
              <a:gd name="connsiteY100" fmla="*/ 2880669 h 3033658"/>
              <a:gd name="connsiteX101" fmla="*/ 2670135 w 5123216"/>
              <a:gd name="connsiteY101" fmla="*/ 2772136 h 3033658"/>
              <a:gd name="connsiteX102" fmla="*/ 2697603 w 5123216"/>
              <a:gd name="connsiteY102" fmla="*/ 2679299 h 3033658"/>
              <a:gd name="connsiteX103" fmla="*/ 2725060 w 5123216"/>
              <a:gd name="connsiteY103" fmla="*/ 2578614 h 3033658"/>
              <a:gd name="connsiteX104" fmla="*/ 2718527 w 5123216"/>
              <a:gd name="connsiteY104" fmla="*/ 2458309 h 3033658"/>
              <a:gd name="connsiteX105" fmla="*/ 2696287 w 5123216"/>
              <a:gd name="connsiteY105" fmla="*/ 2327548 h 3033658"/>
              <a:gd name="connsiteX106" fmla="*/ 2582538 w 5123216"/>
              <a:gd name="connsiteY106" fmla="*/ 2527614 h 3033658"/>
              <a:gd name="connsiteX107" fmla="*/ 2434777 w 5123216"/>
              <a:gd name="connsiteY107" fmla="*/ 2693679 h 3033658"/>
              <a:gd name="connsiteX108" fmla="*/ 2433461 w 5123216"/>
              <a:gd name="connsiteY108" fmla="*/ 2698907 h 3033658"/>
              <a:gd name="connsiteX109" fmla="*/ 2432157 w 5123216"/>
              <a:gd name="connsiteY109" fmla="*/ 2706755 h 3033658"/>
              <a:gd name="connsiteX110" fmla="*/ 2449157 w 5123216"/>
              <a:gd name="connsiteY110" fmla="*/ 2751212 h 3033658"/>
              <a:gd name="connsiteX111" fmla="*/ 2487070 w 5123216"/>
              <a:gd name="connsiteY111" fmla="*/ 2795680 h 3033658"/>
              <a:gd name="connsiteX112" fmla="*/ 2524994 w 5123216"/>
              <a:gd name="connsiteY112" fmla="*/ 2846669 h 3033658"/>
              <a:gd name="connsiteX113" fmla="*/ 2541994 w 5123216"/>
              <a:gd name="connsiteY113" fmla="*/ 2908125 h 3033658"/>
              <a:gd name="connsiteX114" fmla="*/ 2494918 w 5123216"/>
              <a:gd name="connsiteY114" fmla="*/ 2983973 h 3033658"/>
              <a:gd name="connsiteX115" fmla="*/ 2395548 w 5123216"/>
              <a:gd name="connsiteY115" fmla="*/ 3007506 h 3033658"/>
              <a:gd name="connsiteX116" fmla="*/ 2258243 w 5123216"/>
              <a:gd name="connsiteY116" fmla="*/ 3002278 h 3033658"/>
              <a:gd name="connsiteX117" fmla="*/ 2126178 w 5123216"/>
              <a:gd name="connsiteY117" fmla="*/ 2974821 h 3033658"/>
              <a:gd name="connsiteX118" fmla="*/ 2026798 w 5123216"/>
              <a:gd name="connsiteY118" fmla="*/ 2906821 h 3033658"/>
              <a:gd name="connsiteX119" fmla="*/ 1987569 w 5123216"/>
              <a:gd name="connsiteY119" fmla="*/ 2779984 h 3033658"/>
              <a:gd name="connsiteX120" fmla="*/ 2021569 w 5123216"/>
              <a:gd name="connsiteY120" fmla="*/ 2638766 h 3033658"/>
              <a:gd name="connsiteX121" fmla="*/ 2096102 w 5123216"/>
              <a:gd name="connsiteY121" fmla="*/ 2488385 h 3033658"/>
              <a:gd name="connsiteX122" fmla="*/ 2170635 w 5123216"/>
              <a:gd name="connsiteY122" fmla="*/ 2315776 h 3033658"/>
              <a:gd name="connsiteX123" fmla="*/ 2204635 w 5123216"/>
              <a:gd name="connsiteY123" fmla="*/ 2105254 h 3033658"/>
              <a:gd name="connsiteX124" fmla="*/ 2203319 w 5123216"/>
              <a:gd name="connsiteY124" fmla="*/ 2071254 h 3033658"/>
              <a:gd name="connsiteX125" fmla="*/ 2202015 w 5123216"/>
              <a:gd name="connsiteY125" fmla="*/ 2021569 h 3033658"/>
              <a:gd name="connsiteX126" fmla="*/ 2200711 w 5123216"/>
              <a:gd name="connsiteY126" fmla="*/ 1969265 h 3033658"/>
              <a:gd name="connsiteX127" fmla="*/ 2199395 w 5123216"/>
              <a:gd name="connsiteY127" fmla="*/ 1935265 h 3033658"/>
              <a:gd name="connsiteX128" fmla="*/ 2173243 w 5123216"/>
              <a:gd name="connsiteY128" fmla="*/ 1880352 h 3033658"/>
              <a:gd name="connsiteX129" fmla="*/ 2123558 w 5123216"/>
              <a:gd name="connsiteY129" fmla="*/ 1854200 h 3033658"/>
              <a:gd name="connsiteX130" fmla="*/ 1998037 w 5123216"/>
              <a:gd name="connsiteY130" fmla="*/ 1868580 h 3033658"/>
              <a:gd name="connsiteX131" fmla="*/ 1880340 w 5123216"/>
              <a:gd name="connsiteY131" fmla="*/ 1903884 h 3033658"/>
              <a:gd name="connsiteX132" fmla="*/ 1765275 w 5123216"/>
              <a:gd name="connsiteY132" fmla="*/ 1947037 h 3033658"/>
              <a:gd name="connsiteX133" fmla="*/ 1650210 w 5123216"/>
              <a:gd name="connsiteY133" fmla="*/ 1987569 h 3033658"/>
              <a:gd name="connsiteX134" fmla="*/ 1651514 w 5123216"/>
              <a:gd name="connsiteY134" fmla="*/ 2174559 h 3033658"/>
              <a:gd name="connsiteX135" fmla="*/ 1641058 w 5123216"/>
              <a:gd name="connsiteY135" fmla="*/ 2338016 h 3033658"/>
              <a:gd name="connsiteX136" fmla="*/ 1627981 w 5123216"/>
              <a:gd name="connsiteY136" fmla="*/ 2494929 h 3033658"/>
              <a:gd name="connsiteX137" fmla="*/ 1621438 w 5123216"/>
              <a:gd name="connsiteY137" fmla="*/ 2662299 h 3033658"/>
              <a:gd name="connsiteX138" fmla="*/ 1634514 w 5123216"/>
              <a:gd name="connsiteY138" fmla="*/ 2723755 h 3033658"/>
              <a:gd name="connsiteX139" fmla="*/ 1661982 w 5123216"/>
              <a:gd name="connsiteY139" fmla="*/ 2777364 h 3033658"/>
              <a:gd name="connsiteX140" fmla="*/ 1689427 w 5123216"/>
              <a:gd name="connsiteY140" fmla="*/ 2830984 h 3033658"/>
              <a:gd name="connsiteX141" fmla="*/ 1702503 w 5123216"/>
              <a:gd name="connsiteY141" fmla="*/ 2889821 h 3033658"/>
              <a:gd name="connsiteX142" fmla="*/ 1702503 w 5123216"/>
              <a:gd name="connsiteY142" fmla="*/ 2902897 h 3033658"/>
              <a:gd name="connsiteX143" fmla="*/ 1690742 w 5123216"/>
              <a:gd name="connsiteY143" fmla="*/ 2929049 h 3033658"/>
              <a:gd name="connsiteX144" fmla="*/ 1676350 w 5123216"/>
              <a:gd name="connsiteY144" fmla="*/ 2955201 h 3033658"/>
              <a:gd name="connsiteX145" fmla="*/ 1635818 w 5123216"/>
              <a:gd name="connsiteY145" fmla="*/ 2963049 h 3033658"/>
              <a:gd name="connsiteX146" fmla="*/ 1571753 w 5123216"/>
              <a:gd name="connsiteY146" fmla="*/ 2972202 h 3033658"/>
              <a:gd name="connsiteX147" fmla="*/ 1507677 w 5123216"/>
              <a:gd name="connsiteY147" fmla="*/ 2978745 h 3033658"/>
              <a:gd name="connsiteX148" fmla="*/ 1467144 w 5123216"/>
              <a:gd name="connsiteY148" fmla="*/ 2981354 h 3033658"/>
              <a:gd name="connsiteX149" fmla="*/ 1438372 w 5123216"/>
              <a:gd name="connsiteY149" fmla="*/ 2981354 h 3033658"/>
              <a:gd name="connsiteX150" fmla="*/ 1375600 w 5123216"/>
              <a:gd name="connsiteY150" fmla="*/ 2976126 h 3033658"/>
              <a:gd name="connsiteX151" fmla="*/ 1308915 w 5123216"/>
              <a:gd name="connsiteY151" fmla="*/ 2957821 h 3033658"/>
              <a:gd name="connsiteX152" fmla="*/ 1248763 w 5123216"/>
              <a:gd name="connsiteY152" fmla="*/ 2925125 h 3033658"/>
              <a:gd name="connsiteX153" fmla="*/ 1205611 w 5123216"/>
              <a:gd name="connsiteY153" fmla="*/ 2876745 h 3033658"/>
              <a:gd name="connsiteX154" fmla="*/ 1235687 w 5123216"/>
              <a:gd name="connsiteY154" fmla="*/ 2718527 h 3033658"/>
              <a:gd name="connsiteX155" fmla="*/ 1260535 w 5123216"/>
              <a:gd name="connsiteY155" fmla="*/ 2562918 h 3033658"/>
              <a:gd name="connsiteX156" fmla="*/ 1257927 w 5123216"/>
              <a:gd name="connsiteY156" fmla="*/ 2506690 h 3033658"/>
              <a:gd name="connsiteX157" fmla="*/ 1231774 w 5123216"/>
              <a:gd name="connsiteY157" fmla="*/ 2458309 h 3033658"/>
              <a:gd name="connsiteX158" fmla="*/ 1176850 w 5123216"/>
              <a:gd name="connsiteY158" fmla="*/ 2511918 h 3033658"/>
              <a:gd name="connsiteX159" fmla="*/ 1115393 w 5123216"/>
              <a:gd name="connsiteY159" fmla="*/ 2587766 h 3033658"/>
              <a:gd name="connsiteX160" fmla="*/ 1065697 w 5123216"/>
              <a:gd name="connsiteY160" fmla="*/ 2667527 h 3033658"/>
              <a:gd name="connsiteX161" fmla="*/ 1046089 w 5123216"/>
              <a:gd name="connsiteY161" fmla="*/ 2730299 h 3033658"/>
              <a:gd name="connsiteX162" fmla="*/ 1055241 w 5123216"/>
              <a:gd name="connsiteY162" fmla="*/ 2778680 h 3033658"/>
              <a:gd name="connsiteX163" fmla="*/ 1074861 w 5123216"/>
              <a:gd name="connsiteY163" fmla="*/ 2823136 h 3033658"/>
              <a:gd name="connsiteX164" fmla="*/ 1094469 w 5123216"/>
              <a:gd name="connsiteY164" fmla="*/ 2867593 h 3033658"/>
              <a:gd name="connsiteX165" fmla="*/ 1103621 w 5123216"/>
              <a:gd name="connsiteY165" fmla="*/ 2915973 h 3033658"/>
              <a:gd name="connsiteX166" fmla="*/ 1081393 w 5123216"/>
              <a:gd name="connsiteY166" fmla="*/ 2974821 h 3033658"/>
              <a:gd name="connsiteX167" fmla="*/ 1025165 w 5123216"/>
              <a:gd name="connsiteY167" fmla="*/ 3010126 h 3033658"/>
              <a:gd name="connsiteX168" fmla="*/ 954556 w 5123216"/>
              <a:gd name="connsiteY168" fmla="*/ 3028430 h 3033658"/>
              <a:gd name="connsiteX169" fmla="*/ 891784 w 5123216"/>
              <a:gd name="connsiteY169" fmla="*/ 3033658 h 3033658"/>
              <a:gd name="connsiteX170" fmla="*/ 801567 w 5123216"/>
              <a:gd name="connsiteY170" fmla="*/ 3020582 h 3033658"/>
              <a:gd name="connsiteX171" fmla="*/ 716566 w 5123216"/>
              <a:gd name="connsiteY171" fmla="*/ 2982658 h 3033658"/>
              <a:gd name="connsiteX172" fmla="*/ 652502 w 5123216"/>
              <a:gd name="connsiteY172" fmla="*/ 2921201 h 3033658"/>
              <a:gd name="connsiteX173" fmla="*/ 627653 w 5123216"/>
              <a:gd name="connsiteY173" fmla="*/ 2834908 h 3033658"/>
              <a:gd name="connsiteX174" fmla="*/ 638121 w 5123216"/>
              <a:gd name="connsiteY174" fmla="*/ 2772136 h 3033658"/>
              <a:gd name="connsiteX175" fmla="*/ 665578 w 5123216"/>
              <a:gd name="connsiteY175" fmla="*/ 2697603 h 3033658"/>
              <a:gd name="connsiteX176" fmla="*/ 700882 w 5123216"/>
              <a:gd name="connsiteY176" fmla="*/ 2624375 h 3033658"/>
              <a:gd name="connsiteX177" fmla="*/ 734871 w 5123216"/>
              <a:gd name="connsiteY177" fmla="*/ 2562918 h 3033658"/>
              <a:gd name="connsiteX178" fmla="*/ 734871 w 5123216"/>
              <a:gd name="connsiteY178" fmla="*/ 2249091 h 3033658"/>
              <a:gd name="connsiteX179" fmla="*/ 725718 w 5123216"/>
              <a:gd name="connsiteY179" fmla="*/ 2233407 h 3033658"/>
              <a:gd name="connsiteX180" fmla="*/ 704806 w 5123216"/>
              <a:gd name="connsiteY180" fmla="*/ 2204635 h 3033658"/>
              <a:gd name="connsiteX181" fmla="*/ 678654 w 5123216"/>
              <a:gd name="connsiteY181" fmla="*/ 2173255 h 3033658"/>
              <a:gd name="connsiteX182" fmla="*/ 656425 w 5123216"/>
              <a:gd name="connsiteY182" fmla="*/ 2144483 h 3033658"/>
              <a:gd name="connsiteX183" fmla="*/ 551805 w 5123216"/>
              <a:gd name="connsiteY183" fmla="*/ 1999341 h 3033658"/>
              <a:gd name="connsiteX184" fmla="*/ 466816 w 5123216"/>
              <a:gd name="connsiteY184" fmla="*/ 1843732 h 3033658"/>
              <a:gd name="connsiteX185" fmla="*/ 383131 w 5123216"/>
              <a:gd name="connsiteY185" fmla="*/ 1689438 h 3033658"/>
              <a:gd name="connsiteX186" fmla="*/ 277218 w 5123216"/>
              <a:gd name="connsiteY186" fmla="*/ 1542981 h 3033658"/>
              <a:gd name="connsiteX187" fmla="*/ 277218 w 5123216"/>
              <a:gd name="connsiteY187" fmla="*/ 1072241 h 3033658"/>
              <a:gd name="connsiteX188" fmla="*/ 190914 w 5123216"/>
              <a:gd name="connsiteY188" fmla="*/ 1118013 h 3033658"/>
              <a:gd name="connsiteX189" fmla="*/ 133381 w 5123216"/>
              <a:gd name="connsiteY189" fmla="*/ 1203002 h 3033658"/>
              <a:gd name="connsiteX190" fmla="*/ 133381 w 5123216"/>
              <a:gd name="connsiteY190" fmla="*/ 1234383 h 3033658"/>
              <a:gd name="connsiteX191" fmla="*/ 132065 w 5123216"/>
              <a:gd name="connsiteY191" fmla="*/ 1281459 h 3033658"/>
              <a:gd name="connsiteX192" fmla="*/ 130761 w 5123216"/>
              <a:gd name="connsiteY192" fmla="*/ 1331155 h 3033658"/>
              <a:gd name="connsiteX193" fmla="*/ 130761 w 5123216"/>
              <a:gd name="connsiteY193" fmla="*/ 1359916 h 3033658"/>
              <a:gd name="connsiteX194" fmla="*/ 147761 w 5123216"/>
              <a:gd name="connsiteY194" fmla="*/ 1523373 h 3033658"/>
              <a:gd name="connsiteX195" fmla="*/ 184381 w 5123216"/>
              <a:gd name="connsiteY195" fmla="*/ 1681590 h 3033658"/>
              <a:gd name="connsiteX196" fmla="*/ 220990 w 5123216"/>
              <a:gd name="connsiteY196" fmla="*/ 1839808 h 3033658"/>
              <a:gd name="connsiteX197" fmla="*/ 237978 w 5123216"/>
              <a:gd name="connsiteY197" fmla="*/ 2000645 h 3033658"/>
              <a:gd name="connsiteX198" fmla="*/ 237978 w 5123216"/>
              <a:gd name="connsiteY198" fmla="*/ 2013721 h 3033658"/>
              <a:gd name="connsiteX199" fmla="*/ 214457 w 5123216"/>
              <a:gd name="connsiteY199" fmla="*/ 2055570 h 3033658"/>
              <a:gd name="connsiteX200" fmla="*/ 177837 w 5123216"/>
              <a:gd name="connsiteY200" fmla="*/ 2107874 h 3033658"/>
              <a:gd name="connsiteX201" fmla="*/ 134685 w 5123216"/>
              <a:gd name="connsiteY201" fmla="*/ 2153635 h 3033658"/>
              <a:gd name="connsiteX202" fmla="*/ 94153 w 5123216"/>
              <a:gd name="connsiteY202" fmla="*/ 2173255 h 3033658"/>
              <a:gd name="connsiteX203" fmla="*/ 86305 w 5123216"/>
              <a:gd name="connsiteY203" fmla="*/ 2171939 h 3033658"/>
              <a:gd name="connsiteX204" fmla="*/ 81065 w 5123216"/>
              <a:gd name="connsiteY204" fmla="*/ 2170635 h 3033658"/>
              <a:gd name="connsiteX205" fmla="*/ 64076 w 5123216"/>
              <a:gd name="connsiteY205" fmla="*/ 2160178 h 3033658"/>
              <a:gd name="connsiteX206" fmla="*/ 39228 w 5123216"/>
              <a:gd name="connsiteY206" fmla="*/ 2144483 h 3033658"/>
              <a:gd name="connsiteX207" fmla="*/ 15696 w 5123216"/>
              <a:gd name="connsiteY207" fmla="*/ 2128798 h 3033658"/>
              <a:gd name="connsiteX208" fmla="*/ 2620 w 5123216"/>
              <a:gd name="connsiteY208" fmla="*/ 2118330 h 3033658"/>
              <a:gd name="connsiteX209" fmla="*/ 1304 w 5123216"/>
              <a:gd name="connsiteY209" fmla="*/ 2113102 h 3033658"/>
              <a:gd name="connsiteX210" fmla="*/ 0 w 5123216"/>
              <a:gd name="connsiteY210" fmla="*/ 2105254 h 3033658"/>
              <a:gd name="connsiteX211" fmla="*/ 1304 w 5123216"/>
              <a:gd name="connsiteY211" fmla="*/ 2097406 h 3033658"/>
              <a:gd name="connsiteX212" fmla="*/ 2620 w 5123216"/>
              <a:gd name="connsiteY212" fmla="*/ 2092178 h 3033658"/>
              <a:gd name="connsiteX213" fmla="*/ 133381 w 5123216"/>
              <a:gd name="connsiteY213" fmla="*/ 1961417 h 3033658"/>
              <a:gd name="connsiteX214" fmla="*/ 99381 w 5123216"/>
              <a:gd name="connsiteY214" fmla="*/ 1924808 h 3033658"/>
              <a:gd name="connsiteX215" fmla="*/ 81065 w 5123216"/>
              <a:gd name="connsiteY215" fmla="*/ 1882960 h 3033658"/>
              <a:gd name="connsiteX216" fmla="*/ 94153 w 5123216"/>
              <a:gd name="connsiteY216" fmla="*/ 1856808 h 3033658"/>
              <a:gd name="connsiteX217" fmla="*/ 107229 w 5123216"/>
              <a:gd name="connsiteY217" fmla="*/ 1830656 h 3033658"/>
              <a:gd name="connsiteX218" fmla="*/ 90229 w 5123216"/>
              <a:gd name="connsiteY218" fmla="*/ 1733895 h 3033658"/>
              <a:gd name="connsiteX219" fmla="*/ 53609 w 5123216"/>
              <a:gd name="connsiteY219" fmla="*/ 1622742 h 3033658"/>
              <a:gd name="connsiteX220" fmla="*/ 17000 w 5123216"/>
              <a:gd name="connsiteY220" fmla="*/ 1497221 h 3033658"/>
              <a:gd name="connsiteX221" fmla="*/ 0 w 5123216"/>
              <a:gd name="connsiteY221" fmla="*/ 1359916 h 3033658"/>
              <a:gd name="connsiteX222" fmla="*/ 14380 w 5123216"/>
              <a:gd name="connsiteY222" fmla="*/ 1163774 h 3033658"/>
              <a:gd name="connsiteX223" fmla="*/ 107229 w 5123216"/>
              <a:gd name="connsiteY223" fmla="*/ 993784 h 3033658"/>
              <a:gd name="connsiteX224" fmla="*/ 295522 w 5123216"/>
              <a:gd name="connsiteY224" fmla="*/ 812023 h 3033658"/>
              <a:gd name="connsiteX225" fmla="*/ 500816 w 5123216"/>
              <a:gd name="connsiteY225" fmla="*/ 614577 h 3033658"/>
              <a:gd name="connsiteX226" fmla="*/ 717882 w 5123216"/>
              <a:gd name="connsiteY226" fmla="*/ 436740 h 3033658"/>
              <a:gd name="connsiteX227" fmla="*/ 944100 w 5123216"/>
              <a:gd name="connsiteY227" fmla="*/ 313827 h 3033658"/>
              <a:gd name="connsiteX228" fmla="*/ 1196458 w 5123216"/>
              <a:gd name="connsiteY228" fmla="*/ 219685 h 3033658"/>
              <a:gd name="connsiteX229" fmla="*/ 1459296 w 5123216"/>
              <a:gd name="connsiteY229" fmla="*/ 134685 h 3033658"/>
              <a:gd name="connsiteX230" fmla="*/ 1727351 w 5123216"/>
              <a:gd name="connsiteY230" fmla="*/ 73228 h 3033658"/>
              <a:gd name="connsiteX231" fmla="*/ 1998037 w 5123216"/>
              <a:gd name="connsiteY231" fmla="*/ 49696 h 3033658"/>
              <a:gd name="connsiteX232" fmla="*/ 2207243 w 5123216"/>
              <a:gd name="connsiteY232" fmla="*/ 62772 h 3033658"/>
              <a:gd name="connsiteX233" fmla="*/ 2416461 w 5123216"/>
              <a:gd name="connsiteY233" fmla="*/ 91533 h 3033658"/>
              <a:gd name="connsiteX234" fmla="*/ 2625690 w 5123216"/>
              <a:gd name="connsiteY234" fmla="*/ 120305 h 3033658"/>
              <a:gd name="connsiteX235" fmla="*/ 2834897 w 5123216"/>
              <a:gd name="connsiteY235" fmla="*/ 133381 h 3033658"/>
              <a:gd name="connsiteX236" fmla="*/ 2891125 w 5123216"/>
              <a:gd name="connsiteY236" fmla="*/ 112457 h 3033658"/>
              <a:gd name="connsiteX237" fmla="*/ 2923821 w 5123216"/>
              <a:gd name="connsiteY237" fmla="*/ 66685 h 3033658"/>
              <a:gd name="connsiteX238" fmla="*/ 2963049 w 5123216"/>
              <a:gd name="connsiteY238" fmla="*/ 20924 h 3033658"/>
              <a:gd name="connsiteX239" fmla="*/ 3036278 w 5123216"/>
              <a:gd name="connsiteY239" fmla="*/ 0 h 30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5123216" h="3033658">
                <a:moveTo>
                  <a:pt x="3036278" y="0"/>
                </a:moveTo>
                <a:cubicBezTo>
                  <a:pt x="3057190" y="0"/>
                  <a:pt x="3087267" y="5228"/>
                  <a:pt x="3126506" y="15696"/>
                </a:cubicBezTo>
                <a:cubicBezTo>
                  <a:pt x="3165723" y="26152"/>
                  <a:pt x="3209745" y="40098"/>
                  <a:pt x="3258572" y="57533"/>
                </a:cubicBezTo>
                <a:cubicBezTo>
                  <a:pt x="3307387" y="74967"/>
                  <a:pt x="3358376" y="94153"/>
                  <a:pt x="3411561" y="115077"/>
                </a:cubicBezTo>
                <a:cubicBezTo>
                  <a:pt x="3464735" y="135989"/>
                  <a:pt x="3515289" y="157348"/>
                  <a:pt x="3563246" y="179142"/>
                </a:cubicBezTo>
                <a:cubicBezTo>
                  <a:pt x="3611192" y="200935"/>
                  <a:pt x="3653463" y="221424"/>
                  <a:pt x="3690083" y="240598"/>
                </a:cubicBezTo>
                <a:cubicBezTo>
                  <a:pt x="3726692" y="259783"/>
                  <a:pt x="3752844" y="275468"/>
                  <a:pt x="3768540" y="287674"/>
                </a:cubicBezTo>
                <a:cubicBezTo>
                  <a:pt x="3773768" y="292903"/>
                  <a:pt x="3786844" y="304674"/>
                  <a:pt x="3807757" y="322979"/>
                </a:cubicBezTo>
                <a:cubicBezTo>
                  <a:pt x="3828681" y="341283"/>
                  <a:pt x="3851355" y="361772"/>
                  <a:pt x="3875757" y="384435"/>
                </a:cubicBezTo>
                <a:cubicBezTo>
                  <a:pt x="3900171" y="407110"/>
                  <a:pt x="3924573" y="428903"/>
                  <a:pt x="3948986" y="449816"/>
                </a:cubicBezTo>
                <a:cubicBezTo>
                  <a:pt x="3973399" y="470740"/>
                  <a:pt x="3991703" y="486436"/>
                  <a:pt x="4003899" y="496892"/>
                </a:cubicBezTo>
                <a:cubicBezTo>
                  <a:pt x="4010877" y="503871"/>
                  <a:pt x="4021345" y="513892"/>
                  <a:pt x="4035290" y="526968"/>
                </a:cubicBezTo>
                <a:cubicBezTo>
                  <a:pt x="4049236" y="540044"/>
                  <a:pt x="4056215" y="547458"/>
                  <a:pt x="4056215" y="549197"/>
                </a:cubicBezTo>
                <a:cubicBezTo>
                  <a:pt x="4078866" y="594534"/>
                  <a:pt x="4096312" y="642480"/>
                  <a:pt x="4108519" y="693034"/>
                </a:cubicBezTo>
                <a:cubicBezTo>
                  <a:pt x="4120714" y="743599"/>
                  <a:pt x="4138160" y="791545"/>
                  <a:pt x="4160812" y="836871"/>
                </a:cubicBezTo>
                <a:cubicBezTo>
                  <a:pt x="4204411" y="922306"/>
                  <a:pt x="4255399" y="1005556"/>
                  <a:pt x="4313813" y="1086621"/>
                </a:cubicBezTo>
                <a:cubicBezTo>
                  <a:pt x="4372215" y="1167698"/>
                  <a:pt x="4425835" y="1250079"/>
                  <a:pt x="4474639" y="1333764"/>
                </a:cubicBezTo>
                <a:cubicBezTo>
                  <a:pt x="4476389" y="1337253"/>
                  <a:pt x="4480313" y="1342046"/>
                  <a:pt x="4486411" y="1348144"/>
                </a:cubicBezTo>
                <a:cubicBezTo>
                  <a:pt x="4492520" y="1354253"/>
                  <a:pt x="4497313" y="1358177"/>
                  <a:pt x="4500802" y="1359916"/>
                </a:cubicBezTo>
                <a:cubicBezTo>
                  <a:pt x="4535672" y="1380840"/>
                  <a:pt x="4587530" y="1399144"/>
                  <a:pt x="4656400" y="1414840"/>
                </a:cubicBezTo>
                <a:cubicBezTo>
                  <a:pt x="4725270" y="1430525"/>
                  <a:pt x="4794575" y="1446655"/>
                  <a:pt x="4864314" y="1463221"/>
                </a:cubicBezTo>
                <a:cubicBezTo>
                  <a:pt x="4934053" y="1479786"/>
                  <a:pt x="4994640" y="1498525"/>
                  <a:pt x="5046075" y="1519449"/>
                </a:cubicBezTo>
                <a:cubicBezTo>
                  <a:pt x="5097499" y="1540373"/>
                  <a:pt x="5123216" y="1567395"/>
                  <a:pt x="5123216" y="1600514"/>
                </a:cubicBezTo>
                <a:cubicBezTo>
                  <a:pt x="5077890" y="1600514"/>
                  <a:pt x="5032999" y="1597471"/>
                  <a:pt x="4988531" y="1591362"/>
                </a:cubicBezTo>
                <a:cubicBezTo>
                  <a:pt x="4944086" y="1585264"/>
                  <a:pt x="4900053" y="1578286"/>
                  <a:pt x="4856466" y="1570438"/>
                </a:cubicBezTo>
                <a:cubicBezTo>
                  <a:pt x="4812890" y="1562601"/>
                  <a:pt x="4768857" y="1555623"/>
                  <a:pt x="4724401" y="1549525"/>
                </a:cubicBezTo>
                <a:cubicBezTo>
                  <a:pt x="4679944" y="1543416"/>
                  <a:pt x="4635053" y="1540373"/>
                  <a:pt x="4589715" y="1540373"/>
                </a:cubicBezTo>
                <a:cubicBezTo>
                  <a:pt x="4568791" y="1540373"/>
                  <a:pt x="4552672" y="1543851"/>
                  <a:pt x="4541335" y="1550829"/>
                </a:cubicBezTo>
                <a:cubicBezTo>
                  <a:pt x="4529998" y="1557808"/>
                  <a:pt x="4524335" y="1572623"/>
                  <a:pt x="4524335" y="1595286"/>
                </a:cubicBezTo>
                <a:cubicBezTo>
                  <a:pt x="4524335" y="1623188"/>
                  <a:pt x="4548314" y="1646721"/>
                  <a:pt x="4596259" y="1665895"/>
                </a:cubicBezTo>
                <a:cubicBezTo>
                  <a:pt x="4644205" y="1685080"/>
                  <a:pt x="4699553" y="1700764"/>
                  <a:pt x="4762325" y="1712971"/>
                </a:cubicBezTo>
                <a:cubicBezTo>
                  <a:pt x="4825085" y="1725178"/>
                  <a:pt x="4886977" y="1734330"/>
                  <a:pt x="4947999" y="1740427"/>
                </a:cubicBezTo>
                <a:cubicBezTo>
                  <a:pt x="5009032" y="1746536"/>
                  <a:pt x="5051738" y="1750460"/>
                  <a:pt x="5076151" y="1752199"/>
                </a:cubicBezTo>
                <a:cubicBezTo>
                  <a:pt x="5079641" y="1755688"/>
                  <a:pt x="5081380" y="1760047"/>
                  <a:pt x="5081380" y="1765275"/>
                </a:cubicBezTo>
                <a:cubicBezTo>
                  <a:pt x="5081380" y="1779221"/>
                  <a:pt x="5071793" y="1789254"/>
                  <a:pt x="5052608" y="1795352"/>
                </a:cubicBezTo>
                <a:cubicBezTo>
                  <a:pt x="5033434" y="1801449"/>
                  <a:pt x="5011640" y="1805373"/>
                  <a:pt x="4987227" y="1807123"/>
                </a:cubicBezTo>
                <a:cubicBezTo>
                  <a:pt x="4962814" y="1808862"/>
                  <a:pt x="4940162" y="1809297"/>
                  <a:pt x="4919238" y="1808428"/>
                </a:cubicBezTo>
                <a:cubicBezTo>
                  <a:pt x="4898314" y="1807558"/>
                  <a:pt x="4886977" y="1807123"/>
                  <a:pt x="4885238" y="1807123"/>
                </a:cubicBezTo>
                <a:cubicBezTo>
                  <a:pt x="4853858" y="1807123"/>
                  <a:pt x="4825085" y="1806689"/>
                  <a:pt x="4798933" y="1805808"/>
                </a:cubicBezTo>
                <a:cubicBezTo>
                  <a:pt x="4772781" y="1804938"/>
                  <a:pt x="4747064" y="1803634"/>
                  <a:pt x="4721781" y="1801895"/>
                </a:cubicBezTo>
                <a:cubicBezTo>
                  <a:pt x="4696498" y="1800145"/>
                  <a:pt x="4670346" y="1797537"/>
                  <a:pt x="4643324" y="1794047"/>
                </a:cubicBezTo>
                <a:cubicBezTo>
                  <a:pt x="4616302" y="1790558"/>
                  <a:pt x="4586226" y="1785330"/>
                  <a:pt x="4553107" y="1778351"/>
                </a:cubicBezTo>
                <a:cubicBezTo>
                  <a:pt x="4558335" y="1828917"/>
                  <a:pt x="4558335" y="1879471"/>
                  <a:pt x="4553107" y="1930037"/>
                </a:cubicBezTo>
                <a:cubicBezTo>
                  <a:pt x="4547867" y="1980602"/>
                  <a:pt x="4541335" y="2030722"/>
                  <a:pt x="4533487" y="2080406"/>
                </a:cubicBezTo>
                <a:cubicBezTo>
                  <a:pt x="4525639" y="2130102"/>
                  <a:pt x="4518237" y="2180222"/>
                  <a:pt x="4511259" y="2230787"/>
                </a:cubicBezTo>
                <a:cubicBezTo>
                  <a:pt x="4504292" y="2281353"/>
                  <a:pt x="4500802" y="2331907"/>
                  <a:pt x="4500802" y="2382472"/>
                </a:cubicBezTo>
                <a:cubicBezTo>
                  <a:pt x="4500802" y="2433026"/>
                  <a:pt x="4511694" y="2474005"/>
                  <a:pt x="4533487" y="2505385"/>
                </a:cubicBezTo>
                <a:cubicBezTo>
                  <a:pt x="4555281" y="2536766"/>
                  <a:pt x="4582748" y="2563788"/>
                  <a:pt x="4615868" y="2586462"/>
                </a:cubicBezTo>
                <a:cubicBezTo>
                  <a:pt x="4648998" y="2609125"/>
                  <a:pt x="4685607" y="2628299"/>
                  <a:pt x="4725705" y="2643995"/>
                </a:cubicBezTo>
                <a:cubicBezTo>
                  <a:pt x="4765814" y="2659679"/>
                  <a:pt x="4804161" y="2676244"/>
                  <a:pt x="4840781" y="2693679"/>
                </a:cubicBezTo>
                <a:cubicBezTo>
                  <a:pt x="4858216" y="2711114"/>
                  <a:pt x="4867368" y="2729853"/>
                  <a:pt x="4868238" y="2749908"/>
                </a:cubicBezTo>
                <a:cubicBezTo>
                  <a:pt x="4869107" y="2769962"/>
                  <a:pt x="4869542" y="2790440"/>
                  <a:pt x="4869542" y="2811364"/>
                </a:cubicBezTo>
                <a:cubicBezTo>
                  <a:pt x="4869542" y="2837516"/>
                  <a:pt x="4867368" y="2859745"/>
                  <a:pt x="4863010" y="2878049"/>
                </a:cubicBezTo>
                <a:cubicBezTo>
                  <a:pt x="4858651" y="2896365"/>
                  <a:pt x="4841651" y="2905517"/>
                  <a:pt x="4812009" y="2905517"/>
                </a:cubicBezTo>
                <a:cubicBezTo>
                  <a:pt x="4799803" y="2905517"/>
                  <a:pt x="4792389" y="2905082"/>
                  <a:pt x="4789781" y="2904201"/>
                </a:cubicBezTo>
                <a:cubicBezTo>
                  <a:pt x="4787161" y="2903332"/>
                  <a:pt x="4785857" y="2901158"/>
                  <a:pt x="4785857" y="2897669"/>
                </a:cubicBezTo>
                <a:cubicBezTo>
                  <a:pt x="4785857" y="2892441"/>
                  <a:pt x="4784988" y="2886332"/>
                  <a:pt x="4783237" y="2879365"/>
                </a:cubicBezTo>
                <a:cubicBezTo>
                  <a:pt x="4781498" y="2872386"/>
                  <a:pt x="4774520" y="2862799"/>
                  <a:pt x="4762325" y="2850593"/>
                </a:cubicBezTo>
                <a:cubicBezTo>
                  <a:pt x="4739662" y="2827930"/>
                  <a:pt x="4713063" y="2810060"/>
                  <a:pt x="4682552" y="2796984"/>
                </a:cubicBezTo>
                <a:cubicBezTo>
                  <a:pt x="4652053" y="2783908"/>
                  <a:pt x="4621096" y="2771701"/>
                  <a:pt x="4589715" y="2760364"/>
                </a:cubicBezTo>
                <a:cubicBezTo>
                  <a:pt x="4558335" y="2749038"/>
                  <a:pt x="4527824" y="2736832"/>
                  <a:pt x="4498183" y="2723755"/>
                </a:cubicBezTo>
                <a:cubicBezTo>
                  <a:pt x="4468541" y="2710679"/>
                  <a:pt x="4443270" y="2691940"/>
                  <a:pt x="4422346" y="2667527"/>
                </a:cubicBezTo>
                <a:cubicBezTo>
                  <a:pt x="4385726" y="2625690"/>
                  <a:pt x="4356084" y="2572940"/>
                  <a:pt x="4333421" y="2509309"/>
                </a:cubicBezTo>
                <a:cubicBezTo>
                  <a:pt x="4310758" y="2445668"/>
                  <a:pt x="4292889" y="2378114"/>
                  <a:pt x="4279813" y="2306624"/>
                </a:cubicBezTo>
                <a:cubicBezTo>
                  <a:pt x="4266737" y="2235146"/>
                  <a:pt x="4257150" y="2163668"/>
                  <a:pt x="4251041" y="2092178"/>
                </a:cubicBezTo>
                <a:cubicBezTo>
                  <a:pt x="4244943" y="2020700"/>
                  <a:pt x="4239280" y="1954885"/>
                  <a:pt x="4234052" y="1894732"/>
                </a:cubicBezTo>
                <a:cubicBezTo>
                  <a:pt x="4228812" y="1834580"/>
                  <a:pt x="4222703" y="1784460"/>
                  <a:pt x="4215736" y="1744351"/>
                </a:cubicBezTo>
                <a:cubicBezTo>
                  <a:pt x="4208769" y="1704253"/>
                  <a:pt x="4199171" y="1680721"/>
                  <a:pt x="4186976" y="1673743"/>
                </a:cubicBezTo>
                <a:cubicBezTo>
                  <a:pt x="4146866" y="1652818"/>
                  <a:pt x="4109388" y="1634514"/>
                  <a:pt x="4074519" y="1618830"/>
                </a:cubicBezTo>
                <a:cubicBezTo>
                  <a:pt x="4039649" y="1603134"/>
                  <a:pt x="4006084" y="1587003"/>
                  <a:pt x="3973834" y="1570438"/>
                </a:cubicBezTo>
                <a:cubicBezTo>
                  <a:pt x="3941573" y="1553884"/>
                  <a:pt x="3908453" y="1535133"/>
                  <a:pt x="3874453" y="1514221"/>
                </a:cubicBezTo>
                <a:cubicBezTo>
                  <a:pt x="3840453" y="1493297"/>
                  <a:pt x="3805149" y="1468014"/>
                  <a:pt x="3768540" y="1438373"/>
                </a:cubicBezTo>
                <a:cubicBezTo>
                  <a:pt x="3751105" y="1441862"/>
                  <a:pt x="3741953" y="1450144"/>
                  <a:pt x="3741072" y="1463221"/>
                </a:cubicBezTo>
                <a:cubicBezTo>
                  <a:pt x="3740203" y="1476297"/>
                  <a:pt x="3740638" y="1489808"/>
                  <a:pt x="3742388" y="1503753"/>
                </a:cubicBezTo>
                <a:cubicBezTo>
                  <a:pt x="3744127" y="1517699"/>
                  <a:pt x="3744562" y="1531209"/>
                  <a:pt x="3743692" y="1544286"/>
                </a:cubicBezTo>
                <a:cubicBezTo>
                  <a:pt x="3742811" y="1557362"/>
                  <a:pt x="3733670" y="1565644"/>
                  <a:pt x="3716236" y="1569134"/>
                </a:cubicBezTo>
                <a:cubicBezTo>
                  <a:pt x="3679616" y="1502884"/>
                  <a:pt x="3628627" y="1460166"/>
                  <a:pt x="3563246" y="1440992"/>
                </a:cubicBezTo>
                <a:cubicBezTo>
                  <a:pt x="3497854" y="1421807"/>
                  <a:pt x="3430300" y="1412220"/>
                  <a:pt x="3360561" y="1412220"/>
                </a:cubicBezTo>
                <a:cubicBezTo>
                  <a:pt x="3327442" y="1412220"/>
                  <a:pt x="3303028" y="1430525"/>
                  <a:pt x="3287332" y="1467145"/>
                </a:cubicBezTo>
                <a:cubicBezTo>
                  <a:pt x="3271648" y="1503753"/>
                  <a:pt x="3255517" y="1544286"/>
                  <a:pt x="3238952" y="1588754"/>
                </a:cubicBezTo>
                <a:cubicBezTo>
                  <a:pt x="3222386" y="1633210"/>
                  <a:pt x="3201909" y="1673743"/>
                  <a:pt x="3177495" y="1710363"/>
                </a:cubicBezTo>
                <a:cubicBezTo>
                  <a:pt x="3153082" y="1746971"/>
                  <a:pt x="3115604" y="1765275"/>
                  <a:pt x="3065038" y="1765275"/>
                </a:cubicBezTo>
                <a:cubicBezTo>
                  <a:pt x="3065038" y="1819330"/>
                  <a:pt x="3068962" y="1872939"/>
                  <a:pt x="3076810" y="1926113"/>
                </a:cubicBezTo>
                <a:cubicBezTo>
                  <a:pt x="3084658" y="1979287"/>
                  <a:pt x="3093810" y="2032907"/>
                  <a:pt x="3104267" y="2086950"/>
                </a:cubicBezTo>
                <a:cubicBezTo>
                  <a:pt x="3114735" y="2140993"/>
                  <a:pt x="3123887" y="2194613"/>
                  <a:pt x="3131735" y="2247787"/>
                </a:cubicBezTo>
                <a:cubicBezTo>
                  <a:pt x="3139583" y="2300961"/>
                  <a:pt x="3143495" y="2354570"/>
                  <a:pt x="3143495" y="2408625"/>
                </a:cubicBezTo>
                <a:cubicBezTo>
                  <a:pt x="3143495" y="2438266"/>
                  <a:pt x="3140452" y="2465288"/>
                  <a:pt x="3134343" y="2489690"/>
                </a:cubicBezTo>
                <a:cubicBezTo>
                  <a:pt x="3128234" y="2514103"/>
                  <a:pt x="3121702" y="2538070"/>
                  <a:pt x="3114735" y="2561614"/>
                </a:cubicBezTo>
                <a:cubicBezTo>
                  <a:pt x="3107756" y="2585146"/>
                  <a:pt x="3101224" y="2609125"/>
                  <a:pt x="3095115" y="2633527"/>
                </a:cubicBezTo>
                <a:cubicBezTo>
                  <a:pt x="3089006" y="2657940"/>
                  <a:pt x="3085962" y="2683223"/>
                  <a:pt x="3085962" y="2709375"/>
                </a:cubicBezTo>
                <a:cubicBezTo>
                  <a:pt x="3085962" y="2730299"/>
                  <a:pt x="3091625" y="2747288"/>
                  <a:pt x="3102963" y="2760364"/>
                </a:cubicBezTo>
                <a:cubicBezTo>
                  <a:pt x="3114300" y="2773440"/>
                  <a:pt x="3126930" y="2786081"/>
                  <a:pt x="3140875" y="2798288"/>
                </a:cubicBezTo>
                <a:cubicBezTo>
                  <a:pt x="3154832" y="2810495"/>
                  <a:pt x="3167474" y="2823136"/>
                  <a:pt x="3178799" y="2836212"/>
                </a:cubicBezTo>
                <a:cubicBezTo>
                  <a:pt x="3190137" y="2849288"/>
                  <a:pt x="3195800" y="2866288"/>
                  <a:pt x="3195800" y="2887213"/>
                </a:cubicBezTo>
                <a:cubicBezTo>
                  <a:pt x="3195800" y="2911614"/>
                  <a:pt x="3189702" y="2930353"/>
                  <a:pt x="3177495" y="2943430"/>
                </a:cubicBezTo>
                <a:cubicBezTo>
                  <a:pt x="3165289" y="2956506"/>
                  <a:pt x="3150027" y="2966104"/>
                  <a:pt x="3131735" y="2972202"/>
                </a:cubicBezTo>
                <a:cubicBezTo>
                  <a:pt x="3113419" y="2978299"/>
                  <a:pt x="3093376" y="2981788"/>
                  <a:pt x="3071582" y="2982658"/>
                </a:cubicBezTo>
                <a:cubicBezTo>
                  <a:pt x="3049789" y="2983539"/>
                  <a:pt x="3029299" y="2983973"/>
                  <a:pt x="3010114" y="2983973"/>
                </a:cubicBezTo>
                <a:cubicBezTo>
                  <a:pt x="2975245" y="2983973"/>
                  <a:pt x="2938201" y="2981354"/>
                  <a:pt x="2898973" y="2976126"/>
                </a:cubicBezTo>
                <a:cubicBezTo>
                  <a:pt x="2859745" y="2970897"/>
                  <a:pt x="2823125" y="2960430"/>
                  <a:pt x="2789136" y="2944745"/>
                </a:cubicBezTo>
                <a:cubicBezTo>
                  <a:pt x="2755136" y="2929049"/>
                  <a:pt x="2726810" y="2907690"/>
                  <a:pt x="2704135" y="2880669"/>
                </a:cubicBezTo>
                <a:cubicBezTo>
                  <a:pt x="2681484" y="2853647"/>
                  <a:pt x="2670135" y="2817473"/>
                  <a:pt x="2670135" y="2772136"/>
                </a:cubicBezTo>
                <a:cubicBezTo>
                  <a:pt x="2670135" y="2742494"/>
                  <a:pt x="2679299" y="2711549"/>
                  <a:pt x="2697603" y="2679299"/>
                </a:cubicBezTo>
                <a:cubicBezTo>
                  <a:pt x="2715907" y="2647038"/>
                  <a:pt x="2725060" y="2613484"/>
                  <a:pt x="2725060" y="2578614"/>
                </a:cubicBezTo>
                <a:cubicBezTo>
                  <a:pt x="2725060" y="2531538"/>
                  <a:pt x="2722886" y="2491440"/>
                  <a:pt x="2718527" y="2458309"/>
                </a:cubicBezTo>
                <a:cubicBezTo>
                  <a:pt x="2714168" y="2425190"/>
                  <a:pt x="2706755" y="2381603"/>
                  <a:pt x="2696287" y="2327548"/>
                </a:cubicBezTo>
                <a:cubicBezTo>
                  <a:pt x="2663168" y="2406005"/>
                  <a:pt x="2625244" y="2472689"/>
                  <a:pt x="2582538" y="2527614"/>
                </a:cubicBezTo>
                <a:cubicBezTo>
                  <a:pt x="2539820" y="2582538"/>
                  <a:pt x="2490570" y="2637886"/>
                  <a:pt x="2434777" y="2693679"/>
                </a:cubicBezTo>
                <a:cubicBezTo>
                  <a:pt x="2434777" y="2693679"/>
                  <a:pt x="2434342" y="2695430"/>
                  <a:pt x="2433461" y="2698907"/>
                </a:cubicBezTo>
                <a:cubicBezTo>
                  <a:pt x="2432592" y="2702397"/>
                  <a:pt x="2432157" y="2705016"/>
                  <a:pt x="2432157" y="2706755"/>
                </a:cubicBezTo>
                <a:cubicBezTo>
                  <a:pt x="2432157" y="2722451"/>
                  <a:pt x="2437820" y="2737266"/>
                  <a:pt x="2449157" y="2751212"/>
                </a:cubicBezTo>
                <a:cubicBezTo>
                  <a:pt x="2460494" y="2765169"/>
                  <a:pt x="2473124" y="2779984"/>
                  <a:pt x="2487070" y="2795680"/>
                </a:cubicBezTo>
                <a:cubicBezTo>
                  <a:pt x="2501027" y="2811364"/>
                  <a:pt x="2513668" y="2828364"/>
                  <a:pt x="2524994" y="2846669"/>
                </a:cubicBezTo>
                <a:cubicBezTo>
                  <a:pt x="2536331" y="2864973"/>
                  <a:pt x="2541994" y="2885462"/>
                  <a:pt x="2541994" y="2908125"/>
                </a:cubicBezTo>
                <a:cubicBezTo>
                  <a:pt x="2541994" y="2942995"/>
                  <a:pt x="2526298" y="2968278"/>
                  <a:pt x="2494918" y="2983973"/>
                </a:cubicBezTo>
                <a:cubicBezTo>
                  <a:pt x="2463537" y="2999658"/>
                  <a:pt x="2430418" y="3007506"/>
                  <a:pt x="2395548" y="3007506"/>
                </a:cubicBezTo>
                <a:cubicBezTo>
                  <a:pt x="2351961" y="3007506"/>
                  <a:pt x="2306189" y="3005767"/>
                  <a:pt x="2258243" y="3002278"/>
                </a:cubicBezTo>
                <a:cubicBezTo>
                  <a:pt x="2210298" y="2998788"/>
                  <a:pt x="2166276" y="2989636"/>
                  <a:pt x="2126178" y="2974821"/>
                </a:cubicBezTo>
                <a:cubicBezTo>
                  <a:pt x="2086080" y="2959995"/>
                  <a:pt x="2052950" y="2937332"/>
                  <a:pt x="2026798" y="2906821"/>
                </a:cubicBezTo>
                <a:cubicBezTo>
                  <a:pt x="2000645" y="2876310"/>
                  <a:pt x="1987569" y="2834027"/>
                  <a:pt x="1987569" y="2779984"/>
                </a:cubicBezTo>
                <a:cubicBezTo>
                  <a:pt x="1987569" y="2732908"/>
                  <a:pt x="1998906" y="2685831"/>
                  <a:pt x="2021569" y="2638766"/>
                </a:cubicBezTo>
                <a:cubicBezTo>
                  <a:pt x="2044232" y="2591690"/>
                  <a:pt x="2069080" y="2541559"/>
                  <a:pt x="2096102" y="2488385"/>
                </a:cubicBezTo>
                <a:cubicBezTo>
                  <a:pt x="2123124" y="2435211"/>
                  <a:pt x="2147972" y="2377679"/>
                  <a:pt x="2170635" y="2315776"/>
                </a:cubicBezTo>
                <a:cubicBezTo>
                  <a:pt x="2193298" y="2253885"/>
                  <a:pt x="2204635" y="2183711"/>
                  <a:pt x="2204635" y="2105254"/>
                </a:cubicBezTo>
                <a:cubicBezTo>
                  <a:pt x="2204635" y="2098287"/>
                  <a:pt x="2204200" y="2086950"/>
                  <a:pt x="2203319" y="2071254"/>
                </a:cubicBezTo>
                <a:cubicBezTo>
                  <a:pt x="2202450" y="2055570"/>
                  <a:pt x="2202015" y="2039004"/>
                  <a:pt x="2202015" y="2021569"/>
                </a:cubicBezTo>
                <a:cubicBezTo>
                  <a:pt x="2202015" y="2002396"/>
                  <a:pt x="2201580" y="1984961"/>
                  <a:pt x="2200711" y="1969265"/>
                </a:cubicBezTo>
                <a:cubicBezTo>
                  <a:pt x="2199841" y="1953569"/>
                  <a:pt x="2199395" y="1942243"/>
                  <a:pt x="2199395" y="1935265"/>
                </a:cubicBezTo>
                <a:cubicBezTo>
                  <a:pt x="2192428" y="1916091"/>
                  <a:pt x="2183711" y="1897787"/>
                  <a:pt x="2173243" y="1880352"/>
                </a:cubicBezTo>
                <a:cubicBezTo>
                  <a:pt x="2162787" y="1862917"/>
                  <a:pt x="2146221" y="1854200"/>
                  <a:pt x="2123558" y="1854200"/>
                </a:cubicBezTo>
                <a:cubicBezTo>
                  <a:pt x="2079971" y="1854200"/>
                  <a:pt x="2038135" y="1858993"/>
                  <a:pt x="1998037" y="1868580"/>
                </a:cubicBezTo>
                <a:cubicBezTo>
                  <a:pt x="1957928" y="1878167"/>
                  <a:pt x="1918699" y="1889939"/>
                  <a:pt x="1880340" y="1903884"/>
                </a:cubicBezTo>
                <a:cubicBezTo>
                  <a:pt x="1841993" y="1917830"/>
                  <a:pt x="1803634" y="1932210"/>
                  <a:pt x="1765275" y="1947037"/>
                </a:cubicBezTo>
                <a:cubicBezTo>
                  <a:pt x="1726928" y="1961852"/>
                  <a:pt x="1688557" y="1975363"/>
                  <a:pt x="1650210" y="1987569"/>
                </a:cubicBezTo>
                <a:cubicBezTo>
                  <a:pt x="1653699" y="2055570"/>
                  <a:pt x="1654134" y="2117896"/>
                  <a:pt x="1651514" y="2174559"/>
                </a:cubicBezTo>
                <a:cubicBezTo>
                  <a:pt x="1648894" y="2231222"/>
                  <a:pt x="1645405" y="2285711"/>
                  <a:pt x="1641058" y="2338016"/>
                </a:cubicBezTo>
                <a:cubicBezTo>
                  <a:pt x="1636699" y="2390320"/>
                  <a:pt x="1632329" y="2442625"/>
                  <a:pt x="1627981" y="2494929"/>
                </a:cubicBezTo>
                <a:cubicBezTo>
                  <a:pt x="1623623" y="2547234"/>
                  <a:pt x="1621438" y="2603016"/>
                  <a:pt x="1621438" y="2662299"/>
                </a:cubicBezTo>
                <a:cubicBezTo>
                  <a:pt x="1621438" y="2684962"/>
                  <a:pt x="1625796" y="2705451"/>
                  <a:pt x="1634514" y="2723755"/>
                </a:cubicBezTo>
                <a:cubicBezTo>
                  <a:pt x="1643231" y="2742060"/>
                  <a:pt x="1652383" y="2759929"/>
                  <a:pt x="1661982" y="2777364"/>
                </a:cubicBezTo>
                <a:cubicBezTo>
                  <a:pt x="1671557" y="2794799"/>
                  <a:pt x="1680709" y="2812668"/>
                  <a:pt x="1689427" y="2830984"/>
                </a:cubicBezTo>
                <a:cubicBezTo>
                  <a:pt x="1698156" y="2849288"/>
                  <a:pt x="1702503" y="2868897"/>
                  <a:pt x="1702503" y="2889821"/>
                </a:cubicBezTo>
                <a:lnTo>
                  <a:pt x="1702503" y="2902897"/>
                </a:lnTo>
                <a:cubicBezTo>
                  <a:pt x="1700776" y="2906386"/>
                  <a:pt x="1696852" y="2915104"/>
                  <a:pt x="1690742" y="2929049"/>
                </a:cubicBezTo>
                <a:cubicBezTo>
                  <a:pt x="1684633" y="2942995"/>
                  <a:pt x="1679851" y="2951712"/>
                  <a:pt x="1676350" y="2955201"/>
                </a:cubicBezTo>
                <a:cubicBezTo>
                  <a:pt x="1669383" y="2956952"/>
                  <a:pt x="1655873" y="2959560"/>
                  <a:pt x="1635818" y="2963049"/>
                </a:cubicBezTo>
                <a:cubicBezTo>
                  <a:pt x="1615775" y="2966539"/>
                  <a:pt x="1594416" y="2969582"/>
                  <a:pt x="1571753" y="2972202"/>
                </a:cubicBezTo>
                <a:cubicBezTo>
                  <a:pt x="1549090" y="2974821"/>
                  <a:pt x="1527720" y="2976995"/>
                  <a:pt x="1507677" y="2978745"/>
                </a:cubicBezTo>
                <a:cubicBezTo>
                  <a:pt x="1487622" y="2980484"/>
                  <a:pt x="1474111" y="2981354"/>
                  <a:pt x="1467144" y="2981354"/>
                </a:cubicBezTo>
                <a:lnTo>
                  <a:pt x="1438372" y="2981354"/>
                </a:lnTo>
                <a:cubicBezTo>
                  <a:pt x="1419199" y="2981354"/>
                  <a:pt x="1398275" y="2979615"/>
                  <a:pt x="1375600" y="2976126"/>
                </a:cubicBezTo>
                <a:cubicBezTo>
                  <a:pt x="1352949" y="2972636"/>
                  <a:pt x="1330709" y="2966539"/>
                  <a:pt x="1308915" y="2957821"/>
                </a:cubicBezTo>
                <a:cubicBezTo>
                  <a:pt x="1287122" y="2949104"/>
                  <a:pt x="1267079" y="2938201"/>
                  <a:pt x="1248763" y="2925125"/>
                </a:cubicBezTo>
                <a:cubicBezTo>
                  <a:pt x="1230459" y="2912049"/>
                  <a:pt x="1216078" y="2895930"/>
                  <a:pt x="1205611" y="2876745"/>
                </a:cubicBezTo>
                <a:cubicBezTo>
                  <a:pt x="1209111" y="2824440"/>
                  <a:pt x="1219133" y="2771701"/>
                  <a:pt x="1235687" y="2718527"/>
                </a:cubicBezTo>
                <a:cubicBezTo>
                  <a:pt x="1252252" y="2665353"/>
                  <a:pt x="1260535" y="2613484"/>
                  <a:pt x="1260535" y="2562918"/>
                </a:cubicBezTo>
                <a:cubicBezTo>
                  <a:pt x="1260535" y="2541994"/>
                  <a:pt x="1259665" y="2523255"/>
                  <a:pt x="1257927" y="2506690"/>
                </a:cubicBezTo>
                <a:cubicBezTo>
                  <a:pt x="1256176" y="2490124"/>
                  <a:pt x="1247459" y="2474005"/>
                  <a:pt x="1231774" y="2458309"/>
                </a:cubicBezTo>
                <a:cubicBezTo>
                  <a:pt x="1216078" y="2470516"/>
                  <a:pt x="1197774" y="2488385"/>
                  <a:pt x="1176850" y="2511918"/>
                </a:cubicBezTo>
                <a:cubicBezTo>
                  <a:pt x="1155926" y="2535462"/>
                  <a:pt x="1135437" y="2560744"/>
                  <a:pt x="1115393" y="2587766"/>
                </a:cubicBezTo>
                <a:cubicBezTo>
                  <a:pt x="1095339" y="2614788"/>
                  <a:pt x="1078774" y="2641375"/>
                  <a:pt x="1065697" y="2667527"/>
                </a:cubicBezTo>
                <a:cubicBezTo>
                  <a:pt x="1052621" y="2693679"/>
                  <a:pt x="1046089" y="2714603"/>
                  <a:pt x="1046089" y="2730299"/>
                </a:cubicBezTo>
                <a:cubicBezTo>
                  <a:pt x="1046089" y="2747734"/>
                  <a:pt x="1049143" y="2763853"/>
                  <a:pt x="1055241" y="2778680"/>
                </a:cubicBezTo>
                <a:cubicBezTo>
                  <a:pt x="1061350" y="2793495"/>
                  <a:pt x="1067883" y="2808310"/>
                  <a:pt x="1074861" y="2823136"/>
                </a:cubicBezTo>
                <a:cubicBezTo>
                  <a:pt x="1081828" y="2837951"/>
                  <a:pt x="1088372" y="2852778"/>
                  <a:pt x="1094469" y="2867593"/>
                </a:cubicBezTo>
                <a:cubicBezTo>
                  <a:pt x="1100567" y="2882408"/>
                  <a:pt x="1103621" y="2898538"/>
                  <a:pt x="1103621" y="2915973"/>
                </a:cubicBezTo>
                <a:cubicBezTo>
                  <a:pt x="1103621" y="2940386"/>
                  <a:pt x="1096220" y="2959995"/>
                  <a:pt x="1081393" y="2974821"/>
                </a:cubicBezTo>
                <a:cubicBezTo>
                  <a:pt x="1066578" y="2989636"/>
                  <a:pt x="1047828" y="3001408"/>
                  <a:pt x="1025165" y="3010126"/>
                </a:cubicBezTo>
                <a:cubicBezTo>
                  <a:pt x="1002502" y="3018843"/>
                  <a:pt x="978970" y="3024941"/>
                  <a:pt x="954556" y="3028430"/>
                </a:cubicBezTo>
                <a:cubicBezTo>
                  <a:pt x="930143" y="3031919"/>
                  <a:pt x="909230" y="3033658"/>
                  <a:pt x="891784" y="3033658"/>
                </a:cubicBezTo>
                <a:cubicBezTo>
                  <a:pt x="862154" y="3033658"/>
                  <a:pt x="832078" y="3029299"/>
                  <a:pt x="801567" y="3020582"/>
                </a:cubicBezTo>
                <a:cubicBezTo>
                  <a:pt x="771056" y="3011865"/>
                  <a:pt x="742719" y="2999223"/>
                  <a:pt x="716566" y="2982658"/>
                </a:cubicBezTo>
                <a:cubicBezTo>
                  <a:pt x="690425" y="2966104"/>
                  <a:pt x="669067" y="2945615"/>
                  <a:pt x="652502" y="2921201"/>
                </a:cubicBezTo>
                <a:cubicBezTo>
                  <a:pt x="635936" y="2896799"/>
                  <a:pt x="627653" y="2868027"/>
                  <a:pt x="627653" y="2834908"/>
                </a:cubicBezTo>
                <a:cubicBezTo>
                  <a:pt x="627653" y="2817473"/>
                  <a:pt x="631143" y="2796549"/>
                  <a:pt x="638121" y="2772136"/>
                </a:cubicBezTo>
                <a:cubicBezTo>
                  <a:pt x="645088" y="2747734"/>
                  <a:pt x="654240" y="2722886"/>
                  <a:pt x="665578" y="2697603"/>
                </a:cubicBezTo>
                <a:cubicBezTo>
                  <a:pt x="676903" y="2672320"/>
                  <a:pt x="688675" y="2647919"/>
                  <a:pt x="700882" y="2624375"/>
                </a:cubicBezTo>
                <a:cubicBezTo>
                  <a:pt x="713077" y="2600842"/>
                  <a:pt x="724414" y="2580353"/>
                  <a:pt x="734871" y="2562918"/>
                </a:cubicBezTo>
                <a:lnTo>
                  <a:pt x="734871" y="2249091"/>
                </a:lnTo>
                <a:cubicBezTo>
                  <a:pt x="734871" y="2247352"/>
                  <a:pt x="731828" y="2242124"/>
                  <a:pt x="725718" y="2233407"/>
                </a:cubicBezTo>
                <a:cubicBezTo>
                  <a:pt x="719621" y="2224690"/>
                  <a:pt x="712642" y="2215091"/>
                  <a:pt x="704806" y="2204635"/>
                </a:cubicBezTo>
                <a:cubicBezTo>
                  <a:pt x="696958" y="2194179"/>
                  <a:pt x="688241" y="2183711"/>
                  <a:pt x="678654" y="2173255"/>
                </a:cubicBezTo>
                <a:cubicBezTo>
                  <a:pt x="669067" y="2162787"/>
                  <a:pt x="661654" y="2153200"/>
                  <a:pt x="656425" y="2144483"/>
                </a:cubicBezTo>
                <a:cubicBezTo>
                  <a:pt x="616316" y="2099157"/>
                  <a:pt x="581458" y="2050776"/>
                  <a:pt x="551805" y="1999341"/>
                </a:cubicBezTo>
                <a:cubicBezTo>
                  <a:pt x="522175" y="1947906"/>
                  <a:pt x="493838" y="1896036"/>
                  <a:pt x="466816" y="1843732"/>
                </a:cubicBezTo>
                <a:cubicBezTo>
                  <a:pt x="439794" y="1791428"/>
                  <a:pt x="411892" y="1739993"/>
                  <a:pt x="383131" y="1689438"/>
                </a:cubicBezTo>
                <a:cubicBezTo>
                  <a:pt x="354371" y="1638873"/>
                  <a:pt x="319055" y="1590058"/>
                  <a:pt x="277218" y="1542981"/>
                </a:cubicBezTo>
                <a:lnTo>
                  <a:pt x="277218" y="1072241"/>
                </a:lnTo>
                <a:cubicBezTo>
                  <a:pt x="237109" y="1080958"/>
                  <a:pt x="208348" y="1096220"/>
                  <a:pt x="190914" y="1118013"/>
                </a:cubicBezTo>
                <a:cubicBezTo>
                  <a:pt x="173479" y="1139807"/>
                  <a:pt x="154305" y="1168132"/>
                  <a:pt x="133381" y="1203002"/>
                </a:cubicBezTo>
                <a:lnTo>
                  <a:pt x="133381" y="1234383"/>
                </a:lnTo>
                <a:cubicBezTo>
                  <a:pt x="133381" y="1248340"/>
                  <a:pt x="132946" y="1264024"/>
                  <a:pt x="132065" y="1281459"/>
                </a:cubicBezTo>
                <a:cubicBezTo>
                  <a:pt x="131196" y="1298894"/>
                  <a:pt x="130761" y="1315459"/>
                  <a:pt x="130761" y="1331155"/>
                </a:cubicBezTo>
                <a:lnTo>
                  <a:pt x="130761" y="1359916"/>
                </a:lnTo>
                <a:cubicBezTo>
                  <a:pt x="130761" y="1415710"/>
                  <a:pt x="136424" y="1470188"/>
                  <a:pt x="147761" y="1523373"/>
                </a:cubicBezTo>
                <a:cubicBezTo>
                  <a:pt x="159098" y="1576547"/>
                  <a:pt x="171294" y="1629286"/>
                  <a:pt x="184381" y="1681590"/>
                </a:cubicBezTo>
                <a:cubicBezTo>
                  <a:pt x="197457" y="1733895"/>
                  <a:pt x="209653" y="1786634"/>
                  <a:pt x="220990" y="1839808"/>
                </a:cubicBezTo>
                <a:cubicBezTo>
                  <a:pt x="232327" y="1892982"/>
                  <a:pt x="237978" y="1946602"/>
                  <a:pt x="237978" y="2000645"/>
                </a:cubicBezTo>
                <a:lnTo>
                  <a:pt x="237978" y="2013721"/>
                </a:lnTo>
                <a:cubicBezTo>
                  <a:pt x="232750" y="2024189"/>
                  <a:pt x="224902" y="2038135"/>
                  <a:pt x="214457" y="2055570"/>
                </a:cubicBezTo>
                <a:cubicBezTo>
                  <a:pt x="203990" y="2073004"/>
                  <a:pt x="191783" y="2090439"/>
                  <a:pt x="177837" y="2107874"/>
                </a:cubicBezTo>
                <a:cubicBezTo>
                  <a:pt x="163880" y="2125309"/>
                  <a:pt x="149500" y="2140559"/>
                  <a:pt x="134685" y="2153635"/>
                </a:cubicBezTo>
                <a:cubicBezTo>
                  <a:pt x="119859" y="2166711"/>
                  <a:pt x="106348" y="2173255"/>
                  <a:pt x="94153" y="2173255"/>
                </a:cubicBezTo>
                <a:cubicBezTo>
                  <a:pt x="92414" y="2173255"/>
                  <a:pt x="89782" y="2172820"/>
                  <a:pt x="86305" y="2171939"/>
                </a:cubicBezTo>
                <a:cubicBezTo>
                  <a:pt x="82815" y="2171069"/>
                  <a:pt x="81065" y="2170635"/>
                  <a:pt x="81065" y="2170635"/>
                </a:cubicBezTo>
                <a:cubicBezTo>
                  <a:pt x="77587" y="2168896"/>
                  <a:pt x="71913" y="2165407"/>
                  <a:pt x="64076" y="2160178"/>
                </a:cubicBezTo>
                <a:cubicBezTo>
                  <a:pt x="56229" y="2154950"/>
                  <a:pt x="47946" y="2149711"/>
                  <a:pt x="39228" y="2144483"/>
                </a:cubicBezTo>
                <a:cubicBezTo>
                  <a:pt x="30511" y="2139254"/>
                  <a:pt x="22663" y="2134026"/>
                  <a:pt x="15696" y="2128798"/>
                </a:cubicBezTo>
                <a:cubicBezTo>
                  <a:pt x="8717" y="2123558"/>
                  <a:pt x="4359" y="2120081"/>
                  <a:pt x="2620" y="2118330"/>
                </a:cubicBezTo>
                <a:cubicBezTo>
                  <a:pt x="2620" y="2118330"/>
                  <a:pt x="2185" y="2116591"/>
                  <a:pt x="1304" y="2113102"/>
                </a:cubicBezTo>
                <a:cubicBezTo>
                  <a:pt x="435" y="2109613"/>
                  <a:pt x="0" y="2107005"/>
                  <a:pt x="0" y="2105254"/>
                </a:cubicBezTo>
                <a:cubicBezTo>
                  <a:pt x="0" y="2103515"/>
                  <a:pt x="435" y="2100895"/>
                  <a:pt x="1304" y="2097406"/>
                </a:cubicBezTo>
                <a:cubicBezTo>
                  <a:pt x="2185" y="2093928"/>
                  <a:pt x="2620" y="2092178"/>
                  <a:pt x="2620" y="2092178"/>
                </a:cubicBezTo>
                <a:lnTo>
                  <a:pt x="133381" y="1961417"/>
                </a:lnTo>
                <a:cubicBezTo>
                  <a:pt x="122913" y="1954450"/>
                  <a:pt x="111587" y="1942243"/>
                  <a:pt x="99381" y="1924808"/>
                </a:cubicBezTo>
                <a:cubicBezTo>
                  <a:pt x="87174" y="1907374"/>
                  <a:pt x="81065" y="1893428"/>
                  <a:pt x="81065" y="1882960"/>
                </a:cubicBezTo>
                <a:cubicBezTo>
                  <a:pt x="81065" y="1879471"/>
                  <a:pt x="85435" y="1870754"/>
                  <a:pt x="94153" y="1856808"/>
                </a:cubicBezTo>
                <a:cubicBezTo>
                  <a:pt x="102870" y="1842863"/>
                  <a:pt x="107229" y="1834145"/>
                  <a:pt x="107229" y="1830656"/>
                </a:cubicBezTo>
                <a:cubicBezTo>
                  <a:pt x="107229" y="1801014"/>
                  <a:pt x="101554" y="1768765"/>
                  <a:pt x="90229" y="1733895"/>
                </a:cubicBezTo>
                <a:cubicBezTo>
                  <a:pt x="78891" y="1699025"/>
                  <a:pt x="66685" y="1661971"/>
                  <a:pt x="53609" y="1622742"/>
                </a:cubicBezTo>
                <a:cubicBezTo>
                  <a:pt x="40544" y="1583514"/>
                  <a:pt x="28337" y="1541677"/>
                  <a:pt x="17000" y="1497221"/>
                </a:cubicBezTo>
                <a:cubicBezTo>
                  <a:pt x="5663" y="1452753"/>
                  <a:pt x="0" y="1406992"/>
                  <a:pt x="0" y="1359916"/>
                </a:cubicBezTo>
                <a:cubicBezTo>
                  <a:pt x="0" y="1293666"/>
                  <a:pt x="4793" y="1228285"/>
                  <a:pt x="14380" y="1163774"/>
                </a:cubicBezTo>
                <a:cubicBezTo>
                  <a:pt x="23967" y="1099263"/>
                  <a:pt x="54913" y="1042600"/>
                  <a:pt x="107229" y="993784"/>
                </a:cubicBezTo>
                <a:cubicBezTo>
                  <a:pt x="166500" y="939741"/>
                  <a:pt x="229261" y="879154"/>
                  <a:pt x="295522" y="812023"/>
                </a:cubicBezTo>
                <a:cubicBezTo>
                  <a:pt x="361772" y="744904"/>
                  <a:pt x="430208" y="679088"/>
                  <a:pt x="500816" y="614577"/>
                </a:cubicBezTo>
                <a:cubicBezTo>
                  <a:pt x="571425" y="550066"/>
                  <a:pt x="643773" y="490795"/>
                  <a:pt x="717882" y="436740"/>
                </a:cubicBezTo>
                <a:cubicBezTo>
                  <a:pt x="791980" y="382696"/>
                  <a:pt x="867382" y="341729"/>
                  <a:pt x="944100" y="313827"/>
                </a:cubicBezTo>
                <a:cubicBezTo>
                  <a:pt x="1026046" y="282446"/>
                  <a:pt x="1110165" y="251066"/>
                  <a:pt x="1196458" y="219685"/>
                </a:cubicBezTo>
                <a:cubicBezTo>
                  <a:pt x="1282763" y="188294"/>
                  <a:pt x="1370372" y="159968"/>
                  <a:pt x="1459296" y="134685"/>
                </a:cubicBezTo>
                <a:cubicBezTo>
                  <a:pt x="1548209" y="109402"/>
                  <a:pt x="1637557" y="88924"/>
                  <a:pt x="1727351" y="73228"/>
                </a:cubicBezTo>
                <a:cubicBezTo>
                  <a:pt x="1817145" y="57533"/>
                  <a:pt x="1907374" y="49696"/>
                  <a:pt x="1998037" y="49696"/>
                </a:cubicBezTo>
                <a:cubicBezTo>
                  <a:pt x="2067765" y="49696"/>
                  <a:pt x="2137515" y="54055"/>
                  <a:pt x="2207243" y="62772"/>
                </a:cubicBezTo>
                <a:cubicBezTo>
                  <a:pt x="2276982" y="71490"/>
                  <a:pt x="2346733" y="81076"/>
                  <a:pt x="2416461" y="91533"/>
                </a:cubicBezTo>
                <a:cubicBezTo>
                  <a:pt x="2486200" y="102000"/>
                  <a:pt x="2555940" y="111587"/>
                  <a:pt x="2625690" y="120305"/>
                </a:cubicBezTo>
                <a:cubicBezTo>
                  <a:pt x="2695418" y="129022"/>
                  <a:pt x="2765157" y="133381"/>
                  <a:pt x="2834897" y="133381"/>
                </a:cubicBezTo>
                <a:cubicBezTo>
                  <a:pt x="2861049" y="133381"/>
                  <a:pt x="2879799" y="126402"/>
                  <a:pt x="2891125" y="112457"/>
                </a:cubicBezTo>
                <a:cubicBezTo>
                  <a:pt x="2902462" y="98511"/>
                  <a:pt x="2913353" y="83250"/>
                  <a:pt x="2923821" y="66685"/>
                </a:cubicBezTo>
                <a:cubicBezTo>
                  <a:pt x="2934277" y="50131"/>
                  <a:pt x="2947353" y="34870"/>
                  <a:pt x="2963049" y="20924"/>
                </a:cubicBezTo>
                <a:cubicBezTo>
                  <a:pt x="2978745" y="6978"/>
                  <a:pt x="3003147" y="0"/>
                  <a:pt x="30362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944282" y="519773"/>
            <a:ext cx="2119586" cy="5513651"/>
          </a:xfrm>
          <a:custGeom>
            <a:avLst/>
            <a:gdLst>
              <a:gd name="connsiteX0" fmla="*/ 1829677 w 2119586"/>
              <a:gd name="connsiteY0" fmla="*/ 0 h 5513651"/>
              <a:gd name="connsiteX1" fmla="*/ 1855662 w 2119586"/>
              <a:gd name="connsiteY1" fmla="*/ 2728 h 5513651"/>
              <a:gd name="connsiteX2" fmla="*/ 1898062 w 2119586"/>
              <a:gd name="connsiteY2" fmla="*/ 10935 h 5513651"/>
              <a:gd name="connsiteX3" fmla="*/ 1924036 w 2119586"/>
              <a:gd name="connsiteY3" fmla="*/ 31453 h 5513651"/>
              <a:gd name="connsiteX4" fmla="*/ 1928140 w 2119586"/>
              <a:gd name="connsiteY4" fmla="*/ 62894 h 5513651"/>
              <a:gd name="connsiteX5" fmla="*/ 1926764 w 2119586"/>
              <a:gd name="connsiteY5" fmla="*/ 79309 h 5513651"/>
              <a:gd name="connsiteX6" fmla="*/ 1925400 w 2119586"/>
              <a:gd name="connsiteY6" fmla="*/ 92984 h 5513651"/>
              <a:gd name="connsiteX7" fmla="*/ 1913089 w 2119586"/>
              <a:gd name="connsiteY7" fmla="*/ 147683 h 5513651"/>
              <a:gd name="connsiteX8" fmla="*/ 1898062 w 2119586"/>
              <a:gd name="connsiteY8" fmla="*/ 202382 h 5513651"/>
              <a:gd name="connsiteX9" fmla="*/ 1904894 w 2119586"/>
              <a:gd name="connsiteY9" fmla="*/ 203745 h 5513651"/>
              <a:gd name="connsiteX10" fmla="*/ 1911737 w 2119586"/>
              <a:gd name="connsiteY10" fmla="*/ 205121 h 5513651"/>
              <a:gd name="connsiteX11" fmla="*/ 1950022 w 2119586"/>
              <a:gd name="connsiteY11" fmla="*/ 190071 h 5513651"/>
              <a:gd name="connsiteX12" fmla="*/ 1982839 w 2119586"/>
              <a:gd name="connsiteY12" fmla="*/ 154526 h 5513651"/>
              <a:gd name="connsiteX13" fmla="*/ 2018395 w 2119586"/>
              <a:gd name="connsiteY13" fmla="*/ 116229 h 5513651"/>
              <a:gd name="connsiteX14" fmla="*/ 2062159 w 2119586"/>
              <a:gd name="connsiteY14" fmla="*/ 92984 h 5513651"/>
              <a:gd name="connsiteX15" fmla="*/ 2062159 w 2119586"/>
              <a:gd name="connsiteY15" fmla="*/ 284430 h 5513651"/>
              <a:gd name="connsiteX16" fmla="*/ 2048485 w 2119586"/>
              <a:gd name="connsiteY16" fmla="*/ 310416 h 5513651"/>
              <a:gd name="connsiteX17" fmla="*/ 2015656 w 2119586"/>
              <a:gd name="connsiteY17" fmla="*/ 335025 h 5513651"/>
              <a:gd name="connsiteX18" fmla="*/ 1978735 w 2119586"/>
              <a:gd name="connsiteY18" fmla="*/ 355543 h 5513651"/>
              <a:gd name="connsiteX19" fmla="*/ 1952749 w 2119586"/>
              <a:gd name="connsiteY19" fmla="*/ 366479 h 5513651"/>
              <a:gd name="connsiteX20" fmla="*/ 1970528 w 2119586"/>
              <a:gd name="connsiteY20" fmla="*/ 698776 h 5513651"/>
              <a:gd name="connsiteX21" fmla="*/ 2008824 w 2119586"/>
              <a:gd name="connsiteY21" fmla="*/ 1028334 h 5513651"/>
              <a:gd name="connsiteX22" fmla="*/ 2047109 w 2119586"/>
              <a:gd name="connsiteY22" fmla="*/ 1356528 h 5513651"/>
              <a:gd name="connsiteX23" fmla="*/ 2064887 w 2119586"/>
              <a:gd name="connsiteY23" fmla="*/ 1687461 h 5513651"/>
              <a:gd name="connsiteX24" fmla="*/ 2036174 w 2119586"/>
              <a:gd name="connsiteY24" fmla="*/ 2067614 h 5513651"/>
              <a:gd name="connsiteX25" fmla="*/ 2007448 w 2119586"/>
              <a:gd name="connsiteY25" fmla="*/ 2447780 h 5513651"/>
              <a:gd name="connsiteX26" fmla="*/ 2025227 w 2119586"/>
              <a:gd name="connsiteY26" fmla="*/ 2574956 h 5513651"/>
              <a:gd name="connsiteX27" fmla="*/ 2063523 w 2119586"/>
              <a:gd name="connsiteY27" fmla="*/ 2698029 h 5513651"/>
              <a:gd name="connsiteX28" fmla="*/ 2101808 w 2119586"/>
              <a:gd name="connsiteY28" fmla="*/ 2821102 h 5513651"/>
              <a:gd name="connsiteX29" fmla="*/ 2119586 w 2119586"/>
              <a:gd name="connsiteY29" fmla="*/ 2948278 h 5513651"/>
              <a:gd name="connsiteX30" fmla="*/ 2118222 w 2119586"/>
              <a:gd name="connsiteY30" fmla="*/ 2972888 h 5513651"/>
              <a:gd name="connsiteX31" fmla="*/ 2116846 w 2119586"/>
              <a:gd name="connsiteY31" fmla="*/ 2992030 h 5513651"/>
              <a:gd name="connsiteX32" fmla="*/ 2062159 w 2119586"/>
              <a:gd name="connsiteY32" fmla="*/ 3279200 h 5513651"/>
              <a:gd name="connsiteX33" fmla="*/ 2007448 w 2119586"/>
              <a:gd name="connsiteY33" fmla="*/ 3566369 h 5513651"/>
              <a:gd name="connsiteX34" fmla="*/ 1980099 w 2119586"/>
              <a:gd name="connsiteY34" fmla="*/ 3675767 h 5513651"/>
              <a:gd name="connsiteX35" fmla="*/ 1888479 w 2119586"/>
              <a:gd name="connsiteY35" fmla="*/ 3991651 h 5513651"/>
              <a:gd name="connsiteX36" fmla="*/ 1799599 w 2119586"/>
              <a:gd name="connsiteY36" fmla="*/ 4315753 h 5513651"/>
              <a:gd name="connsiteX37" fmla="*/ 1732590 w 2119586"/>
              <a:gd name="connsiteY37" fmla="*/ 4645311 h 5513651"/>
              <a:gd name="connsiteX38" fmla="*/ 1706616 w 2119586"/>
              <a:gd name="connsiteY38" fmla="*/ 4974869 h 5513651"/>
              <a:gd name="connsiteX39" fmla="*/ 1716187 w 2119586"/>
              <a:gd name="connsiteY39" fmla="*/ 5136238 h 5513651"/>
              <a:gd name="connsiteX40" fmla="*/ 1761303 w 2119586"/>
              <a:gd name="connsiteY40" fmla="*/ 5289388 h 5513651"/>
              <a:gd name="connsiteX41" fmla="*/ 1791392 w 2119586"/>
              <a:gd name="connsiteY41" fmla="*/ 5331776 h 5513651"/>
              <a:gd name="connsiteX42" fmla="*/ 1829677 w 2119586"/>
              <a:gd name="connsiteY42" fmla="*/ 5374176 h 5513651"/>
              <a:gd name="connsiteX43" fmla="*/ 1863870 w 2119586"/>
              <a:gd name="connsiteY43" fmla="*/ 5417928 h 5513651"/>
              <a:gd name="connsiteX44" fmla="*/ 1878908 w 2119586"/>
              <a:gd name="connsiteY44" fmla="*/ 5464432 h 5513651"/>
              <a:gd name="connsiteX45" fmla="*/ 1646438 w 2119586"/>
              <a:gd name="connsiteY45" fmla="*/ 5374176 h 5513651"/>
              <a:gd name="connsiteX46" fmla="*/ 1569868 w 2119586"/>
              <a:gd name="connsiteY46" fmla="*/ 5125291 h 5513651"/>
              <a:gd name="connsiteX47" fmla="*/ 1569868 w 2119586"/>
              <a:gd name="connsiteY47" fmla="*/ 5097941 h 5513651"/>
              <a:gd name="connsiteX48" fmla="*/ 1617724 w 2119586"/>
              <a:gd name="connsiteY48" fmla="*/ 4725995 h 5513651"/>
              <a:gd name="connsiteX49" fmla="*/ 1653281 w 2119586"/>
              <a:gd name="connsiteY49" fmla="*/ 4363609 h 5513651"/>
              <a:gd name="connsiteX50" fmla="*/ 1680630 w 2119586"/>
              <a:gd name="connsiteY50" fmla="*/ 3993026 h 5513651"/>
              <a:gd name="connsiteX51" fmla="*/ 1706616 w 2119586"/>
              <a:gd name="connsiteY51" fmla="*/ 3593719 h 5513651"/>
              <a:gd name="connsiteX52" fmla="*/ 1705240 w 2119586"/>
              <a:gd name="connsiteY52" fmla="*/ 3571837 h 5513651"/>
              <a:gd name="connsiteX53" fmla="*/ 1703876 w 2119586"/>
              <a:gd name="connsiteY53" fmla="*/ 3549967 h 5513651"/>
              <a:gd name="connsiteX54" fmla="*/ 1684734 w 2119586"/>
              <a:gd name="connsiteY54" fmla="*/ 3544487 h 5513651"/>
              <a:gd name="connsiteX55" fmla="*/ 1640970 w 2119586"/>
              <a:gd name="connsiteY55" fmla="*/ 3536292 h 5513651"/>
              <a:gd name="connsiteX56" fmla="*/ 1595842 w 2119586"/>
              <a:gd name="connsiteY56" fmla="*/ 3539020 h 5513651"/>
              <a:gd name="connsiteX57" fmla="*/ 1569868 w 2119586"/>
              <a:gd name="connsiteY57" fmla="*/ 3566369 h 5513651"/>
              <a:gd name="connsiteX58" fmla="*/ 1531572 w 2119586"/>
              <a:gd name="connsiteY58" fmla="*/ 4113359 h 5513651"/>
              <a:gd name="connsiteX59" fmla="*/ 1515158 w 2119586"/>
              <a:gd name="connsiteY59" fmla="*/ 4660349 h 5513651"/>
              <a:gd name="connsiteX60" fmla="*/ 1515158 w 2119586"/>
              <a:gd name="connsiteY60" fmla="*/ 4684971 h 5513651"/>
              <a:gd name="connsiteX61" fmla="*/ 1513794 w 2119586"/>
              <a:gd name="connsiteY61" fmla="*/ 4734191 h 5513651"/>
              <a:gd name="connsiteX62" fmla="*/ 1512430 w 2119586"/>
              <a:gd name="connsiteY62" fmla="*/ 4791629 h 5513651"/>
              <a:gd name="connsiteX63" fmla="*/ 1512430 w 2119586"/>
              <a:gd name="connsiteY63" fmla="*/ 4835393 h 5513651"/>
              <a:gd name="connsiteX64" fmla="*/ 1535676 w 2119586"/>
              <a:gd name="connsiteY64" fmla="*/ 5147173 h 5513651"/>
              <a:gd name="connsiteX65" fmla="*/ 1597206 w 2119586"/>
              <a:gd name="connsiteY65" fmla="*/ 5453485 h 5513651"/>
              <a:gd name="connsiteX66" fmla="*/ 1601310 w 2119586"/>
              <a:gd name="connsiteY66" fmla="*/ 5483574 h 5513651"/>
              <a:gd name="connsiteX67" fmla="*/ 1602674 w 2119586"/>
              <a:gd name="connsiteY67" fmla="*/ 5513651 h 5513651"/>
              <a:gd name="connsiteX68" fmla="*/ 1542519 w 2119586"/>
              <a:gd name="connsiteY68" fmla="*/ 5480834 h 5513651"/>
              <a:gd name="connsiteX69" fmla="*/ 1530208 w 2119586"/>
              <a:gd name="connsiteY69" fmla="*/ 5495873 h 5513651"/>
              <a:gd name="connsiteX70" fmla="*/ 1515158 w 2119586"/>
              <a:gd name="connsiteY70" fmla="*/ 5508184 h 5513651"/>
              <a:gd name="connsiteX71" fmla="*/ 1509690 w 2119586"/>
              <a:gd name="connsiteY71" fmla="*/ 5509548 h 5513651"/>
              <a:gd name="connsiteX72" fmla="*/ 1501483 w 2119586"/>
              <a:gd name="connsiteY72" fmla="*/ 5510923 h 5513651"/>
              <a:gd name="connsiteX73" fmla="*/ 1493287 w 2119586"/>
              <a:gd name="connsiteY73" fmla="*/ 5509548 h 5513651"/>
              <a:gd name="connsiteX74" fmla="*/ 1487808 w 2119586"/>
              <a:gd name="connsiteY74" fmla="*/ 5508184 h 5513651"/>
              <a:gd name="connsiteX75" fmla="*/ 1460459 w 2119586"/>
              <a:gd name="connsiteY75" fmla="*/ 5480834 h 5513651"/>
              <a:gd name="connsiteX76" fmla="*/ 1454991 w 2119586"/>
              <a:gd name="connsiteY76" fmla="*/ 5479470 h 5513651"/>
              <a:gd name="connsiteX77" fmla="*/ 1446784 w 2119586"/>
              <a:gd name="connsiteY77" fmla="*/ 5478106 h 5513651"/>
              <a:gd name="connsiteX78" fmla="*/ 1438577 w 2119586"/>
              <a:gd name="connsiteY78" fmla="*/ 5479470 h 5513651"/>
              <a:gd name="connsiteX79" fmla="*/ 1433109 w 2119586"/>
              <a:gd name="connsiteY79" fmla="*/ 5480834 h 5513651"/>
              <a:gd name="connsiteX80" fmla="*/ 1405772 w 2119586"/>
              <a:gd name="connsiteY80" fmla="*/ 5508184 h 5513651"/>
              <a:gd name="connsiteX81" fmla="*/ 1390721 w 2119586"/>
              <a:gd name="connsiteY81" fmla="*/ 5512287 h 5513651"/>
              <a:gd name="connsiteX82" fmla="*/ 1372943 w 2119586"/>
              <a:gd name="connsiteY82" fmla="*/ 5513651 h 5513651"/>
              <a:gd name="connsiteX83" fmla="*/ 1390721 w 2119586"/>
              <a:gd name="connsiteY83" fmla="*/ 5422032 h 5513651"/>
              <a:gd name="connsiteX84" fmla="*/ 1408499 w 2119586"/>
              <a:gd name="connsiteY84" fmla="*/ 5330412 h 5513651"/>
              <a:gd name="connsiteX85" fmla="*/ 1393461 w 2119586"/>
              <a:gd name="connsiteY85" fmla="*/ 5263402 h 5513651"/>
              <a:gd name="connsiteX86" fmla="*/ 1378422 w 2119586"/>
              <a:gd name="connsiteY86" fmla="*/ 5196404 h 5513651"/>
              <a:gd name="connsiteX87" fmla="*/ 1393461 w 2119586"/>
              <a:gd name="connsiteY87" fmla="*/ 4933844 h 5513651"/>
              <a:gd name="connsiteX88" fmla="*/ 1408499 w 2119586"/>
              <a:gd name="connsiteY88" fmla="*/ 4668557 h 5513651"/>
              <a:gd name="connsiteX89" fmla="*/ 1374318 w 2119586"/>
              <a:gd name="connsiteY89" fmla="*/ 4127034 h 5513651"/>
              <a:gd name="connsiteX90" fmla="*/ 1269012 w 2119586"/>
              <a:gd name="connsiteY90" fmla="*/ 3593719 h 5513651"/>
              <a:gd name="connsiteX91" fmla="*/ 1234831 w 2119586"/>
              <a:gd name="connsiteY91" fmla="*/ 3588251 h 5513651"/>
              <a:gd name="connsiteX92" fmla="*/ 1200650 w 2119586"/>
              <a:gd name="connsiteY92" fmla="*/ 3585512 h 5513651"/>
              <a:gd name="connsiteX93" fmla="*/ 1121329 w 2119586"/>
              <a:gd name="connsiteY93" fmla="*/ 3612861 h 5513651"/>
              <a:gd name="connsiteX94" fmla="*/ 1085773 w 2119586"/>
              <a:gd name="connsiteY94" fmla="*/ 3678507 h 5513651"/>
              <a:gd name="connsiteX95" fmla="*/ 1070734 w 2119586"/>
              <a:gd name="connsiteY95" fmla="*/ 3760556 h 5513651"/>
              <a:gd name="connsiteX96" fmla="*/ 1050228 w 2119586"/>
              <a:gd name="connsiteY96" fmla="*/ 3839864 h 5513651"/>
              <a:gd name="connsiteX97" fmla="*/ 951765 w 2119586"/>
              <a:gd name="connsiteY97" fmla="*/ 4051829 h 5513651"/>
              <a:gd name="connsiteX98" fmla="*/ 862873 w 2119586"/>
              <a:gd name="connsiteY98" fmla="*/ 4246003 h 5513651"/>
              <a:gd name="connsiteX99" fmla="*/ 798603 w 2119586"/>
              <a:gd name="connsiteY99" fmla="*/ 4445657 h 5513651"/>
              <a:gd name="connsiteX100" fmla="*/ 773993 w 2119586"/>
              <a:gd name="connsiteY100" fmla="*/ 4671296 h 5513651"/>
              <a:gd name="connsiteX101" fmla="*/ 802706 w 2119586"/>
              <a:gd name="connsiteY101" fmla="*/ 4958466 h 5513651"/>
              <a:gd name="connsiteX102" fmla="*/ 886131 w 2119586"/>
              <a:gd name="connsiteY102" fmla="*/ 5234689 h 5513651"/>
              <a:gd name="connsiteX103" fmla="*/ 925779 w 2119586"/>
              <a:gd name="connsiteY103" fmla="*/ 5301699 h 5513651"/>
              <a:gd name="connsiteX104" fmla="*/ 949025 w 2119586"/>
              <a:gd name="connsiteY104" fmla="*/ 5374176 h 5513651"/>
              <a:gd name="connsiteX105" fmla="*/ 894326 w 2119586"/>
              <a:gd name="connsiteY105" fmla="*/ 5368708 h 5513651"/>
              <a:gd name="connsiteX106" fmla="*/ 797239 w 2119586"/>
              <a:gd name="connsiteY106" fmla="*/ 5353658 h 5513651"/>
              <a:gd name="connsiteX107" fmla="*/ 705619 w 2119586"/>
              <a:gd name="connsiteY107" fmla="*/ 5331776 h 5513651"/>
              <a:gd name="connsiteX108" fmla="*/ 664595 w 2119586"/>
              <a:gd name="connsiteY108" fmla="*/ 5305802 h 5513651"/>
              <a:gd name="connsiteX109" fmla="*/ 681010 w 2119586"/>
              <a:gd name="connsiteY109" fmla="*/ 5271609 h 5513651"/>
              <a:gd name="connsiteX110" fmla="*/ 697412 w 2119586"/>
              <a:gd name="connsiteY110" fmla="*/ 5234689 h 5513651"/>
              <a:gd name="connsiteX111" fmla="*/ 693308 w 2119586"/>
              <a:gd name="connsiteY111" fmla="*/ 5203236 h 5513651"/>
              <a:gd name="connsiteX112" fmla="*/ 667335 w 2119586"/>
              <a:gd name="connsiteY112" fmla="*/ 5179990 h 5513651"/>
              <a:gd name="connsiteX113" fmla="*/ 667335 w 2119586"/>
              <a:gd name="connsiteY113" fmla="*/ 4959830 h 5513651"/>
              <a:gd name="connsiteX114" fmla="*/ 646817 w 2119586"/>
              <a:gd name="connsiteY114" fmla="*/ 4756073 h 5513651"/>
              <a:gd name="connsiteX115" fmla="*/ 623571 w 2119586"/>
              <a:gd name="connsiteY115" fmla="*/ 4549588 h 5513651"/>
              <a:gd name="connsiteX116" fmla="*/ 612624 w 2119586"/>
              <a:gd name="connsiteY116" fmla="*/ 4318481 h 5513651"/>
              <a:gd name="connsiteX117" fmla="*/ 612624 w 2119586"/>
              <a:gd name="connsiteY117" fmla="*/ 4304806 h 5513651"/>
              <a:gd name="connsiteX118" fmla="*/ 701516 w 2119586"/>
              <a:gd name="connsiteY118" fmla="*/ 4137981 h 5513651"/>
              <a:gd name="connsiteX119" fmla="*/ 769889 w 2119586"/>
              <a:gd name="connsiteY119" fmla="*/ 3986183 h 5513651"/>
              <a:gd name="connsiteX120" fmla="*/ 815017 w 2119586"/>
              <a:gd name="connsiteY120" fmla="*/ 3828929 h 5513651"/>
              <a:gd name="connsiteX121" fmla="*/ 831420 w 2119586"/>
              <a:gd name="connsiteY121" fmla="*/ 3645690 h 5513651"/>
              <a:gd name="connsiteX122" fmla="*/ 831420 w 2119586"/>
              <a:gd name="connsiteY122" fmla="*/ 3621068 h 5513651"/>
              <a:gd name="connsiteX123" fmla="*/ 819121 w 2119586"/>
              <a:gd name="connsiteY123" fmla="*/ 3578680 h 5513651"/>
              <a:gd name="connsiteX124" fmla="*/ 804070 w 2119586"/>
              <a:gd name="connsiteY124" fmla="*/ 3539020 h 5513651"/>
              <a:gd name="connsiteX125" fmla="*/ 720658 w 2119586"/>
              <a:gd name="connsiteY125" fmla="*/ 3638847 h 5513651"/>
              <a:gd name="connsiteX126" fmla="*/ 644077 w 2119586"/>
              <a:gd name="connsiteY126" fmla="*/ 3817982 h 5513651"/>
              <a:gd name="connsiteX127" fmla="*/ 574339 w 2119586"/>
              <a:gd name="connsiteY127" fmla="*/ 4039518 h 5513651"/>
              <a:gd name="connsiteX128" fmla="*/ 510069 w 2119586"/>
              <a:gd name="connsiteY128" fmla="*/ 4267885 h 5513651"/>
              <a:gd name="connsiteX129" fmla="*/ 449903 w 2119586"/>
              <a:gd name="connsiteY129" fmla="*/ 4468903 h 5513651"/>
              <a:gd name="connsiteX130" fmla="*/ 393828 w 2119586"/>
              <a:gd name="connsiteY130" fmla="*/ 4605650 h 5513651"/>
              <a:gd name="connsiteX131" fmla="*/ 366490 w 2119586"/>
              <a:gd name="connsiteY131" fmla="*/ 4633000 h 5513651"/>
              <a:gd name="connsiteX132" fmla="*/ 283066 w 2119586"/>
              <a:gd name="connsiteY132" fmla="*/ 4895560 h 5513651"/>
              <a:gd name="connsiteX133" fmla="*/ 254353 w 2119586"/>
              <a:gd name="connsiteY133" fmla="*/ 5171783 h 5513651"/>
              <a:gd name="connsiteX134" fmla="*/ 258456 w 2119586"/>
              <a:gd name="connsiteY134" fmla="*/ 5241532 h 5513651"/>
              <a:gd name="connsiteX135" fmla="*/ 311779 w 2119586"/>
              <a:gd name="connsiteY135" fmla="*/ 5289388 h 5513651"/>
              <a:gd name="connsiteX136" fmla="*/ 288534 w 2119586"/>
              <a:gd name="connsiteY136" fmla="*/ 5315373 h 5513651"/>
              <a:gd name="connsiteX137" fmla="*/ 257080 w 2119586"/>
              <a:gd name="connsiteY137" fmla="*/ 5319477 h 5513651"/>
              <a:gd name="connsiteX138" fmla="*/ 225627 w 2119586"/>
              <a:gd name="connsiteY138" fmla="*/ 5315373 h 5513651"/>
              <a:gd name="connsiteX139" fmla="*/ 202393 w 2119586"/>
              <a:gd name="connsiteY139" fmla="*/ 5289388 h 5513651"/>
              <a:gd name="connsiteX140" fmla="*/ 190083 w 2119586"/>
              <a:gd name="connsiteY140" fmla="*/ 5304426 h 5513651"/>
              <a:gd name="connsiteX141" fmla="*/ 175044 w 2119586"/>
              <a:gd name="connsiteY141" fmla="*/ 5316737 h 5513651"/>
              <a:gd name="connsiteX142" fmla="*/ 118969 w 2119586"/>
              <a:gd name="connsiteY142" fmla="*/ 5323581 h 5513651"/>
              <a:gd name="connsiteX143" fmla="*/ 62906 w 2119586"/>
              <a:gd name="connsiteY143" fmla="*/ 5327684 h 5513651"/>
              <a:gd name="connsiteX144" fmla="*/ 90256 w 2119586"/>
              <a:gd name="connsiteY144" fmla="*/ 5129394 h 5513651"/>
              <a:gd name="connsiteX145" fmla="*/ 151786 w 2119586"/>
              <a:gd name="connsiteY145" fmla="*/ 4936584 h 5513651"/>
              <a:gd name="connsiteX146" fmla="*/ 217420 w 2119586"/>
              <a:gd name="connsiteY146" fmla="*/ 4745138 h 5513651"/>
              <a:gd name="connsiteX147" fmla="*/ 257080 w 2119586"/>
              <a:gd name="connsiteY147" fmla="*/ 4550951 h 5513651"/>
              <a:gd name="connsiteX148" fmla="*/ 257080 w 2119586"/>
              <a:gd name="connsiteY148" fmla="*/ 4520874 h 5513651"/>
              <a:gd name="connsiteX149" fmla="*/ 257080 w 2119586"/>
              <a:gd name="connsiteY149" fmla="*/ 4468903 h 5513651"/>
              <a:gd name="connsiteX150" fmla="*/ 257080 w 2119586"/>
              <a:gd name="connsiteY150" fmla="*/ 4416944 h 5513651"/>
              <a:gd name="connsiteX151" fmla="*/ 257080 w 2119586"/>
              <a:gd name="connsiteY151" fmla="*/ 4386854 h 5513651"/>
              <a:gd name="connsiteX152" fmla="*/ 287170 w 2119586"/>
              <a:gd name="connsiteY152" fmla="*/ 4259678 h 5513651"/>
              <a:gd name="connsiteX153" fmla="*/ 332298 w 2119586"/>
              <a:gd name="connsiteY153" fmla="*/ 4147552 h 5513651"/>
              <a:gd name="connsiteX154" fmla="*/ 373322 w 2119586"/>
              <a:gd name="connsiteY154" fmla="*/ 4027207 h 5513651"/>
              <a:gd name="connsiteX155" fmla="*/ 391100 w 2119586"/>
              <a:gd name="connsiteY155" fmla="*/ 3875421 h 5513651"/>
              <a:gd name="connsiteX156" fmla="*/ 378789 w 2119586"/>
              <a:gd name="connsiteY156" fmla="*/ 3869954 h 5513651"/>
              <a:gd name="connsiteX157" fmla="*/ 366490 w 2119586"/>
              <a:gd name="connsiteY157" fmla="*/ 3867214 h 5513651"/>
              <a:gd name="connsiteX158" fmla="*/ 339141 w 2119586"/>
              <a:gd name="connsiteY158" fmla="*/ 3893200 h 5513651"/>
              <a:gd name="connsiteX159" fmla="*/ 311779 w 2119586"/>
              <a:gd name="connsiteY159" fmla="*/ 3921913 h 5513651"/>
              <a:gd name="connsiteX160" fmla="*/ 277599 w 2119586"/>
              <a:gd name="connsiteY160" fmla="*/ 3969781 h 5513651"/>
              <a:gd name="connsiteX161" fmla="*/ 228367 w 2119586"/>
              <a:gd name="connsiteY161" fmla="*/ 4043622 h 5513651"/>
              <a:gd name="connsiteX162" fmla="*/ 179136 w 2119586"/>
              <a:gd name="connsiteY162" fmla="*/ 4118827 h 5513651"/>
              <a:gd name="connsiteX163" fmla="*/ 147682 w 2119586"/>
              <a:gd name="connsiteY163" fmla="*/ 4168058 h 5513651"/>
              <a:gd name="connsiteX164" fmla="*/ 134008 w 2119586"/>
              <a:gd name="connsiteY164" fmla="*/ 4124306 h 5513651"/>
              <a:gd name="connsiteX165" fmla="*/ 83412 w 2119586"/>
              <a:gd name="connsiteY165" fmla="*/ 4101049 h 5513651"/>
              <a:gd name="connsiteX166" fmla="*/ 28725 w 2119586"/>
              <a:gd name="connsiteY166" fmla="*/ 4092853 h 5513651"/>
              <a:gd name="connsiteX167" fmla="*/ 0 w 2119586"/>
              <a:gd name="connsiteY167" fmla="*/ 4091477 h 5513651"/>
              <a:gd name="connsiteX168" fmla="*/ 2740 w 2119586"/>
              <a:gd name="connsiteY168" fmla="*/ 4090114 h 5513651"/>
              <a:gd name="connsiteX169" fmla="*/ 10947 w 2119586"/>
              <a:gd name="connsiteY169" fmla="*/ 4086010 h 5513651"/>
              <a:gd name="connsiteX170" fmla="*/ 69738 w 2119586"/>
              <a:gd name="connsiteY170" fmla="*/ 4036778 h 5513651"/>
              <a:gd name="connsiteX171" fmla="*/ 108034 w 2119586"/>
              <a:gd name="connsiteY171" fmla="*/ 4009429 h 5513651"/>
              <a:gd name="connsiteX172" fmla="*/ 144955 w 2119586"/>
              <a:gd name="connsiteY172" fmla="*/ 3972508 h 5513651"/>
              <a:gd name="connsiteX173" fmla="*/ 202393 w 2119586"/>
              <a:gd name="connsiteY173" fmla="*/ 3894563 h 5513651"/>
              <a:gd name="connsiteX174" fmla="*/ 246145 w 2119586"/>
              <a:gd name="connsiteY174" fmla="*/ 3850811 h 5513651"/>
              <a:gd name="connsiteX175" fmla="*/ 302208 w 2119586"/>
              <a:gd name="connsiteY175" fmla="*/ 3813879 h 5513651"/>
              <a:gd name="connsiteX176" fmla="*/ 356907 w 2119586"/>
              <a:gd name="connsiteY176" fmla="*/ 3775594 h 5513651"/>
              <a:gd name="connsiteX177" fmla="*/ 393828 w 2119586"/>
              <a:gd name="connsiteY177" fmla="*/ 3730466 h 5513651"/>
              <a:gd name="connsiteX178" fmla="*/ 445799 w 2119586"/>
              <a:gd name="connsiteY178" fmla="*/ 3560902 h 5513651"/>
              <a:gd name="connsiteX179" fmla="*/ 466305 w 2119586"/>
              <a:gd name="connsiteY179" fmla="*/ 3372195 h 5513651"/>
              <a:gd name="connsiteX180" fmla="*/ 482720 w 2119586"/>
              <a:gd name="connsiteY180" fmla="*/ 3182113 h 5513651"/>
              <a:gd name="connsiteX181" fmla="*/ 522380 w 2119586"/>
              <a:gd name="connsiteY181" fmla="*/ 3007069 h 5513651"/>
              <a:gd name="connsiteX182" fmla="*/ 611260 w 2119586"/>
              <a:gd name="connsiteY182" fmla="*/ 2864854 h 5513651"/>
              <a:gd name="connsiteX183" fmla="*/ 776721 w 2119586"/>
              <a:gd name="connsiteY183" fmla="*/ 2773234 h 5513651"/>
              <a:gd name="connsiteX184" fmla="*/ 906637 w 2119586"/>
              <a:gd name="connsiteY184" fmla="*/ 2729482 h 5513651"/>
              <a:gd name="connsiteX185" fmla="*/ 1043384 w 2119586"/>
              <a:gd name="connsiteY185" fmla="*/ 2670679 h 5513651"/>
              <a:gd name="connsiteX186" fmla="*/ 1169197 w 2119586"/>
              <a:gd name="connsiteY186" fmla="*/ 2607773 h 5513651"/>
              <a:gd name="connsiteX187" fmla="*/ 1269012 w 2119586"/>
              <a:gd name="connsiteY187" fmla="*/ 2554438 h 5513651"/>
              <a:gd name="connsiteX188" fmla="*/ 1512430 w 2119586"/>
              <a:gd name="connsiteY188" fmla="*/ 2286410 h 5513651"/>
              <a:gd name="connsiteX189" fmla="*/ 1664216 w 2119586"/>
              <a:gd name="connsiteY189" fmla="*/ 1980098 h 5513651"/>
              <a:gd name="connsiteX190" fmla="*/ 1742161 w 2119586"/>
              <a:gd name="connsiteY190" fmla="*/ 1645073 h 5513651"/>
              <a:gd name="connsiteX191" fmla="*/ 1764043 w 2119586"/>
              <a:gd name="connsiteY191" fmla="*/ 1288154 h 5513651"/>
              <a:gd name="connsiteX192" fmla="*/ 1764043 w 2119586"/>
              <a:gd name="connsiteY192" fmla="*/ 1115850 h 5513651"/>
              <a:gd name="connsiteX193" fmla="*/ 1761303 w 2119586"/>
              <a:gd name="connsiteY193" fmla="*/ 958596 h 5513651"/>
              <a:gd name="connsiteX194" fmla="*/ 1751744 w 2119586"/>
              <a:gd name="connsiteY194" fmla="*/ 798603 h 5513651"/>
              <a:gd name="connsiteX195" fmla="*/ 1733965 w 2119586"/>
              <a:gd name="connsiteY195" fmla="*/ 612624 h 5513651"/>
              <a:gd name="connsiteX196" fmla="*/ 1720291 w 2119586"/>
              <a:gd name="connsiteY196" fmla="*/ 612624 h 5513651"/>
              <a:gd name="connsiteX197" fmla="*/ 1640970 w 2119586"/>
              <a:gd name="connsiteY197" fmla="*/ 634506 h 5513651"/>
              <a:gd name="connsiteX198" fmla="*/ 1593102 w 2119586"/>
              <a:gd name="connsiteY198" fmla="*/ 682362 h 5513651"/>
              <a:gd name="connsiteX199" fmla="*/ 1547986 w 2119586"/>
              <a:gd name="connsiteY199" fmla="*/ 730229 h 5513651"/>
              <a:gd name="connsiteX200" fmla="*/ 1474133 w 2119586"/>
              <a:gd name="connsiteY200" fmla="*/ 752111 h 5513651"/>
              <a:gd name="connsiteX201" fmla="*/ 1418070 w 2119586"/>
              <a:gd name="connsiteY201" fmla="*/ 737061 h 5513651"/>
              <a:gd name="connsiteX202" fmla="*/ 1403032 w 2119586"/>
              <a:gd name="connsiteY202" fmla="*/ 680998 h 5513651"/>
              <a:gd name="connsiteX203" fmla="*/ 1435849 w 2119586"/>
              <a:gd name="connsiteY203" fmla="*/ 546990 h 5513651"/>
              <a:gd name="connsiteX204" fmla="*/ 1508326 w 2119586"/>
              <a:gd name="connsiteY204" fmla="*/ 406139 h 5513651"/>
              <a:gd name="connsiteX205" fmla="*/ 1580803 w 2119586"/>
              <a:gd name="connsiteY205" fmla="*/ 259820 h 5513651"/>
              <a:gd name="connsiteX206" fmla="*/ 1613620 w 2119586"/>
              <a:gd name="connsiteY206" fmla="*/ 112126 h 5513651"/>
              <a:gd name="connsiteX207" fmla="*/ 1662852 w 2119586"/>
              <a:gd name="connsiteY207" fmla="*/ 99827 h 5513651"/>
              <a:gd name="connsiteX208" fmla="*/ 1683358 w 2119586"/>
              <a:gd name="connsiteY208" fmla="*/ 73841 h 5513651"/>
              <a:gd name="connsiteX209" fmla="*/ 1698409 w 2119586"/>
              <a:gd name="connsiteY209" fmla="*/ 47856 h 5513651"/>
              <a:gd name="connsiteX210" fmla="*/ 1731226 w 2119586"/>
              <a:gd name="connsiteY210" fmla="*/ 35545 h 5513651"/>
              <a:gd name="connsiteX211" fmla="*/ 1781821 w 2119586"/>
              <a:gd name="connsiteY211" fmla="*/ 62894 h 5513651"/>
              <a:gd name="connsiteX212" fmla="*/ 1787289 w 2119586"/>
              <a:gd name="connsiteY212" fmla="*/ 123073 h 5513651"/>
              <a:gd name="connsiteX213" fmla="*/ 1790028 w 2119586"/>
              <a:gd name="connsiteY213" fmla="*/ 181875 h 5513651"/>
              <a:gd name="connsiteX214" fmla="*/ 1829677 w 2119586"/>
              <a:gd name="connsiteY214" fmla="*/ 202382 h 551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119586" h="5513651">
                <a:moveTo>
                  <a:pt x="1829677" y="0"/>
                </a:moveTo>
                <a:cubicBezTo>
                  <a:pt x="1829677" y="0"/>
                  <a:pt x="1838339" y="909"/>
                  <a:pt x="1855662" y="2728"/>
                </a:cubicBezTo>
                <a:cubicBezTo>
                  <a:pt x="1872986" y="4558"/>
                  <a:pt x="1887115" y="7286"/>
                  <a:pt x="1898062" y="10935"/>
                </a:cubicBezTo>
                <a:cubicBezTo>
                  <a:pt x="1912646" y="14584"/>
                  <a:pt x="1921296" y="21415"/>
                  <a:pt x="1924036" y="31453"/>
                </a:cubicBezTo>
                <a:cubicBezTo>
                  <a:pt x="1926764" y="41479"/>
                  <a:pt x="1928140" y="51959"/>
                  <a:pt x="1928140" y="62894"/>
                </a:cubicBezTo>
                <a:cubicBezTo>
                  <a:pt x="1928140" y="66543"/>
                  <a:pt x="1927685" y="72011"/>
                  <a:pt x="1926764" y="79309"/>
                </a:cubicBezTo>
                <a:cubicBezTo>
                  <a:pt x="1925855" y="86607"/>
                  <a:pt x="1925400" y="91165"/>
                  <a:pt x="1925400" y="92984"/>
                </a:cubicBezTo>
                <a:cubicBezTo>
                  <a:pt x="1923581" y="102100"/>
                  <a:pt x="1919478" y="120333"/>
                  <a:pt x="1913089" y="147683"/>
                </a:cubicBezTo>
                <a:cubicBezTo>
                  <a:pt x="1906712" y="175032"/>
                  <a:pt x="1901699" y="193265"/>
                  <a:pt x="1898062" y="202382"/>
                </a:cubicBezTo>
                <a:cubicBezTo>
                  <a:pt x="1899881" y="202382"/>
                  <a:pt x="1902166" y="202836"/>
                  <a:pt x="1904894" y="203745"/>
                </a:cubicBezTo>
                <a:cubicBezTo>
                  <a:pt x="1907634" y="204667"/>
                  <a:pt x="1909907" y="205121"/>
                  <a:pt x="1911737" y="205121"/>
                </a:cubicBezTo>
                <a:cubicBezTo>
                  <a:pt x="1926321" y="205121"/>
                  <a:pt x="1939075" y="200108"/>
                  <a:pt x="1950022" y="190071"/>
                </a:cubicBezTo>
                <a:cubicBezTo>
                  <a:pt x="1960957" y="180045"/>
                  <a:pt x="1971904" y="168201"/>
                  <a:pt x="1982839" y="154526"/>
                </a:cubicBezTo>
                <a:cubicBezTo>
                  <a:pt x="1993774" y="140851"/>
                  <a:pt x="2005630" y="128086"/>
                  <a:pt x="2018395" y="116229"/>
                </a:cubicBezTo>
                <a:cubicBezTo>
                  <a:pt x="2031149" y="104385"/>
                  <a:pt x="2045745" y="96633"/>
                  <a:pt x="2062159" y="92984"/>
                </a:cubicBezTo>
                <a:lnTo>
                  <a:pt x="2062159" y="284430"/>
                </a:lnTo>
                <a:cubicBezTo>
                  <a:pt x="2062159" y="293547"/>
                  <a:pt x="2057601" y="302208"/>
                  <a:pt x="2048485" y="310416"/>
                </a:cubicBezTo>
                <a:cubicBezTo>
                  <a:pt x="2039356" y="318623"/>
                  <a:pt x="2028421" y="326818"/>
                  <a:pt x="2015656" y="335025"/>
                </a:cubicBezTo>
                <a:cubicBezTo>
                  <a:pt x="2002890" y="343233"/>
                  <a:pt x="1990591" y="350064"/>
                  <a:pt x="1978735" y="355543"/>
                </a:cubicBezTo>
                <a:cubicBezTo>
                  <a:pt x="1966879" y="361011"/>
                  <a:pt x="1958217" y="364660"/>
                  <a:pt x="1952749" y="366479"/>
                </a:cubicBezTo>
                <a:cubicBezTo>
                  <a:pt x="1952749" y="477695"/>
                  <a:pt x="1958684" y="588469"/>
                  <a:pt x="1970528" y="698776"/>
                </a:cubicBezTo>
                <a:cubicBezTo>
                  <a:pt x="1982384" y="809083"/>
                  <a:pt x="1995150" y="918936"/>
                  <a:pt x="2008824" y="1028334"/>
                </a:cubicBezTo>
                <a:cubicBezTo>
                  <a:pt x="2022499" y="1137732"/>
                  <a:pt x="2035253" y="1247130"/>
                  <a:pt x="2047109" y="1356528"/>
                </a:cubicBezTo>
                <a:cubicBezTo>
                  <a:pt x="2058965" y="1465926"/>
                  <a:pt x="2064887" y="1576233"/>
                  <a:pt x="2064887" y="1687461"/>
                </a:cubicBezTo>
                <a:cubicBezTo>
                  <a:pt x="2064887" y="1816911"/>
                  <a:pt x="2055316" y="1943632"/>
                  <a:pt x="2036174" y="2067614"/>
                </a:cubicBezTo>
                <a:cubicBezTo>
                  <a:pt x="2017032" y="2191608"/>
                  <a:pt x="2007448" y="2318318"/>
                  <a:pt x="2007448" y="2447780"/>
                </a:cubicBezTo>
                <a:cubicBezTo>
                  <a:pt x="2007448" y="2491532"/>
                  <a:pt x="2013383" y="2533932"/>
                  <a:pt x="2025227" y="2574956"/>
                </a:cubicBezTo>
                <a:cubicBezTo>
                  <a:pt x="2037083" y="2615980"/>
                  <a:pt x="2049849" y="2657005"/>
                  <a:pt x="2063523" y="2698029"/>
                </a:cubicBezTo>
                <a:cubicBezTo>
                  <a:pt x="2077198" y="2739053"/>
                  <a:pt x="2089952" y="2780077"/>
                  <a:pt x="2101808" y="2821102"/>
                </a:cubicBezTo>
                <a:cubicBezTo>
                  <a:pt x="2113664" y="2862126"/>
                  <a:pt x="2119586" y="2904514"/>
                  <a:pt x="2119586" y="2948278"/>
                </a:cubicBezTo>
                <a:cubicBezTo>
                  <a:pt x="2119586" y="2953746"/>
                  <a:pt x="2119131" y="2961953"/>
                  <a:pt x="2118222" y="2972888"/>
                </a:cubicBezTo>
                <a:cubicBezTo>
                  <a:pt x="2117301" y="2983823"/>
                  <a:pt x="2116846" y="2990212"/>
                  <a:pt x="2116846" y="2992030"/>
                </a:cubicBezTo>
                <a:cubicBezTo>
                  <a:pt x="2102262" y="3085026"/>
                  <a:pt x="2084029" y="3180749"/>
                  <a:pt x="2062159" y="3279200"/>
                </a:cubicBezTo>
                <a:cubicBezTo>
                  <a:pt x="2040277" y="3377663"/>
                  <a:pt x="2022044" y="3473386"/>
                  <a:pt x="2007448" y="3566369"/>
                </a:cubicBezTo>
                <a:lnTo>
                  <a:pt x="1980099" y="3675767"/>
                </a:lnTo>
                <a:cubicBezTo>
                  <a:pt x="1950931" y="3779698"/>
                  <a:pt x="1920387" y="3884992"/>
                  <a:pt x="1888479" y="3991651"/>
                </a:cubicBezTo>
                <a:cubicBezTo>
                  <a:pt x="1856572" y="4098321"/>
                  <a:pt x="1826949" y="4206355"/>
                  <a:pt x="1799599" y="4315753"/>
                </a:cubicBezTo>
                <a:cubicBezTo>
                  <a:pt x="1772250" y="4425151"/>
                  <a:pt x="1749913" y="4535004"/>
                  <a:pt x="1732590" y="4645311"/>
                </a:cubicBezTo>
                <a:cubicBezTo>
                  <a:pt x="1715266" y="4755618"/>
                  <a:pt x="1706616" y="4865471"/>
                  <a:pt x="1706616" y="4974869"/>
                </a:cubicBezTo>
                <a:cubicBezTo>
                  <a:pt x="1706616" y="5027749"/>
                  <a:pt x="1709798" y="5081539"/>
                  <a:pt x="1716187" y="5136238"/>
                </a:cubicBezTo>
                <a:cubicBezTo>
                  <a:pt x="1722564" y="5190937"/>
                  <a:pt x="1737602" y="5241987"/>
                  <a:pt x="1761303" y="5289388"/>
                </a:cubicBezTo>
                <a:cubicBezTo>
                  <a:pt x="1768601" y="5303972"/>
                  <a:pt x="1778639" y="5318101"/>
                  <a:pt x="1791392" y="5331776"/>
                </a:cubicBezTo>
                <a:cubicBezTo>
                  <a:pt x="1804158" y="5345451"/>
                  <a:pt x="1816923" y="5359592"/>
                  <a:pt x="1829677" y="5374176"/>
                </a:cubicBezTo>
                <a:cubicBezTo>
                  <a:pt x="1842442" y="5388760"/>
                  <a:pt x="1853844" y="5403344"/>
                  <a:pt x="1863870" y="5417928"/>
                </a:cubicBezTo>
                <a:cubicBezTo>
                  <a:pt x="1873895" y="5432524"/>
                  <a:pt x="1878908" y="5448017"/>
                  <a:pt x="1878908" y="5464432"/>
                </a:cubicBezTo>
                <a:cubicBezTo>
                  <a:pt x="1774978" y="5464432"/>
                  <a:pt x="1697488" y="5434343"/>
                  <a:pt x="1646438" y="5374176"/>
                </a:cubicBezTo>
                <a:cubicBezTo>
                  <a:pt x="1595387" y="5314010"/>
                  <a:pt x="1569868" y="5231040"/>
                  <a:pt x="1569868" y="5125291"/>
                </a:cubicBezTo>
                <a:lnTo>
                  <a:pt x="1569868" y="5097941"/>
                </a:lnTo>
                <a:cubicBezTo>
                  <a:pt x="1588090" y="4970310"/>
                  <a:pt x="1604049" y="4846328"/>
                  <a:pt x="1617724" y="4725995"/>
                </a:cubicBezTo>
                <a:cubicBezTo>
                  <a:pt x="1631399" y="4605650"/>
                  <a:pt x="1643243" y="4484863"/>
                  <a:pt x="1653281" y="4363609"/>
                </a:cubicBezTo>
                <a:cubicBezTo>
                  <a:pt x="1663307" y="4242354"/>
                  <a:pt x="1672423" y="4118827"/>
                  <a:pt x="1680630" y="3993026"/>
                </a:cubicBezTo>
                <a:cubicBezTo>
                  <a:pt x="1688838" y="3867214"/>
                  <a:pt x="1697488" y="3734115"/>
                  <a:pt x="1706616" y="3593719"/>
                </a:cubicBezTo>
                <a:cubicBezTo>
                  <a:pt x="1706616" y="3590070"/>
                  <a:pt x="1706149" y="3582784"/>
                  <a:pt x="1705240" y="3571837"/>
                </a:cubicBezTo>
                <a:cubicBezTo>
                  <a:pt x="1704331" y="3560902"/>
                  <a:pt x="1703876" y="3553604"/>
                  <a:pt x="1703876" y="3549967"/>
                </a:cubicBezTo>
                <a:cubicBezTo>
                  <a:pt x="1703876" y="3549967"/>
                  <a:pt x="1697488" y="3548136"/>
                  <a:pt x="1684734" y="3544487"/>
                </a:cubicBezTo>
                <a:cubicBezTo>
                  <a:pt x="1671968" y="3540850"/>
                  <a:pt x="1657384" y="3538111"/>
                  <a:pt x="1640970" y="3536292"/>
                </a:cubicBezTo>
                <a:cubicBezTo>
                  <a:pt x="1624556" y="3534462"/>
                  <a:pt x="1609517" y="3535371"/>
                  <a:pt x="1595842" y="3539020"/>
                </a:cubicBezTo>
                <a:cubicBezTo>
                  <a:pt x="1582167" y="3542669"/>
                  <a:pt x="1573506" y="3551785"/>
                  <a:pt x="1569868" y="3566369"/>
                </a:cubicBezTo>
                <a:cubicBezTo>
                  <a:pt x="1546156" y="3748699"/>
                  <a:pt x="1533391" y="3931029"/>
                  <a:pt x="1531572" y="4113359"/>
                </a:cubicBezTo>
                <a:cubicBezTo>
                  <a:pt x="1529753" y="4295689"/>
                  <a:pt x="1524274" y="4478019"/>
                  <a:pt x="1515158" y="4660349"/>
                </a:cubicBezTo>
                <a:lnTo>
                  <a:pt x="1515158" y="4684971"/>
                </a:lnTo>
                <a:cubicBezTo>
                  <a:pt x="1515158" y="4699555"/>
                  <a:pt x="1514703" y="4715958"/>
                  <a:pt x="1513794" y="4734191"/>
                </a:cubicBezTo>
                <a:cubicBezTo>
                  <a:pt x="1512884" y="4752424"/>
                  <a:pt x="1512430" y="4771578"/>
                  <a:pt x="1512430" y="4791629"/>
                </a:cubicBezTo>
                <a:lnTo>
                  <a:pt x="1512430" y="4835393"/>
                </a:lnTo>
                <a:cubicBezTo>
                  <a:pt x="1512430" y="4944791"/>
                  <a:pt x="1520182" y="5048710"/>
                  <a:pt x="1535676" y="5147173"/>
                </a:cubicBezTo>
                <a:cubicBezTo>
                  <a:pt x="1551169" y="5245636"/>
                  <a:pt x="1571687" y="5347736"/>
                  <a:pt x="1597206" y="5453485"/>
                </a:cubicBezTo>
                <a:cubicBezTo>
                  <a:pt x="1599036" y="5457134"/>
                  <a:pt x="1600400" y="5467160"/>
                  <a:pt x="1601310" y="5483574"/>
                </a:cubicBezTo>
                <a:cubicBezTo>
                  <a:pt x="1602231" y="5499977"/>
                  <a:pt x="1602674" y="5510014"/>
                  <a:pt x="1602674" y="5513651"/>
                </a:cubicBezTo>
                <a:cubicBezTo>
                  <a:pt x="1575324" y="5513651"/>
                  <a:pt x="1555273" y="5502716"/>
                  <a:pt x="1542519" y="5480834"/>
                </a:cubicBezTo>
                <a:cubicBezTo>
                  <a:pt x="1540689" y="5484483"/>
                  <a:pt x="1536585" y="5489496"/>
                  <a:pt x="1530208" y="5495873"/>
                </a:cubicBezTo>
                <a:cubicBezTo>
                  <a:pt x="1523819" y="5502262"/>
                  <a:pt x="1518807" y="5506365"/>
                  <a:pt x="1515158" y="5508184"/>
                </a:cubicBezTo>
                <a:cubicBezTo>
                  <a:pt x="1515158" y="5508184"/>
                  <a:pt x="1513339" y="5508638"/>
                  <a:pt x="1509690" y="5509548"/>
                </a:cubicBezTo>
                <a:cubicBezTo>
                  <a:pt x="1506041" y="5510469"/>
                  <a:pt x="1503313" y="5510923"/>
                  <a:pt x="1501483" y="5510923"/>
                </a:cubicBezTo>
                <a:cubicBezTo>
                  <a:pt x="1499664" y="5510923"/>
                  <a:pt x="1496925" y="5510469"/>
                  <a:pt x="1493287" y="5509548"/>
                </a:cubicBezTo>
                <a:cubicBezTo>
                  <a:pt x="1489639" y="5508638"/>
                  <a:pt x="1487808" y="5508184"/>
                  <a:pt x="1487808" y="5508184"/>
                </a:cubicBezTo>
                <a:lnTo>
                  <a:pt x="1460459" y="5480834"/>
                </a:lnTo>
                <a:cubicBezTo>
                  <a:pt x="1460459" y="5480834"/>
                  <a:pt x="1458640" y="5480380"/>
                  <a:pt x="1454991" y="5479470"/>
                </a:cubicBezTo>
                <a:cubicBezTo>
                  <a:pt x="1451342" y="5478561"/>
                  <a:pt x="1448614" y="5478106"/>
                  <a:pt x="1446784" y="5478106"/>
                </a:cubicBezTo>
                <a:cubicBezTo>
                  <a:pt x="1444965" y="5478106"/>
                  <a:pt x="1442237" y="5478561"/>
                  <a:pt x="1438577" y="5479470"/>
                </a:cubicBezTo>
                <a:cubicBezTo>
                  <a:pt x="1434940" y="5480380"/>
                  <a:pt x="1433109" y="5480834"/>
                  <a:pt x="1433109" y="5480834"/>
                </a:cubicBezTo>
                <a:lnTo>
                  <a:pt x="1405772" y="5508184"/>
                </a:lnTo>
                <a:cubicBezTo>
                  <a:pt x="1403941" y="5510014"/>
                  <a:pt x="1398928" y="5511378"/>
                  <a:pt x="1390721" y="5512287"/>
                </a:cubicBezTo>
                <a:cubicBezTo>
                  <a:pt x="1382514" y="5513197"/>
                  <a:pt x="1376592" y="5513651"/>
                  <a:pt x="1372943" y="5513651"/>
                </a:cubicBezTo>
                <a:cubicBezTo>
                  <a:pt x="1372943" y="5480834"/>
                  <a:pt x="1378865" y="5450290"/>
                  <a:pt x="1390721" y="5422032"/>
                </a:cubicBezTo>
                <a:cubicBezTo>
                  <a:pt x="1402577" y="5393773"/>
                  <a:pt x="1408499" y="5363229"/>
                  <a:pt x="1408499" y="5330412"/>
                </a:cubicBezTo>
                <a:cubicBezTo>
                  <a:pt x="1408499" y="5304893"/>
                  <a:pt x="1403486" y="5282556"/>
                  <a:pt x="1393461" y="5263402"/>
                </a:cubicBezTo>
                <a:cubicBezTo>
                  <a:pt x="1383435" y="5244260"/>
                  <a:pt x="1378422" y="5221923"/>
                  <a:pt x="1378422" y="5196404"/>
                </a:cubicBezTo>
                <a:cubicBezTo>
                  <a:pt x="1378422" y="5108888"/>
                  <a:pt x="1383435" y="5021360"/>
                  <a:pt x="1393461" y="4933844"/>
                </a:cubicBezTo>
                <a:cubicBezTo>
                  <a:pt x="1403486" y="4846328"/>
                  <a:pt x="1408499" y="4757903"/>
                  <a:pt x="1408499" y="4668557"/>
                </a:cubicBezTo>
                <a:cubicBezTo>
                  <a:pt x="1408499" y="4486227"/>
                  <a:pt x="1397110" y="4305715"/>
                  <a:pt x="1374318" y="4127034"/>
                </a:cubicBezTo>
                <a:cubicBezTo>
                  <a:pt x="1351515" y="3948353"/>
                  <a:pt x="1316425" y="3770581"/>
                  <a:pt x="1269012" y="3593719"/>
                </a:cubicBezTo>
                <a:cubicBezTo>
                  <a:pt x="1263544" y="3591900"/>
                  <a:pt x="1252155" y="3590070"/>
                  <a:pt x="1234831" y="3588251"/>
                </a:cubicBezTo>
                <a:cubicBezTo>
                  <a:pt x="1217507" y="3586433"/>
                  <a:pt x="1206117" y="3585512"/>
                  <a:pt x="1200650" y="3585512"/>
                </a:cubicBezTo>
                <a:cubicBezTo>
                  <a:pt x="1164172" y="3585512"/>
                  <a:pt x="1137744" y="3594628"/>
                  <a:pt x="1121329" y="3612861"/>
                </a:cubicBezTo>
                <a:cubicBezTo>
                  <a:pt x="1104915" y="3631094"/>
                  <a:pt x="1093071" y="3652976"/>
                  <a:pt x="1085773" y="3678507"/>
                </a:cubicBezTo>
                <a:cubicBezTo>
                  <a:pt x="1078487" y="3704026"/>
                  <a:pt x="1073462" y="3731376"/>
                  <a:pt x="1070734" y="3760556"/>
                </a:cubicBezTo>
                <a:cubicBezTo>
                  <a:pt x="1068006" y="3789724"/>
                  <a:pt x="1061163" y="3816164"/>
                  <a:pt x="1050228" y="3839864"/>
                </a:cubicBezTo>
                <a:cubicBezTo>
                  <a:pt x="1017399" y="3916445"/>
                  <a:pt x="984582" y="3987092"/>
                  <a:pt x="951765" y="4051829"/>
                </a:cubicBezTo>
                <a:cubicBezTo>
                  <a:pt x="918936" y="4116554"/>
                  <a:pt x="889313" y="4181278"/>
                  <a:pt x="862873" y="4246003"/>
                </a:cubicBezTo>
                <a:cubicBezTo>
                  <a:pt x="836445" y="4310728"/>
                  <a:pt x="815017" y="4377283"/>
                  <a:pt x="798603" y="4445657"/>
                </a:cubicBezTo>
                <a:cubicBezTo>
                  <a:pt x="782200" y="4514031"/>
                  <a:pt x="773993" y="4589248"/>
                  <a:pt x="773993" y="4671296"/>
                </a:cubicBezTo>
                <a:cubicBezTo>
                  <a:pt x="773993" y="4771578"/>
                  <a:pt x="783564" y="4867301"/>
                  <a:pt x="802706" y="4958466"/>
                </a:cubicBezTo>
                <a:cubicBezTo>
                  <a:pt x="821849" y="5049631"/>
                  <a:pt x="849653" y="5141705"/>
                  <a:pt x="886131" y="5234689"/>
                </a:cubicBezTo>
                <a:cubicBezTo>
                  <a:pt x="897066" y="5263869"/>
                  <a:pt x="910286" y="5286193"/>
                  <a:pt x="925779" y="5301699"/>
                </a:cubicBezTo>
                <a:cubicBezTo>
                  <a:pt x="941272" y="5317192"/>
                  <a:pt x="949025" y="5341359"/>
                  <a:pt x="949025" y="5374176"/>
                </a:cubicBezTo>
                <a:cubicBezTo>
                  <a:pt x="943558" y="5374176"/>
                  <a:pt x="925325" y="5372346"/>
                  <a:pt x="894326" y="5368708"/>
                </a:cubicBezTo>
                <a:cubicBezTo>
                  <a:pt x="863328" y="5365060"/>
                  <a:pt x="830965" y="5360047"/>
                  <a:pt x="797239" y="5353658"/>
                </a:cubicBezTo>
                <a:cubicBezTo>
                  <a:pt x="763501" y="5347281"/>
                  <a:pt x="732969" y="5339983"/>
                  <a:pt x="705619" y="5331776"/>
                </a:cubicBezTo>
                <a:cubicBezTo>
                  <a:pt x="678270" y="5323581"/>
                  <a:pt x="664595" y="5314919"/>
                  <a:pt x="664595" y="5305802"/>
                </a:cubicBezTo>
                <a:cubicBezTo>
                  <a:pt x="664595" y="5289388"/>
                  <a:pt x="670063" y="5277998"/>
                  <a:pt x="681010" y="5271609"/>
                </a:cubicBezTo>
                <a:cubicBezTo>
                  <a:pt x="691945" y="5265233"/>
                  <a:pt x="697412" y="5252922"/>
                  <a:pt x="697412" y="5234689"/>
                </a:cubicBezTo>
                <a:cubicBezTo>
                  <a:pt x="697412" y="5223754"/>
                  <a:pt x="696048" y="5213261"/>
                  <a:pt x="693308" y="5203236"/>
                </a:cubicBezTo>
                <a:cubicBezTo>
                  <a:pt x="690581" y="5193210"/>
                  <a:pt x="681919" y="5185457"/>
                  <a:pt x="667335" y="5179990"/>
                </a:cubicBezTo>
                <a:cubicBezTo>
                  <a:pt x="672802" y="5101590"/>
                  <a:pt x="672802" y="5028204"/>
                  <a:pt x="667335" y="4959830"/>
                </a:cubicBezTo>
                <a:cubicBezTo>
                  <a:pt x="661855" y="4891456"/>
                  <a:pt x="655024" y="4823537"/>
                  <a:pt x="646817" y="4756073"/>
                </a:cubicBezTo>
                <a:cubicBezTo>
                  <a:pt x="638609" y="4688608"/>
                  <a:pt x="630857" y="4619780"/>
                  <a:pt x="623571" y="4549588"/>
                </a:cubicBezTo>
                <a:cubicBezTo>
                  <a:pt x="616285" y="4479383"/>
                  <a:pt x="612624" y="4402360"/>
                  <a:pt x="612624" y="4318481"/>
                </a:cubicBezTo>
                <a:lnTo>
                  <a:pt x="612624" y="4304806"/>
                </a:lnTo>
                <a:cubicBezTo>
                  <a:pt x="645453" y="4244639"/>
                  <a:pt x="675075" y="4189031"/>
                  <a:pt x="701516" y="4137981"/>
                </a:cubicBezTo>
                <a:cubicBezTo>
                  <a:pt x="727956" y="4086919"/>
                  <a:pt x="750747" y="4036324"/>
                  <a:pt x="769889" y="3986183"/>
                </a:cubicBezTo>
                <a:cubicBezTo>
                  <a:pt x="789032" y="3936042"/>
                  <a:pt x="804070" y="3883628"/>
                  <a:pt x="815017" y="3828929"/>
                </a:cubicBezTo>
                <a:cubicBezTo>
                  <a:pt x="825952" y="3774230"/>
                  <a:pt x="831420" y="3713143"/>
                  <a:pt x="831420" y="3645690"/>
                </a:cubicBezTo>
                <a:lnTo>
                  <a:pt x="831420" y="3621068"/>
                </a:lnTo>
                <a:cubicBezTo>
                  <a:pt x="829601" y="3613782"/>
                  <a:pt x="825498" y="3599641"/>
                  <a:pt x="819121" y="3578680"/>
                </a:cubicBezTo>
                <a:cubicBezTo>
                  <a:pt x="812732" y="3557708"/>
                  <a:pt x="807719" y="3544487"/>
                  <a:pt x="804070" y="3539020"/>
                </a:cubicBezTo>
                <a:cubicBezTo>
                  <a:pt x="774902" y="3555434"/>
                  <a:pt x="747098" y="3588706"/>
                  <a:pt x="720658" y="3638847"/>
                </a:cubicBezTo>
                <a:cubicBezTo>
                  <a:pt x="694218" y="3688988"/>
                  <a:pt x="668699" y="3748699"/>
                  <a:pt x="644077" y="3817982"/>
                </a:cubicBezTo>
                <a:cubicBezTo>
                  <a:pt x="619467" y="3887277"/>
                  <a:pt x="596221" y="3961119"/>
                  <a:pt x="574339" y="4039518"/>
                </a:cubicBezTo>
                <a:cubicBezTo>
                  <a:pt x="552457" y="4117918"/>
                  <a:pt x="531030" y="4194044"/>
                  <a:pt x="510069" y="4267885"/>
                </a:cubicBezTo>
                <a:cubicBezTo>
                  <a:pt x="489097" y="4341727"/>
                  <a:pt x="469045" y="4408736"/>
                  <a:pt x="449903" y="4468903"/>
                </a:cubicBezTo>
                <a:cubicBezTo>
                  <a:pt x="430749" y="4529069"/>
                  <a:pt x="412061" y="4574652"/>
                  <a:pt x="393828" y="4605650"/>
                </a:cubicBezTo>
                <a:lnTo>
                  <a:pt x="366490" y="4633000"/>
                </a:lnTo>
                <a:cubicBezTo>
                  <a:pt x="330012" y="4716879"/>
                  <a:pt x="302208" y="4804395"/>
                  <a:pt x="283066" y="4895560"/>
                </a:cubicBezTo>
                <a:cubicBezTo>
                  <a:pt x="263924" y="4986725"/>
                  <a:pt x="254353" y="5078799"/>
                  <a:pt x="254353" y="5171783"/>
                </a:cubicBezTo>
                <a:cubicBezTo>
                  <a:pt x="254353" y="5195495"/>
                  <a:pt x="255717" y="5218741"/>
                  <a:pt x="258456" y="5241532"/>
                </a:cubicBezTo>
                <a:cubicBezTo>
                  <a:pt x="261184" y="5264323"/>
                  <a:pt x="278962" y="5280271"/>
                  <a:pt x="311779" y="5289388"/>
                </a:cubicBezTo>
                <a:cubicBezTo>
                  <a:pt x="306312" y="5303972"/>
                  <a:pt x="298571" y="5312634"/>
                  <a:pt x="288534" y="5315373"/>
                </a:cubicBezTo>
                <a:cubicBezTo>
                  <a:pt x="278520" y="5318101"/>
                  <a:pt x="268027" y="5319477"/>
                  <a:pt x="257080" y="5319477"/>
                </a:cubicBezTo>
                <a:cubicBezTo>
                  <a:pt x="246145" y="5319477"/>
                  <a:pt x="235665" y="5318101"/>
                  <a:pt x="225627" y="5315373"/>
                </a:cubicBezTo>
                <a:cubicBezTo>
                  <a:pt x="215614" y="5312634"/>
                  <a:pt x="207849" y="5303972"/>
                  <a:pt x="202393" y="5289388"/>
                </a:cubicBezTo>
                <a:cubicBezTo>
                  <a:pt x="200563" y="5293037"/>
                  <a:pt x="196459" y="5298050"/>
                  <a:pt x="190083" y="5304426"/>
                </a:cubicBezTo>
                <a:cubicBezTo>
                  <a:pt x="183694" y="5310815"/>
                  <a:pt x="178681" y="5314919"/>
                  <a:pt x="175044" y="5316737"/>
                </a:cubicBezTo>
                <a:cubicBezTo>
                  <a:pt x="165915" y="5318568"/>
                  <a:pt x="147228" y="5320841"/>
                  <a:pt x="118969" y="5323581"/>
                </a:cubicBezTo>
                <a:cubicBezTo>
                  <a:pt x="90710" y="5326308"/>
                  <a:pt x="72023" y="5327684"/>
                  <a:pt x="62906" y="5327684"/>
                </a:cubicBezTo>
                <a:cubicBezTo>
                  <a:pt x="62906" y="5260220"/>
                  <a:pt x="72023" y="5194119"/>
                  <a:pt x="90256" y="5129394"/>
                </a:cubicBezTo>
                <a:cubicBezTo>
                  <a:pt x="108489" y="5064670"/>
                  <a:pt x="128995" y="5000400"/>
                  <a:pt x="151786" y="4936584"/>
                </a:cubicBezTo>
                <a:cubicBezTo>
                  <a:pt x="174577" y="4872769"/>
                  <a:pt x="196459" y="4808953"/>
                  <a:pt x="217420" y="4745138"/>
                </a:cubicBezTo>
                <a:cubicBezTo>
                  <a:pt x="238393" y="4681322"/>
                  <a:pt x="251613" y="4616597"/>
                  <a:pt x="257080" y="4550951"/>
                </a:cubicBezTo>
                <a:lnTo>
                  <a:pt x="257080" y="4520874"/>
                </a:lnTo>
                <a:lnTo>
                  <a:pt x="257080" y="4468903"/>
                </a:lnTo>
                <a:lnTo>
                  <a:pt x="257080" y="4416944"/>
                </a:lnTo>
                <a:lnTo>
                  <a:pt x="257080" y="4386854"/>
                </a:lnTo>
                <a:cubicBezTo>
                  <a:pt x="262560" y="4339453"/>
                  <a:pt x="272586" y="4297053"/>
                  <a:pt x="287170" y="4259678"/>
                </a:cubicBezTo>
                <a:cubicBezTo>
                  <a:pt x="301754" y="4222303"/>
                  <a:pt x="316804" y="4184927"/>
                  <a:pt x="332298" y="4147552"/>
                </a:cubicBezTo>
                <a:cubicBezTo>
                  <a:pt x="347791" y="4110165"/>
                  <a:pt x="361466" y="4070062"/>
                  <a:pt x="373322" y="4027207"/>
                </a:cubicBezTo>
                <a:cubicBezTo>
                  <a:pt x="385178" y="3984365"/>
                  <a:pt x="391100" y="3933769"/>
                  <a:pt x="391100" y="3875421"/>
                </a:cubicBezTo>
                <a:cubicBezTo>
                  <a:pt x="387451" y="3875421"/>
                  <a:pt x="383348" y="3873603"/>
                  <a:pt x="378789" y="3869954"/>
                </a:cubicBezTo>
                <a:cubicBezTo>
                  <a:pt x="374231" y="3866305"/>
                  <a:pt x="370127" y="3865395"/>
                  <a:pt x="366490" y="3867214"/>
                </a:cubicBezTo>
                <a:cubicBezTo>
                  <a:pt x="362829" y="3870863"/>
                  <a:pt x="353725" y="3879525"/>
                  <a:pt x="339141" y="3893200"/>
                </a:cubicBezTo>
                <a:cubicBezTo>
                  <a:pt x="324545" y="3906874"/>
                  <a:pt x="315428" y="3916445"/>
                  <a:pt x="311779" y="3921913"/>
                </a:cubicBezTo>
                <a:cubicBezTo>
                  <a:pt x="304493" y="3931029"/>
                  <a:pt x="293092" y="3946989"/>
                  <a:pt x="277599" y="3969781"/>
                </a:cubicBezTo>
                <a:cubicBezTo>
                  <a:pt x="262105" y="3992572"/>
                  <a:pt x="245691" y="4017182"/>
                  <a:pt x="228367" y="4043622"/>
                </a:cubicBezTo>
                <a:cubicBezTo>
                  <a:pt x="211043" y="4070062"/>
                  <a:pt x="194629" y="4095126"/>
                  <a:pt x="179136" y="4118827"/>
                </a:cubicBezTo>
                <a:cubicBezTo>
                  <a:pt x="163642" y="4142539"/>
                  <a:pt x="153162" y="4158942"/>
                  <a:pt x="147682" y="4168058"/>
                </a:cubicBezTo>
                <a:cubicBezTo>
                  <a:pt x="153162" y="4149825"/>
                  <a:pt x="148604" y="4135241"/>
                  <a:pt x="134008" y="4124306"/>
                </a:cubicBezTo>
                <a:cubicBezTo>
                  <a:pt x="119424" y="4113359"/>
                  <a:pt x="102555" y="4105607"/>
                  <a:pt x="83412" y="4101049"/>
                </a:cubicBezTo>
                <a:cubicBezTo>
                  <a:pt x="64270" y="4096490"/>
                  <a:pt x="46037" y="4093762"/>
                  <a:pt x="28725" y="4092853"/>
                </a:cubicBezTo>
                <a:cubicBezTo>
                  <a:pt x="11390" y="4091932"/>
                  <a:pt x="1818" y="4091477"/>
                  <a:pt x="0" y="4091477"/>
                </a:cubicBezTo>
                <a:cubicBezTo>
                  <a:pt x="0" y="4089659"/>
                  <a:pt x="909" y="4089204"/>
                  <a:pt x="2740" y="4090114"/>
                </a:cubicBezTo>
                <a:cubicBezTo>
                  <a:pt x="4558" y="4091023"/>
                  <a:pt x="7286" y="4089659"/>
                  <a:pt x="10947" y="4086010"/>
                </a:cubicBezTo>
                <a:cubicBezTo>
                  <a:pt x="36466" y="4062309"/>
                  <a:pt x="56063" y="4045895"/>
                  <a:pt x="69738" y="4036778"/>
                </a:cubicBezTo>
                <a:cubicBezTo>
                  <a:pt x="83412" y="4027662"/>
                  <a:pt x="96178" y="4018545"/>
                  <a:pt x="108034" y="4009429"/>
                </a:cubicBezTo>
                <a:cubicBezTo>
                  <a:pt x="119878" y="4000312"/>
                  <a:pt x="132189" y="3988014"/>
                  <a:pt x="144955" y="3972508"/>
                </a:cubicBezTo>
                <a:cubicBezTo>
                  <a:pt x="157708" y="3957015"/>
                  <a:pt x="176862" y="3931029"/>
                  <a:pt x="202393" y="3894563"/>
                </a:cubicBezTo>
                <a:cubicBezTo>
                  <a:pt x="213328" y="3878161"/>
                  <a:pt x="227912" y="3863565"/>
                  <a:pt x="246145" y="3850811"/>
                </a:cubicBezTo>
                <a:cubicBezTo>
                  <a:pt x="264378" y="3838046"/>
                  <a:pt x="283066" y="3825735"/>
                  <a:pt x="302208" y="3813879"/>
                </a:cubicBezTo>
                <a:cubicBezTo>
                  <a:pt x="321362" y="3802035"/>
                  <a:pt x="339584" y="3789269"/>
                  <a:pt x="356907" y="3775594"/>
                </a:cubicBezTo>
                <a:cubicBezTo>
                  <a:pt x="374231" y="3761920"/>
                  <a:pt x="386542" y="3746881"/>
                  <a:pt x="393828" y="3730466"/>
                </a:cubicBezTo>
                <a:cubicBezTo>
                  <a:pt x="419359" y="3679416"/>
                  <a:pt x="436683" y="3622899"/>
                  <a:pt x="445799" y="3560902"/>
                </a:cubicBezTo>
                <a:cubicBezTo>
                  <a:pt x="454916" y="3498905"/>
                  <a:pt x="461747" y="3436011"/>
                  <a:pt x="466305" y="3372195"/>
                </a:cubicBezTo>
                <a:cubicBezTo>
                  <a:pt x="470864" y="3308380"/>
                  <a:pt x="476343" y="3245019"/>
                  <a:pt x="482720" y="3182113"/>
                </a:cubicBezTo>
                <a:cubicBezTo>
                  <a:pt x="489097" y="3119206"/>
                  <a:pt x="502317" y="3060858"/>
                  <a:pt x="522380" y="3007069"/>
                </a:cubicBezTo>
                <a:cubicBezTo>
                  <a:pt x="542432" y="2953291"/>
                  <a:pt x="572054" y="2905878"/>
                  <a:pt x="611260" y="2864854"/>
                </a:cubicBezTo>
                <a:cubicBezTo>
                  <a:pt x="650466" y="2823829"/>
                  <a:pt x="705619" y="2793298"/>
                  <a:pt x="776721" y="2773234"/>
                </a:cubicBezTo>
                <a:cubicBezTo>
                  <a:pt x="816836" y="2762299"/>
                  <a:pt x="860145" y="2747715"/>
                  <a:pt x="906637" y="2729482"/>
                </a:cubicBezTo>
                <a:cubicBezTo>
                  <a:pt x="953129" y="2711249"/>
                  <a:pt x="998711" y="2691640"/>
                  <a:pt x="1043384" y="2670679"/>
                </a:cubicBezTo>
                <a:cubicBezTo>
                  <a:pt x="1088058" y="2649707"/>
                  <a:pt x="1129991" y="2628734"/>
                  <a:pt x="1169197" y="2607773"/>
                </a:cubicBezTo>
                <a:cubicBezTo>
                  <a:pt x="1208391" y="2586800"/>
                  <a:pt x="1241662" y="2569022"/>
                  <a:pt x="1269012" y="2554438"/>
                </a:cubicBezTo>
                <a:cubicBezTo>
                  <a:pt x="1367475" y="2472389"/>
                  <a:pt x="1448614" y="2383055"/>
                  <a:pt x="1512430" y="2286410"/>
                </a:cubicBezTo>
                <a:cubicBezTo>
                  <a:pt x="1576245" y="2189778"/>
                  <a:pt x="1626841" y="2087678"/>
                  <a:pt x="1664216" y="1980098"/>
                </a:cubicBezTo>
                <a:cubicBezTo>
                  <a:pt x="1701591" y="1872519"/>
                  <a:pt x="1727577" y="1760848"/>
                  <a:pt x="1742161" y="1645073"/>
                </a:cubicBezTo>
                <a:cubicBezTo>
                  <a:pt x="1756757" y="1529287"/>
                  <a:pt x="1764043" y="1410318"/>
                  <a:pt x="1764043" y="1288154"/>
                </a:cubicBezTo>
                <a:cubicBezTo>
                  <a:pt x="1764043" y="1226169"/>
                  <a:pt x="1764043" y="1168730"/>
                  <a:pt x="1764043" y="1115850"/>
                </a:cubicBezTo>
                <a:cubicBezTo>
                  <a:pt x="1764043" y="1062981"/>
                  <a:pt x="1763133" y="1010556"/>
                  <a:pt x="1761303" y="958596"/>
                </a:cubicBezTo>
                <a:cubicBezTo>
                  <a:pt x="1759484" y="906637"/>
                  <a:pt x="1756290" y="853302"/>
                  <a:pt x="1751744" y="798603"/>
                </a:cubicBezTo>
                <a:cubicBezTo>
                  <a:pt x="1747186" y="743904"/>
                  <a:pt x="1741251" y="681907"/>
                  <a:pt x="1733965" y="612624"/>
                </a:cubicBezTo>
                <a:lnTo>
                  <a:pt x="1720291" y="612624"/>
                </a:lnTo>
                <a:cubicBezTo>
                  <a:pt x="1685643" y="612624"/>
                  <a:pt x="1659203" y="619922"/>
                  <a:pt x="1640970" y="634506"/>
                </a:cubicBezTo>
                <a:cubicBezTo>
                  <a:pt x="1622737" y="649090"/>
                  <a:pt x="1606777" y="665050"/>
                  <a:pt x="1593102" y="682362"/>
                </a:cubicBezTo>
                <a:cubicBezTo>
                  <a:pt x="1579428" y="699685"/>
                  <a:pt x="1564389" y="715645"/>
                  <a:pt x="1547986" y="730229"/>
                </a:cubicBezTo>
                <a:cubicBezTo>
                  <a:pt x="1531572" y="744813"/>
                  <a:pt x="1506962" y="752111"/>
                  <a:pt x="1474133" y="752111"/>
                </a:cubicBezTo>
                <a:cubicBezTo>
                  <a:pt x="1446784" y="752111"/>
                  <a:pt x="1428096" y="747098"/>
                  <a:pt x="1418070" y="737061"/>
                </a:cubicBezTo>
                <a:cubicBezTo>
                  <a:pt x="1408045" y="727035"/>
                  <a:pt x="1403032" y="708347"/>
                  <a:pt x="1403032" y="680998"/>
                </a:cubicBezTo>
                <a:cubicBezTo>
                  <a:pt x="1403032" y="637234"/>
                  <a:pt x="1413967" y="592572"/>
                  <a:pt x="1435849" y="546990"/>
                </a:cubicBezTo>
                <a:cubicBezTo>
                  <a:pt x="1457731" y="501407"/>
                  <a:pt x="1481898" y="454449"/>
                  <a:pt x="1508326" y="406139"/>
                </a:cubicBezTo>
                <a:cubicBezTo>
                  <a:pt x="1534754" y="357817"/>
                  <a:pt x="1558922" y="309040"/>
                  <a:pt x="1580803" y="259820"/>
                </a:cubicBezTo>
                <a:cubicBezTo>
                  <a:pt x="1602674" y="210589"/>
                  <a:pt x="1613620" y="161357"/>
                  <a:pt x="1613620" y="112126"/>
                </a:cubicBezTo>
                <a:cubicBezTo>
                  <a:pt x="1637321" y="112126"/>
                  <a:pt x="1653735" y="108022"/>
                  <a:pt x="1662852" y="99827"/>
                </a:cubicBezTo>
                <a:cubicBezTo>
                  <a:pt x="1671968" y="91620"/>
                  <a:pt x="1678800" y="82958"/>
                  <a:pt x="1683358" y="73841"/>
                </a:cubicBezTo>
                <a:cubicBezTo>
                  <a:pt x="1687916" y="64725"/>
                  <a:pt x="1692941" y="56063"/>
                  <a:pt x="1698409" y="47856"/>
                </a:cubicBezTo>
                <a:cubicBezTo>
                  <a:pt x="1703876" y="39648"/>
                  <a:pt x="1714811" y="35545"/>
                  <a:pt x="1731226" y="35545"/>
                </a:cubicBezTo>
                <a:cubicBezTo>
                  <a:pt x="1760394" y="35545"/>
                  <a:pt x="1777263" y="44661"/>
                  <a:pt x="1781821" y="62894"/>
                </a:cubicBezTo>
                <a:cubicBezTo>
                  <a:pt x="1786379" y="81127"/>
                  <a:pt x="1788210" y="101191"/>
                  <a:pt x="1787289" y="123073"/>
                </a:cubicBezTo>
                <a:cubicBezTo>
                  <a:pt x="1786379" y="144943"/>
                  <a:pt x="1787289" y="164552"/>
                  <a:pt x="1790028" y="181875"/>
                </a:cubicBezTo>
                <a:cubicBezTo>
                  <a:pt x="1792756" y="199187"/>
                  <a:pt x="1805988" y="206031"/>
                  <a:pt x="1829677" y="20238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7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6520543" y="2452140"/>
            <a:ext cx="5355770" cy="2016522"/>
          </a:xfrm>
          <a:custGeom>
            <a:avLst/>
            <a:gdLst>
              <a:gd name="connsiteX0" fmla="*/ 2321118 w 5355770"/>
              <a:gd name="connsiteY0" fmla="*/ 0 h 2016522"/>
              <a:gd name="connsiteX1" fmla="*/ 3635381 w 5355770"/>
              <a:gd name="connsiteY1" fmla="*/ 772766 h 2016522"/>
              <a:gd name="connsiteX2" fmla="*/ 4021761 w 5355770"/>
              <a:gd name="connsiteY2" fmla="*/ 1004029 h 2016522"/>
              <a:gd name="connsiteX3" fmla="*/ 4394040 w 5355770"/>
              <a:gd name="connsiteY3" fmla="*/ 1288880 h 2016522"/>
              <a:gd name="connsiteX4" fmla="*/ 4786070 w 5355770"/>
              <a:gd name="connsiteY4" fmla="*/ 1427076 h 2016522"/>
              <a:gd name="connsiteX5" fmla="*/ 5355770 w 5355770"/>
              <a:gd name="connsiteY5" fmla="*/ 1483482 h 2016522"/>
              <a:gd name="connsiteX6" fmla="*/ 5333205 w 5355770"/>
              <a:gd name="connsiteY6" fmla="*/ 1556809 h 2016522"/>
              <a:gd name="connsiteX7" fmla="*/ 4628128 w 5355770"/>
              <a:gd name="connsiteY7" fmla="*/ 1686542 h 2016522"/>
              <a:gd name="connsiteX8" fmla="*/ 3973818 w 5355770"/>
              <a:gd name="connsiteY8" fmla="*/ 1587831 h 2016522"/>
              <a:gd name="connsiteX9" fmla="*/ 3418213 w 5355770"/>
              <a:gd name="connsiteY9" fmla="*/ 1252219 h 2016522"/>
              <a:gd name="connsiteX10" fmla="*/ 3437959 w 5355770"/>
              <a:gd name="connsiteY10" fmla="*/ 1365032 h 2016522"/>
              <a:gd name="connsiteX11" fmla="*/ 3423858 w 5355770"/>
              <a:gd name="connsiteY11" fmla="*/ 1428483 h 2016522"/>
              <a:gd name="connsiteX12" fmla="*/ 3409756 w 5355770"/>
              <a:gd name="connsiteY12" fmla="*/ 1489120 h 2016522"/>
              <a:gd name="connsiteX13" fmla="*/ 3412575 w 5355770"/>
              <a:gd name="connsiteY13" fmla="*/ 1539888 h 2016522"/>
              <a:gd name="connsiteX14" fmla="*/ 3415394 w 5355770"/>
              <a:gd name="connsiteY14" fmla="*/ 1590657 h 2016522"/>
              <a:gd name="connsiteX15" fmla="*/ 3387191 w 5355770"/>
              <a:gd name="connsiteY15" fmla="*/ 1861405 h 2016522"/>
              <a:gd name="connsiteX16" fmla="*/ 3316683 w 5355770"/>
              <a:gd name="connsiteY16" fmla="*/ 1895246 h 2016522"/>
              <a:gd name="connsiteX17" fmla="*/ 3150284 w 5355770"/>
              <a:gd name="connsiteY17" fmla="*/ 1861405 h 2016522"/>
              <a:gd name="connsiteX18" fmla="*/ 3147465 w 5355770"/>
              <a:gd name="connsiteY18" fmla="*/ 1836021 h 2016522"/>
              <a:gd name="connsiteX19" fmla="*/ 3161566 w 5355770"/>
              <a:gd name="connsiteY19" fmla="*/ 1813456 h 2016522"/>
              <a:gd name="connsiteX20" fmla="*/ 3257458 w 5355770"/>
              <a:gd name="connsiteY20" fmla="*/ 1751412 h 2016522"/>
              <a:gd name="connsiteX21" fmla="*/ 3285661 w 5355770"/>
              <a:gd name="connsiteY21" fmla="*/ 1658339 h 2016522"/>
              <a:gd name="connsiteX22" fmla="*/ 3189770 w 5355770"/>
              <a:gd name="connsiteY22" fmla="*/ 1407336 h 2016522"/>
              <a:gd name="connsiteX23" fmla="*/ 2992348 w 5355770"/>
              <a:gd name="connsiteY23" fmla="*/ 1209915 h 2016522"/>
              <a:gd name="connsiteX24" fmla="*/ 2975427 w 5355770"/>
              <a:gd name="connsiteY24" fmla="*/ 1274778 h 2016522"/>
              <a:gd name="connsiteX25" fmla="*/ 3012094 w 5355770"/>
              <a:gd name="connsiteY25" fmla="*/ 1379127 h 2016522"/>
              <a:gd name="connsiteX26" fmla="*/ 3026195 w 5355770"/>
              <a:gd name="connsiteY26" fmla="*/ 1410155 h 2016522"/>
              <a:gd name="connsiteX27" fmla="*/ 2861208 w 5355770"/>
              <a:gd name="connsiteY27" fmla="*/ 1690774 h 2016522"/>
              <a:gd name="connsiteX28" fmla="*/ 2636990 w 5355770"/>
              <a:gd name="connsiteY28" fmla="*/ 1957291 h 2016522"/>
              <a:gd name="connsiteX29" fmla="*/ 2419828 w 5355770"/>
              <a:gd name="connsiteY29" fmla="*/ 1982675 h 2016522"/>
              <a:gd name="connsiteX30" fmla="*/ 2407134 w 5355770"/>
              <a:gd name="connsiteY30" fmla="*/ 1947421 h 2016522"/>
              <a:gd name="connsiteX31" fmla="*/ 2397264 w 5355770"/>
              <a:gd name="connsiteY31" fmla="*/ 1914992 h 2016522"/>
              <a:gd name="connsiteX32" fmla="*/ 2419828 w 5355770"/>
              <a:gd name="connsiteY32" fmla="*/ 1867043 h 2016522"/>
              <a:gd name="connsiteX33" fmla="*/ 2622888 w 5355770"/>
              <a:gd name="connsiteY33" fmla="*/ 1788078 h 2016522"/>
              <a:gd name="connsiteX34" fmla="*/ 2724418 w 5355770"/>
              <a:gd name="connsiteY34" fmla="*/ 1562453 h 2016522"/>
              <a:gd name="connsiteX35" fmla="*/ 2617244 w 5355770"/>
              <a:gd name="connsiteY35" fmla="*/ 1407336 h 2016522"/>
              <a:gd name="connsiteX36" fmla="*/ 2538279 w 5355770"/>
              <a:gd name="connsiteY36" fmla="*/ 1260677 h 2016522"/>
              <a:gd name="connsiteX37" fmla="*/ 2309835 w 5355770"/>
              <a:gd name="connsiteY37" fmla="*/ 1190169 h 2016522"/>
              <a:gd name="connsiteX38" fmla="*/ 2039087 w 5355770"/>
              <a:gd name="connsiteY38" fmla="*/ 1190169 h 2016522"/>
              <a:gd name="connsiteX39" fmla="*/ 1909347 w 5355770"/>
              <a:gd name="connsiteY39" fmla="*/ 1190169 h 2016522"/>
              <a:gd name="connsiteX40" fmla="*/ 1726033 w 5355770"/>
              <a:gd name="connsiteY40" fmla="*/ 1345286 h 2016522"/>
              <a:gd name="connsiteX41" fmla="*/ 1675265 w 5355770"/>
              <a:gd name="connsiteY41" fmla="*/ 1683723 h 2016522"/>
              <a:gd name="connsiteX42" fmla="*/ 1576554 w 5355770"/>
              <a:gd name="connsiteY42" fmla="*/ 2013703 h 2016522"/>
              <a:gd name="connsiteX43" fmla="*/ 1421437 w 5355770"/>
              <a:gd name="connsiteY43" fmla="*/ 2016522 h 2016522"/>
              <a:gd name="connsiteX44" fmla="*/ 1384771 w 5355770"/>
              <a:gd name="connsiteY44" fmla="*/ 1940370 h 2016522"/>
              <a:gd name="connsiteX45" fmla="*/ 1441177 w 5355770"/>
              <a:gd name="connsiteY45" fmla="*/ 1869862 h 2016522"/>
              <a:gd name="connsiteX46" fmla="*/ 1489126 w 5355770"/>
              <a:gd name="connsiteY46" fmla="*/ 1861405 h 2016522"/>
              <a:gd name="connsiteX47" fmla="*/ 1404517 w 5355770"/>
              <a:gd name="connsiteY47" fmla="*/ 1480663 h 2016522"/>
              <a:gd name="connsiteX48" fmla="*/ 1221190 w 5355770"/>
              <a:gd name="connsiteY48" fmla="*/ 1672441 h 2016522"/>
              <a:gd name="connsiteX49" fmla="*/ 1145044 w 5355770"/>
              <a:gd name="connsiteY49" fmla="*/ 1934732 h 2016522"/>
              <a:gd name="connsiteX50" fmla="*/ 978645 w 5355770"/>
              <a:gd name="connsiteY50" fmla="*/ 1982675 h 2016522"/>
              <a:gd name="connsiteX51" fmla="*/ 930702 w 5355770"/>
              <a:gd name="connsiteY51" fmla="*/ 1934732 h 2016522"/>
              <a:gd name="connsiteX52" fmla="*/ 1071718 w 5355770"/>
              <a:gd name="connsiteY52" fmla="*/ 1587831 h 2016522"/>
              <a:gd name="connsiteX53" fmla="*/ 1226835 w 5355770"/>
              <a:gd name="connsiteY53" fmla="*/ 1260677 h 2016522"/>
              <a:gd name="connsiteX54" fmla="*/ 1156327 w 5355770"/>
              <a:gd name="connsiteY54" fmla="*/ 1176067 h 2016522"/>
              <a:gd name="connsiteX55" fmla="*/ 1043514 w 5355770"/>
              <a:gd name="connsiteY55" fmla="*/ 1164785 h 2016522"/>
              <a:gd name="connsiteX56" fmla="*/ 507656 w 5355770"/>
              <a:gd name="connsiteY56" fmla="*/ 1305800 h 2016522"/>
              <a:gd name="connsiteX57" fmla="*/ 575344 w 5355770"/>
              <a:gd name="connsiteY57" fmla="*/ 1398873 h 2016522"/>
              <a:gd name="connsiteX58" fmla="*/ 468170 w 5355770"/>
              <a:gd name="connsiteY58" fmla="*/ 1314264 h 2016522"/>
              <a:gd name="connsiteX59" fmla="*/ 454068 w 5355770"/>
              <a:gd name="connsiteY59" fmla="*/ 1328365 h 2016522"/>
              <a:gd name="connsiteX60" fmla="*/ 516119 w 5355770"/>
              <a:gd name="connsiteY60" fmla="*/ 1460917 h 2016522"/>
              <a:gd name="connsiteX61" fmla="*/ 406126 w 5355770"/>
              <a:gd name="connsiteY61" fmla="*/ 1328365 h 2016522"/>
              <a:gd name="connsiteX62" fmla="*/ 389205 w 5355770"/>
              <a:gd name="connsiteY62" fmla="*/ 1339648 h 2016522"/>
              <a:gd name="connsiteX63" fmla="*/ 448430 w 5355770"/>
              <a:gd name="connsiteY63" fmla="*/ 1455279 h 2016522"/>
              <a:gd name="connsiteX64" fmla="*/ 363821 w 5355770"/>
              <a:gd name="connsiteY64" fmla="*/ 1348105 h 2016522"/>
              <a:gd name="connsiteX65" fmla="*/ 318691 w 5355770"/>
              <a:gd name="connsiteY65" fmla="*/ 1365032 h 2016522"/>
              <a:gd name="connsiteX66" fmla="*/ 392024 w 5355770"/>
              <a:gd name="connsiteY66" fmla="*/ 1472200 h 2016522"/>
              <a:gd name="connsiteX67" fmla="*/ 304596 w 5355770"/>
              <a:gd name="connsiteY67" fmla="*/ 1387590 h 2016522"/>
              <a:gd name="connsiteX68" fmla="*/ 188958 w 5355770"/>
              <a:gd name="connsiteY68" fmla="*/ 1365032 h 2016522"/>
              <a:gd name="connsiteX69" fmla="*/ 80377 w 5355770"/>
              <a:gd name="connsiteY69" fmla="*/ 1328365 h 2016522"/>
              <a:gd name="connsiteX70" fmla="*/ 0 w 5355770"/>
              <a:gd name="connsiteY70" fmla="*/ 1243756 h 2016522"/>
              <a:gd name="connsiteX71" fmla="*/ 25384 w 5355770"/>
              <a:gd name="connsiteY71" fmla="*/ 1195813 h 2016522"/>
              <a:gd name="connsiteX72" fmla="*/ 152298 w 5355770"/>
              <a:gd name="connsiteY72" fmla="*/ 1085820 h 2016522"/>
              <a:gd name="connsiteX73" fmla="*/ 219986 w 5355770"/>
              <a:gd name="connsiteY73" fmla="*/ 941985 h 2016522"/>
              <a:gd name="connsiteX74" fmla="*/ 431510 w 5355770"/>
              <a:gd name="connsiteY74" fmla="*/ 716360 h 2016522"/>
              <a:gd name="connsiteX75" fmla="*/ 468170 w 5355770"/>
              <a:gd name="connsiteY75" fmla="*/ 631751 h 2016522"/>
              <a:gd name="connsiteX76" fmla="*/ 493554 w 5355770"/>
              <a:gd name="connsiteY76" fmla="*/ 620468 h 2016522"/>
              <a:gd name="connsiteX77" fmla="*/ 575344 w 5355770"/>
              <a:gd name="connsiteY77" fmla="*/ 643027 h 2016522"/>
              <a:gd name="connsiteX78" fmla="*/ 947623 w 5355770"/>
              <a:gd name="connsiteY78" fmla="*/ 454069 h 2016522"/>
              <a:gd name="connsiteX79" fmla="*/ 1314263 w 5355770"/>
              <a:gd name="connsiteY79" fmla="*/ 253828 h 2016522"/>
              <a:gd name="connsiteX80" fmla="*/ 1830382 w 5355770"/>
              <a:gd name="connsiteY80" fmla="*/ 126914 h 2016522"/>
              <a:gd name="connsiteX81" fmla="*/ 2321118 w 5355770"/>
              <a:gd name="connsiteY81" fmla="*/ 0 h 201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355770" h="2016522">
                <a:moveTo>
                  <a:pt x="2321118" y="0"/>
                </a:moveTo>
                <a:cubicBezTo>
                  <a:pt x="2821254" y="0"/>
                  <a:pt x="3259340" y="257585"/>
                  <a:pt x="3635381" y="772766"/>
                </a:cubicBezTo>
                <a:cubicBezTo>
                  <a:pt x="3740668" y="808489"/>
                  <a:pt x="3869463" y="885579"/>
                  <a:pt x="4021761" y="1004029"/>
                </a:cubicBezTo>
                <a:cubicBezTo>
                  <a:pt x="4239866" y="1173248"/>
                  <a:pt x="4363961" y="1268196"/>
                  <a:pt x="4394040" y="1288880"/>
                </a:cubicBezTo>
                <a:cubicBezTo>
                  <a:pt x="4538818" y="1381009"/>
                  <a:pt x="4669494" y="1427076"/>
                  <a:pt x="4786070" y="1427076"/>
                </a:cubicBezTo>
                <a:cubicBezTo>
                  <a:pt x="5038016" y="1427076"/>
                  <a:pt x="5227912" y="1445878"/>
                  <a:pt x="5355770" y="1483482"/>
                </a:cubicBezTo>
                <a:cubicBezTo>
                  <a:pt x="5355770" y="1496640"/>
                  <a:pt x="5348250" y="1521086"/>
                  <a:pt x="5333205" y="1556809"/>
                </a:cubicBezTo>
                <a:cubicBezTo>
                  <a:pt x="5222274" y="1643300"/>
                  <a:pt x="4987248" y="1686542"/>
                  <a:pt x="4628128" y="1686542"/>
                </a:cubicBezTo>
                <a:cubicBezTo>
                  <a:pt x="4394983" y="1686542"/>
                  <a:pt x="4176878" y="1653639"/>
                  <a:pt x="3973818" y="1587831"/>
                </a:cubicBezTo>
                <a:cubicBezTo>
                  <a:pt x="3742555" y="1512623"/>
                  <a:pt x="3557347" y="1400754"/>
                  <a:pt x="3418213" y="1252219"/>
                </a:cubicBezTo>
                <a:cubicBezTo>
                  <a:pt x="3431377" y="1289823"/>
                  <a:pt x="3437959" y="1327428"/>
                  <a:pt x="3437959" y="1365032"/>
                </a:cubicBezTo>
                <a:cubicBezTo>
                  <a:pt x="3437959" y="1381952"/>
                  <a:pt x="3433259" y="1403105"/>
                  <a:pt x="3423858" y="1428483"/>
                </a:cubicBezTo>
                <a:cubicBezTo>
                  <a:pt x="3414456" y="1453867"/>
                  <a:pt x="3409756" y="1474081"/>
                  <a:pt x="3409756" y="1489120"/>
                </a:cubicBezTo>
                <a:cubicBezTo>
                  <a:pt x="3409756" y="1500403"/>
                  <a:pt x="3410694" y="1517324"/>
                  <a:pt x="3412575" y="1539888"/>
                </a:cubicBezTo>
                <a:cubicBezTo>
                  <a:pt x="3414456" y="1562453"/>
                  <a:pt x="3415394" y="1579374"/>
                  <a:pt x="3415394" y="1590657"/>
                </a:cubicBezTo>
                <a:cubicBezTo>
                  <a:pt x="3415394" y="1680904"/>
                  <a:pt x="3405993" y="1771151"/>
                  <a:pt x="3387191" y="1861405"/>
                </a:cubicBezTo>
                <a:lnTo>
                  <a:pt x="3316683" y="1895246"/>
                </a:lnTo>
                <a:cubicBezTo>
                  <a:pt x="3220798" y="1889608"/>
                  <a:pt x="3165329" y="1878326"/>
                  <a:pt x="3150284" y="1861405"/>
                </a:cubicBezTo>
                <a:lnTo>
                  <a:pt x="3147465" y="1836021"/>
                </a:lnTo>
                <a:lnTo>
                  <a:pt x="3161566" y="1813456"/>
                </a:lnTo>
                <a:lnTo>
                  <a:pt x="3257458" y="1751412"/>
                </a:lnTo>
                <a:cubicBezTo>
                  <a:pt x="3276260" y="1706288"/>
                  <a:pt x="3285661" y="1675266"/>
                  <a:pt x="3285661" y="1658339"/>
                </a:cubicBezTo>
                <a:cubicBezTo>
                  <a:pt x="3285661" y="1571848"/>
                  <a:pt x="3253702" y="1488183"/>
                  <a:pt x="3189770" y="1407336"/>
                </a:cubicBezTo>
                <a:cubicBezTo>
                  <a:pt x="3123962" y="1341523"/>
                  <a:pt x="3058155" y="1275722"/>
                  <a:pt x="2992348" y="1209915"/>
                </a:cubicBezTo>
                <a:cubicBezTo>
                  <a:pt x="2981065" y="1224954"/>
                  <a:pt x="2975427" y="1246575"/>
                  <a:pt x="2975427" y="1274778"/>
                </a:cubicBezTo>
                <a:cubicBezTo>
                  <a:pt x="2975427" y="1319902"/>
                  <a:pt x="2987647" y="1354687"/>
                  <a:pt x="3012094" y="1379127"/>
                </a:cubicBezTo>
                <a:lnTo>
                  <a:pt x="3026195" y="1410155"/>
                </a:lnTo>
                <a:cubicBezTo>
                  <a:pt x="3026195" y="1445878"/>
                  <a:pt x="2971196" y="1539420"/>
                  <a:pt x="2861208" y="1690774"/>
                </a:cubicBezTo>
                <a:cubicBezTo>
                  <a:pt x="2751215" y="1842134"/>
                  <a:pt x="2676476" y="1930969"/>
                  <a:pt x="2636990" y="1957291"/>
                </a:cubicBezTo>
                <a:lnTo>
                  <a:pt x="2419828" y="1982675"/>
                </a:lnTo>
                <a:cubicBezTo>
                  <a:pt x="2417947" y="1977037"/>
                  <a:pt x="2413715" y="1965285"/>
                  <a:pt x="2407134" y="1947421"/>
                </a:cubicBezTo>
                <a:cubicBezTo>
                  <a:pt x="2400552" y="1929563"/>
                  <a:pt x="2397264" y="1918749"/>
                  <a:pt x="2397264" y="1914992"/>
                </a:cubicBezTo>
                <a:cubicBezTo>
                  <a:pt x="2397264" y="1901828"/>
                  <a:pt x="2404783" y="1885845"/>
                  <a:pt x="2419828" y="1867043"/>
                </a:cubicBezTo>
                <a:lnTo>
                  <a:pt x="2622888" y="1788078"/>
                </a:lnTo>
                <a:cubicBezTo>
                  <a:pt x="2664255" y="1739192"/>
                  <a:pt x="2698096" y="1663983"/>
                  <a:pt x="2724418" y="1562453"/>
                </a:cubicBezTo>
                <a:cubicBezTo>
                  <a:pt x="2722537" y="1528606"/>
                  <a:pt x="2686814" y="1476900"/>
                  <a:pt x="2617244" y="1407336"/>
                </a:cubicBezTo>
                <a:cubicBezTo>
                  <a:pt x="2594685" y="1384771"/>
                  <a:pt x="2568364" y="1335885"/>
                  <a:pt x="2538279" y="1260677"/>
                </a:cubicBezTo>
                <a:cubicBezTo>
                  <a:pt x="2523240" y="1221191"/>
                  <a:pt x="2447088" y="1197688"/>
                  <a:pt x="2309835" y="1190169"/>
                </a:cubicBezTo>
                <a:cubicBezTo>
                  <a:pt x="2292914" y="1188287"/>
                  <a:pt x="2202661" y="1188287"/>
                  <a:pt x="2039087" y="1190169"/>
                </a:cubicBezTo>
                <a:lnTo>
                  <a:pt x="1909347" y="1190169"/>
                </a:lnTo>
                <a:cubicBezTo>
                  <a:pt x="1819100" y="1190169"/>
                  <a:pt x="1757993" y="1241874"/>
                  <a:pt x="1726033" y="1345286"/>
                </a:cubicBezTo>
                <a:cubicBezTo>
                  <a:pt x="1714751" y="1381009"/>
                  <a:pt x="1697830" y="1493821"/>
                  <a:pt x="1675265" y="1683723"/>
                </a:cubicBezTo>
                <a:cubicBezTo>
                  <a:pt x="1656463" y="1836021"/>
                  <a:pt x="1623560" y="1946014"/>
                  <a:pt x="1576554" y="2013703"/>
                </a:cubicBezTo>
                <a:lnTo>
                  <a:pt x="1421437" y="2016522"/>
                </a:lnTo>
                <a:cubicBezTo>
                  <a:pt x="1410155" y="2003358"/>
                  <a:pt x="1397935" y="1977974"/>
                  <a:pt x="1384771" y="1940370"/>
                </a:cubicBezTo>
                <a:cubicBezTo>
                  <a:pt x="1399816" y="1912167"/>
                  <a:pt x="1418618" y="1888664"/>
                  <a:pt x="1441177" y="1869862"/>
                </a:cubicBezTo>
                <a:lnTo>
                  <a:pt x="1489126" y="1861405"/>
                </a:lnTo>
                <a:cubicBezTo>
                  <a:pt x="1487245" y="1688424"/>
                  <a:pt x="1459041" y="1561510"/>
                  <a:pt x="1404517" y="1480663"/>
                </a:cubicBezTo>
                <a:cubicBezTo>
                  <a:pt x="1319907" y="1540826"/>
                  <a:pt x="1258794" y="1604752"/>
                  <a:pt x="1221190" y="1672441"/>
                </a:cubicBezTo>
                <a:cubicBezTo>
                  <a:pt x="1183592" y="1740129"/>
                  <a:pt x="1158208" y="1827558"/>
                  <a:pt x="1145044" y="1934732"/>
                </a:cubicBezTo>
                <a:lnTo>
                  <a:pt x="978645" y="1982675"/>
                </a:lnTo>
                <a:cubicBezTo>
                  <a:pt x="957968" y="1971398"/>
                  <a:pt x="941985" y="1955415"/>
                  <a:pt x="930702" y="1934732"/>
                </a:cubicBezTo>
                <a:cubicBezTo>
                  <a:pt x="934465" y="1902766"/>
                  <a:pt x="981470" y="1787134"/>
                  <a:pt x="1071718" y="1587831"/>
                </a:cubicBezTo>
                <a:cubicBezTo>
                  <a:pt x="1143169" y="1433658"/>
                  <a:pt x="1194869" y="1324602"/>
                  <a:pt x="1226835" y="1260677"/>
                </a:cubicBezTo>
                <a:cubicBezTo>
                  <a:pt x="1213671" y="1217434"/>
                  <a:pt x="1190174" y="1189231"/>
                  <a:pt x="1156327" y="1176067"/>
                </a:cubicBezTo>
                <a:cubicBezTo>
                  <a:pt x="1135643" y="1168548"/>
                  <a:pt x="1098039" y="1164785"/>
                  <a:pt x="1043514" y="1164785"/>
                </a:cubicBezTo>
                <a:cubicBezTo>
                  <a:pt x="791568" y="1164785"/>
                  <a:pt x="612948" y="1211790"/>
                  <a:pt x="507656" y="1305800"/>
                </a:cubicBezTo>
                <a:lnTo>
                  <a:pt x="575344" y="1398873"/>
                </a:lnTo>
                <a:lnTo>
                  <a:pt x="468170" y="1314264"/>
                </a:lnTo>
                <a:lnTo>
                  <a:pt x="454068" y="1328365"/>
                </a:lnTo>
                <a:lnTo>
                  <a:pt x="516119" y="1460917"/>
                </a:lnTo>
                <a:lnTo>
                  <a:pt x="406126" y="1328365"/>
                </a:lnTo>
                <a:lnTo>
                  <a:pt x="389205" y="1339648"/>
                </a:lnTo>
                <a:cubicBezTo>
                  <a:pt x="396725" y="1367851"/>
                  <a:pt x="416464" y="1406393"/>
                  <a:pt x="448430" y="1455279"/>
                </a:cubicBezTo>
                <a:lnTo>
                  <a:pt x="363821" y="1348105"/>
                </a:lnTo>
                <a:lnTo>
                  <a:pt x="318691" y="1365032"/>
                </a:lnTo>
                <a:lnTo>
                  <a:pt x="392024" y="1472200"/>
                </a:lnTo>
                <a:cubicBezTo>
                  <a:pt x="361940" y="1443997"/>
                  <a:pt x="332793" y="1415794"/>
                  <a:pt x="304596" y="1387590"/>
                </a:cubicBezTo>
                <a:cubicBezTo>
                  <a:pt x="282031" y="1372551"/>
                  <a:pt x="243489" y="1365032"/>
                  <a:pt x="188958" y="1365032"/>
                </a:cubicBezTo>
                <a:cubicBezTo>
                  <a:pt x="153235" y="1365032"/>
                  <a:pt x="117044" y="1352805"/>
                  <a:pt x="80377" y="1328365"/>
                </a:cubicBezTo>
                <a:cubicBezTo>
                  <a:pt x="43717" y="1303925"/>
                  <a:pt x="16920" y="1275722"/>
                  <a:pt x="0" y="1243756"/>
                </a:cubicBezTo>
                <a:lnTo>
                  <a:pt x="25384" y="1195813"/>
                </a:lnTo>
                <a:cubicBezTo>
                  <a:pt x="83665" y="1184531"/>
                  <a:pt x="125976" y="1147864"/>
                  <a:pt x="152298" y="1085820"/>
                </a:cubicBezTo>
                <a:cubicBezTo>
                  <a:pt x="188020" y="1001210"/>
                  <a:pt x="210585" y="953261"/>
                  <a:pt x="219986" y="941985"/>
                </a:cubicBezTo>
                <a:cubicBezTo>
                  <a:pt x="268873" y="893098"/>
                  <a:pt x="339375" y="817890"/>
                  <a:pt x="431510" y="716360"/>
                </a:cubicBezTo>
                <a:cubicBezTo>
                  <a:pt x="440911" y="691914"/>
                  <a:pt x="453131" y="663711"/>
                  <a:pt x="468170" y="631751"/>
                </a:cubicBezTo>
                <a:cubicBezTo>
                  <a:pt x="477571" y="624225"/>
                  <a:pt x="486034" y="620468"/>
                  <a:pt x="493554" y="620468"/>
                </a:cubicBezTo>
                <a:cubicBezTo>
                  <a:pt x="489791" y="620468"/>
                  <a:pt x="517057" y="627988"/>
                  <a:pt x="575344" y="643027"/>
                </a:cubicBezTo>
                <a:cubicBezTo>
                  <a:pt x="671230" y="609186"/>
                  <a:pt x="795325" y="546198"/>
                  <a:pt x="947623" y="454069"/>
                </a:cubicBezTo>
                <a:cubicBezTo>
                  <a:pt x="1116841" y="352539"/>
                  <a:pt x="1239055" y="285788"/>
                  <a:pt x="1314263" y="253828"/>
                </a:cubicBezTo>
                <a:cubicBezTo>
                  <a:pt x="1444002" y="253828"/>
                  <a:pt x="1616040" y="211523"/>
                  <a:pt x="1830382" y="126914"/>
                </a:cubicBezTo>
                <a:cubicBezTo>
                  <a:pt x="2044725" y="42305"/>
                  <a:pt x="2208305" y="0"/>
                  <a:pt x="23211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494234" y="1725831"/>
            <a:ext cx="5220768" cy="3746196"/>
          </a:xfrm>
          <a:custGeom>
            <a:avLst/>
            <a:gdLst>
              <a:gd name="connsiteX0" fmla="*/ 5219904 w 5746287"/>
              <a:gd name="connsiteY0" fmla="*/ 0 h 4123285"/>
              <a:gd name="connsiteX1" fmla="*/ 5228347 w 5746287"/>
              <a:gd name="connsiteY1" fmla="*/ 1683 h 4123285"/>
              <a:gd name="connsiteX2" fmla="*/ 5236775 w 5746287"/>
              <a:gd name="connsiteY2" fmla="*/ 3365 h 4123285"/>
              <a:gd name="connsiteX3" fmla="*/ 5245218 w 5746287"/>
              <a:gd name="connsiteY3" fmla="*/ 37108 h 4123285"/>
              <a:gd name="connsiteX4" fmla="*/ 5255329 w 5746287"/>
              <a:gd name="connsiteY4" fmla="*/ 87721 h 4123285"/>
              <a:gd name="connsiteX5" fmla="*/ 5265455 w 5746287"/>
              <a:gd name="connsiteY5" fmla="*/ 138334 h 4123285"/>
              <a:gd name="connsiteX6" fmla="*/ 5270517 w 5746287"/>
              <a:gd name="connsiteY6" fmla="*/ 172076 h 4123285"/>
              <a:gd name="connsiteX7" fmla="*/ 5268835 w 5746287"/>
              <a:gd name="connsiteY7" fmla="*/ 190630 h 4123285"/>
              <a:gd name="connsiteX8" fmla="*/ 5267152 w 5746287"/>
              <a:gd name="connsiteY8" fmla="*/ 226069 h 4123285"/>
              <a:gd name="connsiteX9" fmla="*/ 5267152 w 5746287"/>
              <a:gd name="connsiteY9" fmla="*/ 256431 h 4123285"/>
              <a:gd name="connsiteX10" fmla="*/ 5270517 w 5746287"/>
              <a:gd name="connsiteY10" fmla="*/ 273302 h 4123285"/>
              <a:gd name="connsiteX11" fmla="*/ 5390297 w 5746287"/>
              <a:gd name="connsiteY11" fmla="*/ 340787 h 4123285"/>
              <a:gd name="connsiteX12" fmla="*/ 5548883 w 5746287"/>
              <a:gd name="connsiteY12" fmla="*/ 364403 h 4123285"/>
              <a:gd name="connsiteX13" fmla="*/ 5687246 w 5746287"/>
              <a:gd name="connsiteY13" fmla="*/ 401525 h 4123285"/>
              <a:gd name="connsiteX14" fmla="*/ 5746287 w 5746287"/>
              <a:gd name="connsiteY14" fmla="*/ 509497 h 4123285"/>
              <a:gd name="connsiteX15" fmla="*/ 5700737 w 5746287"/>
              <a:gd name="connsiteY15" fmla="*/ 634340 h 4123285"/>
              <a:gd name="connsiteX16" fmla="*/ 5586005 w 5746287"/>
              <a:gd name="connsiteY16" fmla="*/ 701824 h 4123285"/>
              <a:gd name="connsiteX17" fmla="*/ 5440911 w 5746287"/>
              <a:gd name="connsiteY17" fmla="*/ 740629 h 4123285"/>
              <a:gd name="connsiteX18" fmla="*/ 5304259 w 5746287"/>
              <a:gd name="connsiteY18" fmla="*/ 779434 h 4123285"/>
              <a:gd name="connsiteX19" fmla="*/ 5270517 w 5746287"/>
              <a:gd name="connsiteY19" fmla="*/ 882343 h 4123285"/>
              <a:gd name="connsiteX20" fmla="*/ 5267152 w 5746287"/>
              <a:gd name="connsiteY20" fmla="*/ 988632 h 4123285"/>
              <a:gd name="connsiteX21" fmla="*/ 5278960 w 5746287"/>
              <a:gd name="connsiteY21" fmla="*/ 1074685 h 4123285"/>
              <a:gd name="connsiteX22" fmla="*/ 5304259 w 5746287"/>
              <a:gd name="connsiteY22" fmla="*/ 1152280 h 4123285"/>
              <a:gd name="connsiteX23" fmla="*/ 5329559 w 5746287"/>
              <a:gd name="connsiteY23" fmla="*/ 1231587 h 4123285"/>
              <a:gd name="connsiteX24" fmla="*/ 5341367 w 5746287"/>
              <a:gd name="connsiteY24" fmla="*/ 1315943 h 4123285"/>
              <a:gd name="connsiteX25" fmla="*/ 5285706 w 5746287"/>
              <a:gd name="connsiteY25" fmla="*/ 1633113 h 4123285"/>
              <a:gd name="connsiteX26" fmla="*/ 5101807 w 5746287"/>
              <a:gd name="connsiteY26" fmla="*/ 1892924 h 4123285"/>
              <a:gd name="connsiteX27" fmla="*/ 5248584 w 5746287"/>
              <a:gd name="connsiteY27" fmla="*/ 2036336 h 4123285"/>
              <a:gd name="connsiteX28" fmla="*/ 5380172 w 5746287"/>
              <a:gd name="connsiteY28" fmla="*/ 2220220 h 4123285"/>
              <a:gd name="connsiteX29" fmla="*/ 5474668 w 5746287"/>
              <a:gd name="connsiteY29" fmla="*/ 2422673 h 4123285"/>
              <a:gd name="connsiteX30" fmla="*/ 5510092 w 5746287"/>
              <a:gd name="connsiteY30" fmla="*/ 2621760 h 4123285"/>
              <a:gd name="connsiteX31" fmla="*/ 5467907 w 5746287"/>
              <a:gd name="connsiteY31" fmla="*/ 2741541 h 4123285"/>
              <a:gd name="connsiteX32" fmla="*/ 5321131 w 5746287"/>
              <a:gd name="connsiteY32" fmla="*/ 2770220 h 4123285"/>
              <a:gd name="connsiteX33" fmla="*/ 5304259 w 5746287"/>
              <a:gd name="connsiteY33" fmla="*/ 2770220 h 4123285"/>
              <a:gd name="connsiteX34" fmla="*/ 5285706 w 5746287"/>
              <a:gd name="connsiteY34" fmla="*/ 2755032 h 4123285"/>
              <a:gd name="connsiteX35" fmla="*/ 5270517 w 5746287"/>
              <a:gd name="connsiteY35" fmla="*/ 2736478 h 4123285"/>
              <a:gd name="connsiteX36" fmla="*/ 5268835 w 5746287"/>
              <a:gd name="connsiteY36" fmla="*/ 2517154 h 4123285"/>
              <a:gd name="connsiteX37" fmla="*/ 5186162 w 5746287"/>
              <a:gd name="connsiteY37" fmla="*/ 2345078 h 4123285"/>
              <a:gd name="connsiteX38" fmla="*/ 5044448 w 5746287"/>
              <a:gd name="connsiteY38" fmla="*/ 2199984 h 4123285"/>
              <a:gd name="connsiteX39" fmla="*/ 4865612 w 5746287"/>
              <a:gd name="connsiteY39" fmla="*/ 2061635 h 4123285"/>
              <a:gd name="connsiteX40" fmla="*/ 4850438 w 5746287"/>
              <a:gd name="connsiteY40" fmla="*/ 2059952 h 4123285"/>
              <a:gd name="connsiteX41" fmla="*/ 4831870 w 5746287"/>
              <a:gd name="connsiteY41" fmla="*/ 2058270 h 4123285"/>
              <a:gd name="connsiteX42" fmla="*/ 4782939 w 5746287"/>
              <a:gd name="connsiteY42" fmla="*/ 2070078 h 4123285"/>
              <a:gd name="connsiteX43" fmla="*/ 4761005 w 5746287"/>
              <a:gd name="connsiteY43" fmla="*/ 2112248 h 4123285"/>
              <a:gd name="connsiteX44" fmla="*/ 4762703 w 5746287"/>
              <a:gd name="connsiteY44" fmla="*/ 2124056 h 4123285"/>
              <a:gd name="connsiteX45" fmla="*/ 4764385 w 5746287"/>
              <a:gd name="connsiteY45" fmla="*/ 2129119 h 4123285"/>
              <a:gd name="connsiteX46" fmla="*/ 5068065 w 5746287"/>
              <a:gd name="connsiteY46" fmla="*/ 2432799 h 4123285"/>
              <a:gd name="connsiteX47" fmla="*/ 5110235 w 5746287"/>
              <a:gd name="connsiteY47" fmla="*/ 2596446 h 4123285"/>
              <a:gd name="connsiteX48" fmla="*/ 5138929 w 5746287"/>
              <a:gd name="connsiteY48" fmla="*/ 2760094 h 4123285"/>
              <a:gd name="connsiteX49" fmla="*/ 5106870 w 5746287"/>
              <a:gd name="connsiteY49" fmla="*/ 2834339 h 4123285"/>
              <a:gd name="connsiteX50" fmla="*/ 5032640 w 5746287"/>
              <a:gd name="connsiteY50" fmla="*/ 2873129 h 4123285"/>
              <a:gd name="connsiteX51" fmla="*/ 4943222 w 5746287"/>
              <a:gd name="connsiteY51" fmla="*/ 2888317 h 4123285"/>
              <a:gd name="connsiteX52" fmla="*/ 4865612 w 5746287"/>
              <a:gd name="connsiteY52" fmla="*/ 2891697 h 4123285"/>
              <a:gd name="connsiteX53" fmla="*/ 4865612 w 5746287"/>
              <a:gd name="connsiteY53" fmla="*/ 2534025 h 4123285"/>
              <a:gd name="connsiteX54" fmla="*/ 4820061 w 5746287"/>
              <a:gd name="connsiteY54" fmla="*/ 2464858 h 4123285"/>
              <a:gd name="connsiteX55" fmla="*/ 4715455 w 5746287"/>
              <a:gd name="connsiteY55" fmla="*/ 2426053 h 4123285"/>
              <a:gd name="connsiteX56" fmla="*/ 4600738 w 5746287"/>
              <a:gd name="connsiteY56" fmla="*/ 2409182 h 4123285"/>
              <a:gd name="connsiteX57" fmla="*/ 4521445 w 5746287"/>
              <a:gd name="connsiteY57" fmla="*/ 2405802 h 4123285"/>
              <a:gd name="connsiteX58" fmla="*/ 4509637 w 5746287"/>
              <a:gd name="connsiteY58" fmla="*/ 2709481 h 4123285"/>
              <a:gd name="connsiteX59" fmla="*/ 4457341 w 5746287"/>
              <a:gd name="connsiteY59" fmla="*/ 2986178 h 4123285"/>
              <a:gd name="connsiteX60" fmla="*/ 4337546 w 5746287"/>
              <a:gd name="connsiteY60" fmla="*/ 3234182 h 4123285"/>
              <a:gd name="connsiteX61" fmla="*/ 4123285 w 5746287"/>
              <a:gd name="connsiteY61" fmla="*/ 3445062 h 4123285"/>
              <a:gd name="connsiteX62" fmla="*/ 4121602 w 5746287"/>
              <a:gd name="connsiteY62" fmla="*/ 3453505 h 4123285"/>
              <a:gd name="connsiteX63" fmla="*/ 4119905 w 5746287"/>
              <a:gd name="connsiteY63" fmla="*/ 3461934 h 4123285"/>
              <a:gd name="connsiteX64" fmla="*/ 4200895 w 5746287"/>
              <a:gd name="connsiteY64" fmla="*/ 3529418 h 4123285"/>
              <a:gd name="connsiteX65" fmla="*/ 4403348 w 5746287"/>
              <a:gd name="connsiteY65" fmla="*/ 3568223 h 4123285"/>
              <a:gd name="connsiteX66" fmla="*/ 4666539 w 5746287"/>
              <a:gd name="connsiteY66" fmla="*/ 3596902 h 4123285"/>
              <a:gd name="connsiteX67" fmla="*/ 4929716 w 5746287"/>
              <a:gd name="connsiteY67" fmla="*/ 3635707 h 4123285"/>
              <a:gd name="connsiteX68" fmla="*/ 5132169 w 5746287"/>
              <a:gd name="connsiteY68" fmla="*/ 3703191 h 4123285"/>
              <a:gd name="connsiteX69" fmla="*/ 5213159 w 5746287"/>
              <a:gd name="connsiteY69" fmla="*/ 3819606 h 4123285"/>
              <a:gd name="connsiteX70" fmla="*/ 5191225 w 5746287"/>
              <a:gd name="connsiteY70" fmla="*/ 3817909 h 4123285"/>
              <a:gd name="connsiteX71" fmla="*/ 5169291 w 5746287"/>
              <a:gd name="connsiteY71" fmla="*/ 3816226 h 4123285"/>
              <a:gd name="connsiteX72" fmla="*/ 5034322 w 5746287"/>
              <a:gd name="connsiteY72" fmla="*/ 3782484 h 4123285"/>
              <a:gd name="connsiteX73" fmla="*/ 5017451 w 5746287"/>
              <a:gd name="connsiteY73" fmla="*/ 3782484 h 4123285"/>
              <a:gd name="connsiteX74" fmla="*/ 5000580 w 5746287"/>
              <a:gd name="connsiteY74" fmla="*/ 3782484 h 4123285"/>
              <a:gd name="connsiteX75" fmla="*/ 5034322 w 5746287"/>
              <a:gd name="connsiteY75" fmla="*/ 3849968 h 4123285"/>
              <a:gd name="connsiteX76" fmla="*/ 4528191 w 5746287"/>
              <a:gd name="connsiteY76" fmla="*/ 3849968 h 4123285"/>
              <a:gd name="connsiteX77" fmla="*/ 4713772 w 5746287"/>
              <a:gd name="connsiteY77" fmla="*/ 3949512 h 4123285"/>
              <a:gd name="connsiteX78" fmla="*/ 4899354 w 5746287"/>
              <a:gd name="connsiteY78" fmla="*/ 4052421 h 4123285"/>
              <a:gd name="connsiteX79" fmla="*/ 4899354 w 5746287"/>
              <a:gd name="connsiteY79" fmla="*/ 4099669 h 4123285"/>
              <a:gd name="connsiteX80" fmla="*/ 4663159 w 5746287"/>
              <a:gd name="connsiteY80" fmla="*/ 4018679 h 4123285"/>
              <a:gd name="connsiteX81" fmla="*/ 4663159 w 5746287"/>
              <a:gd name="connsiteY81" fmla="*/ 4035550 h 4123285"/>
              <a:gd name="connsiteX82" fmla="*/ 4663159 w 5746287"/>
              <a:gd name="connsiteY82" fmla="*/ 4052421 h 4123285"/>
              <a:gd name="connsiteX83" fmla="*/ 4678347 w 5746287"/>
              <a:gd name="connsiteY83" fmla="*/ 4086163 h 4123285"/>
              <a:gd name="connsiteX84" fmla="*/ 4696901 w 5746287"/>
              <a:gd name="connsiteY84" fmla="*/ 4119905 h 4123285"/>
              <a:gd name="connsiteX85" fmla="*/ 4681728 w 5746287"/>
              <a:gd name="connsiteY85" fmla="*/ 4121588 h 4123285"/>
              <a:gd name="connsiteX86" fmla="*/ 4663159 w 5746287"/>
              <a:gd name="connsiteY86" fmla="*/ 4123285 h 4123285"/>
              <a:gd name="connsiteX87" fmla="*/ 4644605 w 5746287"/>
              <a:gd name="connsiteY87" fmla="*/ 4121588 h 4123285"/>
              <a:gd name="connsiteX88" fmla="*/ 4629417 w 5746287"/>
              <a:gd name="connsiteY88" fmla="*/ 4119905 h 4123285"/>
              <a:gd name="connsiteX89" fmla="*/ 4585549 w 5746287"/>
              <a:gd name="connsiteY89" fmla="*/ 4106414 h 4123285"/>
              <a:gd name="connsiteX90" fmla="*/ 4511320 w 5746287"/>
              <a:gd name="connsiteY90" fmla="*/ 4084480 h 4123285"/>
              <a:gd name="connsiteX91" fmla="*/ 4437090 w 5746287"/>
              <a:gd name="connsiteY91" fmla="*/ 4062546 h 4123285"/>
              <a:gd name="connsiteX92" fmla="*/ 4393222 w 5746287"/>
              <a:gd name="connsiteY92" fmla="*/ 4052421 h 4123285"/>
              <a:gd name="connsiteX93" fmla="*/ 4312247 w 5746287"/>
              <a:gd name="connsiteY93" fmla="*/ 4052421 h 4123285"/>
              <a:gd name="connsiteX94" fmla="*/ 4173898 w 5746287"/>
              <a:gd name="connsiteY94" fmla="*/ 4052421 h 4123285"/>
              <a:gd name="connsiteX95" fmla="*/ 4035564 w 5746287"/>
              <a:gd name="connsiteY95" fmla="*/ 4052421 h 4123285"/>
              <a:gd name="connsiteX96" fmla="*/ 3954574 w 5746287"/>
              <a:gd name="connsiteY96" fmla="*/ 4052421 h 4123285"/>
              <a:gd name="connsiteX97" fmla="*/ 3855031 w 5746287"/>
              <a:gd name="connsiteY97" fmla="*/ 4049055 h 4123285"/>
              <a:gd name="connsiteX98" fmla="*/ 3701508 w 5746287"/>
              <a:gd name="connsiteY98" fmla="*/ 4040612 h 4123285"/>
              <a:gd name="connsiteX99" fmla="*/ 3547986 w 5746287"/>
              <a:gd name="connsiteY99" fmla="*/ 4028804 h 4123285"/>
              <a:gd name="connsiteX100" fmla="*/ 3448442 w 5746287"/>
              <a:gd name="connsiteY100" fmla="*/ 4018679 h 4123285"/>
              <a:gd name="connsiteX101" fmla="*/ 3389401 w 5746287"/>
              <a:gd name="connsiteY101" fmla="*/ 4001808 h 4123285"/>
              <a:gd name="connsiteX102" fmla="*/ 3377593 w 5746287"/>
              <a:gd name="connsiteY102" fmla="*/ 3954574 h 4123285"/>
              <a:gd name="connsiteX103" fmla="*/ 3392766 w 5746287"/>
              <a:gd name="connsiteY103" fmla="*/ 3903961 h 4123285"/>
              <a:gd name="connsiteX104" fmla="*/ 3426508 w 5746287"/>
              <a:gd name="connsiteY104" fmla="*/ 3843223 h 4123285"/>
              <a:gd name="connsiteX105" fmla="*/ 3461933 w 5746287"/>
              <a:gd name="connsiteY105" fmla="*/ 3787547 h 4123285"/>
              <a:gd name="connsiteX106" fmla="*/ 3482185 w 5746287"/>
              <a:gd name="connsiteY106" fmla="*/ 3748742 h 4123285"/>
              <a:gd name="connsiteX107" fmla="*/ 3456871 w 5746287"/>
              <a:gd name="connsiteY107" fmla="*/ 3747059 h 4123285"/>
              <a:gd name="connsiteX108" fmla="*/ 3431571 w 5746287"/>
              <a:gd name="connsiteY108" fmla="*/ 3745376 h 4123285"/>
              <a:gd name="connsiteX109" fmla="*/ 3370832 w 5746287"/>
              <a:gd name="connsiteY109" fmla="*/ 3762247 h 4123285"/>
              <a:gd name="connsiteX110" fmla="*/ 3318536 w 5746287"/>
              <a:gd name="connsiteY110" fmla="*/ 3797672 h 4123285"/>
              <a:gd name="connsiteX111" fmla="*/ 3267923 w 5746287"/>
              <a:gd name="connsiteY111" fmla="*/ 3833097 h 4123285"/>
              <a:gd name="connsiteX112" fmla="*/ 3212247 w 5746287"/>
              <a:gd name="connsiteY112" fmla="*/ 3849968 h 4123285"/>
              <a:gd name="connsiteX113" fmla="*/ 904277 w 5746287"/>
              <a:gd name="connsiteY113" fmla="*/ 3849968 h 4123285"/>
              <a:gd name="connsiteX114" fmla="*/ 40488 w 5746287"/>
              <a:gd name="connsiteY114" fmla="*/ 3512547 h 4123285"/>
              <a:gd name="connsiteX115" fmla="*/ 6746 w 5746287"/>
              <a:gd name="connsiteY115" fmla="*/ 3480487 h 4123285"/>
              <a:gd name="connsiteX116" fmla="*/ 0 w 5746287"/>
              <a:gd name="connsiteY116" fmla="*/ 3434937 h 4123285"/>
              <a:gd name="connsiteX117" fmla="*/ 312107 w 5746287"/>
              <a:gd name="connsiteY117" fmla="*/ 3458568 h 4123285"/>
              <a:gd name="connsiteX118" fmla="*/ 617484 w 5746287"/>
              <a:gd name="connsiteY118" fmla="*/ 3509181 h 4123285"/>
              <a:gd name="connsiteX119" fmla="*/ 924528 w 5746287"/>
              <a:gd name="connsiteY119" fmla="*/ 3559795 h 4123285"/>
              <a:gd name="connsiteX120" fmla="*/ 1238333 w 5746287"/>
              <a:gd name="connsiteY120" fmla="*/ 3583411 h 4123285"/>
              <a:gd name="connsiteX121" fmla="*/ 1444166 w 5746287"/>
              <a:gd name="connsiteY121" fmla="*/ 3571603 h 4123285"/>
              <a:gd name="connsiteX122" fmla="*/ 1754591 w 5746287"/>
              <a:gd name="connsiteY122" fmla="*/ 3541226 h 4123285"/>
              <a:gd name="connsiteX123" fmla="*/ 2108883 w 5746287"/>
              <a:gd name="connsiteY123" fmla="*/ 3499056 h 4123285"/>
              <a:gd name="connsiteX124" fmla="*/ 2442924 w 5746287"/>
              <a:gd name="connsiteY124" fmla="*/ 3448443 h 4123285"/>
              <a:gd name="connsiteX125" fmla="*/ 2695990 w 5746287"/>
              <a:gd name="connsiteY125" fmla="*/ 3394449 h 4123285"/>
              <a:gd name="connsiteX126" fmla="*/ 2807342 w 5746287"/>
              <a:gd name="connsiteY126" fmla="*/ 3343836 h 4123285"/>
              <a:gd name="connsiteX127" fmla="*/ 2859638 w 5746287"/>
              <a:gd name="connsiteY127" fmla="*/ 2793836 h 4123285"/>
              <a:gd name="connsiteX128" fmla="*/ 3003049 w 5746287"/>
              <a:gd name="connsiteY128" fmla="*/ 2296147 h 4123285"/>
              <a:gd name="connsiteX129" fmla="*/ 3259480 w 5746287"/>
              <a:gd name="connsiteY129" fmla="*/ 1850754 h 4123285"/>
              <a:gd name="connsiteX130" fmla="*/ 3650895 w 5746287"/>
              <a:gd name="connsiteY130" fmla="*/ 1454277 h 4123285"/>
              <a:gd name="connsiteX131" fmla="*/ 3858411 w 5746287"/>
              <a:gd name="connsiteY131" fmla="*/ 1353050 h 4123285"/>
              <a:gd name="connsiteX132" fmla="*/ 4052421 w 5746287"/>
              <a:gd name="connsiteY132" fmla="*/ 1288946 h 4123285"/>
              <a:gd name="connsiteX133" fmla="*/ 4236320 w 5746287"/>
              <a:gd name="connsiteY133" fmla="*/ 1238333 h 4123285"/>
              <a:gd name="connsiteX134" fmla="*/ 4411776 w 5746287"/>
              <a:gd name="connsiteY134" fmla="*/ 1175911 h 4123285"/>
              <a:gd name="connsiteX135" fmla="*/ 4585549 w 5746287"/>
              <a:gd name="connsiteY135" fmla="*/ 1076368 h 4123285"/>
              <a:gd name="connsiteX136" fmla="*/ 4764385 w 5746287"/>
              <a:gd name="connsiteY136" fmla="*/ 914403 h 4123285"/>
              <a:gd name="connsiteX137" fmla="*/ 4847058 w 5746287"/>
              <a:gd name="connsiteY137" fmla="*/ 485881 h 4123285"/>
              <a:gd name="connsiteX138" fmla="*/ 5000580 w 5746287"/>
              <a:gd name="connsiteY138" fmla="*/ 70850 h 4123285"/>
              <a:gd name="connsiteX139" fmla="*/ 5015769 w 5746287"/>
              <a:gd name="connsiteY139" fmla="*/ 52296 h 4123285"/>
              <a:gd name="connsiteX140" fmla="*/ 5034322 w 5746287"/>
              <a:gd name="connsiteY140" fmla="*/ 37108 h 4123285"/>
              <a:gd name="connsiteX141" fmla="*/ 5051194 w 5746287"/>
              <a:gd name="connsiteY141" fmla="*/ 37108 h 4123285"/>
              <a:gd name="connsiteX142" fmla="*/ 5068065 w 5746287"/>
              <a:gd name="connsiteY142" fmla="*/ 37108 h 4123285"/>
              <a:gd name="connsiteX143" fmla="*/ 5101807 w 5746287"/>
              <a:gd name="connsiteY143" fmla="*/ 57359 h 4123285"/>
              <a:gd name="connsiteX144" fmla="*/ 5135549 w 5746287"/>
              <a:gd name="connsiteY144" fmla="*/ 70850 h 4123285"/>
              <a:gd name="connsiteX145" fmla="*/ 5170974 w 5746287"/>
              <a:gd name="connsiteY145" fmla="*/ 38790 h 4123285"/>
              <a:gd name="connsiteX146" fmla="*/ 5203033 w 5746287"/>
              <a:gd name="connsiteY146" fmla="*/ 3365 h 4123285"/>
              <a:gd name="connsiteX147" fmla="*/ 5209779 w 5746287"/>
              <a:gd name="connsiteY147" fmla="*/ 1683 h 4123285"/>
              <a:gd name="connsiteX148" fmla="*/ 5219904 w 5746287"/>
              <a:gd name="connsiteY148" fmla="*/ 0 h 412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5746287" h="4123285">
                <a:moveTo>
                  <a:pt x="5219904" y="0"/>
                </a:moveTo>
                <a:cubicBezTo>
                  <a:pt x="5222163" y="0"/>
                  <a:pt x="5224967" y="561"/>
                  <a:pt x="5228347" y="1683"/>
                </a:cubicBezTo>
                <a:cubicBezTo>
                  <a:pt x="5231712" y="2805"/>
                  <a:pt x="5234532" y="3365"/>
                  <a:pt x="5236775" y="3365"/>
                </a:cubicBezTo>
                <a:cubicBezTo>
                  <a:pt x="5239034" y="10111"/>
                  <a:pt x="5241838" y="21358"/>
                  <a:pt x="5245218" y="37108"/>
                </a:cubicBezTo>
                <a:cubicBezTo>
                  <a:pt x="5248584" y="52857"/>
                  <a:pt x="5251964" y="69728"/>
                  <a:pt x="5255329" y="87721"/>
                </a:cubicBezTo>
                <a:cubicBezTo>
                  <a:pt x="5258709" y="105713"/>
                  <a:pt x="5262089" y="122585"/>
                  <a:pt x="5265455" y="138334"/>
                </a:cubicBezTo>
                <a:cubicBezTo>
                  <a:pt x="5268835" y="154083"/>
                  <a:pt x="5270517" y="165331"/>
                  <a:pt x="5270517" y="172076"/>
                </a:cubicBezTo>
                <a:cubicBezTo>
                  <a:pt x="5270517" y="174334"/>
                  <a:pt x="5269956" y="180519"/>
                  <a:pt x="5268835" y="190630"/>
                </a:cubicBezTo>
                <a:cubicBezTo>
                  <a:pt x="5267713" y="200755"/>
                  <a:pt x="5267152" y="212564"/>
                  <a:pt x="5267152" y="226069"/>
                </a:cubicBezTo>
                <a:lnTo>
                  <a:pt x="5267152" y="256431"/>
                </a:lnTo>
                <a:cubicBezTo>
                  <a:pt x="5267152" y="265435"/>
                  <a:pt x="5268274" y="271059"/>
                  <a:pt x="5270517" y="273302"/>
                </a:cubicBezTo>
                <a:cubicBezTo>
                  <a:pt x="5297514" y="309303"/>
                  <a:pt x="5337441" y="331798"/>
                  <a:pt x="5390297" y="340787"/>
                </a:cubicBezTo>
                <a:cubicBezTo>
                  <a:pt x="5443169" y="349791"/>
                  <a:pt x="5496026" y="357658"/>
                  <a:pt x="5548883" y="364403"/>
                </a:cubicBezTo>
                <a:cubicBezTo>
                  <a:pt x="5601754" y="371163"/>
                  <a:pt x="5647865" y="383532"/>
                  <a:pt x="5687246" y="401525"/>
                </a:cubicBezTo>
                <a:cubicBezTo>
                  <a:pt x="5726597" y="419518"/>
                  <a:pt x="5746287" y="455519"/>
                  <a:pt x="5746287" y="509497"/>
                </a:cubicBezTo>
                <a:cubicBezTo>
                  <a:pt x="5746287" y="563490"/>
                  <a:pt x="5731114" y="605100"/>
                  <a:pt x="5700737" y="634340"/>
                </a:cubicBezTo>
                <a:cubicBezTo>
                  <a:pt x="5670375" y="663595"/>
                  <a:pt x="5632131" y="686090"/>
                  <a:pt x="5586005" y="701824"/>
                </a:cubicBezTo>
                <a:cubicBezTo>
                  <a:pt x="5539893" y="717574"/>
                  <a:pt x="5491539" y="730504"/>
                  <a:pt x="5440911" y="740629"/>
                </a:cubicBezTo>
                <a:cubicBezTo>
                  <a:pt x="5390297" y="750755"/>
                  <a:pt x="5344747" y="763685"/>
                  <a:pt x="5304259" y="779434"/>
                </a:cubicBezTo>
                <a:cubicBezTo>
                  <a:pt x="5284023" y="815435"/>
                  <a:pt x="5272776" y="849738"/>
                  <a:pt x="5270517" y="882343"/>
                </a:cubicBezTo>
                <a:cubicBezTo>
                  <a:pt x="5268274" y="914964"/>
                  <a:pt x="5267152" y="950403"/>
                  <a:pt x="5267152" y="988632"/>
                </a:cubicBezTo>
                <a:cubicBezTo>
                  <a:pt x="5267152" y="1020131"/>
                  <a:pt x="5271078" y="1048810"/>
                  <a:pt x="5278960" y="1074685"/>
                </a:cubicBezTo>
                <a:cubicBezTo>
                  <a:pt x="5286828" y="1100545"/>
                  <a:pt x="5295270" y="1126420"/>
                  <a:pt x="5304259" y="1152280"/>
                </a:cubicBezTo>
                <a:cubicBezTo>
                  <a:pt x="5313263" y="1178155"/>
                  <a:pt x="5321691" y="1204591"/>
                  <a:pt x="5329559" y="1231587"/>
                </a:cubicBezTo>
                <a:cubicBezTo>
                  <a:pt x="5337441" y="1258569"/>
                  <a:pt x="5341367" y="1286688"/>
                  <a:pt x="5341367" y="1315943"/>
                </a:cubicBezTo>
                <a:cubicBezTo>
                  <a:pt x="5341367" y="1426158"/>
                  <a:pt x="5322813" y="1531886"/>
                  <a:pt x="5285706" y="1633113"/>
                </a:cubicBezTo>
                <a:cubicBezTo>
                  <a:pt x="5248584" y="1734339"/>
                  <a:pt x="5187284" y="1820938"/>
                  <a:pt x="5101807" y="1892924"/>
                </a:cubicBezTo>
                <a:cubicBezTo>
                  <a:pt x="5151298" y="1931168"/>
                  <a:pt x="5200229" y="1978962"/>
                  <a:pt x="5248584" y="2036336"/>
                </a:cubicBezTo>
                <a:cubicBezTo>
                  <a:pt x="5296953" y="2093694"/>
                  <a:pt x="5340821" y="2154994"/>
                  <a:pt x="5380172" y="2220220"/>
                </a:cubicBezTo>
                <a:cubicBezTo>
                  <a:pt x="5419552" y="2285461"/>
                  <a:pt x="5451036" y="2352945"/>
                  <a:pt x="5474668" y="2422673"/>
                </a:cubicBezTo>
                <a:cubicBezTo>
                  <a:pt x="5498284" y="2492416"/>
                  <a:pt x="5510092" y="2558778"/>
                  <a:pt x="5510092" y="2621760"/>
                </a:cubicBezTo>
                <a:cubicBezTo>
                  <a:pt x="5510092" y="2682499"/>
                  <a:pt x="5496026" y="2722426"/>
                  <a:pt x="5467907" y="2741541"/>
                </a:cubicBezTo>
                <a:cubicBezTo>
                  <a:pt x="5439804" y="2760655"/>
                  <a:pt x="5390873" y="2770220"/>
                  <a:pt x="5321131" y="2770220"/>
                </a:cubicBezTo>
                <a:lnTo>
                  <a:pt x="5304259" y="2770220"/>
                </a:lnTo>
                <a:cubicBezTo>
                  <a:pt x="5299758" y="2767976"/>
                  <a:pt x="5293573" y="2762914"/>
                  <a:pt x="5285706" y="2755032"/>
                </a:cubicBezTo>
                <a:cubicBezTo>
                  <a:pt x="5277824" y="2747164"/>
                  <a:pt x="5272776" y="2740980"/>
                  <a:pt x="5270517" y="2736478"/>
                </a:cubicBezTo>
                <a:cubicBezTo>
                  <a:pt x="5286267" y="2653244"/>
                  <a:pt x="5285706" y="2580136"/>
                  <a:pt x="5268835" y="2517154"/>
                </a:cubicBezTo>
                <a:cubicBezTo>
                  <a:pt x="5251964" y="2454172"/>
                  <a:pt x="5224406" y="2396813"/>
                  <a:pt x="5186162" y="2345078"/>
                </a:cubicBezTo>
                <a:cubicBezTo>
                  <a:pt x="5147933" y="2293328"/>
                  <a:pt x="5100685" y="2244973"/>
                  <a:pt x="5044448" y="2199984"/>
                </a:cubicBezTo>
                <a:cubicBezTo>
                  <a:pt x="4988211" y="2154994"/>
                  <a:pt x="4928609" y="2108883"/>
                  <a:pt x="4865612" y="2061635"/>
                </a:cubicBezTo>
                <a:cubicBezTo>
                  <a:pt x="4863368" y="2061635"/>
                  <a:pt x="4858305" y="2061074"/>
                  <a:pt x="4850438" y="2059952"/>
                </a:cubicBezTo>
                <a:cubicBezTo>
                  <a:pt x="4842571" y="2058830"/>
                  <a:pt x="4836372" y="2058270"/>
                  <a:pt x="4831870" y="2058270"/>
                </a:cubicBezTo>
                <a:cubicBezTo>
                  <a:pt x="4813877" y="2058270"/>
                  <a:pt x="4797567" y="2062196"/>
                  <a:pt x="4782939" y="2070078"/>
                </a:cubicBezTo>
                <a:cubicBezTo>
                  <a:pt x="4768326" y="2077945"/>
                  <a:pt x="4761005" y="2092012"/>
                  <a:pt x="4761005" y="2112248"/>
                </a:cubicBezTo>
                <a:cubicBezTo>
                  <a:pt x="4761005" y="2116750"/>
                  <a:pt x="4761581" y="2120691"/>
                  <a:pt x="4762703" y="2124056"/>
                </a:cubicBezTo>
                <a:cubicBezTo>
                  <a:pt x="4763825" y="2127437"/>
                  <a:pt x="4764385" y="2129119"/>
                  <a:pt x="4764385" y="2129119"/>
                </a:cubicBezTo>
                <a:lnTo>
                  <a:pt x="5068065" y="2432799"/>
                </a:lnTo>
                <a:cubicBezTo>
                  <a:pt x="5077068" y="2486792"/>
                  <a:pt x="5091120" y="2541331"/>
                  <a:pt x="5110235" y="2596446"/>
                </a:cubicBezTo>
                <a:cubicBezTo>
                  <a:pt x="5129364" y="2651562"/>
                  <a:pt x="5138929" y="2706116"/>
                  <a:pt x="5138929" y="2760094"/>
                </a:cubicBezTo>
                <a:cubicBezTo>
                  <a:pt x="5138929" y="2791593"/>
                  <a:pt x="5128243" y="2816331"/>
                  <a:pt x="5106870" y="2834339"/>
                </a:cubicBezTo>
                <a:cubicBezTo>
                  <a:pt x="5085497" y="2852332"/>
                  <a:pt x="5060758" y="2865262"/>
                  <a:pt x="5032640" y="2873129"/>
                </a:cubicBezTo>
                <a:cubicBezTo>
                  <a:pt x="5004521" y="2881011"/>
                  <a:pt x="4974705" y="2886074"/>
                  <a:pt x="4943222" y="2888317"/>
                </a:cubicBezTo>
                <a:cubicBezTo>
                  <a:pt x="4911723" y="2890576"/>
                  <a:pt x="4885848" y="2891697"/>
                  <a:pt x="4865612" y="2891697"/>
                </a:cubicBezTo>
                <a:lnTo>
                  <a:pt x="4865612" y="2534025"/>
                </a:lnTo>
                <a:cubicBezTo>
                  <a:pt x="4865612" y="2504785"/>
                  <a:pt x="4850438" y="2481729"/>
                  <a:pt x="4820061" y="2464858"/>
                </a:cubicBezTo>
                <a:cubicBezTo>
                  <a:pt x="4789699" y="2447987"/>
                  <a:pt x="4754836" y="2435057"/>
                  <a:pt x="4715455" y="2426053"/>
                </a:cubicBezTo>
                <a:cubicBezTo>
                  <a:pt x="4676104" y="2417049"/>
                  <a:pt x="4637860" y="2411426"/>
                  <a:pt x="4600738" y="2409182"/>
                </a:cubicBezTo>
                <a:cubicBezTo>
                  <a:pt x="4563615" y="2406939"/>
                  <a:pt x="4537194" y="2405802"/>
                  <a:pt x="4521445" y="2405802"/>
                </a:cubicBezTo>
                <a:cubicBezTo>
                  <a:pt x="4521445" y="2511530"/>
                  <a:pt x="4517504" y="2612757"/>
                  <a:pt x="4509637" y="2709481"/>
                </a:cubicBezTo>
                <a:cubicBezTo>
                  <a:pt x="4501770" y="2806220"/>
                  <a:pt x="4484323" y="2898443"/>
                  <a:pt x="4457341" y="2986178"/>
                </a:cubicBezTo>
                <a:cubicBezTo>
                  <a:pt x="4430344" y="3073899"/>
                  <a:pt x="4390418" y="3156572"/>
                  <a:pt x="4337546" y="3234182"/>
                </a:cubicBezTo>
                <a:cubicBezTo>
                  <a:pt x="4284689" y="3311777"/>
                  <a:pt x="4213279" y="3382080"/>
                  <a:pt x="4123285" y="3445062"/>
                </a:cubicBezTo>
                <a:cubicBezTo>
                  <a:pt x="4123285" y="3447321"/>
                  <a:pt x="4122724" y="3450125"/>
                  <a:pt x="4121602" y="3453505"/>
                </a:cubicBezTo>
                <a:cubicBezTo>
                  <a:pt x="4120480" y="3456871"/>
                  <a:pt x="4119905" y="3459690"/>
                  <a:pt x="4119905" y="3461934"/>
                </a:cubicBezTo>
                <a:cubicBezTo>
                  <a:pt x="4119905" y="3491174"/>
                  <a:pt x="4146901" y="3513669"/>
                  <a:pt x="4200895" y="3529418"/>
                </a:cubicBezTo>
                <a:cubicBezTo>
                  <a:pt x="4254888" y="3545167"/>
                  <a:pt x="4322358" y="3558097"/>
                  <a:pt x="4403348" y="3568223"/>
                </a:cubicBezTo>
                <a:cubicBezTo>
                  <a:pt x="4484323" y="3578348"/>
                  <a:pt x="4572058" y="3587913"/>
                  <a:pt x="4666539" y="3596902"/>
                </a:cubicBezTo>
                <a:cubicBezTo>
                  <a:pt x="4761005" y="3605906"/>
                  <a:pt x="4848741" y="3618836"/>
                  <a:pt x="4929716" y="3635707"/>
                </a:cubicBezTo>
                <a:cubicBezTo>
                  <a:pt x="5010706" y="3652578"/>
                  <a:pt x="5078190" y="3675073"/>
                  <a:pt x="5132169" y="3703191"/>
                </a:cubicBezTo>
                <a:cubicBezTo>
                  <a:pt x="5186162" y="3731310"/>
                  <a:pt x="5213159" y="3770115"/>
                  <a:pt x="5213159" y="3819606"/>
                </a:cubicBezTo>
                <a:cubicBezTo>
                  <a:pt x="5210900" y="3819606"/>
                  <a:pt x="5203609" y="3819045"/>
                  <a:pt x="5191225" y="3817909"/>
                </a:cubicBezTo>
                <a:cubicBezTo>
                  <a:pt x="5178856" y="3816787"/>
                  <a:pt x="5171549" y="3816226"/>
                  <a:pt x="5169291" y="3816226"/>
                </a:cubicBezTo>
                <a:lnTo>
                  <a:pt x="5034322" y="3782484"/>
                </a:lnTo>
                <a:lnTo>
                  <a:pt x="5017451" y="3782484"/>
                </a:lnTo>
                <a:lnTo>
                  <a:pt x="5000580" y="3782484"/>
                </a:lnTo>
                <a:lnTo>
                  <a:pt x="5034322" y="3849968"/>
                </a:lnTo>
                <a:lnTo>
                  <a:pt x="4528191" y="3849968"/>
                </a:lnTo>
                <a:cubicBezTo>
                  <a:pt x="4593431" y="3876965"/>
                  <a:pt x="4655292" y="3910146"/>
                  <a:pt x="4713772" y="3949512"/>
                </a:cubicBezTo>
                <a:cubicBezTo>
                  <a:pt x="4772253" y="3988878"/>
                  <a:pt x="4834128" y="4023181"/>
                  <a:pt x="4899354" y="4052421"/>
                </a:cubicBezTo>
                <a:lnTo>
                  <a:pt x="4899354" y="4099669"/>
                </a:lnTo>
                <a:cubicBezTo>
                  <a:pt x="4811633" y="4099669"/>
                  <a:pt x="4732902" y="4072672"/>
                  <a:pt x="4663159" y="4018679"/>
                </a:cubicBezTo>
                <a:lnTo>
                  <a:pt x="4663159" y="4035550"/>
                </a:lnTo>
                <a:lnTo>
                  <a:pt x="4663159" y="4052421"/>
                </a:lnTo>
                <a:cubicBezTo>
                  <a:pt x="4665417" y="4056923"/>
                  <a:pt x="4670480" y="4068170"/>
                  <a:pt x="4678347" y="4086163"/>
                </a:cubicBezTo>
                <a:cubicBezTo>
                  <a:pt x="4686215" y="4104156"/>
                  <a:pt x="4692399" y="4115403"/>
                  <a:pt x="4696901" y="4119905"/>
                </a:cubicBezTo>
                <a:cubicBezTo>
                  <a:pt x="4694658" y="4119905"/>
                  <a:pt x="4689595" y="4120466"/>
                  <a:pt x="4681728" y="4121588"/>
                </a:cubicBezTo>
                <a:cubicBezTo>
                  <a:pt x="4673846" y="4122724"/>
                  <a:pt x="4667661" y="4123285"/>
                  <a:pt x="4663159" y="4123285"/>
                </a:cubicBezTo>
                <a:cubicBezTo>
                  <a:pt x="4658657" y="4123285"/>
                  <a:pt x="4652473" y="4122724"/>
                  <a:pt x="4644605" y="4121588"/>
                </a:cubicBezTo>
                <a:cubicBezTo>
                  <a:pt x="4636723" y="4120466"/>
                  <a:pt x="4631675" y="4119905"/>
                  <a:pt x="4629417" y="4119905"/>
                </a:cubicBezTo>
                <a:cubicBezTo>
                  <a:pt x="4622672" y="4117661"/>
                  <a:pt x="4608059" y="4113160"/>
                  <a:pt x="4585549" y="4106414"/>
                </a:cubicBezTo>
                <a:cubicBezTo>
                  <a:pt x="4563055" y="4099669"/>
                  <a:pt x="4538316" y="4092347"/>
                  <a:pt x="4511320" y="4084480"/>
                </a:cubicBezTo>
                <a:cubicBezTo>
                  <a:pt x="4484323" y="4076598"/>
                  <a:pt x="4459585" y="4069292"/>
                  <a:pt x="4437090" y="4062546"/>
                </a:cubicBezTo>
                <a:cubicBezTo>
                  <a:pt x="4414595" y="4055801"/>
                  <a:pt x="4399968" y="4052421"/>
                  <a:pt x="4393222" y="4052421"/>
                </a:cubicBezTo>
                <a:lnTo>
                  <a:pt x="4312247" y="4052421"/>
                </a:lnTo>
                <a:lnTo>
                  <a:pt x="4173898" y="4052421"/>
                </a:lnTo>
                <a:lnTo>
                  <a:pt x="4035564" y="4052421"/>
                </a:lnTo>
                <a:lnTo>
                  <a:pt x="3954574" y="4052421"/>
                </a:lnTo>
                <a:cubicBezTo>
                  <a:pt x="3936581" y="4052421"/>
                  <a:pt x="3903400" y="4051299"/>
                  <a:pt x="3855031" y="4049055"/>
                </a:cubicBezTo>
                <a:cubicBezTo>
                  <a:pt x="3806676" y="4046797"/>
                  <a:pt x="3755502" y="4043993"/>
                  <a:pt x="3701508" y="4040612"/>
                </a:cubicBezTo>
                <a:cubicBezTo>
                  <a:pt x="3647515" y="4037232"/>
                  <a:pt x="3596356" y="4033306"/>
                  <a:pt x="3547986" y="4028804"/>
                </a:cubicBezTo>
                <a:cubicBezTo>
                  <a:pt x="3499631" y="4024302"/>
                  <a:pt x="3466450" y="4020937"/>
                  <a:pt x="3448442" y="4018679"/>
                </a:cubicBezTo>
                <a:cubicBezTo>
                  <a:pt x="3416958" y="4020937"/>
                  <a:pt x="3397268" y="4015313"/>
                  <a:pt x="3389401" y="4001808"/>
                </a:cubicBezTo>
                <a:cubicBezTo>
                  <a:pt x="3381519" y="3988317"/>
                  <a:pt x="3377593" y="3972567"/>
                  <a:pt x="3377593" y="3954574"/>
                </a:cubicBezTo>
                <a:cubicBezTo>
                  <a:pt x="3377593" y="3941069"/>
                  <a:pt x="3382655" y="3924198"/>
                  <a:pt x="3392766" y="3903961"/>
                </a:cubicBezTo>
                <a:cubicBezTo>
                  <a:pt x="3402892" y="3883710"/>
                  <a:pt x="3414139" y="3863474"/>
                  <a:pt x="3426508" y="3843223"/>
                </a:cubicBezTo>
                <a:cubicBezTo>
                  <a:pt x="3438893" y="3822971"/>
                  <a:pt x="3450701" y="3804418"/>
                  <a:pt x="3461933" y="3787547"/>
                </a:cubicBezTo>
                <a:cubicBezTo>
                  <a:pt x="3473196" y="3770675"/>
                  <a:pt x="3479941" y="3757745"/>
                  <a:pt x="3482185" y="3748742"/>
                </a:cubicBezTo>
                <a:cubicBezTo>
                  <a:pt x="3477697" y="3748742"/>
                  <a:pt x="3469255" y="3748181"/>
                  <a:pt x="3456871" y="3747059"/>
                </a:cubicBezTo>
                <a:cubicBezTo>
                  <a:pt x="3444516" y="3745937"/>
                  <a:pt x="3436073" y="3745376"/>
                  <a:pt x="3431571" y="3745376"/>
                </a:cubicBezTo>
                <a:cubicBezTo>
                  <a:pt x="3409076" y="3745376"/>
                  <a:pt x="3388840" y="3751000"/>
                  <a:pt x="3370832" y="3762247"/>
                </a:cubicBezTo>
                <a:cubicBezTo>
                  <a:pt x="3352854" y="3773495"/>
                  <a:pt x="3335408" y="3785303"/>
                  <a:pt x="3318536" y="3797672"/>
                </a:cubicBezTo>
                <a:cubicBezTo>
                  <a:pt x="3301665" y="3810041"/>
                  <a:pt x="3284794" y="3821850"/>
                  <a:pt x="3267923" y="3833097"/>
                </a:cubicBezTo>
                <a:cubicBezTo>
                  <a:pt x="3251052" y="3844344"/>
                  <a:pt x="3232484" y="3849968"/>
                  <a:pt x="3212247" y="3849968"/>
                </a:cubicBezTo>
                <a:lnTo>
                  <a:pt x="904277" y="3849968"/>
                </a:lnTo>
                <a:lnTo>
                  <a:pt x="40488" y="3512547"/>
                </a:lnTo>
                <a:cubicBezTo>
                  <a:pt x="22495" y="3505801"/>
                  <a:pt x="11247" y="3495115"/>
                  <a:pt x="6746" y="3480487"/>
                </a:cubicBezTo>
                <a:cubicBezTo>
                  <a:pt x="2244" y="3465875"/>
                  <a:pt x="0" y="3450686"/>
                  <a:pt x="0" y="3434937"/>
                </a:cubicBezTo>
                <a:cubicBezTo>
                  <a:pt x="105728" y="3434937"/>
                  <a:pt x="209759" y="3442819"/>
                  <a:pt x="312107" y="3458568"/>
                </a:cubicBezTo>
                <a:cubicBezTo>
                  <a:pt x="414470" y="3474303"/>
                  <a:pt x="516258" y="3491174"/>
                  <a:pt x="617484" y="3509181"/>
                </a:cubicBezTo>
                <a:cubicBezTo>
                  <a:pt x="718710" y="3527174"/>
                  <a:pt x="821058" y="3544045"/>
                  <a:pt x="924528" y="3559795"/>
                </a:cubicBezTo>
                <a:cubicBezTo>
                  <a:pt x="1028013" y="3575529"/>
                  <a:pt x="1132620" y="3583411"/>
                  <a:pt x="1238333" y="3583411"/>
                </a:cubicBezTo>
                <a:cubicBezTo>
                  <a:pt x="1283323" y="3583411"/>
                  <a:pt x="1351943" y="3579470"/>
                  <a:pt x="1444166" y="3571603"/>
                </a:cubicBezTo>
                <a:cubicBezTo>
                  <a:pt x="1536389" y="3563721"/>
                  <a:pt x="1639873" y="3553595"/>
                  <a:pt x="1754591" y="3541226"/>
                </a:cubicBezTo>
                <a:cubicBezTo>
                  <a:pt x="1869308" y="3528857"/>
                  <a:pt x="1987405" y="3514805"/>
                  <a:pt x="2108883" y="3499056"/>
                </a:cubicBezTo>
                <a:cubicBezTo>
                  <a:pt x="2230346" y="3483306"/>
                  <a:pt x="2341698" y="3466435"/>
                  <a:pt x="2442924" y="3448443"/>
                </a:cubicBezTo>
                <a:cubicBezTo>
                  <a:pt x="2544150" y="3430450"/>
                  <a:pt x="2628506" y="3412442"/>
                  <a:pt x="2695990" y="3394449"/>
                </a:cubicBezTo>
                <a:cubicBezTo>
                  <a:pt x="2763474" y="3376456"/>
                  <a:pt x="2800596" y="3359585"/>
                  <a:pt x="2807342" y="3343836"/>
                </a:cubicBezTo>
                <a:cubicBezTo>
                  <a:pt x="2811844" y="3152631"/>
                  <a:pt x="2829276" y="2969307"/>
                  <a:pt x="2859638" y="2793836"/>
                </a:cubicBezTo>
                <a:cubicBezTo>
                  <a:pt x="2890014" y="2618380"/>
                  <a:pt x="2937808" y="2452489"/>
                  <a:pt x="3003049" y="2296147"/>
                </a:cubicBezTo>
                <a:cubicBezTo>
                  <a:pt x="3068275" y="2139806"/>
                  <a:pt x="3153767" y="1991346"/>
                  <a:pt x="3259480" y="1850754"/>
                </a:cubicBezTo>
                <a:cubicBezTo>
                  <a:pt x="3365209" y="1710162"/>
                  <a:pt x="3495676" y="1577998"/>
                  <a:pt x="3650895" y="1454277"/>
                </a:cubicBezTo>
                <a:cubicBezTo>
                  <a:pt x="3722881" y="1411545"/>
                  <a:pt x="3792048" y="1377803"/>
                  <a:pt x="3858411" y="1353050"/>
                </a:cubicBezTo>
                <a:cubicBezTo>
                  <a:pt x="3924773" y="1328312"/>
                  <a:pt x="3989438" y="1306939"/>
                  <a:pt x="4052421" y="1288946"/>
                </a:cubicBezTo>
                <a:cubicBezTo>
                  <a:pt x="4115418" y="1270953"/>
                  <a:pt x="4176717" y="1254082"/>
                  <a:pt x="4236320" y="1238333"/>
                </a:cubicBezTo>
                <a:cubicBezTo>
                  <a:pt x="4295937" y="1222584"/>
                  <a:pt x="4354417" y="1201772"/>
                  <a:pt x="4411776" y="1175911"/>
                </a:cubicBezTo>
                <a:cubicBezTo>
                  <a:pt x="4469134" y="1150037"/>
                  <a:pt x="4527069" y="1116855"/>
                  <a:pt x="4585549" y="1076368"/>
                </a:cubicBezTo>
                <a:cubicBezTo>
                  <a:pt x="4644044" y="1035880"/>
                  <a:pt x="4703647" y="981887"/>
                  <a:pt x="4764385" y="914403"/>
                </a:cubicBezTo>
                <a:cubicBezTo>
                  <a:pt x="4775648" y="770445"/>
                  <a:pt x="4803190" y="627595"/>
                  <a:pt x="4847058" y="485881"/>
                </a:cubicBezTo>
                <a:cubicBezTo>
                  <a:pt x="4890911" y="344167"/>
                  <a:pt x="4942100" y="205818"/>
                  <a:pt x="5000580" y="70850"/>
                </a:cubicBezTo>
                <a:cubicBezTo>
                  <a:pt x="5002839" y="66348"/>
                  <a:pt x="5007901" y="60163"/>
                  <a:pt x="5015769" y="52296"/>
                </a:cubicBezTo>
                <a:cubicBezTo>
                  <a:pt x="5023636" y="44414"/>
                  <a:pt x="5029835" y="39366"/>
                  <a:pt x="5034322" y="37108"/>
                </a:cubicBezTo>
                <a:lnTo>
                  <a:pt x="5051194" y="37108"/>
                </a:lnTo>
                <a:lnTo>
                  <a:pt x="5068065" y="37108"/>
                </a:lnTo>
                <a:cubicBezTo>
                  <a:pt x="5072567" y="39366"/>
                  <a:pt x="5083814" y="46111"/>
                  <a:pt x="5101807" y="57359"/>
                </a:cubicBezTo>
                <a:cubicBezTo>
                  <a:pt x="5119814" y="68606"/>
                  <a:pt x="5131062" y="73108"/>
                  <a:pt x="5135549" y="70850"/>
                </a:cubicBezTo>
                <a:cubicBezTo>
                  <a:pt x="5140051" y="68606"/>
                  <a:pt x="5151859" y="57919"/>
                  <a:pt x="5170974" y="38790"/>
                </a:cubicBezTo>
                <a:cubicBezTo>
                  <a:pt x="5190103" y="19676"/>
                  <a:pt x="5200790" y="7867"/>
                  <a:pt x="5203033" y="3365"/>
                </a:cubicBezTo>
                <a:cubicBezTo>
                  <a:pt x="5203033" y="3365"/>
                  <a:pt x="5205291" y="2805"/>
                  <a:pt x="5209779" y="1683"/>
                </a:cubicBezTo>
                <a:cubicBezTo>
                  <a:pt x="5214280" y="561"/>
                  <a:pt x="5217661" y="0"/>
                  <a:pt x="52199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2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6980689" y="2290527"/>
            <a:ext cx="4296910" cy="3379185"/>
          </a:xfrm>
          <a:custGeom>
            <a:avLst/>
            <a:gdLst>
              <a:gd name="connsiteX0" fmla="*/ 2779384 w 4296910"/>
              <a:gd name="connsiteY0" fmla="*/ 0 h 3379185"/>
              <a:gd name="connsiteX1" fmla="*/ 2879346 w 4296910"/>
              <a:gd name="connsiteY1" fmla="*/ 31127 h 3379185"/>
              <a:gd name="connsiteX2" fmla="*/ 3061262 w 4296910"/>
              <a:gd name="connsiteY2" fmla="*/ 113067 h 3379185"/>
              <a:gd name="connsiteX3" fmla="*/ 3284141 w 4296910"/>
              <a:gd name="connsiteY3" fmla="*/ 222864 h 3379185"/>
              <a:gd name="connsiteX4" fmla="*/ 3505371 w 4296910"/>
              <a:gd name="connsiteY4" fmla="*/ 335946 h 3379185"/>
              <a:gd name="connsiteX5" fmla="*/ 3682355 w 4296910"/>
              <a:gd name="connsiteY5" fmla="*/ 434273 h 3379185"/>
              <a:gd name="connsiteX6" fmla="*/ 3772482 w 4296910"/>
              <a:gd name="connsiteY6" fmla="*/ 494907 h 3379185"/>
              <a:gd name="connsiteX7" fmla="*/ 3865906 w 4296910"/>
              <a:gd name="connsiteY7" fmla="*/ 601436 h 3379185"/>
              <a:gd name="connsiteX8" fmla="*/ 3977338 w 4296910"/>
              <a:gd name="connsiteY8" fmla="*/ 737458 h 3379185"/>
              <a:gd name="connsiteX9" fmla="*/ 4067479 w 4296910"/>
              <a:gd name="connsiteY9" fmla="*/ 883300 h 3379185"/>
              <a:gd name="connsiteX10" fmla="*/ 4100255 w 4296910"/>
              <a:gd name="connsiteY10" fmla="*/ 1019322 h 3379185"/>
              <a:gd name="connsiteX11" fmla="*/ 4093702 w 4296910"/>
              <a:gd name="connsiteY11" fmla="*/ 1168448 h 3379185"/>
              <a:gd name="connsiteX12" fmla="*/ 4090419 w 4296910"/>
              <a:gd name="connsiteY12" fmla="*/ 1396244 h 3379185"/>
              <a:gd name="connsiteX13" fmla="*/ 4093702 w 4296910"/>
              <a:gd name="connsiteY13" fmla="*/ 1622406 h 3379185"/>
              <a:gd name="connsiteX14" fmla="*/ 4100255 w 4296910"/>
              <a:gd name="connsiteY14" fmla="*/ 1773167 h 3379185"/>
              <a:gd name="connsiteX15" fmla="*/ 4116643 w 4296910"/>
              <a:gd name="connsiteY15" fmla="*/ 1848554 h 3379185"/>
              <a:gd name="connsiteX16" fmla="*/ 4154322 w 4296910"/>
              <a:gd name="connsiteY16" fmla="*/ 1981292 h 3379185"/>
              <a:gd name="connsiteX17" fmla="*/ 4196934 w 4296910"/>
              <a:gd name="connsiteY17" fmla="*/ 2125515 h 3379185"/>
              <a:gd name="connsiteX18" fmla="*/ 4231358 w 4296910"/>
              <a:gd name="connsiteY18" fmla="*/ 2232029 h 3379185"/>
              <a:gd name="connsiteX19" fmla="*/ 4262486 w 4296910"/>
              <a:gd name="connsiteY19" fmla="*/ 2282828 h 3379185"/>
              <a:gd name="connsiteX20" fmla="*/ 4296910 w 4296910"/>
              <a:gd name="connsiteY20" fmla="*/ 2330357 h 3379185"/>
              <a:gd name="connsiteX21" fmla="*/ 4296910 w 4296910"/>
              <a:gd name="connsiteY21" fmla="*/ 3215306 h 3379185"/>
              <a:gd name="connsiteX22" fmla="*/ 4269052 w 4296910"/>
              <a:gd name="connsiteY22" fmla="*/ 3248082 h 3379185"/>
              <a:gd name="connsiteX23" fmla="*/ 4231358 w 4296910"/>
              <a:gd name="connsiteY23" fmla="*/ 3303798 h 3379185"/>
              <a:gd name="connsiteX24" fmla="*/ 4193664 w 4296910"/>
              <a:gd name="connsiteY24" fmla="*/ 3356245 h 3379185"/>
              <a:gd name="connsiteX25" fmla="*/ 4165792 w 4296910"/>
              <a:gd name="connsiteY25" fmla="*/ 3379185 h 3379185"/>
              <a:gd name="connsiteX26" fmla="*/ 3834764 w 4296910"/>
              <a:gd name="connsiteY26" fmla="*/ 3379185 h 3379185"/>
              <a:gd name="connsiteX27" fmla="*/ 3854436 w 4296910"/>
              <a:gd name="connsiteY27" fmla="*/ 3289059 h 3379185"/>
              <a:gd name="connsiteX28" fmla="*/ 3903599 w 4296910"/>
              <a:gd name="connsiteY28" fmla="*/ 3220224 h 3379185"/>
              <a:gd name="connsiteX29" fmla="*/ 3969137 w 4296910"/>
              <a:gd name="connsiteY29" fmla="*/ 3156306 h 3379185"/>
              <a:gd name="connsiteX30" fmla="*/ 4034703 w 4296910"/>
              <a:gd name="connsiteY30" fmla="*/ 3079284 h 3379185"/>
              <a:gd name="connsiteX31" fmla="*/ 4083867 w 4296910"/>
              <a:gd name="connsiteY31" fmla="*/ 2974404 h 3379185"/>
              <a:gd name="connsiteX32" fmla="*/ 4103524 w 4296910"/>
              <a:gd name="connsiteY32" fmla="*/ 2821995 h 3379185"/>
              <a:gd name="connsiteX33" fmla="*/ 4016666 w 4296910"/>
              <a:gd name="connsiteY33" fmla="*/ 2371334 h 3379185"/>
              <a:gd name="connsiteX34" fmla="*/ 3805272 w 4296910"/>
              <a:gd name="connsiteY34" fmla="*/ 1969822 h 3379185"/>
              <a:gd name="connsiteX35" fmla="*/ 3803623 w 4296910"/>
              <a:gd name="connsiteY35" fmla="*/ 2035374 h 3379185"/>
              <a:gd name="connsiteX36" fmla="*/ 3801988 w 4296910"/>
              <a:gd name="connsiteY36" fmla="*/ 2100926 h 3379185"/>
              <a:gd name="connsiteX37" fmla="*/ 3820011 w 4296910"/>
              <a:gd name="connsiteY37" fmla="*/ 2282828 h 3379185"/>
              <a:gd name="connsiteX38" fmla="*/ 3838048 w 4296910"/>
              <a:gd name="connsiteY38" fmla="*/ 2464744 h 3379185"/>
              <a:gd name="connsiteX39" fmla="*/ 3834764 w 4296910"/>
              <a:gd name="connsiteY39" fmla="*/ 2510624 h 3379185"/>
              <a:gd name="connsiteX40" fmla="*/ 3805272 w 4296910"/>
              <a:gd name="connsiteY40" fmla="*/ 2559788 h 3379185"/>
              <a:gd name="connsiteX41" fmla="*/ 3590580 w 4296910"/>
              <a:gd name="connsiteY41" fmla="*/ 2862972 h 3379185"/>
              <a:gd name="connsiteX42" fmla="*/ 3379185 w 4296910"/>
              <a:gd name="connsiteY42" fmla="*/ 3149754 h 3379185"/>
              <a:gd name="connsiteX43" fmla="*/ 3236612 w 4296910"/>
              <a:gd name="connsiteY43" fmla="*/ 3248082 h 3379185"/>
              <a:gd name="connsiteX44" fmla="*/ 3051426 w 4296910"/>
              <a:gd name="connsiteY44" fmla="*/ 3261201 h 3379185"/>
              <a:gd name="connsiteX45" fmla="*/ 3051426 w 4296910"/>
              <a:gd name="connsiteY45" fmla="*/ 3116978 h 3379185"/>
              <a:gd name="connsiteX46" fmla="*/ 3289059 w 4296910"/>
              <a:gd name="connsiteY46" fmla="*/ 2979322 h 3379185"/>
              <a:gd name="connsiteX47" fmla="*/ 3452924 w 4296910"/>
              <a:gd name="connsiteY47" fmla="*/ 2771197 h 3379185"/>
              <a:gd name="connsiteX48" fmla="*/ 3546348 w 4296910"/>
              <a:gd name="connsiteY48" fmla="*/ 2518825 h 3379185"/>
              <a:gd name="connsiteX49" fmla="*/ 3575826 w 4296910"/>
              <a:gd name="connsiteY49" fmla="*/ 2248417 h 3379185"/>
              <a:gd name="connsiteX50" fmla="*/ 3575826 w 4296910"/>
              <a:gd name="connsiteY50" fmla="*/ 2199253 h 3379185"/>
              <a:gd name="connsiteX51" fmla="*/ 3538132 w 4296910"/>
              <a:gd name="connsiteY51" fmla="*/ 2096008 h 3379185"/>
              <a:gd name="connsiteX52" fmla="*/ 3487348 w 4296910"/>
              <a:gd name="connsiteY52" fmla="*/ 1938681 h 3379185"/>
              <a:gd name="connsiteX53" fmla="*/ 3439819 w 4296910"/>
              <a:gd name="connsiteY53" fmla="*/ 1779719 h 3379185"/>
              <a:gd name="connsiteX54" fmla="*/ 3411961 w 4296910"/>
              <a:gd name="connsiteY54" fmla="*/ 1674839 h 3379185"/>
              <a:gd name="connsiteX55" fmla="*/ 3411961 w 4296910"/>
              <a:gd name="connsiteY55" fmla="*/ 1625675 h 3379185"/>
              <a:gd name="connsiteX56" fmla="*/ 3421782 w 4296910"/>
              <a:gd name="connsiteY56" fmla="*/ 1550288 h 3379185"/>
              <a:gd name="connsiteX57" fmla="*/ 3433267 w 4296910"/>
              <a:gd name="connsiteY57" fmla="*/ 1476549 h 3379185"/>
              <a:gd name="connsiteX58" fmla="*/ 3438170 w 4296910"/>
              <a:gd name="connsiteY58" fmla="*/ 1425751 h 3379185"/>
              <a:gd name="connsiteX59" fmla="*/ 3305432 w 4296910"/>
              <a:gd name="connsiteY59" fmla="*/ 1448691 h 3379185"/>
              <a:gd name="connsiteX60" fmla="*/ 3179246 w 4296910"/>
              <a:gd name="connsiteY60" fmla="*/ 1502773 h 3379185"/>
              <a:gd name="connsiteX61" fmla="*/ 3053061 w 4296910"/>
              <a:gd name="connsiteY61" fmla="*/ 1565041 h 3379185"/>
              <a:gd name="connsiteX62" fmla="*/ 2920323 w 4296910"/>
              <a:gd name="connsiteY62" fmla="*/ 1609287 h 3379185"/>
              <a:gd name="connsiteX63" fmla="*/ 2835100 w 4296910"/>
              <a:gd name="connsiteY63" fmla="*/ 1619123 h 3379185"/>
              <a:gd name="connsiteX64" fmla="*/ 2708914 w 4296910"/>
              <a:gd name="connsiteY64" fmla="*/ 1630593 h 3379185"/>
              <a:gd name="connsiteX65" fmla="*/ 2581094 w 4296910"/>
              <a:gd name="connsiteY65" fmla="*/ 1638794 h 3379185"/>
              <a:gd name="connsiteX66" fmla="*/ 2494236 w 4296910"/>
              <a:gd name="connsiteY66" fmla="*/ 1642063 h 3379185"/>
              <a:gd name="connsiteX67" fmla="*/ 2492602 w 4296910"/>
              <a:gd name="connsiteY67" fmla="*/ 1689593 h 3379185"/>
              <a:gd name="connsiteX68" fmla="*/ 2490967 w 4296910"/>
              <a:gd name="connsiteY68" fmla="*/ 1740391 h 3379185"/>
              <a:gd name="connsiteX69" fmla="*/ 2522094 w 4296910"/>
              <a:gd name="connsiteY69" fmla="*/ 2051762 h 3379185"/>
              <a:gd name="connsiteX70" fmla="*/ 2590930 w 4296910"/>
              <a:gd name="connsiteY70" fmla="*/ 2359864 h 3379185"/>
              <a:gd name="connsiteX71" fmla="*/ 2659750 w 4296910"/>
              <a:gd name="connsiteY71" fmla="*/ 2666317 h 3379185"/>
              <a:gd name="connsiteX72" fmla="*/ 2690892 w 4296910"/>
              <a:gd name="connsiteY72" fmla="*/ 2972770 h 3379185"/>
              <a:gd name="connsiteX73" fmla="*/ 2659750 w 4296910"/>
              <a:gd name="connsiteY73" fmla="*/ 3082568 h 3379185"/>
              <a:gd name="connsiteX74" fmla="*/ 2579459 w 4296910"/>
              <a:gd name="connsiteY74" fmla="*/ 3151388 h 3379185"/>
              <a:gd name="connsiteX75" fmla="*/ 2471296 w 4296910"/>
              <a:gd name="connsiteY75" fmla="*/ 3185813 h 3379185"/>
              <a:gd name="connsiteX76" fmla="*/ 2356566 w 4296910"/>
              <a:gd name="connsiteY76" fmla="*/ 3195649 h 3379185"/>
              <a:gd name="connsiteX77" fmla="*/ 2225477 w 4296910"/>
              <a:gd name="connsiteY77" fmla="*/ 3195649 h 3379185"/>
              <a:gd name="connsiteX78" fmla="*/ 2263170 w 4296910"/>
              <a:gd name="connsiteY78" fmla="*/ 3071098 h 3379185"/>
              <a:gd name="connsiteX79" fmla="*/ 2345096 w 4296910"/>
              <a:gd name="connsiteY79" fmla="*/ 2994076 h 3379185"/>
              <a:gd name="connsiteX80" fmla="*/ 2427036 w 4296910"/>
              <a:gd name="connsiteY80" fmla="*/ 2917054 h 3379185"/>
              <a:gd name="connsiteX81" fmla="*/ 2464730 w 4296910"/>
              <a:gd name="connsiteY81" fmla="*/ 2789219 h 3379185"/>
              <a:gd name="connsiteX82" fmla="*/ 2423767 w 4296910"/>
              <a:gd name="connsiteY82" fmla="*/ 2513908 h 3379185"/>
              <a:gd name="connsiteX83" fmla="*/ 2297581 w 4296910"/>
              <a:gd name="connsiteY83" fmla="*/ 2264805 h 3379185"/>
              <a:gd name="connsiteX84" fmla="*/ 2199253 w 4296910"/>
              <a:gd name="connsiteY84" fmla="*/ 1674839 h 3379185"/>
              <a:gd name="connsiteX85" fmla="*/ 2094373 w 4296910"/>
              <a:gd name="connsiteY85" fmla="*/ 1914106 h 3379185"/>
              <a:gd name="connsiteX86" fmla="*/ 2035374 w 4296910"/>
              <a:gd name="connsiteY86" fmla="*/ 2169761 h 3379185"/>
              <a:gd name="connsiteX87" fmla="*/ 1996046 w 4296910"/>
              <a:gd name="connsiteY87" fmla="*/ 2431968 h 3379185"/>
              <a:gd name="connsiteX88" fmla="*/ 1950151 w 4296910"/>
              <a:gd name="connsiteY88" fmla="*/ 2689257 h 3379185"/>
              <a:gd name="connsiteX89" fmla="*/ 1873129 w 4296910"/>
              <a:gd name="connsiteY89" fmla="*/ 2931793 h 3379185"/>
              <a:gd name="connsiteX90" fmla="*/ 1740391 w 4296910"/>
              <a:gd name="connsiteY90" fmla="*/ 3149754 h 3379185"/>
              <a:gd name="connsiteX91" fmla="*/ 1722368 w 4296910"/>
              <a:gd name="connsiteY91" fmla="*/ 3169425 h 3379185"/>
              <a:gd name="connsiteX92" fmla="*/ 1707615 w 4296910"/>
              <a:gd name="connsiteY92" fmla="*/ 3182530 h 3379185"/>
              <a:gd name="connsiteX93" fmla="*/ 1356916 w 4296910"/>
              <a:gd name="connsiteY93" fmla="*/ 3182530 h 3379185"/>
              <a:gd name="connsiteX94" fmla="*/ 1396244 w 4296910"/>
              <a:gd name="connsiteY94" fmla="*/ 3061262 h 3379185"/>
              <a:gd name="connsiteX95" fmla="*/ 1488020 w 4296910"/>
              <a:gd name="connsiteY95" fmla="*/ 3003897 h 3379185"/>
              <a:gd name="connsiteX96" fmla="*/ 1594548 w 4296910"/>
              <a:gd name="connsiteY96" fmla="*/ 2962934 h 3379185"/>
              <a:gd name="connsiteX97" fmla="*/ 1674839 w 4296910"/>
              <a:gd name="connsiteY97" fmla="*/ 2887547 h 3379185"/>
              <a:gd name="connsiteX98" fmla="*/ 1763331 w 4296910"/>
              <a:gd name="connsiteY98" fmla="*/ 2656481 h 3379185"/>
              <a:gd name="connsiteX99" fmla="*/ 1812495 w 4296910"/>
              <a:gd name="connsiteY99" fmla="*/ 2405744 h 3379185"/>
              <a:gd name="connsiteX100" fmla="*/ 1833801 w 4296910"/>
              <a:gd name="connsiteY100" fmla="*/ 2150089 h 3379185"/>
              <a:gd name="connsiteX101" fmla="*/ 1838719 w 4296910"/>
              <a:gd name="connsiteY101" fmla="*/ 1904270 h 3379185"/>
              <a:gd name="connsiteX102" fmla="*/ 1833801 w 4296910"/>
              <a:gd name="connsiteY102" fmla="*/ 1853472 h 3379185"/>
              <a:gd name="connsiteX103" fmla="*/ 1823965 w 4296910"/>
              <a:gd name="connsiteY103" fmla="*/ 1773167 h 3379185"/>
              <a:gd name="connsiteX104" fmla="*/ 1814144 w 4296910"/>
              <a:gd name="connsiteY104" fmla="*/ 1694511 h 3379185"/>
              <a:gd name="connsiteX105" fmla="*/ 1805943 w 4296910"/>
              <a:gd name="connsiteY105" fmla="*/ 1642063 h 3379185"/>
              <a:gd name="connsiteX106" fmla="*/ 1740391 w 4296910"/>
              <a:gd name="connsiteY106" fmla="*/ 1642063 h 3379185"/>
              <a:gd name="connsiteX107" fmla="*/ 1709250 w 4296910"/>
              <a:gd name="connsiteY107" fmla="*/ 1637146 h 3379185"/>
              <a:gd name="connsiteX108" fmla="*/ 1658451 w 4296910"/>
              <a:gd name="connsiteY108" fmla="*/ 1625675 h 3379185"/>
              <a:gd name="connsiteX109" fmla="*/ 1607653 w 4296910"/>
              <a:gd name="connsiteY109" fmla="*/ 1614205 h 3379185"/>
              <a:gd name="connsiteX110" fmla="*/ 1576512 w 4296910"/>
              <a:gd name="connsiteY110" fmla="*/ 1609287 h 3379185"/>
              <a:gd name="connsiteX111" fmla="*/ 1473266 w 4296910"/>
              <a:gd name="connsiteY111" fmla="*/ 1607653 h 3379185"/>
              <a:gd name="connsiteX112" fmla="*/ 1317588 w 4296910"/>
              <a:gd name="connsiteY112" fmla="*/ 1606018 h 3379185"/>
              <a:gd name="connsiteX113" fmla="*/ 1156977 w 4296910"/>
              <a:gd name="connsiteY113" fmla="*/ 1607653 h 3379185"/>
              <a:gd name="connsiteX114" fmla="*/ 1052097 w 4296910"/>
              <a:gd name="connsiteY114" fmla="*/ 1609287 h 3379185"/>
              <a:gd name="connsiteX115" fmla="*/ 798077 w 4296910"/>
              <a:gd name="connsiteY115" fmla="*/ 1463430 h 3379185"/>
              <a:gd name="connsiteX116" fmla="*/ 671905 w 4296910"/>
              <a:gd name="connsiteY116" fmla="*/ 1268424 h 3379185"/>
              <a:gd name="connsiteX117" fmla="*/ 604705 w 4296910"/>
              <a:gd name="connsiteY117" fmla="*/ 1038993 h 3379185"/>
              <a:gd name="connsiteX118" fmla="*/ 527683 w 4296910"/>
              <a:gd name="connsiteY118" fmla="*/ 789890 h 3379185"/>
              <a:gd name="connsiteX119" fmla="*/ 455579 w 4296910"/>
              <a:gd name="connsiteY119" fmla="*/ 699764 h 3379185"/>
              <a:gd name="connsiteX120" fmla="*/ 347416 w 4296910"/>
              <a:gd name="connsiteY120" fmla="*/ 658787 h 3379185"/>
              <a:gd name="connsiteX121" fmla="*/ 227782 w 4296910"/>
              <a:gd name="connsiteY121" fmla="*/ 640764 h 3379185"/>
              <a:gd name="connsiteX122" fmla="*/ 116350 w 4296910"/>
              <a:gd name="connsiteY122" fmla="*/ 622742 h 3379185"/>
              <a:gd name="connsiteX123" fmla="*/ 32761 w 4296910"/>
              <a:gd name="connsiteY123" fmla="*/ 580130 h 3379185"/>
              <a:gd name="connsiteX124" fmla="*/ 0 w 4296910"/>
              <a:gd name="connsiteY124" fmla="*/ 488355 h 3379185"/>
              <a:gd name="connsiteX125" fmla="*/ 54081 w 4296910"/>
              <a:gd name="connsiteY125" fmla="*/ 375274 h 3379185"/>
              <a:gd name="connsiteX126" fmla="*/ 181902 w 4296910"/>
              <a:gd name="connsiteY126" fmla="*/ 314640 h 3379185"/>
              <a:gd name="connsiteX127" fmla="*/ 334311 w 4296910"/>
              <a:gd name="connsiteY127" fmla="*/ 276946 h 3379185"/>
              <a:gd name="connsiteX128" fmla="*/ 462131 w 4296910"/>
              <a:gd name="connsiteY128" fmla="*/ 232700 h 3379185"/>
              <a:gd name="connsiteX129" fmla="*/ 855442 w 4296910"/>
              <a:gd name="connsiteY129" fmla="*/ 232700 h 3379185"/>
              <a:gd name="connsiteX130" fmla="*/ 871830 w 4296910"/>
              <a:gd name="connsiteY130" fmla="*/ 245819 h 3379185"/>
              <a:gd name="connsiteX131" fmla="*/ 888218 w 4296910"/>
              <a:gd name="connsiteY131" fmla="*/ 265476 h 3379185"/>
              <a:gd name="connsiteX132" fmla="*/ 888218 w 4296910"/>
              <a:gd name="connsiteY132" fmla="*/ 281864 h 3379185"/>
              <a:gd name="connsiteX133" fmla="*/ 888218 w 4296910"/>
              <a:gd name="connsiteY133" fmla="*/ 298252 h 3379185"/>
              <a:gd name="connsiteX134" fmla="*/ 855442 w 4296910"/>
              <a:gd name="connsiteY134" fmla="*/ 363804 h 3379185"/>
              <a:gd name="connsiteX135" fmla="*/ 855442 w 4296910"/>
              <a:gd name="connsiteY135" fmla="*/ 380192 h 3379185"/>
              <a:gd name="connsiteX136" fmla="*/ 855442 w 4296910"/>
              <a:gd name="connsiteY136" fmla="*/ 396580 h 3379185"/>
              <a:gd name="connsiteX137" fmla="*/ 886569 w 4296910"/>
              <a:gd name="connsiteY137" fmla="*/ 447378 h 3379185"/>
              <a:gd name="connsiteX138" fmla="*/ 920994 w 4296910"/>
              <a:gd name="connsiteY138" fmla="*/ 494907 h 3379185"/>
              <a:gd name="connsiteX139" fmla="*/ 914441 w 4296910"/>
              <a:gd name="connsiteY139" fmla="*/ 666988 h 3379185"/>
              <a:gd name="connsiteX140" fmla="*/ 947217 w 4296910"/>
              <a:gd name="connsiteY140" fmla="*/ 873465 h 3379185"/>
              <a:gd name="connsiteX141" fmla="*/ 1040627 w 4296910"/>
              <a:gd name="connsiteY141" fmla="*/ 1045545 h 3379185"/>
              <a:gd name="connsiteX142" fmla="*/ 1215977 w 4296910"/>
              <a:gd name="connsiteY142" fmla="*/ 1117649 h 3379185"/>
              <a:gd name="connsiteX143" fmla="*/ 1368386 w 4296910"/>
              <a:gd name="connsiteY143" fmla="*/ 1076687 h 3379185"/>
              <a:gd name="connsiteX144" fmla="*/ 1517526 w 4296910"/>
              <a:gd name="connsiteY144" fmla="*/ 970158 h 3379185"/>
              <a:gd name="connsiteX145" fmla="*/ 1658451 w 4296910"/>
              <a:gd name="connsiteY145" fmla="*/ 824301 h 3379185"/>
              <a:gd name="connsiteX146" fmla="*/ 1792838 w 4296910"/>
              <a:gd name="connsiteY146" fmla="*/ 663704 h 3379185"/>
              <a:gd name="connsiteX147" fmla="*/ 1919024 w 4296910"/>
              <a:gd name="connsiteY147" fmla="*/ 512930 h 3379185"/>
              <a:gd name="connsiteX148" fmla="*/ 2035374 w 4296910"/>
              <a:gd name="connsiteY148" fmla="*/ 396580 h 3379185"/>
              <a:gd name="connsiteX149" fmla="*/ 2071433 w 4296910"/>
              <a:gd name="connsiteY149" fmla="*/ 378557 h 3379185"/>
              <a:gd name="connsiteX150" fmla="*/ 2135336 w 4296910"/>
              <a:gd name="connsiteY150" fmla="*/ 347416 h 3379185"/>
              <a:gd name="connsiteX151" fmla="*/ 2197619 w 4296910"/>
              <a:gd name="connsiteY151" fmla="*/ 317923 h 3379185"/>
              <a:gd name="connsiteX152" fmla="*/ 2232029 w 4296910"/>
              <a:gd name="connsiteY152" fmla="*/ 298252 h 3379185"/>
              <a:gd name="connsiteX153" fmla="*/ 2371320 w 4296910"/>
              <a:gd name="connsiteY153" fmla="*/ 188454 h 3379185"/>
              <a:gd name="connsiteX154" fmla="*/ 2486050 w 4296910"/>
              <a:gd name="connsiteY154" fmla="*/ 93410 h 3379185"/>
              <a:gd name="connsiteX155" fmla="*/ 2610586 w 4296910"/>
              <a:gd name="connsiteY155" fmla="*/ 26209 h 3379185"/>
              <a:gd name="connsiteX156" fmla="*/ 2779384 w 4296910"/>
              <a:gd name="connsiteY156" fmla="*/ 0 h 337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296910" h="3379185">
                <a:moveTo>
                  <a:pt x="2779384" y="0"/>
                </a:moveTo>
                <a:cubicBezTo>
                  <a:pt x="2794682" y="0"/>
                  <a:pt x="2828003" y="10366"/>
                  <a:pt x="2879346" y="31127"/>
                </a:cubicBezTo>
                <a:cubicBezTo>
                  <a:pt x="2930689" y="51888"/>
                  <a:pt x="2991337" y="79201"/>
                  <a:pt x="3061262" y="113067"/>
                </a:cubicBezTo>
                <a:cubicBezTo>
                  <a:pt x="3131187" y="146932"/>
                  <a:pt x="3205470" y="183536"/>
                  <a:pt x="3284141" y="222864"/>
                </a:cubicBezTo>
                <a:cubicBezTo>
                  <a:pt x="3362797" y="262207"/>
                  <a:pt x="3436536" y="299886"/>
                  <a:pt x="3505371" y="335946"/>
                </a:cubicBezTo>
                <a:cubicBezTo>
                  <a:pt x="3574192" y="372005"/>
                  <a:pt x="3633191" y="404781"/>
                  <a:pt x="3682355" y="434273"/>
                </a:cubicBezTo>
                <a:cubicBezTo>
                  <a:pt x="3731519" y="463766"/>
                  <a:pt x="3761556" y="483982"/>
                  <a:pt x="3772482" y="494907"/>
                </a:cubicBezTo>
                <a:cubicBezTo>
                  <a:pt x="3796526" y="523310"/>
                  <a:pt x="3827667" y="558824"/>
                  <a:pt x="3865906" y="601436"/>
                </a:cubicBezTo>
                <a:cubicBezTo>
                  <a:pt x="3904130" y="644033"/>
                  <a:pt x="3941279" y="689383"/>
                  <a:pt x="3977338" y="737458"/>
                </a:cubicBezTo>
                <a:cubicBezTo>
                  <a:pt x="4013397" y="785517"/>
                  <a:pt x="4043434" y="834136"/>
                  <a:pt x="4067479" y="883300"/>
                </a:cubicBezTo>
                <a:cubicBezTo>
                  <a:pt x="4091509" y="932464"/>
                  <a:pt x="4102434" y="977814"/>
                  <a:pt x="4100255" y="1019322"/>
                </a:cubicBezTo>
                <a:cubicBezTo>
                  <a:pt x="4098061" y="1047724"/>
                  <a:pt x="4095867" y="1097433"/>
                  <a:pt x="4093702" y="1168448"/>
                </a:cubicBezTo>
                <a:cubicBezTo>
                  <a:pt x="4091509" y="1239462"/>
                  <a:pt x="4090419" y="1315394"/>
                  <a:pt x="4090419" y="1396244"/>
                </a:cubicBezTo>
                <a:cubicBezTo>
                  <a:pt x="4090419" y="1474915"/>
                  <a:pt x="4091509" y="1550288"/>
                  <a:pt x="4093702" y="1622406"/>
                </a:cubicBezTo>
                <a:cubicBezTo>
                  <a:pt x="4095867" y="1694511"/>
                  <a:pt x="4098061" y="1744764"/>
                  <a:pt x="4100255" y="1773167"/>
                </a:cubicBezTo>
                <a:cubicBezTo>
                  <a:pt x="4100255" y="1784092"/>
                  <a:pt x="4105703" y="1809226"/>
                  <a:pt x="4116643" y="1848554"/>
                </a:cubicBezTo>
                <a:cubicBezTo>
                  <a:pt x="4127568" y="1887882"/>
                  <a:pt x="4140128" y="1932128"/>
                  <a:pt x="4154322" y="1981292"/>
                </a:cubicBezTo>
                <a:cubicBezTo>
                  <a:pt x="4168530" y="2030456"/>
                  <a:pt x="4182739" y="2078530"/>
                  <a:pt x="4196934" y="2125515"/>
                </a:cubicBezTo>
                <a:cubicBezTo>
                  <a:pt x="4211142" y="2172485"/>
                  <a:pt x="4222612" y="2207999"/>
                  <a:pt x="4231358" y="2232029"/>
                </a:cubicBezTo>
                <a:cubicBezTo>
                  <a:pt x="4235717" y="2240775"/>
                  <a:pt x="4246098" y="2257708"/>
                  <a:pt x="4262486" y="2282828"/>
                </a:cubicBezTo>
                <a:cubicBezTo>
                  <a:pt x="4278873" y="2307961"/>
                  <a:pt x="4290358" y="2323805"/>
                  <a:pt x="4296910" y="2330357"/>
                </a:cubicBezTo>
                <a:lnTo>
                  <a:pt x="4296910" y="3215306"/>
                </a:lnTo>
                <a:cubicBezTo>
                  <a:pt x="4290358" y="3219679"/>
                  <a:pt x="4281052" y="3230604"/>
                  <a:pt x="4269052" y="3248082"/>
                </a:cubicBezTo>
                <a:cubicBezTo>
                  <a:pt x="4257022" y="3265559"/>
                  <a:pt x="4244463" y="3284141"/>
                  <a:pt x="4231358" y="3303798"/>
                </a:cubicBezTo>
                <a:cubicBezTo>
                  <a:pt x="4218240" y="3323469"/>
                  <a:pt x="4205680" y="3340947"/>
                  <a:pt x="4193664" y="3356245"/>
                </a:cubicBezTo>
                <a:cubicBezTo>
                  <a:pt x="4181650" y="3371543"/>
                  <a:pt x="4172359" y="3379185"/>
                  <a:pt x="4165792" y="3379185"/>
                </a:cubicBezTo>
                <a:lnTo>
                  <a:pt x="3834764" y="3379185"/>
                </a:lnTo>
                <a:cubicBezTo>
                  <a:pt x="3834764" y="3344230"/>
                  <a:pt x="3841316" y="3314178"/>
                  <a:pt x="3854436" y="3289059"/>
                </a:cubicBezTo>
                <a:cubicBezTo>
                  <a:pt x="3867540" y="3263925"/>
                  <a:pt x="3883928" y="3240984"/>
                  <a:pt x="3903599" y="3220224"/>
                </a:cubicBezTo>
                <a:cubicBezTo>
                  <a:pt x="3923256" y="3199463"/>
                  <a:pt x="3945107" y="3178157"/>
                  <a:pt x="3969137" y="3156306"/>
                </a:cubicBezTo>
                <a:cubicBezTo>
                  <a:pt x="3993181" y="3134456"/>
                  <a:pt x="4015032" y="3108791"/>
                  <a:pt x="4034703" y="3079284"/>
                </a:cubicBezTo>
                <a:cubicBezTo>
                  <a:pt x="4054360" y="3049792"/>
                  <a:pt x="4070748" y="3014822"/>
                  <a:pt x="4083867" y="2974404"/>
                </a:cubicBezTo>
                <a:cubicBezTo>
                  <a:pt x="4096971" y="2933987"/>
                  <a:pt x="4103524" y="2883174"/>
                  <a:pt x="4103524" y="2821995"/>
                </a:cubicBezTo>
                <a:cubicBezTo>
                  <a:pt x="4103524" y="2658116"/>
                  <a:pt x="4074576" y="2507900"/>
                  <a:pt x="4016666" y="2371334"/>
                </a:cubicBezTo>
                <a:cubicBezTo>
                  <a:pt x="3958771" y="2234768"/>
                  <a:pt x="3888301" y="2100926"/>
                  <a:pt x="3805272" y="1969822"/>
                </a:cubicBezTo>
                <a:cubicBezTo>
                  <a:pt x="3805272" y="1980747"/>
                  <a:pt x="3804712" y="2002598"/>
                  <a:pt x="3803623" y="2035374"/>
                </a:cubicBezTo>
                <a:cubicBezTo>
                  <a:pt x="3802533" y="2068150"/>
                  <a:pt x="3801988" y="2090000"/>
                  <a:pt x="3801988" y="2100926"/>
                </a:cubicBezTo>
                <a:cubicBezTo>
                  <a:pt x="3801988" y="2164298"/>
                  <a:pt x="3808010" y="2224932"/>
                  <a:pt x="3820011" y="2282828"/>
                </a:cubicBezTo>
                <a:cubicBezTo>
                  <a:pt x="3832040" y="2340737"/>
                  <a:pt x="3838048" y="2401371"/>
                  <a:pt x="3838048" y="2464744"/>
                </a:cubicBezTo>
                <a:cubicBezTo>
                  <a:pt x="3838048" y="2486594"/>
                  <a:pt x="3836944" y="2501893"/>
                  <a:pt x="3834764" y="2510624"/>
                </a:cubicBezTo>
                <a:cubicBezTo>
                  <a:pt x="3832585" y="2519370"/>
                  <a:pt x="3822749" y="2535758"/>
                  <a:pt x="3805272" y="2559788"/>
                </a:cubicBezTo>
                <a:cubicBezTo>
                  <a:pt x="3741899" y="2653743"/>
                  <a:pt x="3670340" y="2754809"/>
                  <a:pt x="3590580" y="2862972"/>
                </a:cubicBezTo>
                <a:cubicBezTo>
                  <a:pt x="3510819" y="2971121"/>
                  <a:pt x="3440364" y="3066725"/>
                  <a:pt x="3379185" y="3149754"/>
                </a:cubicBezTo>
                <a:cubicBezTo>
                  <a:pt x="3337678" y="3206574"/>
                  <a:pt x="3290148" y="3239350"/>
                  <a:pt x="3236612" y="3248082"/>
                </a:cubicBezTo>
                <a:cubicBezTo>
                  <a:pt x="3183075" y="3256828"/>
                  <a:pt x="3121351" y="3261201"/>
                  <a:pt x="3051426" y="3261201"/>
                </a:cubicBezTo>
                <a:lnTo>
                  <a:pt x="3051426" y="3116978"/>
                </a:lnTo>
                <a:cubicBezTo>
                  <a:pt x="3143187" y="3086396"/>
                  <a:pt x="3222403" y="3040501"/>
                  <a:pt x="3289059" y="2979322"/>
                </a:cubicBezTo>
                <a:cubicBezTo>
                  <a:pt x="3355700" y="2918143"/>
                  <a:pt x="3410312" y="2848764"/>
                  <a:pt x="3452924" y="2771197"/>
                </a:cubicBezTo>
                <a:cubicBezTo>
                  <a:pt x="3495535" y="2693630"/>
                  <a:pt x="3526662" y="2609497"/>
                  <a:pt x="3546348" y="2518825"/>
                </a:cubicBezTo>
                <a:cubicBezTo>
                  <a:pt x="3566005" y="2428140"/>
                  <a:pt x="3575826" y="2338013"/>
                  <a:pt x="3575826" y="2248417"/>
                </a:cubicBezTo>
                <a:lnTo>
                  <a:pt x="3575826" y="2199253"/>
                </a:lnTo>
                <a:cubicBezTo>
                  <a:pt x="3567094" y="2179596"/>
                  <a:pt x="3554535" y="2145172"/>
                  <a:pt x="3538132" y="2096008"/>
                </a:cubicBezTo>
                <a:cubicBezTo>
                  <a:pt x="3521744" y="2046844"/>
                  <a:pt x="3504826" y="1994411"/>
                  <a:pt x="3487348" y="1938681"/>
                </a:cubicBezTo>
                <a:cubicBezTo>
                  <a:pt x="3469856" y="1882965"/>
                  <a:pt x="3454014" y="1829987"/>
                  <a:pt x="3439819" y="1779719"/>
                </a:cubicBezTo>
                <a:cubicBezTo>
                  <a:pt x="3425610" y="1729466"/>
                  <a:pt x="3416320" y="1694511"/>
                  <a:pt x="3411961" y="1674839"/>
                </a:cubicBezTo>
                <a:cubicBezTo>
                  <a:pt x="3409782" y="1666108"/>
                  <a:pt x="3409782" y="1649720"/>
                  <a:pt x="3411961" y="1625675"/>
                </a:cubicBezTo>
                <a:cubicBezTo>
                  <a:pt x="3414140" y="1601646"/>
                  <a:pt x="3417424" y="1576512"/>
                  <a:pt x="3421782" y="1550288"/>
                </a:cubicBezTo>
                <a:cubicBezTo>
                  <a:pt x="3426155" y="1524079"/>
                  <a:pt x="3429984" y="1499490"/>
                  <a:pt x="3433267" y="1476549"/>
                </a:cubicBezTo>
                <a:cubicBezTo>
                  <a:pt x="3436536" y="1453609"/>
                  <a:pt x="3438170" y="1436676"/>
                  <a:pt x="3438170" y="1425751"/>
                </a:cubicBezTo>
                <a:cubicBezTo>
                  <a:pt x="3392290" y="1425751"/>
                  <a:pt x="3348044" y="1433393"/>
                  <a:pt x="3305432" y="1448691"/>
                </a:cubicBezTo>
                <a:cubicBezTo>
                  <a:pt x="3262835" y="1463990"/>
                  <a:pt x="3220768" y="1482012"/>
                  <a:pt x="3179246" y="1502773"/>
                </a:cubicBezTo>
                <a:cubicBezTo>
                  <a:pt x="3137739" y="1523520"/>
                  <a:pt x="3095672" y="1544281"/>
                  <a:pt x="3053061" y="1565041"/>
                </a:cubicBezTo>
                <a:cubicBezTo>
                  <a:pt x="3010449" y="1585802"/>
                  <a:pt x="2966203" y="1600556"/>
                  <a:pt x="2920323" y="1609287"/>
                </a:cubicBezTo>
                <a:cubicBezTo>
                  <a:pt x="2902845" y="1611481"/>
                  <a:pt x="2874442" y="1614750"/>
                  <a:pt x="2835100" y="1619123"/>
                </a:cubicBezTo>
                <a:cubicBezTo>
                  <a:pt x="2795772" y="1623496"/>
                  <a:pt x="2753705" y="1627310"/>
                  <a:pt x="2708914" y="1630593"/>
                </a:cubicBezTo>
                <a:cubicBezTo>
                  <a:pt x="2664123" y="1633877"/>
                  <a:pt x="2621512" y="1636601"/>
                  <a:pt x="2581094" y="1638794"/>
                </a:cubicBezTo>
                <a:cubicBezTo>
                  <a:pt x="2540662" y="1640974"/>
                  <a:pt x="2511714" y="1642063"/>
                  <a:pt x="2494236" y="1642063"/>
                </a:cubicBezTo>
                <a:cubicBezTo>
                  <a:pt x="2494236" y="1648616"/>
                  <a:pt x="2493692" y="1664459"/>
                  <a:pt x="2492602" y="1689593"/>
                </a:cubicBezTo>
                <a:cubicBezTo>
                  <a:pt x="2491498" y="1714712"/>
                  <a:pt x="2490967" y="1731659"/>
                  <a:pt x="2490967" y="1740391"/>
                </a:cubicBezTo>
                <a:cubicBezTo>
                  <a:pt x="2490967" y="1845271"/>
                  <a:pt x="2501334" y="1949061"/>
                  <a:pt x="2522094" y="2051762"/>
                </a:cubicBezTo>
                <a:cubicBezTo>
                  <a:pt x="2542855" y="2154462"/>
                  <a:pt x="2565796" y="2257163"/>
                  <a:pt x="2590930" y="2359864"/>
                </a:cubicBezTo>
                <a:cubicBezTo>
                  <a:pt x="2616049" y="2462550"/>
                  <a:pt x="2639004" y="2564706"/>
                  <a:pt x="2659750" y="2666317"/>
                </a:cubicBezTo>
                <a:cubicBezTo>
                  <a:pt x="2680511" y="2767913"/>
                  <a:pt x="2690892" y="2870069"/>
                  <a:pt x="2690892" y="2972770"/>
                </a:cubicBezTo>
                <a:cubicBezTo>
                  <a:pt x="2690892" y="3016471"/>
                  <a:pt x="2680511" y="3053061"/>
                  <a:pt x="2659750" y="3082568"/>
                </a:cubicBezTo>
                <a:cubicBezTo>
                  <a:pt x="2639004" y="3112060"/>
                  <a:pt x="2612235" y="3135000"/>
                  <a:pt x="2579459" y="3151388"/>
                </a:cubicBezTo>
                <a:cubicBezTo>
                  <a:pt x="2546669" y="3167776"/>
                  <a:pt x="2510624" y="3179261"/>
                  <a:pt x="2471296" y="3185813"/>
                </a:cubicBezTo>
                <a:cubicBezTo>
                  <a:pt x="2431954" y="3192365"/>
                  <a:pt x="2393715" y="3195649"/>
                  <a:pt x="2356566" y="3195649"/>
                </a:cubicBezTo>
                <a:lnTo>
                  <a:pt x="2225477" y="3195649"/>
                </a:lnTo>
                <a:cubicBezTo>
                  <a:pt x="2225477" y="3141022"/>
                  <a:pt x="2238037" y="3099500"/>
                  <a:pt x="2263170" y="3071098"/>
                </a:cubicBezTo>
                <a:cubicBezTo>
                  <a:pt x="2288290" y="3042695"/>
                  <a:pt x="2315618" y="3017016"/>
                  <a:pt x="2345096" y="2994076"/>
                </a:cubicBezTo>
                <a:cubicBezTo>
                  <a:pt x="2374603" y="2971121"/>
                  <a:pt x="2401930" y="2945457"/>
                  <a:pt x="2427036" y="2917054"/>
                </a:cubicBezTo>
                <a:cubicBezTo>
                  <a:pt x="2452170" y="2888637"/>
                  <a:pt x="2464730" y="2846039"/>
                  <a:pt x="2464730" y="2789219"/>
                </a:cubicBezTo>
                <a:cubicBezTo>
                  <a:pt x="2464730" y="2704011"/>
                  <a:pt x="2451080" y="2612235"/>
                  <a:pt x="2423767" y="2513908"/>
                </a:cubicBezTo>
                <a:cubicBezTo>
                  <a:pt x="2396454" y="2415580"/>
                  <a:pt x="2354387" y="2332551"/>
                  <a:pt x="2297581" y="2264805"/>
                </a:cubicBezTo>
                <a:lnTo>
                  <a:pt x="2199253" y="1674839"/>
                </a:lnTo>
                <a:cubicBezTo>
                  <a:pt x="2153358" y="1751316"/>
                  <a:pt x="2118403" y="1831077"/>
                  <a:pt x="2094373" y="1914106"/>
                </a:cubicBezTo>
                <a:cubicBezTo>
                  <a:pt x="2070329" y="1997135"/>
                  <a:pt x="2050658" y="2082358"/>
                  <a:pt x="2035374" y="2169761"/>
                </a:cubicBezTo>
                <a:cubicBezTo>
                  <a:pt x="2020076" y="2257163"/>
                  <a:pt x="2006971" y="2344565"/>
                  <a:pt x="1996046" y="2431968"/>
                </a:cubicBezTo>
                <a:cubicBezTo>
                  <a:pt x="1985120" y="2519370"/>
                  <a:pt x="1969822" y="2605124"/>
                  <a:pt x="1950151" y="2689257"/>
                </a:cubicBezTo>
                <a:cubicBezTo>
                  <a:pt x="1930494" y="2773376"/>
                  <a:pt x="1904815" y="2854226"/>
                  <a:pt x="1873129" y="2931793"/>
                </a:cubicBezTo>
                <a:cubicBezTo>
                  <a:pt x="1841457" y="3009360"/>
                  <a:pt x="1797197" y="3082023"/>
                  <a:pt x="1740391" y="3149754"/>
                </a:cubicBezTo>
                <a:cubicBezTo>
                  <a:pt x="1736018" y="3154127"/>
                  <a:pt x="1730010" y="3160679"/>
                  <a:pt x="1722368" y="3169425"/>
                </a:cubicBezTo>
                <a:cubicBezTo>
                  <a:pt x="1714712" y="3178157"/>
                  <a:pt x="1709794" y="3182530"/>
                  <a:pt x="1707615" y="3182530"/>
                </a:cubicBezTo>
                <a:lnTo>
                  <a:pt x="1356916" y="3182530"/>
                </a:lnTo>
                <a:cubicBezTo>
                  <a:pt x="1356916" y="3125724"/>
                  <a:pt x="1370020" y="3085292"/>
                  <a:pt x="1396244" y="3061262"/>
                </a:cubicBezTo>
                <a:cubicBezTo>
                  <a:pt x="1422468" y="3037232"/>
                  <a:pt x="1453064" y="3018106"/>
                  <a:pt x="1488020" y="3003897"/>
                </a:cubicBezTo>
                <a:cubicBezTo>
                  <a:pt x="1522975" y="2989703"/>
                  <a:pt x="1558489" y="2976039"/>
                  <a:pt x="1594548" y="2962934"/>
                </a:cubicBezTo>
                <a:cubicBezTo>
                  <a:pt x="1630593" y="2949830"/>
                  <a:pt x="1657362" y="2924696"/>
                  <a:pt x="1674839" y="2887547"/>
                </a:cubicBezTo>
                <a:cubicBezTo>
                  <a:pt x="1711988" y="2815443"/>
                  <a:pt x="1741495" y="2738421"/>
                  <a:pt x="1763331" y="2656481"/>
                </a:cubicBezTo>
                <a:cubicBezTo>
                  <a:pt x="1785182" y="2574541"/>
                  <a:pt x="1801570" y="2490967"/>
                  <a:pt x="1812495" y="2405744"/>
                </a:cubicBezTo>
                <a:cubicBezTo>
                  <a:pt x="1823420" y="2320521"/>
                  <a:pt x="1830518" y="2235313"/>
                  <a:pt x="1833801" y="2150089"/>
                </a:cubicBezTo>
                <a:cubicBezTo>
                  <a:pt x="1837084" y="2064881"/>
                  <a:pt x="1838719" y="1982941"/>
                  <a:pt x="1838719" y="1904270"/>
                </a:cubicBezTo>
                <a:cubicBezTo>
                  <a:pt x="1838719" y="1895539"/>
                  <a:pt x="1837084" y="1878592"/>
                  <a:pt x="1833801" y="1853472"/>
                </a:cubicBezTo>
                <a:cubicBezTo>
                  <a:pt x="1830518" y="1828338"/>
                  <a:pt x="1827248" y="1801570"/>
                  <a:pt x="1823965" y="1773167"/>
                </a:cubicBezTo>
                <a:cubicBezTo>
                  <a:pt x="1820696" y="1744764"/>
                  <a:pt x="1817413" y="1718540"/>
                  <a:pt x="1814144" y="1694511"/>
                </a:cubicBezTo>
                <a:cubicBezTo>
                  <a:pt x="1810860" y="1670466"/>
                  <a:pt x="1808122" y="1652989"/>
                  <a:pt x="1805943" y="1642063"/>
                </a:cubicBezTo>
                <a:lnTo>
                  <a:pt x="1740391" y="1642063"/>
                </a:lnTo>
                <a:cubicBezTo>
                  <a:pt x="1736018" y="1642063"/>
                  <a:pt x="1725638" y="1640429"/>
                  <a:pt x="1709250" y="1637146"/>
                </a:cubicBezTo>
                <a:cubicBezTo>
                  <a:pt x="1692876" y="1633877"/>
                  <a:pt x="1675929" y="1630048"/>
                  <a:pt x="1658451" y="1625675"/>
                </a:cubicBezTo>
                <a:cubicBezTo>
                  <a:pt x="1640974" y="1621302"/>
                  <a:pt x="1624041" y="1617489"/>
                  <a:pt x="1607653" y="1614205"/>
                </a:cubicBezTo>
                <a:cubicBezTo>
                  <a:pt x="1591265" y="1610922"/>
                  <a:pt x="1580884" y="1609287"/>
                  <a:pt x="1576512" y="1609287"/>
                </a:cubicBezTo>
                <a:cubicBezTo>
                  <a:pt x="1556855" y="1609287"/>
                  <a:pt x="1522430" y="1608743"/>
                  <a:pt x="1473266" y="1607653"/>
                </a:cubicBezTo>
                <a:cubicBezTo>
                  <a:pt x="1424102" y="1606563"/>
                  <a:pt x="1372200" y="1606018"/>
                  <a:pt x="1317588" y="1606018"/>
                </a:cubicBezTo>
                <a:cubicBezTo>
                  <a:pt x="1260768" y="1606018"/>
                  <a:pt x="1207245" y="1606563"/>
                  <a:pt x="1156977" y="1607653"/>
                </a:cubicBezTo>
                <a:cubicBezTo>
                  <a:pt x="1106724" y="1608743"/>
                  <a:pt x="1071768" y="1609287"/>
                  <a:pt x="1052097" y="1609287"/>
                </a:cubicBezTo>
                <a:cubicBezTo>
                  <a:pt x="938486" y="1569959"/>
                  <a:pt x="853807" y="1521340"/>
                  <a:pt x="798077" y="1463430"/>
                </a:cubicBezTo>
                <a:cubicBezTo>
                  <a:pt x="742361" y="1405535"/>
                  <a:pt x="700294" y="1340528"/>
                  <a:pt x="671905" y="1268424"/>
                </a:cubicBezTo>
                <a:cubicBezTo>
                  <a:pt x="643503" y="1196320"/>
                  <a:pt x="621093" y="1119843"/>
                  <a:pt x="604705" y="1038993"/>
                </a:cubicBezTo>
                <a:cubicBezTo>
                  <a:pt x="588317" y="958143"/>
                  <a:pt x="562638" y="875113"/>
                  <a:pt x="527683" y="789890"/>
                </a:cubicBezTo>
                <a:cubicBezTo>
                  <a:pt x="512399" y="748383"/>
                  <a:pt x="488355" y="718331"/>
                  <a:pt x="455579" y="699764"/>
                </a:cubicBezTo>
                <a:cubicBezTo>
                  <a:pt x="422803" y="681182"/>
                  <a:pt x="386758" y="667532"/>
                  <a:pt x="347416" y="658787"/>
                </a:cubicBezTo>
                <a:cubicBezTo>
                  <a:pt x="308087" y="650055"/>
                  <a:pt x="268214" y="644033"/>
                  <a:pt x="227782" y="640764"/>
                </a:cubicBezTo>
                <a:cubicBezTo>
                  <a:pt x="187364" y="637481"/>
                  <a:pt x="150215" y="631473"/>
                  <a:pt x="116350" y="622742"/>
                </a:cubicBezTo>
                <a:cubicBezTo>
                  <a:pt x="82484" y="613996"/>
                  <a:pt x="54612" y="599787"/>
                  <a:pt x="32761" y="580130"/>
                </a:cubicBezTo>
                <a:cubicBezTo>
                  <a:pt x="10925" y="560459"/>
                  <a:pt x="0" y="529877"/>
                  <a:pt x="0" y="488355"/>
                </a:cubicBezTo>
                <a:cubicBezTo>
                  <a:pt x="0" y="438101"/>
                  <a:pt x="18022" y="400408"/>
                  <a:pt x="54081" y="375274"/>
                </a:cubicBezTo>
                <a:cubicBezTo>
                  <a:pt x="90126" y="350154"/>
                  <a:pt x="132738" y="329938"/>
                  <a:pt x="181902" y="314640"/>
                </a:cubicBezTo>
                <a:cubicBezTo>
                  <a:pt x="231065" y="299342"/>
                  <a:pt x="281864" y="286782"/>
                  <a:pt x="334311" y="276946"/>
                </a:cubicBezTo>
                <a:cubicBezTo>
                  <a:pt x="386758" y="267111"/>
                  <a:pt x="429355" y="252371"/>
                  <a:pt x="462131" y="232700"/>
                </a:cubicBezTo>
                <a:lnTo>
                  <a:pt x="855442" y="232700"/>
                </a:lnTo>
                <a:cubicBezTo>
                  <a:pt x="859815" y="232700"/>
                  <a:pt x="865277" y="237073"/>
                  <a:pt x="871830" y="245819"/>
                </a:cubicBezTo>
                <a:cubicBezTo>
                  <a:pt x="878382" y="254551"/>
                  <a:pt x="883845" y="261103"/>
                  <a:pt x="888218" y="265476"/>
                </a:cubicBezTo>
                <a:lnTo>
                  <a:pt x="888218" y="281864"/>
                </a:lnTo>
                <a:lnTo>
                  <a:pt x="888218" y="298252"/>
                </a:lnTo>
                <a:lnTo>
                  <a:pt x="855442" y="363804"/>
                </a:lnTo>
                <a:lnTo>
                  <a:pt x="855442" y="380192"/>
                </a:lnTo>
                <a:lnTo>
                  <a:pt x="855442" y="396580"/>
                </a:lnTo>
                <a:cubicBezTo>
                  <a:pt x="859815" y="405325"/>
                  <a:pt x="870195" y="422258"/>
                  <a:pt x="886569" y="447378"/>
                </a:cubicBezTo>
                <a:cubicBezTo>
                  <a:pt x="902971" y="472512"/>
                  <a:pt x="914441" y="488355"/>
                  <a:pt x="920994" y="494907"/>
                </a:cubicBezTo>
                <a:cubicBezTo>
                  <a:pt x="914441" y="538608"/>
                  <a:pt x="912262" y="595973"/>
                  <a:pt x="914441" y="666988"/>
                </a:cubicBezTo>
                <a:cubicBezTo>
                  <a:pt x="916621" y="738002"/>
                  <a:pt x="927546" y="806823"/>
                  <a:pt x="947217" y="873465"/>
                </a:cubicBezTo>
                <a:cubicBezTo>
                  <a:pt x="966888" y="940120"/>
                  <a:pt x="998015" y="997471"/>
                  <a:pt x="1040627" y="1045545"/>
                </a:cubicBezTo>
                <a:cubicBezTo>
                  <a:pt x="1083224" y="1093619"/>
                  <a:pt x="1141693" y="1117649"/>
                  <a:pt x="1215977" y="1117649"/>
                </a:cubicBezTo>
                <a:cubicBezTo>
                  <a:pt x="1266245" y="1117649"/>
                  <a:pt x="1317043" y="1104000"/>
                  <a:pt x="1368386" y="1076687"/>
                </a:cubicBezTo>
                <a:cubicBezTo>
                  <a:pt x="1419729" y="1049373"/>
                  <a:pt x="1469452" y="1013859"/>
                  <a:pt x="1517526" y="970158"/>
                </a:cubicBezTo>
                <a:cubicBezTo>
                  <a:pt x="1565586" y="926457"/>
                  <a:pt x="1612571" y="877838"/>
                  <a:pt x="1658451" y="824301"/>
                </a:cubicBezTo>
                <a:cubicBezTo>
                  <a:pt x="1704332" y="770778"/>
                  <a:pt x="1749122" y="717241"/>
                  <a:pt x="1792838" y="663704"/>
                </a:cubicBezTo>
                <a:cubicBezTo>
                  <a:pt x="1836539" y="610168"/>
                  <a:pt x="1878592" y="559914"/>
                  <a:pt x="1919024" y="512930"/>
                </a:cubicBezTo>
                <a:cubicBezTo>
                  <a:pt x="1959442" y="465959"/>
                  <a:pt x="1998225" y="427176"/>
                  <a:pt x="2035374" y="396580"/>
                </a:cubicBezTo>
                <a:cubicBezTo>
                  <a:pt x="2039747" y="394400"/>
                  <a:pt x="2051762" y="388393"/>
                  <a:pt x="2071433" y="378557"/>
                </a:cubicBezTo>
                <a:cubicBezTo>
                  <a:pt x="2091090" y="368722"/>
                  <a:pt x="2112396" y="358341"/>
                  <a:pt x="2135336" y="347416"/>
                </a:cubicBezTo>
                <a:cubicBezTo>
                  <a:pt x="2158276" y="336491"/>
                  <a:pt x="2179037" y="326655"/>
                  <a:pt x="2197619" y="317923"/>
                </a:cubicBezTo>
                <a:cubicBezTo>
                  <a:pt x="2216186" y="309177"/>
                  <a:pt x="2227656" y="302625"/>
                  <a:pt x="2232029" y="298252"/>
                </a:cubicBezTo>
                <a:cubicBezTo>
                  <a:pt x="2286656" y="261103"/>
                  <a:pt x="2333095" y="224513"/>
                  <a:pt x="2371320" y="188454"/>
                </a:cubicBezTo>
                <a:cubicBezTo>
                  <a:pt x="2409558" y="152395"/>
                  <a:pt x="2447796" y="120723"/>
                  <a:pt x="2486050" y="93410"/>
                </a:cubicBezTo>
                <a:cubicBezTo>
                  <a:pt x="2524274" y="66097"/>
                  <a:pt x="2565796" y="43701"/>
                  <a:pt x="2610586" y="26209"/>
                </a:cubicBezTo>
                <a:cubicBezTo>
                  <a:pt x="2655377" y="8732"/>
                  <a:pt x="2711652" y="0"/>
                  <a:pt x="27793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1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927888" y="1333706"/>
            <a:ext cx="4188397" cy="4002408"/>
          </a:xfrm>
          <a:custGeom>
            <a:avLst/>
            <a:gdLst>
              <a:gd name="connsiteX0" fmla="*/ 1176765 w 4188397"/>
              <a:gd name="connsiteY0" fmla="*/ 0 h 4002408"/>
              <a:gd name="connsiteX1" fmla="*/ 1219683 w 4188397"/>
              <a:gd name="connsiteY1" fmla="*/ 42934 h 4002408"/>
              <a:gd name="connsiteX2" fmla="*/ 1230400 w 4188397"/>
              <a:gd name="connsiteY2" fmla="*/ 125187 h 4002408"/>
              <a:gd name="connsiteX3" fmla="*/ 1230400 w 4188397"/>
              <a:gd name="connsiteY3" fmla="*/ 168120 h 4002408"/>
              <a:gd name="connsiteX4" fmla="*/ 1160665 w 4188397"/>
              <a:gd name="connsiteY4" fmla="*/ 364842 h 4002408"/>
              <a:gd name="connsiteX5" fmla="*/ 985394 w 4188397"/>
              <a:gd name="connsiteY5" fmla="*/ 525797 h 4002408"/>
              <a:gd name="connsiteX6" fmla="*/ 758271 w 4188397"/>
              <a:gd name="connsiteY6" fmla="*/ 668867 h 4002408"/>
              <a:gd name="connsiteX7" fmla="*/ 536515 w 4188397"/>
              <a:gd name="connsiteY7" fmla="*/ 811938 h 4002408"/>
              <a:gd name="connsiteX8" fmla="*/ 373761 w 4188397"/>
              <a:gd name="connsiteY8" fmla="*/ 972892 h 4002408"/>
              <a:gd name="connsiteX9" fmla="*/ 325492 w 4188397"/>
              <a:gd name="connsiteY9" fmla="*/ 1166031 h 4002408"/>
              <a:gd name="connsiteX10" fmla="*/ 370193 w 4188397"/>
              <a:gd name="connsiteY10" fmla="*/ 1267967 h 4002408"/>
              <a:gd name="connsiteX11" fmla="*/ 464979 w 4188397"/>
              <a:gd name="connsiteY11" fmla="*/ 1357386 h 4002408"/>
              <a:gd name="connsiteX12" fmla="*/ 577649 w 4188397"/>
              <a:gd name="connsiteY12" fmla="*/ 1432505 h 4002408"/>
              <a:gd name="connsiteX13" fmla="*/ 679601 w 4188397"/>
              <a:gd name="connsiteY13" fmla="*/ 1487940 h 4002408"/>
              <a:gd name="connsiteX14" fmla="*/ 749337 w 4188397"/>
              <a:gd name="connsiteY14" fmla="*/ 1523707 h 4002408"/>
              <a:gd name="connsiteX15" fmla="*/ 872740 w 4188397"/>
              <a:gd name="connsiteY15" fmla="*/ 1584509 h 4002408"/>
              <a:gd name="connsiteX16" fmla="*/ 937109 w 4188397"/>
              <a:gd name="connsiteY16" fmla="*/ 1616710 h 4002408"/>
              <a:gd name="connsiteX17" fmla="*/ 994344 w 4188397"/>
              <a:gd name="connsiteY17" fmla="*/ 1645311 h 4002408"/>
              <a:gd name="connsiteX18" fmla="*/ 1039045 w 4188397"/>
              <a:gd name="connsiteY18" fmla="*/ 1666778 h 4002408"/>
              <a:gd name="connsiteX19" fmla="*/ 1065879 w 4188397"/>
              <a:gd name="connsiteY19" fmla="*/ 1681079 h 4002408"/>
              <a:gd name="connsiteX20" fmla="*/ 1087346 w 4188397"/>
              <a:gd name="connsiteY20" fmla="*/ 1695395 h 4002408"/>
              <a:gd name="connsiteX21" fmla="*/ 1119530 w 4188397"/>
              <a:gd name="connsiteY21" fmla="*/ 1716846 h 4002408"/>
              <a:gd name="connsiteX22" fmla="*/ 1248284 w 4188397"/>
              <a:gd name="connsiteY22" fmla="*/ 1797331 h 4002408"/>
              <a:gd name="connsiteX23" fmla="*/ 1402089 w 4188397"/>
              <a:gd name="connsiteY23" fmla="*/ 1893901 h 4002408"/>
              <a:gd name="connsiteX24" fmla="*/ 1536225 w 4188397"/>
              <a:gd name="connsiteY24" fmla="*/ 1983320 h 4002408"/>
              <a:gd name="connsiteX25" fmla="*/ 1613127 w 4188397"/>
              <a:gd name="connsiteY25" fmla="*/ 2035188 h 4002408"/>
              <a:gd name="connsiteX26" fmla="*/ 1763348 w 4188397"/>
              <a:gd name="connsiteY26" fmla="*/ 2088839 h 4002408"/>
              <a:gd name="connsiteX27" fmla="*/ 1935036 w 4188397"/>
              <a:gd name="connsiteY27" fmla="*/ 2099573 h 4002408"/>
              <a:gd name="connsiteX28" fmla="*/ 1994054 w 4188397"/>
              <a:gd name="connsiteY28" fmla="*/ 2172892 h 4002408"/>
              <a:gd name="connsiteX29" fmla="*/ 2008355 w 4188397"/>
              <a:gd name="connsiteY29" fmla="*/ 2262311 h 4002408"/>
              <a:gd name="connsiteX30" fmla="*/ 2033389 w 4188397"/>
              <a:gd name="connsiteY30" fmla="*/ 2366031 h 4002408"/>
              <a:gd name="connsiteX31" fmla="*/ 2128175 w 4188397"/>
              <a:gd name="connsiteY31" fmla="*/ 2485851 h 4002408"/>
              <a:gd name="connsiteX32" fmla="*/ 2353514 w 4188397"/>
              <a:gd name="connsiteY32" fmla="*/ 2711190 h 4002408"/>
              <a:gd name="connsiteX33" fmla="*/ 2389282 w 4188397"/>
              <a:gd name="connsiteY33" fmla="*/ 2761274 h 4002408"/>
              <a:gd name="connsiteX34" fmla="*/ 2450099 w 4188397"/>
              <a:gd name="connsiteY34" fmla="*/ 2854261 h 4002408"/>
              <a:gd name="connsiteX35" fmla="*/ 2510885 w 4188397"/>
              <a:gd name="connsiteY35" fmla="*/ 2947263 h 4002408"/>
              <a:gd name="connsiteX36" fmla="*/ 2546653 w 4188397"/>
              <a:gd name="connsiteY36" fmla="*/ 3000914 h 4002408"/>
              <a:gd name="connsiteX37" fmla="*/ 2578838 w 4188397"/>
              <a:gd name="connsiteY37" fmla="*/ 3033099 h 4002408"/>
              <a:gd name="connsiteX38" fmla="*/ 2634288 w 4188397"/>
              <a:gd name="connsiteY38" fmla="*/ 2957996 h 4002408"/>
              <a:gd name="connsiteX39" fmla="*/ 2704040 w 4188397"/>
              <a:gd name="connsiteY39" fmla="*/ 2932946 h 4002408"/>
              <a:gd name="connsiteX40" fmla="*/ 2773776 w 4188397"/>
              <a:gd name="connsiteY40" fmla="*/ 2979447 h 4002408"/>
              <a:gd name="connsiteX41" fmla="*/ 2834578 w 4188397"/>
              <a:gd name="connsiteY41" fmla="*/ 3084967 h 4002408"/>
              <a:gd name="connsiteX42" fmla="*/ 2879295 w 4188397"/>
              <a:gd name="connsiteY42" fmla="*/ 3195837 h 4002408"/>
              <a:gd name="connsiteX43" fmla="*/ 2900762 w 4188397"/>
              <a:gd name="connsiteY43" fmla="*/ 3258438 h 4002408"/>
              <a:gd name="connsiteX44" fmla="*/ 3042033 w 4188397"/>
              <a:gd name="connsiteY44" fmla="*/ 3288839 h 4002408"/>
              <a:gd name="connsiteX45" fmla="*/ 3204787 w 4188397"/>
              <a:gd name="connsiteY45" fmla="*/ 3299572 h 4002408"/>
              <a:gd name="connsiteX46" fmla="*/ 3360375 w 4188397"/>
              <a:gd name="connsiteY46" fmla="*/ 3297789 h 4002408"/>
              <a:gd name="connsiteX47" fmla="*/ 3480195 w 4188397"/>
              <a:gd name="connsiteY47" fmla="*/ 3290623 h 4002408"/>
              <a:gd name="connsiteX48" fmla="*/ 3503445 w 4188397"/>
              <a:gd name="connsiteY48" fmla="*/ 3312090 h 4002408"/>
              <a:gd name="connsiteX49" fmla="*/ 3544580 w 4188397"/>
              <a:gd name="connsiteY49" fmla="*/ 3342491 h 4002408"/>
              <a:gd name="connsiteX50" fmla="*/ 3583915 w 4188397"/>
              <a:gd name="connsiteY50" fmla="*/ 3371108 h 4002408"/>
              <a:gd name="connsiteX51" fmla="*/ 3608949 w 4188397"/>
              <a:gd name="connsiteY51" fmla="*/ 3387208 h 4002408"/>
              <a:gd name="connsiteX52" fmla="*/ 3623265 w 4188397"/>
              <a:gd name="connsiteY52" fmla="*/ 3387208 h 4002408"/>
              <a:gd name="connsiteX53" fmla="*/ 3641149 w 4188397"/>
              <a:gd name="connsiteY53" fmla="*/ 3387208 h 4002408"/>
              <a:gd name="connsiteX54" fmla="*/ 4059627 w 4188397"/>
              <a:gd name="connsiteY54" fmla="*/ 3290623 h 4002408"/>
              <a:gd name="connsiteX55" fmla="*/ 4077511 w 4188397"/>
              <a:gd name="connsiteY55" fmla="*/ 3290623 h 4002408"/>
              <a:gd name="connsiteX56" fmla="*/ 4091812 w 4188397"/>
              <a:gd name="connsiteY56" fmla="*/ 3290623 h 4002408"/>
              <a:gd name="connsiteX57" fmla="*/ 4188397 w 4188397"/>
              <a:gd name="connsiteY57" fmla="*/ 3387208 h 4002408"/>
              <a:gd name="connsiteX58" fmla="*/ 4052477 w 4188397"/>
              <a:gd name="connsiteY58" fmla="*/ 3487345 h 4002408"/>
              <a:gd name="connsiteX59" fmla="*/ 3898673 w 4188397"/>
              <a:gd name="connsiteY59" fmla="*/ 3548162 h 4002408"/>
              <a:gd name="connsiteX60" fmla="*/ 3848589 w 4188397"/>
              <a:gd name="connsiteY60" fmla="*/ 3571397 h 4002408"/>
              <a:gd name="connsiteX61" fmla="*/ 3794953 w 4188397"/>
              <a:gd name="connsiteY61" fmla="*/ 3598231 h 4002408"/>
              <a:gd name="connsiteX62" fmla="*/ 3769903 w 4188397"/>
              <a:gd name="connsiteY62" fmla="*/ 3612531 h 4002408"/>
              <a:gd name="connsiteX63" fmla="*/ 3769903 w 4188397"/>
              <a:gd name="connsiteY63" fmla="*/ 3662616 h 4002408"/>
              <a:gd name="connsiteX64" fmla="*/ 4188397 w 4188397"/>
              <a:gd name="connsiteY64" fmla="*/ 3662616 h 4002408"/>
              <a:gd name="connsiteX65" fmla="*/ 4179447 w 4188397"/>
              <a:gd name="connsiteY65" fmla="*/ 3698383 h 4002408"/>
              <a:gd name="connsiteX66" fmla="*/ 4157981 w 4188397"/>
              <a:gd name="connsiteY66" fmla="*/ 3741301 h 4002408"/>
              <a:gd name="connsiteX67" fmla="*/ 4127595 w 4188397"/>
              <a:gd name="connsiteY67" fmla="*/ 3777069 h 4002408"/>
              <a:gd name="connsiteX68" fmla="*/ 4091812 w 4188397"/>
              <a:gd name="connsiteY68" fmla="*/ 3791370 h 4002408"/>
              <a:gd name="connsiteX69" fmla="*/ 3383610 w 4188397"/>
              <a:gd name="connsiteY69" fmla="*/ 3791370 h 4002408"/>
              <a:gd name="connsiteX70" fmla="*/ 3306723 w 4188397"/>
              <a:gd name="connsiteY70" fmla="*/ 3836087 h 4002408"/>
              <a:gd name="connsiteX71" fmla="*/ 3226238 w 4188397"/>
              <a:gd name="connsiteY71" fmla="*/ 3841454 h 4002408"/>
              <a:gd name="connsiteX72" fmla="*/ 3186903 w 4188397"/>
              <a:gd name="connsiteY72" fmla="*/ 3839654 h 4002408"/>
              <a:gd name="connsiteX73" fmla="*/ 3158286 w 4188397"/>
              <a:gd name="connsiteY73" fmla="*/ 3837871 h 4002408"/>
              <a:gd name="connsiteX74" fmla="*/ 3110001 w 4188397"/>
              <a:gd name="connsiteY74" fmla="*/ 3821771 h 4002408"/>
              <a:gd name="connsiteX75" fmla="*/ 3061716 w 4188397"/>
              <a:gd name="connsiteY75" fmla="*/ 3805686 h 4002408"/>
              <a:gd name="connsiteX76" fmla="*/ 3029532 w 4188397"/>
              <a:gd name="connsiteY76" fmla="*/ 3821771 h 4002408"/>
              <a:gd name="connsiteX77" fmla="*/ 2997332 w 4188397"/>
              <a:gd name="connsiteY77" fmla="*/ 3837871 h 4002408"/>
              <a:gd name="connsiteX78" fmla="*/ 2970498 w 4188397"/>
              <a:gd name="connsiteY78" fmla="*/ 3839654 h 4002408"/>
              <a:gd name="connsiteX79" fmla="*/ 2936514 w 4188397"/>
              <a:gd name="connsiteY79" fmla="*/ 3841454 h 4002408"/>
              <a:gd name="connsiteX80" fmla="*/ 2897179 w 4188397"/>
              <a:gd name="connsiteY80" fmla="*/ 3839654 h 4002408"/>
              <a:gd name="connsiteX81" fmla="*/ 2868562 w 4188397"/>
              <a:gd name="connsiteY81" fmla="*/ 3837871 h 4002408"/>
              <a:gd name="connsiteX82" fmla="*/ 2739808 w 4188397"/>
              <a:gd name="connsiteY82" fmla="*/ 3805686 h 4002408"/>
              <a:gd name="connsiteX83" fmla="*/ 2634288 w 4188397"/>
              <a:gd name="connsiteY83" fmla="*/ 3789586 h 4002408"/>
              <a:gd name="connsiteX84" fmla="*/ 2448300 w 4188397"/>
              <a:gd name="connsiteY84" fmla="*/ 3760969 h 4002408"/>
              <a:gd name="connsiteX85" fmla="*/ 2246211 w 4188397"/>
              <a:gd name="connsiteY85" fmla="*/ 3730568 h 4002408"/>
              <a:gd name="connsiteX86" fmla="*/ 2095975 w 4188397"/>
              <a:gd name="connsiteY86" fmla="*/ 3709117 h 4002408"/>
              <a:gd name="connsiteX87" fmla="*/ 2087040 w 4188397"/>
              <a:gd name="connsiteY87" fmla="*/ 3710900 h 4002408"/>
              <a:gd name="connsiteX88" fmla="*/ 2078091 w 4188397"/>
              <a:gd name="connsiteY88" fmla="*/ 3712684 h 4002408"/>
              <a:gd name="connsiteX89" fmla="*/ 2126391 w 4188397"/>
              <a:gd name="connsiteY89" fmla="*/ 3780652 h 4002408"/>
              <a:gd name="connsiteX90" fmla="*/ 2224744 w 4188397"/>
              <a:gd name="connsiteY90" fmla="*/ 3837871 h 4002408"/>
              <a:gd name="connsiteX91" fmla="*/ 2192560 w 4188397"/>
              <a:gd name="connsiteY91" fmla="*/ 3870071 h 4002408"/>
              <a:gd name="connsiteX92" fmla="*/ 2190776 w 4188397"/>
              <a:gd name="connsiteY92" fmla="*/ 3877221 h 4002408"/>
              <a:gd name="connsiteX93" fmla="*/ 2188977 w 4188397"/>
              <a:gd name="connsiteY93" fmla="*/ 3887955 h 4002408"/>
              <a:gd name="connsiteX94" fmla="*/ 2190776 w 4188397"/>
              <a:gd name="connsiteY94" fmla="*/ 3898673 h 4002408"/>
              <a:gd name="connsiteX95" fmla="*/ 2192560 w 4188397"/>
              <a:gd name="connsiteY95" fmla="*/ 3902256 h 4002408"/>
              <a:gd name="connsiteX96" fmla="*/ 2224744 w 4188397"/>
              <a:gd name="connsiteY96" fmla="*/ 3921923 h 4002408"/>
              <a:gd name="connsiteX97" fmla="*/ 2256945 w 4188397"/>
              <a:gd name="connsiteY97" fmla="*/ 3934440 h 4002408"/>
              <a:gd name="connsiteX98" fmla="*/ 2219378 w 4188397"/>
              <a:gd name="connsiteY98" fmla="*/ 3957691 h 4002408"/>
              <a:gd name="connsiteX99" fmla="*/ 2146059 w 4188397"/>
              <a:gd name="connsiteY99" fmla="*/ 3979158 h 4002408"/>
              <a:gd name="connsiteX100" fmla="*/ 2072740 w 4188397"/>
              <a:gd name="connsiteY100" fmla="*/ 3993458 h 4002408"/>
              <a:gd name="connsiteX101" fmla="*/ 2031605 w 4188397"/>
              <a:gd name="connsiteY101" fmla="*/ 3998825 h 4002408"/>
              <a:gd name="connsiteX102" fmla="*/ 2004772 w 4188397"/>
              <a:gd name="connsiteY102" fmla="*/ 3972007 h 4002408"/>
              <a:gd name="connsiteX103" fmla="*/ 1999405 w 4188397"/>
              <a:gd name="connsiteY103" fmla="*/ 3934440 h 4002408"/>
              <a:gd name="connsiteX104" fmla="*/ 1986888 w 4188397"/>
              <a:gd name="connsiteY104" fmla="*/ 3968424 h 4002408"/>
              <a:gd name="connsiteX105" fmla="*/ 1967220 w 4188397"/>
              <a:gd name="connsiteY105" fmla="*/ 3998825 h 4002408"/>
              <a:gd name="connsiteX106" fmla="*/ 1961854 w 4188397"/>
              <a:gd name="connsiteY106" fmla="*/ 4000609 h 4002408"/>
              <a:gd name="connsiteX107" fmla="*/ 1949337 w 4188397"/>
              <a:gd name="connsiteY107" fmla="*/ 4002408 h 4002408"/>
              <a:gd name="connsiteX108" fmla="*/ 1906419 w 4188397"/>
              <a:gd name="connsiteY108" fmla="*/ 3979158 h 4002408"/>
              <a:gd name="connsiteX109" fmla="*/ 1852767 w 4188397"/>
              <a:gd name="connsiteY109" fmla="*/ 3955907 h 4002408"/>
              <a:gd name="connsiteX110" fmla="*/ 1834883 w 4188397"/>
              <a:gd name="connsiteY110" fmla="*/ 3698383 h 4002408"/>
              <a:gd name="connsiteX111" fmla="*/ 1783016 w 4188397"/>
              <a:gd name="connsiteY111" fmla="*/ 3542796 h 4002408"/>
              <a:gd name="connsiteX112" fmla="*/ 1702546 w 4188397"/>
              <a:gd name="connsiteY112" fmla="*/ 3448010 h 4002408"/>
              <a:gd name="connsiteX113" fmla="*/ 1597027 w 4188397"/>
              <a:gd name="connsiteY113" fmla="*/ 3374675 h 4002408"/>
              <a:gd name="connsiteX114" fmla="*/ 1468257 w 4188397"/>
              <a:gd name="connsiteY114" fmla="*/ 3281689 h 4002408"/>
              <a:gd name="connsiteX115" fmla="*/ 1323403 w 4188397"/>
              <a:gd name="connsiteY115" fmla="*/ 3129668 h 4002408"/>
              <a:gd name="connsiteX116" fmla="*/ 1251867 w 4188397"/>
              <a:gd name="connsiteY116" fmla="*/ 2997331 h 4002408"/>
              <a:gd name="connsiteX117" fmla="*/ 1212517 w 4188397"/>
              <a:gd name="connsiteY117" fmla="*/ 2870361 h 4002408"/>
              <a:gd name="connsiteX118" fmla="*/ 1148132 w 4188397"/>
              <a:gd name="connsiteY118" fmla="*/ 2770208 h 4002408"/>
              <a:gd name="connsiteX119" fmla="*/ 1001494 w 4188397"/>
              <a:gd name="connsiteY119" fmla="*/ 2711190 h 4002408"/>
              <a:gd name="connsiteX120" fmla="*/ 983610 w 4188397"/>
              <a:gd name="connsiteY120" fmla="*/ 2732657 h 4002408"/>
              <a:gd name="connsiteX121" fmla="*/ 953209 w 4188397"/>
              <a:gd name="connsiteY121" fmla="*/ 2763058 h 4002408"/>
              <a:gd name="connsiteX122" fmla="*/ 922793 w 4188397"/>
              <a:gd name="connsiteY122" fmla="*/ 2791675 h 4002408"/>
              <a:gd name="connsiteX123" fmla="*/ 904925 w 4188397"/>
              <a:gd name="connsiteY123" fmla="*/ 2807760 h 4002408"/>
              <a:gd name="connsiteX124" fmla="*/ 854856 w 4188397"/>
              <a:gd name="connsiteY124" fmla="*/ 2800609 h 4002408"/>
              <a:gd name="connsiteX125" fmla="*/ 808339 w 4188397"/>
              <a:gd name="connsiteY125" fmla="*/ 2786308 h 4002408"/>
              <a:gd name="connsiteX126" fmla="*/ 808339 w 4188397"/>
              <a:gd name="connsiteY126" fmla="*/ 2879295 h 4002408"/>
              <a:gd name="connsiteX127" fmla="*/ 747537 w 4188397"/>
              <a:gd name="connsiteY127" fmla="*/ 2841744 h 4002408"/>
              <a:gd name="connsiteX128" fmla="*/ 711770 w 4188397"/>
              <a:gd name="connsiteY128" fmla="*/ 2775575 h 4002408"/>
              <a:gd name="connsiteX129" fmla="*/ 706419 w 4188397"/>
              <a:gd name="connsiteY129" fmla="*/ 2773791 h 4002408"/>
              <a:gd name="connsiteX130" fmla="*/ 693886 w 4188397"/>
              <a:gd name="connsiteY130" fmla="*/ 2771992 h 4002408"/>
              <a:gd name="connsiteX131" fmla="*/ 661717 w 4188397"/>
              <a:gd name="connsiteY131" fmla="*/ 2793459 h 4002408"/>
              <a:gd name="connsiteX132" fmla="*/ 625934 w 4188397"/>
              <a:gd name="connsiteY132" fmla="*/ 2814926 h 4002408"/>
              <a:gd name="connsiteX133" fmla="*/ 604482 w 4188397"/>
              <a:gd name="connsiteY133" fmla="*/ 2718341 h 4002408"/>
              <a:gd name="connsiteX134" fmla="*/ 583016 w 4188397"/>
              <a:gd name="connsiteY134" fmla="*/ 2632504 h 4002408"/>
              <a:gd name="connsiteX135" fmla="*/ 604482 w 4188397"/>
              <a:gd name="connsiteY135" fmla="*/ 2591370 h 4002408"/>
              <a:gd name="connsiteX136" fmla="*/ 654551 w 4188397"/>
              <a:gd name="connsiteY136" fmla="*/ 2559186 h 4002408"/>
              <a:gd name="connsiteX137" fmla="*/ 708203 w 4188397"/>
              <a:gd name="connsiteY137" fmla="*/ 2526985 h 4002408"/>
              <a:gd name="connsiteX138" fmla="*/ 743970 w 4188397"/>
              <a:gd name="connsiteY138" fmla="*/ 2485851 h 4002408"/>
              <a:gd name="connsiteX139" fmla="*/ 752920 w 4188397"/>
              <a:gd name="connsiteY139" fmla="*/ 2457249 h 4002408"/>
              <a:gd name="connsiteX140" fmla="*/ 763638 w 4188397"/>
              <a:gd name="connsiteY140" fmla="*/ 2405382 h 4002408"/>
              <a:gd name="connsiteX141" fmla="*/ 772587 w 4188397"/>
              <a:gd name="connsiteY141" fmla="*/ 2355297 h 4002408"/>
              <a:gd name="connsiteX142" fmla="*/ 776170 w 4188397"/>
              <a:gd name="connsiteY142" fmla="*/ 2324896 h 4002408"/>
              <a:gd name="connsiteX143" fmla="*/ 840540 w 4188397"/>
              <a:gd name="connsiteY143" fmla="*/ 2131757 h 4002408"/>
              <a:gd name="connsiteX144" fmla="*/ 840540 w 4188397"/>
              <a:gd name="connsiteY144" fmla="*/ 2117457 h 4002408"/>
              <a:gd name="connsiteX145" fmla="*/ 777954 w 4188397"/>
              <a:gd name="connsiteY145" fmla="*/ 2031605 h 4002408"/>
              <a:gd name="connsiteX146" fmla="*/ 622366 w 4188397"/>
              <a:gd name="connsiteY146" fmla="*/ 1918935 h 4002408"/>
              <a:gd name="connsiteX147" fmla="*/ 420278 w 4188397"/>
              <a:gd name="connsiteY147" fmla="*/ 1779448 h 4002408"/>
              <a:gd name="connsiteX148" fmla="*/ 218189 w 4188397"/>
              <a:gd name="connsiteY148" fmla="*/ 1616710 h 4002408"/>
              <a:gd name="connsiteX149" fmla="*/ 62586 w 4188397"/>
              <a:gd name="connsiteY149" fmla="*/ 1432505 h 4002408"/>
              <a:gd name="connsiteX150" fmla="*/ 0 w 4188397"/>
              <a:gd name="connsiteY150" fmla="*/ 1226833 h 4002408"/>
              <a:gd name="connsiteX151" fmla="*/ 51868 w 4188397"/>
              <a:gd name="connsiteY151" fmla="*/ 983610 h 4002408"/>
              <a:gd name="connsiteX152" fmla="*/ 189572 w 4188397"/>
              <a:gd name="connsiteY152" fmla="*/ 801204 h 4002408"/>
              <a:gd name="connsiteX153" fmla="*/ 386294 w 4188397"/>
              <a:gd name="connsiteY153" fmla="*/ 663501 h 4002408"/>
              <a:gd name="connsiteX154" fmla="*/ 615200 w 4188397"/>
              <a:gd name="connsiteY154" fmla="*/ 554398 h 4002408"/>
              <a:gd name="connsiteX155" fmla="*/ 776170 w 4188397"/>
              <a:gd name="connsiteY155" fmla="*/ 506114 h 4002408"/>
              <a:gd name="connsiteX156" fmla="*/ 962143 w 4188397"/>
              <a:gd name="connsiteY156" fmla="*/ 350526 h 4002408"/>
              <a:gd name="connsiteX157" fmla="*/ 1112380 w 4188397"/>
              <a:gd name="connsiteY157" fmla="*/ 159171 h 4002408"/>
              <a:gd name="connsiteX158" fmla="*/ 1162448 w 4188397"/>
              <a:gd name="connsiteY158" fmla="*/ 7166 h 4002408"/>
              <a:gd name="connsiteX159" fmla="*/ 1176765 w 4188397"/>
              <a:gd name="connsiteY159" fmla="*/ 0 h 400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188397" h="4002408">
                <a:moveTo>
                  <a:pt x="1176765" y="0"/>
                </a:moveTo>
                <a:cubicBezTo>
                  <a:pt x="1198231" y="0"/>
                  <a:pt x="1212517" y="14317"/>
                  <a:pt x="1219683" y="42934"/>
                </a:cubicBezTo>
                <a:cubicBezTo>
                  <a:pt x="1226833" y="71535"/>
                  <a:pt x="1230400" y="98963"/>
                  <a:pt x="1230400" y="125187"/>
                </a:cubicBezTo>
                <a:lnTo>
                  <a:pt x="1230400" y="168120"/>
                </a:lnTo>
                <a:cubicBezTo>
                  <a:pt x="1230400" y="242034"/>
                  <a:pt x="1207166" y="307608"/>
                  <a:pt x="1160665" y="364842"/>
                </a:cubicBezTo>
                <a:cubicBezTo>
                  <a:pt x="1114164" y="422061"/>
                  <a:pt x="1055740" y="475713"/>
                  <a:pt x="985394" y="525797"/>
                </a:cubicBezTo>
                <a:cubicBezTo>
                  <a:pt x="915063" y="575865"/>
                  <a:pt x="839350" y="623555"/>
                  <a:pt x="758271" y="668867"/>
                </a:cubicBezTo>
                <a:cubicBezTo>
                  <a:pt x="677207" y="714164"/>
                  <a:pt x="603278" y="761854"/>
                  <a:pt x="536515" y="811938"/>
                </a:cubicBezTo>
                <a:cubicBezTo>
                  <a:pt x="469751" y="862006"/>
                  <a:pt x="415506" y="915658"/>
                  <a:pt x="373761" y="972892"/>
                </a:cubicBezTo>
                <a:cubicBezTo>
                  <a:pt x="332048" y="1030111"/>
                  <a:pt x="315947" y="1094496"/>
                  <a:pt x="325492" y="1166031"/>
                </a:cubicBezTo>
                <a:cubicBezTo>
                  <a:pt x="327870" y="1201799"/>
                  <a:pt x="342781" y="1235783"/>
                  <a:pt x="370193" y="1267967"/>
                </a:cubicBezTo>
                <a:cubicBezTo>
                  <a:pt x="397622" y="1300152"/>
                  <a:pt x="429227" y="1329958"/>
                  <a:pt x="464979" y="1357386"/>
                </a:cubicBezTo>
                <a:cubicBezTo>
                  <a:pt x="500747" y="1384814"/>
                  <a:pt x="538314" y="1409849"/>
                  <a:pt x="577649" y="1432505"/>
                </a:cubicBezTo>
                <a:cubicBezTo>
                  <a:pt x="617000" y="1455145"/>
                  <a:pt x="650968" y="1473639"/>
                  <a:pt x="679601" y="1487940"/>
                </a:cubicBezTo>
                <a:cubicBezTo>
                  <a:pt x="686751" y="1492712"/>
                  <a:pt x="710002" y="1504634"/>
                  <a:pt x="749337" y="1523707"/>
                </a:cubicBezTo>
                <a:cubicBezTo>
                  <a:pt x="788688" y="1542780"/>
                  <a:pt x="829806" y="1563058"/>
                  <a:pt x="872740" y="1584509"/>
                </a:cubicBezTo>
                <a:cubicBezTo>
                  <a:pt x="896585" y="1596432"/>
                  <a:pt x="918052" y="1607165"/>
                  <a:pt x="937109" y="1616710"/>
                </a:cubicBezTo>
                <a:cubicBezTo>
                  <a:pt x="956182" y="1626238"/>
                  <a:pt x="975271" y="1635782"/>
                  <a:pt x="994344" y="1645311"/>
                </a:cubicBezTo>
                <a:cubicBezTo>
                  <a:pt x="1013417" y="1654855"/>
                  <a:pt x="1028312" y="1662006"/>
                  <a:pt x="1039045" y="1666778"/>
                </a:cubicBezTo>
                <a:cubicBezTo>
                  <a:pt x="1049779" y="1671550"/>
                  <a:pt x="1058713" y="1676322"/>
                  <a:pt x="1065879" y="1681079"/>
                </a:cubicBezTo>
                <a:cubicBezTo>
                  <a:pt x="1073029" y="1685851"/>
                  <a:pt x="1080180" y="1690623"/>
                  <a:pt x="1087346" y="1695395"/>
                </a:cubicBezTo>
                <a:cubicBezTo>
                  <a:pt x="1094496" y="1700167"/>
                  <a:pt x="1105230" y="1707318"/>
                  <a:pt x="1119530" y="1716846"/>
                </a:cubicBezTo>
                <a:cubicBezTo>
                  <a:pt x="1152920" y="1738313"/>
                  <a:pt x="1195838" y="1765131"/>
                  <a:pt x="1248284" y="1797331"/>
                </a:cubicBezTo>
                <a:cubicBezTo>
                  <a:pt x="1300762" y="1829516"/>
                  <a:pt x="1352020" y="1861716"/>
                  <a:pt x="1402089" y="1893901"/>
                </a:cubicBezTo>
                <a:cubicBezTo>
                  <a:pt x="1452173" y="1926086"/>
                  <a:pt x="1496890" y="1955892"/>
                  <a:pt x="1536225" y="1983320"/>
                </a:cubicBezTo>
                <a:cubicBezTo>
                  <a:pt x="1575576" y="2010748"/>
                  <a:pt x="1601205" y="2028037"/>
                  <a:pt x="1613127" y="2035188"/>
                </a:cubicBezTo>
                <a:cubicBezTo>
                  <a:pt x="1663195" y="2068562"/>
                  <a:pt x="1713264" y="2086445"/>
                  <a:pt x="1763348" y="2088839"/>
                </a:cubicBezTo>
                <a:cubicBezTo>
                  <a:pt x="1813432" y="2091217"/>
                  <a:pt x="1870651" y="2094800"/>
                  <a:pt x="1935036" y="2099573"/>
                </a:cubicBezTo>
                <a:cubicBezTo>
                  <a:pt x="1968410" y="2121024"/>
                  <a:pt x="1988093" y="2145464"/>
                  <a:pt x="1994054" y="2172892"/>
                </a:cubicBezTo>
                <a:cubicBezTo>
                  <a:pt x="2000015" y="2200304"/>
                  <a:pt x="2004772" y="2230110"/>
                  <a:pt x="2008355" y="2262311"/>
                </a:cubicBezTo>
                <a:cubicBezTo>
                  <a:pt x="2011922" y="2294495"/>
                  <a:pt x="2020277" y="2329074"/>
                  <a:pt x="2033389" y="2366031"/>
                </a:cubicBezTo>
                <a:cubicBezTo>
                  <a:pt x="2046516" y="2402988"/>
                  <a:pt x="2078091" y="2442933"/>
                  <a:pt x="2128175" y="2485851"/>
                </a:cubicBezTo>
                <a:lnTo>
                  <a:pt x="2353514" y="2711190"/>
                </a:lnTo>
                <a:cubicBezTo>
                  <a:pt x="2358271" y="2715962"/>
                  <a:pt x="2370209" y="2732657"/>
                  <a:pt x="2389282" y="2761274"/>
                </a:cubicBezTo>
                <a:cubicBezTo>
                  <a:pt x="2408355" y="2789876"/>
                  <a:pt x="2428632" y="2820887"/>
                  <a:pt x="2450099" y="2854261"/>
                </a:cubicBezTo>
                <a:cubicBezTo>
                  <a:pt x="2471550" y="2887650"/>
                  <a:pt x="2491812" y="2918646"/>
                  <a:pt x="2510885" y="2947263"/>
                </a:cubicBezTo>
                <a:cubicBezTo>
                  <a:pt x="2529958" y="2975880"/>
                  <a:pt x="2541881" y="2993764"/>
                  <a:pt x="2546653" y="3000914"/>
                </a:cubicBezTo>
                <a:cubicBezTo>
                  <a:pt x="2551425" y="3017609"/>
                  <a:pt x="2562159" y="3028327"/>
                  <a:pt x="2578838" y="3033099"/>
                </a:cubicBezTo>
                <a:cubicBezTo>
                  <a:pt x="2600304" y="2999725"/>
                  <a:pt x="2618799" y="2974675"/>
                  <a:pt x="2634288" y="2957996"/>
                </a:cubicBezTo>
                <a:cubicBezTo>
                  <a:pt x="2649794" y="2941302"/>
                  <a:pt x="2673045" y="2932946"/>
                  <a:pt x="2704040" y="2932946"/>
                </a:cubicBezTo>
                <a:cubicBezTo>
                  <a:pt x="2727885" y="2932946"/>
                  <a:pt x="2751136" y="2948452"/>
                  <a:pt x="2773776" y="2979447"/>
                </a:cubicBezTo>
                <a:cubicBezTo>
                  <a:pt x="2796432" y="3010443"/>
                  <a:pt x="2816694" y="3045616"/>
                  <a:pt x="2834578" y="3084967"/>
                </a:cubicBezTo>
                <a:cubicBezTo>
                  <a:pt x="2852462" y="3124302"/>
                  <a:pt x="2867373" y="3161274"/>
                  <a:pt x="2879295" y="3195837"/>
                </a:cubicBezTo>
                <a:cubicBezTo>
                  <a:pt x="2891218" y="3230415"/>
                  <a:pt x="2898368" y="3251288"/>
                  <a:pt x="2900762" y="3258438"/>
                </a:cubicBezTo>
                <a:cubicBezTo>
                  <a:pt x="2941302" y="3272739"/>
                  <a:pt x="2988382" y="3282878"/>
                  <a:pt x="3042033" y="3288839"/>
                </a:cubicBezTo>
                <a:cubicBezTo>
                  <a:pt x="3095700" y="3294800"/>
                  <a:pt x="3149946" y="3298383"/>
                  <a:pt x="3204787" y="3299572"/>
                </a:cubicBezTo>
                <a:cubicBezTo>
                  <a:pt x="3259628" y="3300762"/>
                  <a:pt x="3311480" y="3300167"/>
                  <a:pt x="3360375" y="3297789"/>
                </a:cubicBezTo>
                <a:cubicBezTo>
                  <a:pt x="3409270" y="3295395"/>
                  <a:pt x="3449184" y="3293017"/>
                  <a:pt x="3480195" y="3290623"/>
                </a:cubicBezTo>
                <a:cubicBezTo>
                  <a:pt x="3482573" y="3295395"/>
                  <a:pt x="3490334" y="3302545"/>
                  <a:pt x="3503445" y="3312090"/>
                </a:cubicBezTo>
                <a:cubicBezTo>
                  <a:pt x="3516557" y="3321634"/>
                  <a:pt x="3530263" y="3331757"/>
                  <a:pt x="3544580" y="3342491"/>
                </a:cubicBezTo>
                <a:cubicBezTo>
                  <a:pt x="3558880" y="3353224"/>
                  <a:pt x="3571992" y="3362753"/>
                  <a:pt x="3583915" y="3371108"/>
                </a:cubicBezTo>
                <a:cubicBezTo>
                  <a:pt x="3595853" y="3379447"/>
                  <a:pt x="3604177" y="3384814"/>
                  <a:pt x="3608949" y="3387208"/>
                </a:cubicBezTo>
                <a:lnTo>
                  <a:pt x="3623265" y="3387208"/>
                </a:lnTo>
                <a:lnTo>
                  <a:pt x="3641149" y="3387208"/>
                </a:lnTo>
                <a:lnTo>
                  <a:pt x="4059627" y="3290623"/>
                </a:lnTo>
                <a:lnTo>
                  <a:pt x="4077511" y="3290623"/>
                </a:lnTo>
                <a:lnTo>
                  <a:pt x="4091812" y="3290623"/>
                </a:lnTo>
                <a:lnTo>
                  <a:pt x="4188397" y="3387208"/>
                </a:lnTo>
                <a:cubicBezTo>
                  <a:pt x="4150236" y="3434898"/>
                  <a:pt x="4104924" y="3468272"/>
                  <a:pt x="4052477" y="3487345"/>
                </a:cubicBezTo>
                <a:cubicBezTo>
                  <a:pt x="4000030" y="3506433"/>
                  <a:pt x="3948757" y="3526695"/>
                  <a:pt x="3898673" y="3548162"/>
                </a:cubicBezTo>
                <a:cubicBezTo>
                  <a:pt x="3886750" y="3552919"/>
                  <a:pt x="3870071" y="3560679"/>
                  <a:pt x="3848589" y="3571397"/>
                </a:cubicBezTo>
                <a:cubicBezTo>
                  <a:pt x="3827138" y="3582131"/>
                  <a:pt x="3809254" y="3591080"/>
                  <a:pt x="3794953" y="3598231"/>
                </a:cubicBezTo>
                <a:cubicBezTo>
                  <a:pt x="3780652" y="3605381"/>
                  <a:pt x="3772297" y="3610153"/>
                  <a:pt x="3769903" y="3612531"/>
                </a:cubicBezTo>
                <a:lnTo>
                  <a:pt x="3769903" y="3662616"/>
                </a:lnTo>
                <a:lnTo>
                  <a:pt x="4188397" y="3662616"/>
                </a:lnTo>
                <a:cubicBezTo>
                  <a:pt x="4188397" y="3672144"/>
                  <a:pt x="4185409" y="3684067"/>
                  <a:pt x="4179447" y="3698383"/>
                </a:cubicBezTo>
                <a:cubicBezTo>
                  <a:pt x="4173486" y="3712684"/>
                  <a:pt x="4166336" y="3727000"/>
                  <a:pt x="4157981" y="3741301"/>
                </a:cubicBezTo>
                <a:cubicBezTo>
                  <a:pt x="4149641" y="3755602"/>
                  <a:pt x="4139518" y="3767525"/>
                  <a:pt x="4127595" y="3777069"/>
                </a:cubicBezTo>
                <a:cubicBezTo>
                  <a:pt x="4115657" y="3786613"/>
                  <a:pt x="4103735" y="3791370"/>
                  <a:pt x="4091812" y="3791370"/>
                </a:cubicBezTo>
                <a:lnTo>
                  <a:pt x="3383610" y="3791370"/>
                </a:lnTo>
                <a:cubicBezTo>
                  <a:pt x="3352614" y="3817609"/>
                  <a:pt x="3326985" y="3832504"/>
                  <a:pt x="3306723" y="3836087"/>
                </a:cubicBezTo>
                <a:cubicBezTo>
                  <a:pt x="3286445" y="3839654"/>
                  <a:pt x="3259628" y="3841454"/>
                  <a:pt x="3226238" y="3841454"/>
                </a:cubicBezTo>
                <a:cubicBezTo>
                  <a:pt x="3216710" y="3841454"/>
                  <a:pt x="3203598" y="3840859"/>
                  <a:pt x="3186903" y="3839654"/>
                </a:cubicBezTo>
                <a:cubicBezTo>
                  <a:pt x="3170208" y="3838465"/>
                  <a:pt x="3160664" y="3837871"/>
                  <a:pt x="3158286" y="3837871"/>
                </a:cubicBezTo>
                <a:cubicBezTo>
                  <a:pt x="3153514" y="3837871"/>
                  <a:pt x="3137429" y="3832504"/>
                  <a:pt x="3110001" y="3821771"/>
                </a:cubicBezTo>
                <a:cubicBezTo>
                  <a:pt x="3082573" y="3811053"/>
                  <a:pt x="3066473" y="3805686"/>
                  <a:pt x="3061716" y="3805686"/>
                </a:cubicBezTo>
                <a:cubicBezTo>
                  <a:pt x="3056944" y="3805686"/>
                  <a:pt x="3046211" y="3811053"/>
                  <a:pt x="3029532" y="3821771"/>
                </a:cubicBezTo>
                <a:cubicBezTo>
                  <a:pt x="3012821" y="3832504"/>
                  <a:pt x="3002104" y="3837871"/>
                  <a:pt x="2997332" y="3837871"/>
                </a:cubicBezTo>
                <a:cubicBezTo>
                  <a:pt x="2994938" y="3837871"/>
                  <a:pt x="2986004" y="3838465"/>
                  <a:pt x="2970498" y="3839654"/>
                </a:cubicBezTo>
                <a:cubicBezTo>
                  <a:pt x="2955008" y="3840859"/>
                  <a:pt x="2943664" y="3841454"/>
                  <a:pt x="2936514" y="3841454"/>
                </a:cubicBezTo>
                <a:cubicBezTo>
                  <a:pt x="2926985" y="3841454"/>
                  <a:pt x="2913874" y="3840859"/>
                  <a:pt x="2897179" y="3839654"/>
                </a:cubicBezTo>
                <a:cubicBezTo>
                  <a:pt x="2880484" y="3838465"/>
                  <a:pt x="2870940" y="3837871"/>
                  <a:pt x="2868562" y="3837871"/>
                </a:cubicBezTo>
                <a:lnTo>
                  <a:pt x="2739808" y="3805686"/>
                </a:lnTo>
                <a:cubicBezTo>
                  <a:pt x="2725491" y="3803292"/>
                  <a:pt x="2690318" y="3797926"/>
                  <a:pt x="2634288" y="3789586"/>
                </a:cubicBezTo>
                <a:cubicBezTo>
                  <a:pt x="2578243" y="3781246"/>
                  <a:pt x="2516268" y="3771702"/>
                  <a:pt x="2448300" y="3760969"/>
                </a:cubicBezTo>
                <a:cubicBezTo>
                  <a:pt x="2380348" y="3750235"/>
                  <a:pt x="2312974" y="3740112"/>
                  <a:pt x="2246211" y="3730568"/>
                </a:cubicBezTo>
                <a:cubicBezTo>
                  <a:pt x="2179448" y="3721039"/>
                  <a:pt x="2129364" y="3713873"/>
                  <a:pt x="2095975" y="3709117"/>
                </a:cubicBezTo>
                <a:cubicBezTo>
                  <a:pt x="2091218" y="3709117"/>
                  <a:pt x="2088245" y="3709711"/>
                  <a:pt x="2087040" y="3710900"/>
                </a:cubicBezTo>
                <a:cubicBezTo>
                  <a:pt x="2085851" y="3712089"/>
                  <a:pt x="2082879" y="3712684"/>
                  <a:pt x="2078091" y="3712684"/>
                </a:cubicBezTo>
                <a:cubicBezTo>
                  <a:pt x="2078091" y="3743679"/>
                  <a:pt x="2094207" y="3766335"/>
                  <a:pt x="2126391" y="3780652"/>
                </a:cubicBezTo>
                <a:cubicBezTo>
                  <a:pt x="2158576" y="3794953"/>
                  <a:pt x="2191371" y="3814026"/>
                  <a:pt x="2224744" y="3837871"/>
                </a:cubicBezTo>
                <a:cubicBezTo>
                  <a:pt x="2208050" y="3842643"/>
                  <a:pt x="2197332" y="3853376"/>
                  <a:pt x="2192560" y="3870071"/>
                </a:cubicBezTo>
                <a:cubicBezTo>
                  <a:pt x="2192560" y="3870071"/>
                  <a:pt x="2191965" y="3872449"/>
                  <a:pt x="2190776" y="3877221"/>
                </a:cubicBezTo>
                <a:cubicBezTo>
                  <a:pt x="2189571" y="3881994"/>
                  <a:pt x="2188977" y="3885561"/>
                  <a:pt x="2188977" y="3887955"/>
                </a:cubicBezTo>
                <a:cubicBezTo>
                  <a:pt x="2188977" y="3892711"/>
                  <a:pt x="2189571" y="3896294"/>
                  <a:pt x="2190776" y="3898673"/>
                </a:cubicBezTo>
                <a:cubicBezTo>
                  <a:pt x="2191965" y="3901066"/>
                  <a:pt x="2192560" y="3902256"/>
                  <a:pt x="2192560" y="3902256"/>
                </a:cubicBezTo>
                <a:cubicBezTo>
                  <a:pt x="2197332" y="3907028"/>
                  <a:pt x="2208050" y="3913584"/>
                  <a:pt x="2224744" y="3921923"/>
                </a:cubicBezTo>
                <a:cubicBezTo>
                  <a:pt x="2241439" y="3930278"/>
                  <a:pt x="2252172" y="3934440"/>
                  <a:pt x="2256945" y="3934440"/>
                </a:cubicBezTo>
                <a:cubicBezTo>
                  <a:pt x="2254551" y="3941606"/>
                  <a:pt x="2242034" y="3949351"/>
                  <a:pt x="2219378" y="3957691"/>
                </a:cubicBezTo>
                <a:cubicBezTo>
                  <a:pt x="2196737" y="3966046"/>
                  <a:pt x="2172298" y="3973196"/>
                  <a:pt x="2146059" y="3979158"/>
                </a:cubicBezTo>
                <a:cubicBezTo>
                  <a:pt x="2119835" y="3985119"/>
                  <a:pt x="2095396" y="3989891"/>
                  <a:pt x="2072740" y="3993458"/>
                </a:cubicBezTo>
                <a:cubicBezTo>
                  <a:pt x="2050084" y="3997041"/>
                  <a:pt x="2036377" y="3998825"/>
                  <a:pt x="2031605" y="3998825"/>
                </a:cubicBezTo>
                <a:cubicBezTo>
                  <a:pt x="2022061" y="3996447"/>
                  <a:pt x="2013127" y="3987497"/>
                  <a:pt x="2004772" y="3972007"/>
                </a:cubicBezTo>
                <a:cubicBezTo>
                  <a:pt x="1996432" y="3956502"/>
                  <a:pt x="1994649" y="3943985"/>
                  <a:pt x="1999405" y="3934440"/>
                </a:cubicBezTo>
                <a:cubicBezTo>
                  <a:pt x="1999405" y="3941606"/>
                  <a:pt x="1995243" y="3952919"/>
                  <a:pt x="1986888" y="3968424"/>
                </a:cubicBezTo>
                <a:cubicBezTo>
                  <a:pt x="1978548" y="3983930"/>
                  <a:pt x="1971993" y="3994053"/>
                  <a:pt x="1967220" y="3998825"/>
                </a:cubicBezTo>
                <a:cubicBezTo>
                  <a:pt x="1967220" y="3998825"/>
                  <a:pt x="1965437" y="3999420"/>
                  <a:pt x="1961854" y="4000609"/>
                </a:cubicBezTo>
                <a:cubicBezTo>
                  <a:pt x="1958286" y="4001814"/>
                  <a:pt x="1954109" y="4002408"/>
                  <a:pt x="1949337" y="4002408"/>
                </a:cubicBezTo>
                <a:cubicBezTo>
                  <a:pt x="1930264" y="4002408"/>
                  <a:pt x="1915963" y="3994648"/>
                  <a:pt x="1906419" y="3979158"/>
                </a:cubicBezTo>
                <a:cubicBezTo>
                  <a:pt x="1896874" y="3963652"/>
                  <a:pt x="1878990" y="3955907"/>
                  <a:pt x="1852767" y="3955907"/>
                </a:cubicBezTo>
                <a:cubicBezTo>
                  <a:pt x="1852767" y="3848604"/>
                  <a:pt x="1846806" y="3762768"/>
                  <a:pt x="1834883" y="3698383"/>
                </a:cubicBezTo>
                <a:cubicBezTo>
                  <a:pt x="1822961" y="3633998"/>
                  <a:pt x="1805671" y="3582131"/>
                  <a:pt x="1783016" y="3542796"/>
                </a:cubicBezTo>
                <a:cubicBezTo>
                  <a:pt x="1760360" y="3503445"/>
                  <a:pt x="1733542" y="3471855"/>
                  <a:pt x="1702546" y="3448010"/>
                </a:cubicBezTo>
                <a:cubicBezTo>
                  <a:pt x="1671551" y="3424165"/>
                  <a:pt x="1636378" y="3399725"/>
                  <a:pt x="1597027" y="3374675"/>
                </a:cubicBezTo>
                <a:cubicBezTo>
                  <a:pt x="1557692" y="3349641"/>
                  <a:pt x="1514774" y="3318645"/>
                  <a:pt x="1468257" y="3281689"/>
                </a:cubicBezTo>
                <a:cubicBezTo>
                  <a:pt x="1421772" y="3244732"/>
                  <a:pt x="1373487" y="3194053"/>
                  <a:pt x="1323403" y="3129668"/>
                </a:cubicBezTo>
                <a:cubicBezTo>
                  <a:pt x="1287635" y="3086750"/>
                  <a:pt x="1263790" y="3042643"/>
                  <a:pt x="1251867" y="2997331"/>
                </a:cubicBezTo>
                <a:cubicBezTo>
                  <a:pt x="1239945" y="2952035"/>
                  <a:pt x="1226833" y="2909696"/>
                  <a:pt x="1212517" y="2870361"/>
                </a:cubicBezTo>
                <a:cubicBezTo>
                  <a:pt x="1198231" y="2831010"/>
                  <a:pt x="1176765" y="2797636"/>
                  <a:pt x="1148132" y="2770208"/>
                </a:cubicBezTo>
                <a:cubicBezTo>
                  <a:pt x="1119530" y="2742780"/>
                  <a:pt x="1070635" y="2723113"/>
                  <a:pt x="1001494" y="2711190"/>
                </a:cubicBezTo>
                <a:cubicBezTo>
                  <a:pt x="999116" y="2715962"/>
                  <a:pt x="993155" y="2723113"/>
                  <a:pt x="983610" y="2732657"/>
                </a:cubicBezTo>
                <a:cubicBezTo>
                  <a:pt x="974066" y="2742186"/>
                  <a:pt x="963943" y="2752325"/>
                  <a:pt x="953209" y="2763058"/>
                </a:cubicBezTo>
                <a:cubicBezTo>
                  <a:pt x="942476" y="2773791"/>
                  <a:pt x="932337" y="2783320"/>
                  <a:pt x="922793" y="2791675"/>
                </a:cubicBezTo>
                <a:cubicBezTo>
                  <a:pt x="913264" y="2800015"/>
                  <a:pt x="907303" y="2805381"/>
                  <a:pt x="904925" y="2807760"/>
                </a:cubicBezTo>
                <a:cubicBezTo>
                  <a:pt x="895380" y="2812532"/>
                  <a:pt x="878701" y="2810154"/>
                  <a:pt x="854856" y="2800609"/>
                </a:cubicBezTo>
                <a:cubicBezTo>
                  <a:pt x="831011" y="2791081"/>
                  <a:pt x="815505" y="2786308"/>
                  <a:pt x="808339" y="2786308"/>
                </a:cubicBezTo>
                <a:lnTo>
                  <a:pt x="808339" y="2879295"/>
                </a:lnTo>
                <a:cubicBezTo>
                  <a:pt x="774965" y="2879295"/>
                  <a:pt x="754703" y="2866778"/>
                  <a:pt x="747537" y="2841744"/>
                </a:cubicBezTo>
                <a:cubicBezTo>
                  <a:pt x="740387" y="2816709"/>
                  <a:pt x="728480" y="2794648"/>
                  <a:pt x="711770" y="2775575"/>
                </a:cubicBezTo>
                <a:cubicBezTo>
                  <a:pt x="711770" y="2775575"/>
                  <a:pt x="710002" y="2774980"/>
                  <a:pt x="706419" y="2773791"/>
                </a:cubicBezTo>
                <a:cubicBezTo>
                  <a:pt x="702836" y="2772587"/>
                  <a:pt x="698658" y="2771992"/>
                  <a:pt x="693886" y="2771992"/>
                </a:cubicBezTo>
                <a:cubicBezTo>
                  <a:pt x="677207" y="2771992"/>
                  <a:pt x="666458" y="2779158"/>
                  <a:pt x="661717" y="2793459"/>
                </a:cubicBezTo>
                <a:cubicBezTo>
                  <a:pt x="656929" y="2807760"/>
                  <a:pt x="645007" y="2814926"/>
                  <a:pt x="625934" y="2814926"/>
                </a:cubicBezTo>
                <a:cubicBezTo>
                  <a:pt x="625934" y="2774386"/>
                  <a:pt x="618783" y="2742186"/>
                  <a:pt x="604482" y="2718341"/>
                </a:cubicBezTo>
                <a:cubicBezTo>
                  <a:pt x="590166" y="2694495"/>
                  <a:pt x="583016" y="2665894"/>
                  <a:pt x="583016" y="2632504"/>
                </a:cubicBezTo>
                <a:cubicBezTo>
                  <a:pt x="583016" y="2615810"/>
                  <a:pt x="590166" y="2602104"/>
                  <a:pt x="604482" y="2591370"/>
                </a:cubicBezTo>
                <a:cubicBezTo>
                  <a:pt x="618783" y="2580637"/>
                  <a:pt x="635462" y="2569903"/>
                  <a:pt x="654551" y="2559186"/>
                </a:cubicBezTo>
                <a:cubicBezTo>
                  <a:pt x="673624" y="2548452"/>
                  <a:pt x="691508" y="2537719"/>
                  <a:pt x="708203" y="2526985"/>
                </a:cubicBezTo>
                <a:cubicBezTo>
                  <a:pt x="724897" y="2516252"/>
                  <a:pt x="736820" y="2502546"/>
                  <a:pt x="743970" y="2485851"/>
                </a:cubicBezTo>
                <a:cubicBezTo>
                  <a:pt x="746348" y="2483473"/>
                  <a:pt x="749337" y="2473928"/>
                  <a:pt x="752920" y="2457249"/>
                </a:cubicBezTo>
                <a:cubicBezTo>
                  <a:pt x="756487" y="2440555"/>
                  <a:pt x="760055" y="2423265"/>
                  <a:pt x="763638" y="2405382"/>
                </a:cubicBezTo>
                <a:cubicBezTo>
                  <a:pt x="767220" y="2387498"/>
                  <a:pt x="770209" y="2370803"/>
                  <a:pt x="772587" y="2355297"/>
                </a:cubicBezTo>
                <a:cubicBezTo>
                  <a:pt x="774965" y="2339807"/>
                  <a:pt x="776170" y="2329668"/>
                  <a:pt x="776170" y="2324896"/>
                </a:cubicBezTo>
                <a:lnTo>
                  <a:pt x="840540" y="2131757"/>
                </a:lnTo>
                <a:lnTo>
                  <a:pt x="840540" y="2117457"/>
                </a:lnTo>
                <a:cubicBezTo>
                  <a:pt x="840540" y="2093611"/>
                  <a:pt x="819683" y="2064994"/>
                  <a:pt x="777954" y="2031605"/>
                </a:cubicBezTo>
                <a:cubicBezTo>
                  <a:pt x="736210" y="1998231"/>
                  <a:pt x="684357" y="1960664"/>
                  <a:pt x="622366" y="1918935"/>
                </a:cubicBezTo>
                <a:cubicBezTo>
                  <a:pt x="560360" y="1877206"/>
                  <a:pt x="493002" y="1830705"/>
                  <a:pt x="420278" y="1779448"/>
                </a:cubicBezTo>
                <a:cubicBezTo>
                  <a:pt x="347553" y="1728174"/>
                  <a:pt x="280180" y="1673928"/>
                  <a:pt x="218189" y="1616710"/>
                </a:cubicBezTo>
                <a:cubicBezTo>
                  <a:pt x="156182" y="1559475"/>
                  <a:pt x="104330" y="1498079"/>
                  <a:pt x="62586" y="1432505"/>
                </a:cubicBezTo>
                <a:cubicBezTo>
                  <a:pt x="20857" y="1366931"/>
                  <a:pt x="0" y="1298368"/>
                  <a:pt x="0" y="1226833"/>
                </a:cubicBezTo>
                <a:cubicBezTo>
                  <a:pt x="0" y="1133846"/>
                  <a:pt x="17289" y="1052767"/>
                  <a:pt x="51868" y="983610"/>
                </a:cubicBezTo>
                <a:cubicBezTo>
                  <a:pt x="86446" y="914468"/>
                  <a:pt x="132337" y="853667"/>
                  <a:pt x="189572" y="801204"/>
                </a:cubicBezTo>
                <a:cubicBezTo>
                  <a:pt x="246791" y="748742"/>
                  <a:pt x="312380" y="702836"/>
                  <a:pt x="386294" y="663501"/>
                </a:cubicBezTo>
                <a:cubicBezTo>
                  <a:pt x="460207" y="624150"/>
                  <a:pt x="536515" y="587788"/>
                  <a:pt x="615200" y="554398"/>
                </a:cubicBezTo>
                <a:cubicBezTo>
                  <a:pt x="658134" y="563943"/>
                  <a:pt x="711770" y="547842"/>
                  <a:pt x="776170" y="506114"/>
                </a:cubicBezTo>
                <a:cubicBezTo>
                  <a:pt x="840540" y="464385"/>
                  <a:pt x="902546" y="412533"/>
                  <a:pt x="962143" y="350526"/>
                </a:cubicBezTo>
                <a:cubicBezTo>
                  <a:pt x="1021756" y="288535"/>
                  <a:pt x="1071840" y="224745"/>
                  <a:pt x="1112380" y="159171"/>
                </a:cubicBezTo>
                <a:cubicBezTo>
                  <a:pt x="1152920" y="93597"/>
                  <a:pt x="1169599" y="42934"/>
                  <a:pt x="1162448" y="7166"/>
                </a:cubicBezTo>
                <a:cubicBezTo>
                  <a:pt x="1167221" y="2394"/>
                  <a:pt x="1171992" y="0"/>
                  <a:pt x="11767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643857" y="1636591"/>
            <a:ext cx="3949914" cy="4227118"/>
          </a:xfrm>
          <a:custGeom>
            <a:avLst/>
            <a:gdLst>
              <a:gd name="connsiteX0" fmla="*/ 2973459 w 3949914"/>
              <a:gd name="connsiteY0" fmla="*/ 0 h 4227118"/>
              <a:gd name="connsiteX1" fmla="*/ 3105764 w 3949914"/>
              <a:gd name="connsiteY1" fmla="*/ 69308 h 4227118"/>
              <a:gd name="connsiteX2" fmla="*/ 3206543 w 3949914"/>
              <a:gd name="connsiteY2" fmla="*/ 182708 h 4227118"/>
              <a:gd name="connsiteX3" fmla="*/ 3206543 w 3949914"/>
              <a:gd name="connsiteY3" fmla="*/ 176398 h 4227118"/>
              <a:gd name="connsiteX4" fmla="*/ 3225447 w 3949914"/>
              <a:gd name="connsiteY4" fmla="*/ 138588 h 4227118"/>
              <a:gd name="connsiteX5" fmla="*/ 3288444 w 3949914"/>
              <a:gd name="connsiteY5" fmla="*/ 59856 h 4227118"/>
              <a:gd name="connsiteX6" fmla="*/ 3370319 w 3949914"/>
              <a:gd name="connsiteY6" fmla="*/ 25215 h 4227118"/>
              <a:gd name="connsiteX7" fmla="*/ 3439626 w 3949914"/>
              <a:gd name="connsiteY7" fmla="*/ 53545 h 4227118"/>
              <a:gd name="connsiteX8" fmla="*/ 3493171 w 3949914"/>
              <a:gd name="connsiteY8" fmla="*/ 122853 h 4227118"/>
              <a:gd name="connsiteX9" fmla="*/ 3527839 w 3949914"/>
              <a:gd name="connsiteY9" fmla="*/ 207896 h 4227118"/>
              <a:gd name="connsiteX10" fmla="*/ 3546744 w 3949914"/>
              <a:gd name="connsiteY10" fmla="*/ 277204 h 4227118"/>
              <a:gd name="connsiteX11" fmla="*/ 3546744 w 3949914"/>
              <a:gd name="connsiteY11" fmla="*/ 302392 h 4227118"/>
              <a:gd name="connsiteX12" fmla="*/ 3546744 w 3949914"/>
              <a:gd name="connsiteY12" fmla="*/ 352795 h 4227118"/>
              <a:gd name="connsiteX13" fmla="*/ 3546744 w 3949914"/>
              <a:gd name="connsiteY13" fmla="*/ 365389 h 4227118"/>
              <a:gd name="connsiteX14" fmla="*/ 3512076 w 3949914"/>
              <a:gd name="connsiteY14" fmla="*/ 670922 h 4227118"/>
              <a:gd name="connsiteX15" fmla="*/ 3427033 w 3949914"/>
              <a:gd name="connsiteY15" fmla="*/ 963862 h 4227118"/>
              <a:gd name="connsiteX16" fmla="*/ 3420749 w 3949914"/>
              <a:gd name="connsiteY16" fmla="*/ 995360 h 4227118"/>
              <a:gd name="connsiteX17" fmla="*/ 3420749 w 3949914"/>
              <a:gd name="connsiteY17" fmla="*/ 1020548 h 4227118"/>
              <a:gd name="connsiteX18" fmla="*/ 3420749 w 3949914"/>
              <a:gd name="connsiteY18" fmla="*/ 1039452 h 4227118"/>
              <a:gd name="connsiteX19" fmla="*/ 3445937 w 3949914"/>
              <a:gd name="connsiteY19" fmla="*/ 1193804 h 4227118"/>
              <a:gd name="connsiteX20" fmla="*/ 3540405 w 3949914"/>
              <a:gd name="connsiteY20" fmla="*/ 1310345 h 4227118"/>
              <a:gd name="connsiteX21" fmla="*/ 3675879 w 3949914"/>
              <a:gd name="connsiteY21" fmla="*/ 1357580 h 4227118"/>
              <a:gd name="connsiteX22" fmla="*/ 3792421 w 3949914"/>
              <a:gd name="connsiteY22" fmla="*/ 1448934 h 4227118"/>
              <a:gd name="connsiteX23" fmla="*/ 3808157 w 3949914"/>
              <a:gd name="connsiteY23" fmla="*/ 1515072 h 4227118"/>
              <a:gd name="connsiteX24" fmla="*/ 3823920 w 3949914"/>
              <a:gd name="connsiteY24" fmla="*/ 1581239 h 4227118"/>
              <a:gd name="connsiteX25" fmla="*/ 3842825 w 3949914"/>
              <a:gd name="connsiteY25" fmla="*/ 1612737 h 4227118"/>
              <a:gd name="connsiteX26" fmla="*/ 3861729 w 3949914"/>
              <a:gd name="connsiteY26" fmla="*/ 1653688 h 4227118"/>
              <a:gd name="connsiteX27" fmla="*/ 3886917 w 3949914"/>
              <a:gd name="connsiteY27" fmla="*/ 1688328 h 4227118"/>
              <a:gd name="connsiteX28" fmla="*/ 3931009 w 3949914"/>
              <a:gd name="connsiteY28" fmla="*/ 1858415 h 4227118"/>
              <a:gd name="connsiteX29" fmla="*/ 3949914 w 3949914"/>
              <a:gd name="connsiteY29" fmla="*/ 2034812 h 4227118"/>
              <a:gd name="connsiteX30" fmla="*/ 3908963 w 3949914"/>
              <a:gd name="connsiteY30" fmla="*/ 2113545 h 4227118"/>
              <a:gd name="connsiteX31" fmla="*/ 3836514 w 3949914"/>
              <a:gd name="connsiteY31" fmla="*/ 2167118 h 4227118"/>
              <a:gd name="connsiteX32" fmla="*/ 3704236 w 3949914"/>
              <a:gd name="connsiteY32" fmla="*/ 2236398 h 4227118"/>
              <a:gd name="connsiteX33" fmla="*/ 3653833 w 3949914"/>
              <a:gd name="connsiteY33" fmla="*/ 2230115 h 4227118"/>
              <a:gd name="connsiteX34" fmla="*/ 3609713 w 3949914"/>
              <a:gd name="connsiteY34" fmla="*/ 2198616 h 4227118"/>
              <a:gd name="connsiteX35" fmla="*/ 3581384 w 3949914"/>
              <a:gd name="connsiteY35" fmla="*/ 2226946 h 4227118"/>
              <a:gd name="connsiteX36" fmla="*/ 3553027 w 3949914"/>
              <a:gd name="connsiteY36" fmla="*/ 2242709 h 4227118"/>
              <a:gd name="connsiteX37" fmla="*/ 3534122 w 3949914"/>
              <a:gd name="connsiteY37" fmla="*/ 2230115 h 4227118"/>
              <a:gd name="connsiteX38" fmla="*/ 3483746 w 3949914"/>
              <a:gd name="connsiteY38" fmla="*/ 2248992 h 4227118"/>
              <a:gd name="connsiteX39" fmla="*/ 3471125 w 3949914"/>
              <a:gd name="connsiteY39" fmla="*/ 2305706 h 4227118"/>
              <a:gd name="connsiteX40" fmla="*/ 3455362 w 3949914"/>
              <a:gd name="connsiteY40" fmla="*/ 2356109 h 4227118"/>
              <a:gd name="connsiteX41" fmla="*/ 3439626 w 3949914"/>
              <a:gd name="connsiteY41" fmla="*/ 2406485 h 4227118"/>
              <a:gd name="connsiteX42" fmla="*/ 3404986 w 3949914"/>
              <a:gd name="connsiteY42" fmla="*/ 2513602 h 4227118"/>
              <a:gd name="connsiteX43" fmla="*/ 3364035 w 3949914"/>
              <a:gd name="connsiteY43" fmla="*/ 2620691 h 4227118"/>
              <a:gd name="connsiteX44" fmla="*/ 3332537 w 3949914"/>
              <a:gd name="connsiteY44" fmla="*/ 2674236 h 4227118"/>
              <a:gd name="connsiteX45" fmla="*/ 3301038 w 3949914"/>
              <a:gd name="connsiteY45" fmla="*/ 2727781 h 4227118"/>
              <a:gd name="connsiteX46" fmla="*/ 3294755 w 3949914"/>
              <a:gd name="connsiteY46" fmla="*/ 2734092 h 4227118"/>
              <a:gd name="connsiteX47" fmla="*/ 3288444 w 3949914"/>
              <a:gd name="connsiteY47" fmla="*/ 2734092 h 4227118"/>
              <a:gd name="connsiteX48" fmla="*/ 3278992 w 3949914"/>
              <a:gd name="connsiteY48" fmla="*/ 2737233 h 4227118"/>
              <a:gd name="connsiteX49" fmla="*/ 3263229 w 3949914"/>
              <a:gd name="connsiteY49" fmla="*/ 2740375 h 4227118"/>
              <a:gd name="connsiteX50" fmla="*/ 3222278 w 3949914"/>
              <a:gd name="connsiteY50" fmla="*/ 2778184 h 4227118"/>
              <a:gd name="connsiteX51" fmla="*/ 3193949 w 3949914"/>
              <a:gd name="connsiteY51" fmla="*/ 2822277 h 4227118"/>
              <a:gd name="connsiteX52" fmla="*/ 3168733 w 3949914"/>
              <a:gd name="connsiteY52" fmla="*/ 2888415 h 4227118"/>
              <a:gd name="connsiteX53" fmla="*/ 3124641 w 3949914"/>
              <a:gd name="connsiteY53" fmla="*/ 2941960 h 4227118"/>
              <a:gd name="connsiteX54" fmla="*/ 3124641 w 3949914"/>
              <a:gd name="connsiteY54" fmla="*/ 2935677 h 4227118"/>
              <a:gd name="connsiteX55" fmla="*/ 3112047 w 3949914"/>
              <a:gd name="connsiteY55" fmla="*/ 2923083 h 4227118"/>
              <a:gd name="connsiteX56" fmla="*/ 3105764 w 3949914"/>
              <a:gd name="connsiteY56" fmla="*/ 2923083 h 4227118"/>
              <a:gd name="connsiteX57" fmla="*/ 3096311 w 3949914"/>
              <a:gd name="connsiteY57" fmla="*/ 2935677 h 4227118"/>
              <a:gd name="connsiteX58" fmla="*/ 3093142 w 3949914"/>
              <a:gd name="connsiteY58" fmla="*/ 2954582 h 4227118"/>
              <a:gd name="connsiteX59" fmla="*/ 3086859 w 3949914"/>
              <a:gd name="connsiteY59" fmla="*/ 2998674 h 4227118"/>
              <a:gd name="connsiteX60" fmla="*/ 3080548 w 3949914"/>
              <a:gd name="connsiteY60" fmla="*/ 3042767 h 4227118"/>
              <a:gd name="connsiteX61" fmla="*/ 3055361 w 3949914"/>
              <a:gd name="connsiteY61" fmla="*/ 3074265 h 4227118"/>
              <a:gd name="connsiteX62" fmla="*/ 3042767 w 3949914"/>
              <a:gd name="connsiteY62" fmla="*/ 3093170 h 4227118"/>
              <a:gd name="connsiteX63" fmla="*/ 3020693 w 3949914"/>
              <a:gd name="connsiteY63" fmla="*/ 3115216 h 4227118"/>
              <a:gd name="connsiteX64" fmla="*/ 3011268 w 3949914"/>
              <a:gd name="connsiteY64" fmla="*/ 3130952 h 4227118"/>
              <a:gd name="connsiteX65" fmla="*/ 2998647 w 3949914"/>
              <a:gd name="connsiteY65" fmla="*/ 3175072 h 4227118"/>
              <a:gd name="connsiteX66" fmla="*/ 2992363 w 3949914"/>
              <a:gd name="connsiteY66" fmla="*/ 3219164 h 4227118"/>
              <a:gd name="connsiteX67" fmla="*/ 2973459 w 3949914"/>
              <a:gd name="connsiteY67" fmla="*/ 3253804 h 4227118"/>
              <a:gd name="connsiteX68" fmla="*/ 2948271 w 3949914"/>
              <a:gd name="connsiteY68" fmla="*/ 3275851 h 4227118"/>
              <a:gd name="connsiteX69" fmla="*/ 2941960 w 3949914"/>
              <a:gd name="connsiteY69" fmla="*/ 3275851 h 4227118"/>
              <a:gd name="connsiteX70" fmla="*/ 2935649 w 3949914"/>
              <a:gd name="connsiteY70" fmla="*/ 3269567 h 4227118"/>
              <a:gd name="connsiteX71" fmla="*/ 2901009 w 3949914"/>
              <a:gd name="connsiteY71" fmla="*/ 3319943 h 4227118"/>
              <a:gd name="connsiteX72" fmla="*/ 2878963 w 3949914"/>
              <a:gd name="connsiteY72" fmla="*/ 3376657 h 4227118"/>
              <a:gd name="connsiteX73" fmla="*/ 2878963 w 3949914"/>
              <a:gd name="connsiteY73" fmla="*/ 3382940 h 4227118"/>
              <a:gd name="connsiteX74" fmla="*/ 2878963 w 3949914"/>
              <a:gd name="connsiteY74" fmla="*/ 3414439 h 4227118"/>
              <a:gd name="connsiteX75" fmla="*/ 2878963 w 3949914"/>
              <a:gd name="connsiteY75" fmla="*/ 3427060 h 4227118"/>
              <a:gd name="connsiteX76" fmla="*/ 2878963 w 3949914"/>
              <a:gd name="connsiteY76" fmla="*/ 3452248 h 4227118"/>
              <a:gd name="connsiteX77" fmla="*/ 2882105 w 3949914"/>
              <a:gd name="connsiteY77" fmla="*/ 3493199 h 4227118"/>
              <a:gd name="connsiteX78" fmla="*/ 2891557 w 3949914"/>
              <a:gd name="connsiteY78" fmla="*/ 3540433 h 4227118"/>
              <a:gd name="connsiteX79" fmla="*/ 2935649 w 3949914"/>
              <a:gd name="connsiteY79" fmla="*/ 3656975 h 4227118"/>
              <a:gd name="connsiteX80" fmla="*/ 2973459 w 3949914"/>
              <a:gd name="connsiteY80" fmla="*/ 3773544 h 4227118"/>
              <a:gd name="connsiteX81" fmla="*/ 3020693 w 3949914"/>
              <a:gd name="connsiteY81" fmla="*/ 3864871 h 4227118"/>
              <a:gd name="connsiteX82" fmla="*/ 3093142 w 3949914"/>
              <a:gd name="connsiteY82" fmla="*/ 3924726 h 4227118"/>
              <a:gd name="connsiteX83" fmla="*/ 3162450 w 3949914"/>
              <a:gd name="connsiteY83" fmla="*/ 3927868 h 4227118"/>
              <a:gd name="connsiteX84" fmla="*/ 3231730 w 3949914"/>
              <a:gd name="connsiteY84" fmla="*/ 3931037 h 4227118"/>
              <a:gd name="connsiteX85" fmla="*/ 3285303 w 3949914"/>
              <a:gd name="connsiteY85" fmla="*/ 3943631 h 4227118"/>
              <a:gd name="connsiteX86" fmla="*/ 3345131 w 3949914"/>
              <a:gd name="connsiteY86" fmla="*/ 3962536 h 4227118"/>
              <a:gd name="connsiteX87" fmla="*/ 3423863 w 3949914"/>
              <a:gd name="connsiteY87" fmla="*/ 4003459 h 4227118"/>
              <a:gd name="connsiteX88" fmla="*/ 3471125 w 3949914"/>
              <a:gd name="connsiteY88" fmla="*/ 4069625 h 4227118"/>
              <a:gd name="connsiteX89" fmla="*/ 3464842 w 3949914"/>
              <a:gd name="connsiteY89" fmla="*/ 4094813 h 4227118"/>
              <a:gd name="connsiteX90" fmla="*/ 3357752 w 3949914"/>
              <a:gd name="connsiteY90" fmla="*/ 4145216 h 4227118"/>
              <a:gd name="connsiteX91" fmla="*/ 3244352 w 3949914"/>
              <a:gd name="connsiteY91" fmla="*/ 4157810 h 4227118"/>
              <a:gd name="connsiteX92" fmla="*/ 3231730 w 3949914"/>
              <a:gd name="connsiteY92" fmla="*/ 4154669 h 4227118"/>
              <a:gd name="connsiteX93" fmla="*/ 3225447 w 3949914"/>
              <a:gd name="connsiteY93" fmla="*/ 4151527 h 4227118"/>
              <a:gd name="connsiteX94" fmla="*/ 2986053 w 3949914"/>
              <a:gd name="connsiteY94" fmla="*/ 4132622 h 4227118"/>
              <a:gd name="connsiteX95" fmla="*/ 2973459 w 3949914"/>
              <a:gd name="connsiteY95" fmla="*/ 4132622 h 4227118"/>
              <a:gd name="connsiteX96" fmla="*/ 2948271 w 3949914"/>
              <a:gd name="connsiteY96" fmla="*/ 4164121 h 4227118"/>
              <a:gd name="connsiteX97" fmla="*/ 2910462 w 3949914"/>
              <a:gd name="connsiteY97" fmla="*/ 4183026 h 4227118"/>
              <a:gd name="connsiteX98" fmla="*/ 2885274 w 3949914"/>
              <a:gd name="connsiteY98" fmla="*/ 4179857 h 4227118"/>
              <a:gd name="connsiteX99" fmla="*/ 2866369 w 3949914"/>
              <a:gd name="connsiteY99" fmla="*/ 4176715 h 4227118"/>
              <a:gd name="connsiteX100" fmla="*/ 2831701 w 3949914"/>
              <a:gd name="connsiteY100" fmla="*/ 4189309 h 4227118"/>
              <a:gd name="connsiteX101" fmla="*/ 2803372 w 3949914"/>
              <a:gd name="connsiteY101" fmla="*/ 4201903 h 4227118"/>
              <a:gd name="connsiteX102" fmla="*/ 2784467 w 3949914"/>
              <a:gd name="connsiteY102" fmla="*/ 4198761 h 4227118"/>
              <a:gd name="connsiteX103" fmla="*/ 2765563 w 3949914"/>
              <a:gd name="connsiteY103" fmla="*/ 4195620 h 4227118"/>
              <a:gd name="connsiteX104" fmla="*/ 2730923 w 3949914"/>
              <a:gd name="connsiteY104" fmla="*/ 4211355 h 4227118"/>
              <a:gd name="connsiteX105" fmla="*/ 2689972 w 3949914"/>
              <a:gd name="connsiteY105" fmla="*/ 4227118 h 4227118"/>
              <a:gd name="connsiteX106" fmla="*/ 2497839 w 3949914"/>
              <a:gd name="connsiteY106" fmla="*/ 4170404 h 4227118"/>
              <a:gd name="connsiteX107" fmla="*/ 2337177 w 3949914"/>
              <a:gd name="connsiteY107" fmla="*/ 4044410 h 4227118"/>
              <a:gd name="connsiteX108" fmla="*/ 2286774 w 3949914"/>
              <a:gd name="connsiteY108" fmla="*/ 4057031 h 4227118"/>
              <a:gd name="connsiteX109" fmla="*/ 2286774 w 3949914"/>
              <a:gd name="connsiteY109" fmla="*/ 4069625 h 4227118"/>
              <a:gd name="connsiteX110" fmla="*/ 2293084 w 3949914"/>
              <a:gd name="connsiteY110" fmla="*/ 4091672 h 4227118"/>
              <a:gd name="connsiteX111" fmla="*/ 2299395 w 3949914"/>
              <a:gd name="connsiteY111" fmla="*/ 4113718 h 4227118"/>
              <a:gd name="connsiteX112" fmla="*/ 2277349 w 3949914"/>
              <a:gd name="connsiteY112" fmla="*/ 4148358 h 4227118"/>
              <a:gd name="connsiteX113" fmla="*/ 2242681 w 3949914"/>
              <a:gd name="connsiteY113" fmla="*/ 4176715 h 4227118"/>
              <a:gd name="connsiteX114" fmla="*/ 2211183 w 3949914"/>
              <a:gd name="connsiteY114" fmla="*/ 4176715 h 4227118"/>
              <a:gd name="connsiteX115" fmla="*/ 2185995 w 3949914"/>
              <a:gd name="connsiteY115" fmla="*/ 4176715 h 4227118"/>
              <a:gd name="connsiteX116" fmla="*/ 2148185 w 3949914"/>
              <a:gd name="connsiteY116" fmla="*/ 4189309 h 4227118"/>
              <a:gd name="connsiteX117" fmla="*/ 2116687 w 3949914"/>
              <a:gd name="connsiteY117" fmla="*/ 4208214 h 4227118"/>
              <a:gd name="connsiteX118" fmla="*/ 2034813 w 3949914"/>
              <a:gd name="connsiteY118" fmla="*/ 4208214 h 4227118"/>
              <a:gd name="connsiteX119" fmla="*/ 1826917 w 3949914"/>
              <a:gd name="connsiteY119" fmla="*/ 4170404 h 4227118"/>
              <a:gd name="connsiteX120" fmla="*/ 1625331 w 3949914"/>
              <a:gd name="connsiteY120" fmla="*/ 4132622 h 4227118"/>
              <a:gd name="connsiteX121" fmla="*/ 1606427 w 3949914"/>
              <a:gd name="connsiteY121" fmla="*/ 4132622 h 4227118"/>
              <a:gd name="connsiteX122" fmla="*/ 1568617 w 3949914"/>
              <a:gd name="connsiteY122" fmla="*/ 4132622 h 4227118"/>
              <a:gd name="connsiteX123" fmla="*/ 1524525 w 3949914"/>
              <a:gd name="connsiteY123" fmla="*/ 4132622 h 4227118"/>
              <a:gd name="connsiteX124" fmla="*/ 1480432 w 3949914"/>
              <a:gd name="connsiteY124" fmla="*/ 4132622 h 4227118"/>
              <a:gd name="connsiteX125" fmla="*/ 1455217 w 3949914"/>
              <a:gd name="connsiteY125" fmla="*/ 4132622 h 4227118"/>
              <a:gd name="connsiteX126" fmla="*/ 1430029 w 3949914"/>
              <a:gd name="connsiteY126" fmla="*/ 4132622 h 4227118"/>
              <a:gd name="connsiteX127" fmla="*/ 1370173 w 3949914"/>
              <a:gd name="connsiteY127" fmla="*/ 4129481 h 4227118"/>
              <a:gd name="connsiteX128" fmla="*/ 1310345 w 3949914"/>
              <a:gd name="connsiteY128" fmla="*/ 4126312 h 4227118"/>
              <a:gd name="connsiteX129" fmla="*/ 1244179 w 3949914"/>
              <a:gd name="connsiteY129" fmla="*/ 4120029 h 4227118"/>
              <a:gd name="connsiteX130" fmla="*/ 1178041 w 3949914"/>
              <a:gd name="connsiteY130" fmla="*/ 4113718 h 4227118"/>
              <a:gd name="connsiteX131" fmla="*/ 1155994 w 3949914"/>
              <a:gd name="connsiteY131" fmla="*/ 4110576 h 4227118"/>
              <a:gd name="connsiteX132" fmla="*/ 1127637 w 3949914"/>
              <a:gd name="connsiteY132" fmla="*/ 4107407 h 4227118"/>
              <a:gd name="connsiteX133" fmla="*/ 806369 w 3949914"/>
              <a:gd name="connsiteY133" fmla="*/ 4107407 h 4227118"/>
              <a:gd name="connsiteX134" fmla="*/ 724467 w 3949914"/>
              <a:gd name="connsiteY134" fmla="*/ 4072767 h 4227118"/>
              <a:gd name="connsiteX135" fmla="*/ 686658 w 3949914"/>
              <a:gd name="connsiteY135" fmla="*/ 3994034 h 4227118"/>
              <a:gd name="connsiteX136" fmla="*/ 718156 w 3949914"/>
              <a:gd name="connsiteY136" fmla="*/ 3899539 h 4227118"/>
              <a:gd name="connsiteX137" fmla="*/ 755965 w 3949914"/>
              <a:gd name="connsiteY137" fmla="*/ 3805043 h 4227118"/>
              <a:gd name="connsiteX138" fmla="*/ 705562 w 3949914"/>
              <a:gd name="connsiteY138" fmla="*/ 3792421 h 4227118"/>
              <a:gd name="connsiteX139" fmla="*/ 705562 w 3949914"/>
              <a:gd name="connsiteY139" fmla="*/ 3798732 h 4227118"/>
              <a:gd name="connsiteX140" fmla="*/ 711873 w 3949914"/>
              <a:gd name="connsiteY140" fmla="*/ 3805043 h 4227118"/>
              <a:gd name="connsiteX141" fmla="*/ 718156 w 3949914"/>
              <a:gd name="connsiteY141" fmla="*/ 3805043 h 4227118"/>
              <a:gd name="connsiteX142" fmla="*/ 724467 w 3949914"/>
              <a:gd name="connsiteY142" fmla="*/ 3805043 h 4227118"/>
              <a:gd name="connsiteX143" fmla="*/ 686658 w 3949914"/>
              <a:gd name="connsiteY143" fmla="*/ 3817637 h 4227118"/>
              <a:gd name="connsiteX144" fmla="*/ 661442 w 3949914"/>
              <a:gd name="connsiteY144" fmla="*/ 3842825 h 4227118"/>
              <a:gd name="connsiteX145" fmla="*/ 614208 w 3949914"/>
              <a:gd name="connsiteY145" fmla="*/ 3861729 h 4227118"/>
              <a:gd name="connsiteX146" fmla="*/ 548069 w 3949914"/>
              <a:gd name="connsiteY146" fmla="*/ 3868040 h 4227118"/>
              <a:gd name="connsiteX147" fmla="*/ 488214 w 3949914"/>
              <a:gd name="connsiteY147" fmla="*/ 3839683 h 4227118"/>
              <a:gd name="connsiteX148" fmla="*/ 422075 w 3949914"/>
              <a:gd name="connsiteY148" fmla="*/ 3805043 h 4227118"/>
              <a:gd name="connsiteX149" fmla="*/ 346484 w 3949914"/>
              <a:gd name="connsiteY149" fmla="*/ 3745187 h 4227118"/>
              <a:gd name="connsiteX150" fmla="*/ 270893 w 3949914"/>
              <a:gd name="connsiteY150" fmla="*/ 3685332 h 4227118"/>
              <a:gd name="connsiteX151" fmla="*/ 207896 w 3949914"/>
              <a:gd name="connsiteY151" fmla="*/ 3616052 h 4227118"/>
              <a:gd name="connsiteX152" fmla="*/ 144899 w 3949914"/>
              <a:gd name="connsiteY152" fmla="*/ 3540433 h 4227118"/>
              <a:gd name="connsiteX153" fmla="*/ 94496 w 3949914"/>
              <a:gd name="connsiteY153" fmla="*/ 3477436 h 4227118"/>
              <a:gd name="connsiteX154" fmla="*/ 37782 w 3949914"/>
              <a:gd name="connsiteY154" fmla="*/ 3414439 h 4227118"/>
              <a:gd name="connsiteX155" fmla="*/ 0 w 3949914"/>
              <a:gd name="connsiteY155" fmla="*/ 3376657 h 4227118"/>
              <a:gd name="connsiteX156" fmla="*/ 0 w 3949914"/>
              <a:gd name="connsiteY156" fmla="*/ 3370346 h 4227118"/>
              <a:gd name="connsiteX157" fmla="*/ 66139 w 3949914"/>
              <a:gd name="connsiteY157" fmla="*/ 3310491 h 4227118"/>
              <a:gd name="connsiteX158" fmla="*/ 163776 w 3949914"/>
              <a:gd name="connsiteY158" fmla="*/ 3301066 h 4227118"/>
              <a:gd name="connsiteX159" fmla="*/ 233084 w 3949914"/>
              <a:gd name="connsiteY159" fmla="*/ 3313660 h 4227118"/>
              <a:gd name="connsiteX160" fmla="*/ 302392 w 3949914"/>
              <a:gd name="connsiteY160" fmla="*/ 3326254 h 4227118"/>
              <a:gd name="connsiteX161" fmla="*/ 286629 w 3949914"/>
              <a:gd name="connsiteY161" fmla="*/ 3250663 h 4227118"/>
              <a:gd name="connsiteX162" fmla="*/ 264582 w 3949914"/>
              <a:gd name="connsiteY162" fmla="*/ 3181355 h 4227118"/>
              <a:gd name="connsiteX163" fmla="*/ 261441 w 3949914"/>
              <a:gd name="connsiteY163" fmla="*/ 3156167 h 4227118"/>
              <a:gd name="connsiteX164" fmla="*/ 258272 w 3949914"/>
              <a:gd name="connsiteY164" fmla="*/ 3124668 h 4227118"/>
              <a:gd name="connsiteX165" fmla="*/ 255130 w 3949914"/>
              <a:gd name="connsiteY165" fmla="*/ 3112075 h 4227118"/>
              <a:gd name="connsiteX166" fmla="*/ 251988 w 3949914"/>
              <a:gd name="connsiteY166" fmla="*/ 3093170 h 4227118"/>
              <a:gd name="connsiteX167" fmla="*/ 220462 w 3949914"/>
              <a:gd name="connsiteY167" fmla="*/ 2746686 h 4227118"/>
              <a:gd name="connsiteX168" fmla="*/ 201585 w 3949914"/>
              <a:gd name="connsiteY168" fmla="*/ 2696283 h 4227118"/>
              <a:gd name="connsiteX169" fmla="*/ 201585 w 3949914"/>
              <a:gd name="connsiteY169" fmla="*/ 2677378 h 4227118"/>
              <a:gd name="connsiteX170" fmla="*/ 223631 w 3949914"/>
              <a:gd name="connsiteY170" fmla="*/ 2576599 h 4227118"/>
              <a:gd name="connsiteX171" fmla="*/ 270893 w 3949914"/>
              <a:gd name="connsiteY171" fmla="*/ 2482103 h 4227118"/>
              <a:gd name="connsiteX172" fmla="*/ 308675 w 3949914"/>
              <a:gd name="connsiteY172" fmla="*/ 2393891 h 4227118"/>
              <a:gd name="connsiteX173" fmla="*/ 412623 w 3949914"/>
              <a:gd name="connsiteY173" fmla="*/ 2261613 h 4227118"/>
              <a:gd name="connsiteX174" fmla="*/ 532334 w 3949914"/>
              <a:gd name="connsiteY174" fmla="*/ 2132450 h 4227118"/>
              <a:gd name="connsiteX175" fmla="*/ 617350 w 3949914"/>
              <a:gd name="connsiteY175" fmla="*/ 2060000 h 4227118"/>
              <a:gd name="connsiteX176" fmla="*/ 715015 w 3949914"/>
              <a:gd name="connsiteY176" fmla="*/ 1997003 h 4227118"/>
              <a:gd name="connsiteX177" fmla="*/ 806369 w 3949914"/>
              <a:gd name="connsiteY177" fmla="*/ 1934006 h 4227118"/>
              <a:gd name="connsiteX178" fmla="*/ 960692 w 3949914"/>
              <a:gd name="connsiteY178" fmla="*/ 1839510 h 4227118"/>
              <a:gd name="connsiteX179" fmla="*/ 1127637 w 3949914"/>
              <a:gd name="connsiteY179" fmla="*/ 1801729 h 4227118"/>
              <a:gd name="connsiteX180" fmla="*/ 1159136 w 3949914"/>
              <a:gd name="connsiteY180" fmla="*/ 1789135 h 4227118"/>
              <a:gd name="connsiteX181" fmla="*/ 1190635 w 3949914"/>
              <a:gd name="connsiteY181" fmla="*/ 1776513 h 4227118"/>
              <a:gd name="connsiteX182" fmla="*/ 1231586 w 3949914"/>
              <a:gd name="connsiteY182" fmla="*/ 1767061 h 4227118"/>
              <a:gd name="connsiteX183" fmla="*/ 1297724 w 3949914"/>
              <a:gd name="connsiteY183" fmla="*/ 1757636 h 4227118"/>
              <a:gd name="connsiteX184" fmla="*/ 1322939 w 3949914"/>
              <a:gd name="connsiteY184" fmla="*/ 1751325 h 4227118"/>
              <a:gd name="connsiteX185" fmla="*/ 1341816 w 3949914"/>
              <a:gd name="connsiteY185" fmla="*/ 1745015 h 4227118"/>
              <a:gd name="connsiteX186" fmla="*/ 1439481 w 3949914"/>
              <a:gd name="connsiteY186" fmla="*/ 1713516 h 4227118"/>
              <a:gd name="connsiteX187" fmla="*/ 1511931 w 3949914"/>
              <a:gd name="connsiteY187" fmla="*/ 1688328 h 4227118"/>
              <a:gd name="connsiteX188" fmla="*/ 1650519 w 3949914"/>
              <a:gd name="connsiteY188" fmla="*/ 1647377 h 4227118"/>
              <a:gd name="connsiteX189" fmla="*/ 1795418 w 3949914"/>
              <a:gd name="connsiteY189" fmla="*/ 1631642 h 4227118"/>
              <a:gd name="connsiteX190" fmla="*/ 1871009 w 3949914"/>
              <a:gd name="connsiteY190" fmla="*/ 1587522 h 4227118"/>
              <a:gd name="connsiteX191" fmla="*/ 2148185 w 3949914"/>
              <a:gd name="connsiteY191" fmla="*/ 1600143 h 4227118"/>
              <a:gd name="connsiteX192" fmla="*/ 2419079 w 3949914"/>
              <a:gd name="connsiteY192" fmla="*/ 1612737 h 4227118"/>
              <a:gd name="connsiteX193" fmla="*/ 2516743 w 3949914"/>
              <a:gd name="connsiteY193" fmla="*/ 1609568 h 4227118"/>
              <a:gd name="connsiteX194" fmla="*/ 2601787 w 3949914"/>
              <a:gd name="connsiteY194" fmla="*/ 1587522 h 4227118"/>
              <a:gd name="connsiteX195" fmla="*/ 2752969 w 3949914"/>
              <a:gd name="connsiteY195" fmla="*/ 1587522 h 4227118"/>
              <a:gd name="connsiteX196" fmla="*/ 2787609 w 3949914"/>
              <a:gd name="connsiteY196" fmla="*/ 1552882 h 4227118"/>
              <a:gd name="connsiteX197" fmla="*/ 2803372 w 3949914"/>
              <a:gd name="connsiteY197" fmla="*/ 1505648 h 4227118"/>
              <a:gd name="connsiteX198" fmla="*/ 2856917 w 3949914"/>
              <a:gd name="connsiteY198" fmla="*/ 1458386 h 4227118"/>
              <a:gd name="connsiteX199" fmla="*/ 2891557 w 3949914"/>
              <a:gd name="connsiteY199" fmla="*/ 1411152 h 4227118"/>
              <a:gd name="connsiteX200" fmla="*/ 2894726 w 3949914"/>
              <a:gd name="connsiteY200" fmla="*/ 1404841 h 4227118"/>
              <a:gd name="connsiteX201" fmla="*/ 2897840 w 3949914"/>
              <a:gd name="connsiteY201" fmla="*/ 1385937 h 4227118"/>
              <a:gd name="connsiteX202" fmla="*/ 2913603 w 3949914"/>
              <a:gd name="connsiteY202" fmla="*/ 1367032 h 4227118"/>
              <a:gd name="connsiteX203" fmla="*/ 2923056 w 3949914"/>
              <a:gd name="connsiteY203" fmla="*/ 1348155 h 4227118"/>
              <a:gd name="connsiteX204" fmla="*/ 3008099 w 3949914"/>
              <a:gd name="connsiteY204" fmla="*/ 1253659 h 4227118"/>
              <a:gd name="connsiteX205" fmla="*/ 3042767 w 3949914"/>
              <a:gd name="connsiteY205" fmla="*/ 1146542 h 4227118"/>
              <a:gd name="connsiteX206" fmla="*/ 3030145 w 3949914"/>
              <a:gd name="connsiteY206" fmla="*/ 1096166 h 4227118"/>
              <a:gd name="connsiteX207" fmla="*/ 3004957 w 3949914"/>
              <a:gd name="connsiteY207" fmla="*/ 1052046 h 4227118"/>
              <a:gd name="connsiteX208" fmla="*/ 2982884 w 3949914"/>
              <a:gd name="connsiteY208" fmla="*/ 1020548 h 4227118"/>
              <a:gd name="connsiteX209" fmla="*/ 2951413 w 3949914"/>
              <a:gd name="connsiteY209" fmla="*/ 970172 h 4227118"/>
              <a:gd name="connsiteX210" fmla="*/ 2919914 w 3949914"/>
              <a:gd name="connsiteY210" fmla="*/ 922911 h 4227118"/>
              <a:gd name="connsiteX211" fmla="*/ 2897840 w 3949914"/>
              <a:gd name="connsiteY211" fmla="*/ 900864 h 4227118"/>
              <a:gd name="connsiteX212" fmla="*/ 2815966 w 3949914"/>
              <a:gd name="connsiteY212" fmla="*/ 743372 h 4227118"/>
              <a:gd name="connsiteX213" fmla="*/ 2784467 w 3949914"/>
              <a:gd name="connsiteY213" fmla="*/ 573285 h 4227118"/>
              <a:gd name="connsiteX214" fmla="*/ 2784467 w 3949914"/>
              <a:gd name="connsiteY214" fmla="*/ 560691 h 4227118"/>
              <a:gd name="connsiteX215" fmla="*/ 2885274 w 3949914"/>
              <a:gd name="connsiteY215" fmla="*/ 56714 h 4227118"/>
              <a:gd name="connsiteX216" fmla="*/ 2919914 w 3949914"/>
              <a:gd name="connsiteY216" fmla="*/ 12594 h 4227118"/>
              <a:gd name="connsiteX217" fmla="*/ 2973459 w 3949914"/>
              <a:gd name="connsiteY217" fmla="*/ 0 h 422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3949914" h="4227118">
                <a:moveTo>
                  <a:pt x="2973459" y="0"/>
                </a:moveTo>
                <a:cubicBezTo>
                  <a:pt x="3028051" y="0"/>
                  <a:pt x="3072143" y="23093"/>
                  <a:pt x="3105764" y="69308"/>
                </a:cubicBezTo>
                <a:cubicBezTo>
                  <a:pt x="3139357" y="115495"/>
                  <a:pt x="3172950" y="153304"/>
                  <a:pt x="3206543" y="182708"/>
                </a:cubicBezTo>
                <a:lnTo>
                  <a:pt x="3206543" y="176398"/>
                </a:lnTo>
                <a:lnTo>
                  <a:pt x="3225447" y="138588"/>
                </a:lnTo>
                <a:cubicBezTo>
                  <a:pt x="3246446" y="109212"/>
                  <a:pt x="3267445" y="82949"/>
                  <a:pt x="3288444" y="59856"/>
                </a:cubicBezTo>
                <a:cubicBezTo>
                  <a:pt x="3309443" y="36762"/>
                  <a:pt x="3336753" y="25215"/>
                  <a:pt x="3370319" y="25215"/>
                </a:cubicBezTo>
                <a:cubicBezTo>
                  <a:pt x="3395534" y="25215"/>
                  <a:pt x="3418627" y="34640"/>
                  <a:pt x="3439626" y="53545"/>
                </a:cubicBezTo>
                <a:cubicBezTo>
                  <a:pt x="3460625" y="72449"/>
                  <a:pt x="3478483" y="95543"/>
                  <a:pt x="3493171" y="122853"/>
                </a:cubicBezTo>
                <a:cubicBezTo>
                  <a:pt x="3507887" y="150135"/>
                  <a:pt x="3519434" y="178492"/>
                  <a:pt x="3527839" y="207896"/>
                </a:cubicBezTo>
                <a:cubicBezTo>
                  <a:pt x="3536244" y="237300"/>
                  <a:pt x="3542527" y="260394"/>
                  <a:pt x="3546744" y="277204"/>
                </a:cubicBezTo>
                <a:lnTo>
                  <a:pt x="3546744" y="302392"/>
                </a:lnTo>
                <a:lnTo>
                  <a:pt x="3546744" y="352795"/>
                </a:lnTo>
                <a:lnTo>
                  <a:pt x="3546744" y="365389"/>
                </a:lnTo>
                <a:cubicBezTo>
                  <a:pt x="3546744" y="474573"/>
                  <a:pt x="3535169" y="576427"/>
                  <a:pt x="3512076" y="670922"/>
                </a:cubicBezTo>
                <a:cubicBezTo>
                  <a:pt x="3488982" y="765418"/>
                  <a:pt x="3460625" y="863055"/>
                  <a:pt x="3427033" y="963862"/>
                </a:cubicBezTo>
                <a:cubicBezTo>
                  <a:pt x="3422844" y="972267"/>
                  <a:pt x="3420749" y="982766"/>
                  <a:pt x="3420749" y="995360"/>
                </a:cubicBezTo>
                <a:cubicBezTo>
                  <a:pt x="3420749" y="1003765"/>
                  <a:pt x="3420749" y="1012170"/>
                  <a:pt x="3420749" y="1020548"/>
                </a:cubicBezTo>
                <a:lnTo>
                  <a:pt x="3420749" y="1039452"/>
                </a:lnTo>
                <a:cubicBezTo>
                  <a:pt x="3420749" y="1085667"/>
                  <a:pt x="3429127" y="1137090"/>
                  <a:pt x="3445937" y="1193804"/>
                </a:cubicBezTo>
                <a:cubicBezTo>
                  <a:pt x="3462747" y="1250490"/>
                  <a:pt x="3494246" y="1289346"/>
                  <a:pt x="3540405" y="1310345"/>
                </a:cubicBezTo>
                <a:cubicBezTo>
                  <a:pt x="3586620" y="1327156"/>
                  <a:pt x="3631787" y="1342891"/>
                  <a:pt x="3675879" y="1357580"/>
                </a:cubicBezTo>
                <a:cubicBezTo>
                  <a:pt x="3719972" y="1372295"/>
                  <a:pt x="3758828" y="1402747"/>
                  <a:pt x="3792421" y="1448934"/>
                </a:cubicBezTo>
                <a:cubicBezTo>
                  <a:pt x="3805015" y="1469933"/>
                  <a:pt x="3810279" y="1491979"/>
                  <a:pt x="3808157" y="1515072"/>
                </a:cubicBezTo>
                <a:cubicBezTo>
                  <a:pt x="3806062" y="1538193"/>
                  <a:pt x="3811298" y="1560240"/>
                  <a:pt x="3823920" y="1581239"/>
                </a:cubicBezTo>
                <a:lnTo>
                  <a:pt x="3842825" y="1612737"/>
                </a:lnTo>
                <a:cubicBezTo>
                  <a:pt x="3847013" y="1621142"/>
                  <a:pt x="3853324" y="1634783"/>
                  <a:pt x="3861729" y="1653688"/>
                </a:cubicBezTo>
                <a:cubicBezTo>
                  <a:pt x="3870107" y="1672565"/>
                  <a:pt x="3878512" y="1684139"/>
                  <a:pt x="3886917" y="1688328"/>
                </a:cubicBezTo>
                <a:cubicBezTo>
                  <a:pt x="3903727" y="1730326"/>
                  <a:pt x="3918416" y="1787013"/>
                  <a:pt x="3931009" y="1858415"/>
                </a:cubicBezTo>
                <a:cubicBezTo>
                  <a:pt x="3943603" y="1929817"/>
                  <a:pt x="3949914" y="1988626"/>
                  <a:pt x="3949914" y="2034812"/>
                </a:cubicBezTo>
                <a:cubicBezTo>
                  <a:pt x="3949914" y="2076810"/>
                  <a:pt x="3936273" y="2103046"/>
                  <a:pt x="3908963" y="2113545"/>
                </a:cubicBezTo>
                <a:cubicBezTo>
                  <a:pt x="3881653" y="2124045"/>
                  <a:pt x="3857513" y="2141902"/>
                  <a:pt x="3836514" y="2167118"/>
                </a:cubicBezTo>
                <a:cubicBezTo>
                  <a:pt x="3802921" y="2213305"/>
                  <a:pt x="3758828" y="2236398"/>
                  <a:pt x="3704236" y="2236398"/>
                </a:cubicBezTo>
                <a:cubicBezTo>
                  <a:pt x="3691615" y="2236398"/>
                  <a:pt x="3674832" y="2234304"/>
                  <a:pt x="3653833" y="2230115"/>
                </a:cubicBezTo>
                <a:cubicBezTo>
                  <a:pt x="3632834" y="2225898"/>
                  <a:pt x="3618118" y="2215399"/>
                  <a:pt x="3609713" y="2198616"/>
                </a:cubicBezTo>
                <a:cubicBezTo>
                  <a:pt x="3601336" y="2206994"/>
                  <a:pt x="3591883" y="2216446"/>
                  <a:pt x="3581384" y="2226946"/>
                </a:cubicBezTo>
                <a:cubicBezTo>
                  <a:pt x="3570884" y="2237445"/>
                  <a:pt x="3561432" y="2242709"/>
                  <a:pt x="3553027" y="2242709"/>
                </a:cubicBezTo>
                <a:cubicBezTo>
                  <a:pt x="3544622" y="2242709"/>
                  <a:pt x="3538338" y="2238492"/>
                  <a:pt x="3534122" y="2230115"/>
                </a:cubicBezTo>
                <a:cubicBezTo>
                  <a:pt x="3500529" y="2238492"/>
                  <a:pt x="3483746" y="2244803"/>
                  <a:pt x="3483746" y="2248992"/>
                </a:cubicBezTo>
                <a:cubicBezTo>
                  <a:pt x="3483746" y="2253208"/>
                  <a:pt x="3479530" y="2272113"/>
                  <a:pt x="3471125" y="2305706"/>
                </a:cubicBezTo>
                <a:cubicBezTo>
                  <a:pt x="3466936" y="2314111"/>
                  <a:pt x="3461700" y="2330894"/>
                  <a:pt x="3455362" y="2356109"/>
                </a:cubicBezTo>
                <a:cubicBezTo>
                  <a:pt x="3449079" y="2381297"/>
                  <a:pt x="3443843" y="2398107"/>
                  <a:pt x="3439626" y="2406485"/>
                </a:cubicBezTo>
                <a:cubicBezTo>
                  <a:pt x="3431249" y="2440105"/>
                  <a:pt x="3419702" y="2475793"/>
                  <a:pt x="3404986" y="2513602"/>
                </a:cubicBezTo>
                <a:cubicBezTo>
                  <a:pt x="3390298" y="2551384"/>
                  <a:pt x="3376629" y="2587099"/>
                  <a:pt x="3364035" y="2620691"/>
                </a:cubicBezTo>
                <a:cubicBezTo>
                  <a:pt x="3355630" y="2641691"/>
                  <a:pt x="3345131" y="2659520"/>
                  <a:pt x="3332537" y="2674236"/>
                </a:cubicBezTo>
                <a:cubicBezTo>
                  <a:pt x="3319943" y="2688925"/>
                  <a:pt x="3309443" y="2706782"/>
                  <a:pt x="3301038" y="2727781"/>
                </a:cubicBezTo>
                <a:cubicBezTo>
                  <a:pt x="3296849" y="2727781"/>
                  <a:pt x="3294755" y="2729875"/>
                  <a:pt x="3294755" y="2734092"/>
                </a:cubicBezTo>
                <a:cubicBezTo>
                  <a:pt x="3294755" y="2734092"/>
                  <a:pt x="3292661" y="2734092"/>
                  <a:pt x="3288444" y="2734092"/>
                </a:cubicBezTo>
                <a:cubicBezTo>
                  <a:pt x="3288444" y="2734092"/>
                  <a:pt x="3285303" y="2735139"/>
                  <a:pt x="3278992" y="2737233"/>
                </a:cubicBezTo>
                <a:cubicBezTo>
                  <a:pt x="3272709" y="2739328"/>
                  <a:pt x="3267445" y="2740375"/>
                  <a:pt x="3263229" y="2740375"/>
                </a:cubicBezTo>
                <a:cubicBezTo>
                  <a:pt x="3254851" y="2744591"/>
                  <a:pt x="3241183" y="2757185"/>
                  <a:pt x="3222278" y="2778184"/>
                </a:cubicBezTo>
                <a:cubicBezTo>
                  <a:pt x="3203401" y="2799183"/>
                  <a:pt x="3193949" y="2813872"/>
                  <a:pt x="3193949" y="2822277"/>
                </a:cubicBezTo>
                <a:cubicBezTo>
                  <a:pt x="3185544" y="2830682"/>
                  <a:pt x="3177138" y="2852728"/>
                  <a:pt x="3168733" y="2888415"/>
                </a:cubicBezTo>
                <a:cubicBezTo>
                  <a:pt x="3160356" y="2924130"/>
                  <a:pt x="3145667" y="2941960"/>
                  <a:pt x="3124641" y="2941960"/>
                </a:cubicBezTo>
                <a:lnTo>
                  <a:pt x="3124641" y="2935677"/>
                </a:lnTo>
                <a:lnTo>
                  <a:pt x="3112047" y="2923083"/>
                </a:lnTo>
                <a:lnTo>
                  <a:pt x="3105764" y="2923083"/>
                </a:lnTo>
                <a:cubicBezTo>
                  <a:pt x="3101547" y="2923083"/>
                  <a:pt x="3098406" y="2927272"/>
                  <a:pt x="3096311" y="2935677"/>
                </a:cubicBezTo>
                <a:cubicBezTo>
                  <a:pt x="3094189" y="2944082"/>
                  <a:pt x="3093142" y="2950365"/>
                  <a:pt x="3093142" y="2954582"/>
                </a:cubicBezTo>
                <a:cubicBezTo>
                  <a:pt x="3093142" y="2958771"/>
                  <a:pt x="3091048" y="2973459"/>
                  <a:pt x="3086859" y="2998674"/>
                </a:cubicBezTo>
                <a:cubicBezTo>
                  <a:pt x="3082643" y="3023862"/>
                  <a:pt x="3080548" y="3038578"/>
                  <a:pt x="3080548" y="3042767"/>
                </a:cubicBezTo>
                <a:cubicBezTo>
                  <a:pt x="3072143" y="3063766"/>
                  <a:pt x="3063766" y="3074265"/>
                  <a:pt x="3055361" y="3074265"/>
                </a:cubicBezTo>
                <a:cubicBezTo>
                  <a:pt x="3051144" y="3074265"/>
                  <a:pt x="3046955" y="3080576"/>
                  <a:pt x="3042767" y="3093170"/>
                </a:cubicBezTo>
                <a:cubicBezTo>
                  <a:pt x="3034361" y="3097359"/>
                  <a:pt x="3027004" y="3104717"/>
                  <a:pt x="3020693" y="3115216"/>
                </a:cubicBezTo>
                <a:cubicBezTo>
                  <a:pt x="3014382" y="3125716"/>
                  <a:pt x="3011268" y="3130952"/>
                  <a:pt x="3011268" y="3130952"/>
                </a:cubicBezTo>
                <a:cubicBezTo>
                  <a:pt x="3007052" y="3139357"/>
                  <a:pt x="3002863" y="3154073"/>
                  <a:pt x="2998647" y="3175072"/>
                </a:cubicBezTo>
                <a:cubicBezTo>
                  <a:pt x="2994458" y="3196071"/>
                  <a:pt x="2992363" y="3210759"/>
                  <a:pt x="2992363" y="3219164"/>
                </a:cubicBezTo>
                <a:cubicBezTo>
                  <a:pt x="2988147" y="3227569"/>
                  <a:pt x="2981864" y="3239116"/>
                  <a:pt x="2973459" y="3253804"/>
                </a:cubicBezTo>
                <a:cubicBezTo>
                  <a:pt x="2965054" y="3268493"/>
                  <a:pt x="2956648" y="3275851"/>
                  <a:pt x="2948271" y="3275851"/>
                </a:cubicBezTo>
                <a:lnTo>
                  <a:pt x="2941960" y="3275851"/>
                </a:lnTo>
                <a:cubicBezTo>
                  <a:pt x="2941960" y="3271662"/>
                  <a:pt x="2939866" y="3269567"/>
                  <a:pt x="2935649" y="3269567"/>
                </a:cubicBezTo>
                <a:cubicBezTo>
                  <a:pt x="2918839" y="3277945"/>
                  <a:pt x="2907320" y="3294755"/>
                  <a:pt x="2901009" y="3319943"/>
                </a:cubicBezTo>
                <a:cubicBezTo>
                  <a:pt x="2894726" y="3345158"/>
                  <a:pt x="2887341" y="3364063"/>
                  <a:pt x="2878963" y="3376657"/>
                </a:cubicBezTo>
                <a:lnTo>
                  <a:pt x="2878963" y="3382940"/>
                </a:lnTo>
                <a:lnTo>
                  <a:pt x="2878963" y="3414439"/>
                </a:lnTo>
                <a:lnTo>
                  <a:pt x="2878963" y="3427060"/>
                </a:lnTo>
                <a:lnTo>
                  <a:pt x="2878963" y="3452248"/>
                </a:lnTo>
                <a:cubicBezTo>
                  <a:pt x="2878963" y="3469058"/>
                  <a:pt x="2880010" y="3482699"/>
                  <a:pt x="2882105" y="3493199"/>
                </a:cubicBezTo>
                <a:cubicBezTo>
                  <a:pt x="2884227" y="3503698"/>
                  <a:pt x="2887341" y="3519434"/>
                  <a:pt x="2891557" y="3540433"/>
                </a:cubicBezTo>
                <a:cubicBezTo>
                  <a:pt x="2899962" y="3561432"/>
                  <a:pt x="2914650" y="3600288"/>
                  <a:pt x="2935649" y="3656975"/>
                </a:cubicBezTo>
                <a:cubicBezTo>
                  <a:pt x="2956648" y="3713689"/>
                  <a:pt x="2969270" y="3752545"/>
                  <a:pt x="2973459" y="3773544"/>
                </a:cubicBezTo>
                <a:cubicBezTo>
                  <a:pt x="2990269" y="3802921"/>
                  <a:pt x="3006005" y="3833372"/>
                  <a:pt x="3020693" y="3864871"/>
                </a:cubicBezTo>
                <a:cubicBezTo>
                  <a:pt x="3035409" y="3896369"/>
                  <a:pt x="3059549" y="3916321"/>
                  <a:pt x="3093142" y="3924726"/>
                </a:cubicBezTo>
                <a:cubicBezTo>
                  <a:pt x="3101547" y="3924726"/>
                  <a:pt x="3124641" y="3925774"/>
                  <a:pt x="3162450" y="3927868"/>
                </a:cubicBezTo>
                <a:cubicBezTo>
                  <a:pt x="3200259" y="3929990"/>
                  <a:pt x="3223353" y="3931037"/>
                  <a:pt x="3231730" y="3931037"/>
                </a:cubicBezTo>
                <a:cubicBezTo>
                  <a:pt x="3240136" y="3931037"/>
                  <a:pt x="3257993" y="3935226"/>
                  <a:pt x="3285303" y="3943631"/>
                </a:cubicBezTo>
                <a:cubicBezTo>
                  <a:pt x="3312585" y="3952036"/>
                  <a:pt x="3332537" y="3958319"/>
                  <a:pt x="3345131" y="3962536"/>
                </a:cubicBezTo>
                <a:cubicBezTo>
                  <a:pt x="3366130" y="3970913"/>
                  <a:pt x="3392392" y="3984582"/>
                  <a:pt x="3423863" y="4003459"/>
                </a:cubicBezTo>
                <a:cubicBezTo>
                  <a:pt x="3455362" y="4022364"/>
                  <a:pt x="3471125" y="4044410"/>
                  <a:pt x="3471125" y="4069625"/>
                </a:cubicBezTo>
                <a:cubicBezTo>
                  <a:pt x="3471125" y="4086408"/>
                  <a:pt x="3469031" y="4094813"/>
                  <a:pt x="3464842" y="4094813"/>
                </a:cubicBezTo>
                <a:cubicBezTo>
                  <a:pt x="3431249" y="4120029"/>
                  <a:pt x="3395534" y="4136811"/>
                  <a:pt x="3357752" y="4145216"/>
                </a:cubicBezTo>
                <a:cubicBezTo>
                  <a:pt x="3319943" y="4153621"/>
                  <a:pt x="3282134" y="4157810"/>
                  <a:pt x="3244352" y="4157810"/>
                </a:cubicBezTo>
                <a:cubicBezTo>
                  <a:pt x="3240136" y="4157810"/>
                  <a:pt x="3235947" y="4156763"/>
                  <a:pt x="3231730" y="4154669"/>
                </a:cubicBezTo>
                <a:cubicBezTo>
                  <a:pt x="3227542" y="4152574"/>
                  <a:pt x="3225447" y="4151527"/>
                  <a:pt x="3225447" y="4151527"/>
                </a:cubicBezTo>
                <a:lnTo>
                  <a:pt x="2986053" y="4132622"/>
                </a:lnTo>
                <a:lnTo>
                  <a:pt x="2973459" y="4132622"/>
                </a:lnTo>
                <a:cubicBezTo>
                  <a:pt x="2965054" y="4141028"/>
                  <a:pt x="2956648" y="4151527"/>
                  <a:pt x="2948271" y="4164121"/>
                </a:cubicBezTo>
                <a:cubicBezTo>
                  <a:pt x="2939866" y="4176715"/>
                  <a:pt x="2927272" y="4183026"/>
                  <a:pt x="2910462" y="4183026"/>
                </a:cubicBezTo>
                <a:cubicBezTo>
                  <a:pt x="2902056" y="4183026"/>
                  <a:pt x="2893651" y="4181951"/>
                  <a:pt x="2885274" y="4179857"/>
                </a:cubicBezTo>
                <a:cubicBezTo>
                  <a:pt x="2876841" y="4177762"/>
                  <a:pt x="2870558" y="4176715"/>
                  <a:pt x="2866369" y="4176715"/>
                </a:cubicBezTo>
                <a:cubicBezTo>
                  <a:pt x="2853748" y="4176715"/>
                  <a:pt x="2842229" y="4180904"/>
                  <a:pt x="2831701" y="4189309"/>
                </a:cubicBezTo>
                <a:cubicBezTo>
                  <a:pt x="2821229" y="4197714"/>
                  <a:pt x="2811777" y="4201903"/>
                  <a:pt x="2803372" y="4201903"/>
                </a:cubicBezTo>
                <a:cubicBezTo>
                  <a:pt x="2794967" y="4201903"/>
                  <a:pt x="2788656" y="4200856"/>
                  <a:pt x="2784467" y="4198761"/>
                </a:cubicBezTo>
                <a:cubicBezTo>
                  <a:pt x="2780251" y="4196667"/>
                  <a:pt x="2773968" y="4195620"/>
                  <a:pt x="2765563" y="4195620"/>
                </a:cubicBezTo>
                <a:cubicBezTo>
                  <a:pt x="2752969" y="4195620"/>
                  <a:pt x="2741422" y="4200856"/>
                  <a:pt x="2730923" y="4211355"/>
                </a:cubicBezTo>
                <a:cubicBezTo>
                  <a:pt x="2720423" y="4221855"/>
                  <a:pt x="2706754" y="4227118"/>
                  <a:pt x="2689972" y="4227118"/>
                </a:cubicBezTo>
                <a:cubicBezTo>
                  <a:pt x="2626947" y="4227118"/>
                  <a:pt x="2562930" y="4208214"/>
                  <a:pt x="2497839" y="4170404"/>
                </a:cubicBezTo>
                <a:cubicBezTo>
                  <a:pt x="2432747" y="4132622"/>
                  <a:pt x="2379175" y="4090624"/>
                  <a:pt x="2337177" y="4044410"/>
                </a:cubicBezTo>
                <a:lnTo>
                  <a:pt x="2286774" y="4057031"/>
                </a:lnTo>
                <a:lnTo>
                  <a:pt x="2286774" y="4069625"/>
                </a:lnTo>
                <a:cubicBezTo>
                  <a:pt x="2286774" y="4078030"/>
                  <a:pt x="2288896" y="4085361"/>
                  <a:pt x="2293084" y="4091672"/>
                </a:cubicBezTo>
                <a:cubicBezTo>
                  <a:pt x="2297301" y="4097955"/>
                  <a:pt x="2299395" y="4105313"/>
                  <a:pt x="2299395" y="4113718"/>
                </a:cubicBezTo>
                <a:cubicBezTo>
                  <a:pt x="2299395" y="4134717"/>
                  <a:pt x="2292037" y="4146264"/>
                  <a:pt x="2277349" y="4148358"/>
                </a:cubicBezTo>
                <a:cubicBezTo>
                  <a:pt x="2262633" y="4150452"/>
                  <a:pt x="2251086" y="4159905"/>
                  <a:pt x="2242681" y="4176715"/>
                </a:cubicBezTo>
                <a:lnTo>
                  <a:pt x="2211183" y="4176715"/>
                </a:lnTo>
                <a:lnTo>
                  <a:pt x="2185995" y="4176715"/>
                </a:lnTo>
                <a:cubicBezTo>
                  <a:pt x="2173401" y="4176715"/>
                  <a:pt x="2160807" y="4180904"/>
                  <a:pt x="2148185" y="4189309"/>
                </a:cubicBezTo>
                <a:cubicBezTo>
                  <a:pt x="2135592" y="4197714"/>
                  <a:pt x="2125092" y="4204025"/>
                  <a:pt x="2116687" y="4208214"/>
                </a:cubicBezTo>
                <a:lnTo>
                  <a:pt x="2034813" y="4208214"/>
                </a:lnTo>
                <a:cubicBezTo>
                  <a:pt x="1963410" y="4208214"/>
                  <a:pt x="1894103" y="4195620"/>
                  <a:pt x="1826917" y="4170404"/>
                </a:cubicBezTo>
                <a:cubicBezTo>
                  <a:pt x="1759703" y="4145216"/>
                  <a:pt x="1692517" y="4132622"/>
                  <a:pt x="1625331" y="4132622"/>
                </a:cubicBezTo>
                <a:lnTo>
                  <a:pt x="1606427" y="4132622"/>
                </a:lnTo>
                <a:lnTo>
                  <a:pt x="1568617" y="4132622"/>
                </a:lnTo>
                <a:lnTo>
                  <a:pt x="1524525" y="4132622"/>
                </a:lnTo>
                <a:lnTo>
                  <a:pt x="1480432" y="4132622"/>
                </a:lnTo>
                <a:lnTo>
                  <a:pt x="1455217" y="4132622"/>
                </a:lnTo>
                <a:lnTo>
                  <a:pt x="1430029" y="4132622"/>
                </a:lnTo>
                <a:cubicBezTo>
                  <a:pt x="1421624" y="4132622"/>
                  <a:pt x="1401672" y="4131575"/>
                  <a:pt x="1370173" y="4129481"/>
                </a:cubicBezTo>
                <a:cubicBezTo>
                  <a:pt x="1338675" y="4127359"/>
                  <a:pt x="1318723" y="4126312"/>
                  <a:pt x="1310345" y="4126312"/>
                </a:cubicBezTo>
                <a:cubicBezTo>
                  <a:pt x="1301940" y="4126312"/>
                  <a:pt x="1279894" y="4124217"/>
                  <a:pt x="1244179" y="4120029"/>
                </a:cubicBezTo>
                <a:cubicBezTo>
                  <a:pt x="1208464" y="4115812"/>
                  <a:pt x="1186446" y="4113718"/>
                  <a:pt x="1178041" y="4113718"/>
                </a:cubicBezTo>
                <a:cubicBezTo>
                  <a:pt x="1173852" y="4113718"/>
                  <a:pt x="1166494" y="4112671"/>
                  <a:pt x="1155994" y="4110576"/>
                </a:cubicBezTo>
                <a:cubicBezTo>
                  <a:pt x="1145495" y="4108482"/>
                  <a:pt x="1136043" y="4107407"/>
                  <a:pt x="1127637" y="4107407"/>
                </a:cubicBezTo>
                <a:lnTo>
                  <a:pt x="806369" y="4107407"/>
                </a:lnTo>
                <a:cubicBezTo>
                  <a:pt x="776964" y="4107407"/>
                  <a:pt x="749655" y="4095860"/>
                  <a:pt x="724467" y="4072767"/>
                </a:cubicBezTo>
                <a:cubicBezTo>
                  <a:pt x="699252" y="4049673"/>
                  <a:pt x="686658" y="4023411"/>
                  <a:pt x="686658" y="3994034"/>
                </a:cubicBezTo>
                <a:cubicBezTo>
                  <a:pt x="686658" y="3960414"/>
                  <a:pt x="697157" y="3928915"/>
                  <a:pt x="718156" y="3899539"/>
                </a:cubicBezTo>
                <a:cubicBezTo>
                  <a:pt x="739155" y="3870134"/>
                  <a:pt x="751749" y="3838636"/>
                  <a:pt x="755965" y="3805043"/>
                </a:cubicBezTo>
                <a:cubicBezTo>
                  <a:pt x="747560" y="3796638"/>
                  <a:pt x="730750" y="3792421"/>
                  <a:pt x="705562" y="3792421"/>
                </a:cubicBezTo>
                <a:lnTo>
                  <a:pt x="705562" y="3798732"/>
                </a:lnTo>
                <a:cubicBezTo>
                  <a:pt x="705562" y="3802921"/>
                  <a:pt x="707657" y="3805043"/>
                  <a:pt x="711873" y="3805043"/>
                </a:cubicBezTo>
                <a:cubicBezTo>
                  <a:pt x="716062" y="3805043"/>
                  <a:pt x="718156" y="3805043"/>
                  <a:pt x="718156" y="3805043"/>
                </a:cubicBezTo>
                <a:lnTo>
                  <a:pt x="724467" y="3805043"/>
                </a:lnTo>
                <a:cubicBezTo>
                  <a:pt x="703468" y="3805043"/>
                  <a:pt x="690874" y="3809232"/>
                  <a:pt x="686658" y="3817637"/>
                </a:cubicBezTo>
                <a:cubicBezTo>
                  <a:pt x="682469" y="3826042"/>
                  <a:pt x="674064" y="3834420"/>
                  <a:pt x="661442" y="3842825"/>
                </a:cubicBezTo>
                <a:cubicBezTo>
                  <a:pt x="653065" y="3851230"/>
                  <a:pt x="637301" y="3857541"/>
                  <a:pt x="614208" y="3861729"/>
                </a:cubicBezTo>
                <a:cubicBezTo>
                  <a:pt x="591115" y="3865918"/>
                  <a:pt x="569068" y="3868040"/>
                  <a:pt x="548069" y="3868040"/>
                </a:cubicBezTo>
                <a:cubicBezTo>
                  <a:pt x="543881" y="3868040"/>
                  <a:pt x="523901" y="3858588"/>
                  <a:pt x="488214" y="3839683"/>
                </a:cubicBezTo>
                <a:cubicBezTo>
                  <a:pt x="452526" y="3820778"/>
                  <a:pt x="430480" y="3809232"/>
                  <a:pt x="422075" y="3805043"/>
                </a:cubicBezTo>
                <a:cubicBezTo>
                  <a:pt x="396887" y="3784044"/>
                  <a:pt x="371672" y="3764092"/>
                  <a:pt x="346484" y="3745187"/>
                </a:cubicBezTo>
                <a:cubicBezTo>
                  <a:pt x="321269" y="3726283"/>
                  <a:pt x="296081" y="3706331"/>
                  <a:pt x="270893" y="3685332"/>
                </a:cubicBezTo>
                <a:cubicBezTo>
                  <a:pt x="258272" y="3676927"/>
                  <a:pt x="237273" y="3653833"/>
                  <a:pt x="207896" y="3616052"/>
                </a:cubicBezTo>
                <a:cubicBezTo>
                  <a:pt x="178464" y="3578242"/>
                  <a:pt x="157493" y="3553054"/>
                  <a:pt x="144899" y="3540433"/>
                </a:cubicBezTo>
                <a:cubicBezTo>
                  <a:pt x="128089" y="3519434"/>
                  <a:pt x="111278" y="3498435"/>
                  <a:pt x="94496" y="3477436"/>
                </a:cubicBezTo>
                <a:cubicBezTo>
                  <a:pt x="77685" y="3456437"/>
                  <a:pt x="58781" y="3435438"/>
                  <a:pt x="37782" y="3414439"/>
                </a:cubicBezTo>
                <a:lnTo>
                  <a:pt x="0" y="3376657"/>
                </a:lnTo>
                <a:lnTo>
                  <a:pt x="0" y="3370346"/>
                </a:lnTo>
                <a:cubicBezTo>
                  <a:pt x="0" y="3336753"/>
                  <a:pt x="22046" y="3316801"/>
                  <a:pt x="66139" y="3310491"/>
                </a:cubicBezTo>
                <a:cubicBezTo>
                  <a:pt x="110231" y="3304208"/>
                  <a:pt x="142805" y="3301066"/>
                  <a:pt x="163776" y="3301066"/>
                </a:cubicBezTo>
                <a:cubicBezTo>
                  <a:pt x="188964" y="3301066"/>
                  <a:pt x="212085" y="3305255"/>
                  <a:pt x="233084" y="3313660"/>
                </a:cubicBezTo>
                <a:cubicBezTo>
                  <a:pt x="254083" y="3322065"/>
                  <a:pt x="277176" y="3326254"/>
                  <a:pt x="302392" y="3326254"/>
                </a:cubicBezTo>
                <a:cubicBezTo>
                  <a:pt x="302392" y="3301066"/>
                  <a:pt x="297128" y="3275851"/>
                  <a:pt x="286629" y="3250663"/>
                </a:cubicBezTo>
                <a:cubicBezTo>
                  <a:pt x="276129" y="3225447"/>
                  <a:pt x="268771" y="3202354"/>
                  <a:pt x="264582" y="3181355"/>
                </a:cubicBezTo>
                <a:cubicBezTo>
                  <a:pt x="264582" y="3181355"/>
                  <a:pt x="263535" y="3172950"/>
                  <a:pt x="261441" y="3156167"/>
                </a:cubicBezTo>
                <a:cubicBezTo>
                  <a:pt x="259346" y="3139357"/>
                  <a:pt x="258272" y="3128857"/>
                  <a:pt x="258272" y="3124668"/>
                </a:cubicBezTo>
                <a:cubicBezTo>
                  <a:pt x="258272" y="3124668"/>
                  <a:pt x="257225" y="3120452"/>
                  <a:pt x="255130" y="3112075"/>
                </a:cubicBezTo>
                <a:cubicBezTo>
                  <a:pt x="253036" y="3103669"/>
                  <a:pt x="251988" y="3097359"/>
                  <a:pt x="251988" y="3093170"/>
                </a:cubicBezTo>
                <a:lnTo>
                  <a:pt x="220462" y="2746686"/>
                </a:lnTo>
                <a:cubicBezTo>
                  <a:pt x="207896" y="2729875"/>
                  <a:pt x="201585" y="2713093"/>
                  <a:pt x="201585" y="2696283"/>
                </a:cubicBezTo>
                <a:lnTo>
                  <a:pt x="201585" y="2677378"/>
                </a:lnTo>
                <a:cubicBezTo>
                  <a:pt x="201585" y="2639596"/>
                  <a:pt x="208943" y="2605976"/>
                  <a:pt x="223631" y="2576599"/>
                </a:cubicBezTo>
                <a:cubicBezTo>
                  <a:pt x="238347" y="2547195"/>
                  <a:pt x="254083" y="2515696"/>
                  <a:pt x="270893" y="2482103"/>
                </a:cubicBezTo>
                <a:cubicBezTo>
                  <a:pt x="266677" y="2465293"/>
                  <a:pt x="279271" y="2435889"/>
                  <a:pt x="308675" y="2393891"/>
                </a:cubicBezTo>
                <a:cubicBezTo>
                  <a:pt x="338079" y="2351893"/>
                  <a:pt x="372719" y="2307800"/>
                  <a:pt x="412623" y="2261613"/>
                </a:cubicBezTo>
                <a:cubicBezTo>
                  <a:pt x="452526" y="2215399"/>
                  <a:pt x="492430" y="2172354"/>
                  <a:pt x="532334" y="2132450"/>
                </a:cubicBezTo>
                <a:cubicBezTo>
                  <a:pt x="572210" y="2092546"/>
                  <a:pt x="600567" y="2068405"/>
                  <a:pt x="617350" y="2060000"/>
                </a:cubicBezTo>
                <a:cubicBezTo>
                  <a:pt x="634160" y="2051623"/>
                  <a:pt x="666706" y="2030624"/>
                  <a:pt x="715015" y="1997003"/>
                </a:cubicBezTo>
                <a:cubicBezTo>
                  <a:pt x="763296" y="1963410"/>
                  <a:pt x="793747" y="1942411"/>
                  <a:pt x="806369" y="1934006"/>
                </a:cubicBezTo>
                <a:cubicBezTo>
                  <a:pt x="848367" y="1879414"/>
                  <a:pt x="899790" y="1847915"/>
                  <a:pt x="960692" y="1839510"/>
                </a:cubicBezTo>
                <a:cubicBezTo>
                  <a:pt x="1021595" y="1831133"/>
                  <a:pt x="1077234" y="1818511"/>
                  <a:pt x="1127637" y="1801729"/>
                </a:cubicBezTo>
                <a:cubicBezTo>
                  <a:pt x="1136043" y="1801729"/>
                  <a:pt x="1146542" y="1797512"/>
                  <a:pt x="1159136" y="1789135"/>
                </a:cubicBezTo>
                <a:cubicBezTo>
                  <a:pt x="1171730" y="1780730"/>
                  <a:pt x="1182230" y="1776513"/>
                  <a:pt x="1190635" y="1776513"/>
                </a:cubicBezTo>
                <a:cubicBezTo>
                  <a:pt x="1194851" y="1772324"/>
                  <a:pt x="1208464" y="1769183"/>
                  <a:pt x="1231586" y="1767061"/>
                </a:cubicBezTo>
                <a:cubicBezTo>
                  <a:pt x="1254679" y="1764966"/>
                  <a:pt x="1276725" y="1761825"/>
                  <a:pt x="1297724" y="1757636"/>
                </a:cubicBezTo>
                <a:cubicBezTo>
                  <a:pt x="1306129" y="1753420"/>
                  <a:pt x="1314507" y="1751325"/>
                  <a:pt x="1322939" y="1751325"/>
                </a:cubicBezTo>
                <a:cubicBezTo>
                  <a:pt x="1327128" y="1751325"/>
                  <a:pt x="1333439" y="1749231"/>
                  <a:pt x="1341816" y="1745015"/>
                </a:cubicBezTo>
                <a:cubicBezTo>
                  <a:pt x="1367032" y="1736637"/>
                  <a:pt x="1399578" y="1726138"/>
                  <a:pt x="1439481" y="1713516"/>
                </a:cubicBezTo>
                <a:cubicBezTo>
                  <a:pt x="1479385" y="1700922"/>
                  <a:pt x="1503526" y="1692517"/>
                  <a:pt x="1511931" y="1688328"/>
                </a:cubicBezTo>
                <a:cubicBezTo>
                  <a:pt x="1558118" y="1675734"/>
                  <a:pt x="1604332" y="1662066"/>
                  <a:pt x="1650519" y="1647377"/>
                </a:cubicBezTo>
                <a:cubicBezTo>
                  <a:pt x="1696706" y="1632689"/>
                  <a:pt x="1744987" y="1627425"/>
                  <a:pt x="1795418" y="1631642"/>
                </a:cubicBezTo>
                <a:cubicBezTo>
                  <a:pt x="1816417" y="1602238"/>
                  <a:pt x="1841605" y="1587522"/>
                  <a:pt x="1871009" y="1587522"/>
                </a:cubicBezTo>
                <a:cubicBezTo>
                  <a:pt x="1967599" y="1587522"/>
                  <a:pt x="2060001" y="1591738"/>
                  <a:pt x="2148185" y="1600143"/>
                </a:cubicBezTo>
                <a:cubicBezTo>
                  <a:pt x="2236398" y="1608521"/>
                  <a:pt x="2326677" y="1612737"/>
                  <a:pt x="2419079" y="1612737"/>
                </a:cubicBezTo>
                <a:cubicBezTo>
                  <a:pt x="2452672" y="1612737"/>
                  <a:pt x="2485245" y="1611690"/>
                  <a:pt x="2516743" y="1609568"/>
                </a:cubicBezTo>
                <a:cubicBezTo>
                  <a:pt x="2548214" y="1607474"/>
                  <a:pt x="2576571" y="1600143"/>
                  <a:pt x="2601787" y="1587522"/>
                </a:cubicBezTo>
                <a:lnTo>
                  <a:pt x="2752969" y="1587522"/>
                </a:lnTo>
                <a:cubicBezTo>
                  <a:pt x="2773968" y="1587522"/>
                  <a:pt x="2785515" y="1575975"/>
                  <a:pt x="2787609" y="1552882"/>
                </a:cubicBezTo>
                <a:cubicBezTo>
                  <a:pt x="2789731" y="1529788"/>
                  <a:pt x="2794967" y="1514025"/>
                  <a:pt x="2803372" y="1505648"/>
                </a:cubicBezTo>
                <a:cubicBezTo>
                  <a:pt x="2820155" y="1484649"/>
                  <a:pt x="2838012" y="1468885"/>
                  <a:pt x="2856917" y="1458386"/>
                </a:cubicBezTo>
                <a:cubicBezTo>
                  <a:pt x="2875821" y="1447886"/>
                  <a:pt x="2887341" y="1432151"/>
                  <a:pt x="2891557" y="1411152"/>
                </a:cubicBezTo>
                <a:cubicBezTo>
                  <a:pt x="2891557" y="1411152"/>
                  <a:pt x="2892604" y="1409030"/>
                  <a:pt x="2894726" y="1404841"/>
                </a:cubicBezTo>
                <a:cubicBezTo>
                  <a:pt x="2896821" y="1400652"/>
                  <a:pt x="2897840" y="1394342"/>
                  <a:pt x="2897840" y="1385937"/>
                </a:cubicBezTo>
                <a:cubicBezTo>
                  <a:pt x="2902056" y="1385937"/>
                  <a:pt x="2907320" y="1379653"/>
                  <a:pt x="2913603" y="1367032"/>
                </a:cubicBezTo>
                <a:cubicBezTo>
                  <a:pt x="2919914" y="1354438"/>
                  <a:pt x="2923056" y="1348155"/>
                  <a:pt x="2923056" y="1348155"/>
                </a:cubicBezTo>
                <a:cubicBezTo>
                  <a:pt x="2956648" y="1310345"/>
                  <a:pt x="2985005" y="1278847"/>
                  <a:pt x="3008099" y="1253659"/>
                </a:cubicBezTo>
                <a:cubicBezTo>
                  <a:pt x="3031192" y="1228444"/>
                  <a:pt x="3042767" y="1192756"/>
                  <a:pt x="3042767" y="1146542"/>
                </a:cubicBezTo>
                <a:cubicBezTo>
                  <a:pt x="3042767" y="1125543"/>
                  <a:pt x="3038550" y="1108760"/>
                  <a:pt x="3030145" y="1096166"/>
                </a:cubicBezTo>
                <a:cubicBezTo>
                  <a:pt x="3021768" y="1083545"/>
                  <a:pt x="3013362" y="1068857"/>
                  <a:pt x="3004957" y="1052046"/>
                </a:cubicBezTo>
                <a:cubicBezTo>
                  <a:pt x="3000769" y="1047858"/>
                  <a:pt x="2993383" y="1037358"/>
                  <a:pt x="2982884" y="1020548"/>
                </a:cubicBezTo>
                <a:cubicBezTo>
                  <a:pt x="2972384" y="1003765"/>
                  <a:pt x="2961912" y="986955"/>
                  <a:pt x="2951413" y="970172"/>
                </a:cubicBezTo>
                <a:cubicBezTo>
                  <a:pt x="2940913" y="953362"/>
                  <a:pt x="2930413" y="937599"/>
                  <a:pt x="2919914" y="922911"/>
                </a:cubicBezTo>
                <a:cubicBezTo>
                  <a:pt x="2909414" y="908222"/>
                  <a:pt x="2902056" y="900864"/>
                  <a:pt x="2897840" y="900864"/>
                </a:cubicBezTo>
                <a:cubicBezTo>
                  <a:pt x="2864275" y="850461"/>
                  <a:pt x="2836965" y="797963"/>
                  <a:pt x="2815966" y="743372"/>
                </a:cubicBezTo>
                <a:cubicBezTo>
                  <a:pt x="2794967" y="688779"/>
                  <a:pt x="2784467" y="632066"/>
                  <a:pt x="2784467" y="573285"/>
                </a:cubicBezTo>
                <a:lnTo>
                  <a:pt x="2784467" y="560691"/>
                </a:lnTo>
                <a:lnTo>
                  <a:pt x="2885274" y="56714"/>
                </a:lnTo>
                <a:cubicBezTo>
                  <a:pt x="2889463" y="35715"/>
                  <a:pt x="2901009" y="20999"/>
                  <a:pt x="2919914" y="12594"/>
                </a:cubicBezTo>
                <a:cubicBezTo>
                  <a:pt x="2938819" y="4216"/>
                  <a:pt x="2956648" y="0"/>
                  <a:pt x="29734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6973909" y="1672650"/>
            <a:ext cx="4989490" cy="4564491"/>
          </a:xfrm>
          <a:custGeom>
            <a:avLst/>
            <a:gdLst>
              <a:gd name="connsiteX0" fmla="*/ 4904490 w 4989490"/>
              <a:gd name="connsiteY0" fmla="*/ 3450995 h 4564491"/>
              <a:gd name="connsiteX1" fmla="*/ 4904490 w 4989490"/>
              <a:gd name="connsiteY1" fmla="*/ 3459492 h 4564491"/>
              <a:gd name="connsiteX2" fmla="*/ 4908729 w 4989490"/>
              <a:gd name="connsiteY2" fmla="*/ 3450995 h 4564491"/>
              <a:gd name="connsiteX3" fmla="*/ 1104981 w 4989490"/>
              <a:gd name="connsiteY3" fmla="*/ 488750 h 4564491"/>
              <a:gd name="connsiteX4" fmla="*/ 1092227 w 4989490"/>
              <a:gd name="connsiteY4" fmla="*/ 490869 h 4564491"/>
              <a:gd name="connsiteX5" fmla="*/ 1075234 w 4989490"/>
              <a:gd name="connsiteY5" fmla="*/ 492989 h 4564491"/>
              <a:gd name="connsiteX6" fmla="*/ 1041231 w 4989490"/>
              <a:gd name="connsiteY6" fmla="*/ 492989 h 4564491"/>
              <a:gd name="connsiteX7" fmla="*/ 1206973 w 4989490"/>
              <a:gd name="connsiteY7" fmla="*/ 714003 h 4564491"/>
              <a:gd name="connsiteX8" fmla="*/ 1274981 w 4989490"/>
              <a:gd name="connsiteY8" fmla="*/ 985996 h 4564491"/>
              <a:gd name="connsiteX9" fmla="*/ 1251611 w 4989490"/>
              <a:gd name="connsiteY9" fmla="*/ 1105000 h 4564491"/>
              <a:gd name="connsiteX10" fmla="*/ 1196357 w 4989490"/>
              <a:gd name="connsiteY10" fmla="*/ 1209111 h 4564491"/>
              <a:gd name="connsiteX11" fmla="*/ 1126249 w 4989490"/>
              <a:gd name="connsiteY11" fmla="*/ 1306865 h 4564491"/>
              <a:gd name="connsiteX12" fmla="*/ 1058242 w 4989490"/>
              <a:gd name="connsiteY12" fmla="*/ 1406738 h 4564491"/>
              <a:gd name="connsiteX13" fmla="*/ 1062481 w 4989490"/>
              <a:gd name="connsiteY13" fmla="*/ 1406738 h 4564491"/>
              <a:gd name="connsiteX14" fmla="*/ 1066738 w 4989490"/>
              <a:gd name="connsiteY14" fmla="*/ 1406738 h 4564491"/>
              <a:gd name="connsiteX15" fmla="*/ 1081611 w 4989490"/>
              <a:gd name="connsiteY15" fmla="*/ 1400361 h 4564491"/>
              <a:gd name="connsiteX16" fmla="*/ 1096484 w 4989490"/>
              <a:gd name="connsiteY16" fmla="*/ 1389746 h 4564491"/>
              <a:gd name="connsiteX17" fmla="*/ 1149600 w 4989490"/>
              <a:gd name="connsiteY17" fmla="*/ 1357861 h 4564491"/>
              <a:gd name="connsiteX18" fmla="*/ 1189999 w 4989490"/>
              <a:gd name="connsiteY18" fmla="*/ 1334492 h 4564491"/>
              <a:gd name="connsiteX19" fmla="*/ 1357861 w 4989490"/>
              <a:gd name="connsiteY19" fmla="*/ 1160253 h 4564491"/>
              <a:gd name="connsiteX20" fmla="*/ 1423749 w 4989490"/>
              <a:gd name="connsiteY20" fmla="*/ 930742 h 4564491"/>
              <a:gd name="connsiteX21" fmla="*/ 1404619 w 4989490"/>
              <a:gd name="connsiteY21" fmla="*/ 779873 h 4564491"/>
              <a:gd name="connsiteX22" fmla="*/ 1347245 w 4989490"/>
              <a:gd name="connsiteY22" fmla="*/ 637500 h 4564491"/>
              <a:gd name="connsiteX23" fmla="*/ 1249492 w 4989490"/>
              <a:gd name="connsiteY23" fmla="*/ 531250 h 4564491"/>
              <a:gd name="connsiteX24" fmla="*/ 1104981 w 4989490"/>
              <a:gd name="connsiteY24" fmla="*/ 488750 h 4564491"/>
              <a:gd name="connsiteX25" fmla="*/ 148731 w 4989490"/>
              <a:gd name="connsiteY25" fmla="*/ 0 h 4564491"/>
              <a:gd name="connsiteX26" fmla="*/ 148731 w 4989490"/>
              <a:gd name="connsiteY26" fmla="*/ 148750 h 4564491"/>
              <a:gd name="connsiteX27" fmla="*/ 163604 w 4989490"/>
              <a:gd name="connsiteY27" fmla="*/ 176377 h 4564491"/>
              <a:gd name="connsiteX28" fmla="*/ 197627 w 4989490"/>
              <a:gd name="connsiteY28" fmla="*/ 208243 h 4564491"/>
              <a:gd name="connsiteX29" fmla="*/ 235850 w 4989490"/>
              <a:gd name="connsiteY29" fmla="*/ 235869 h 4564491"/>
              <a:gd name="connsiteX30" fmla="*/ 263496 w 4989490"/>
              <a:gd name="connsiteY30" fmla="*/ 250743 h 4564491"/>
              <a:gd name="connsiteX31" fmla="*/ 590723 w 4989490"/>
              <a:gd name="connsiteY31" fmla="*/ 322989 h 4564491"/>
              <a:gd name="connsiteX32" fmla="*/ 601358 w 4989490"/>
              <a:gd name="connsiteY32" fmla="*/ 329366 h 4564491"/>
              <a:gd name="connsiteX33" fmla="*/ 616231 w 4989490"/>
              <a:gd name="connsiteY33" fmla="*/ 335743 h 4564491"/>
              <a:gd name="connsiteX34" fmla="*/ 675723 w 4989490"/>
              <a:gd name="connsiteY34" fmla="*/ 284746 h 4564491"/>
              <a:gd name="connsiteX35" fmla="*/ 654492 w 4989490"/>
              <a:gd name="connsiteY35" fmla="*/ 220996 h 4564491"/>
              <a:gd name="connsiteX36" fmla="*/ 605615 w 4989490"/>
              <a:gd name="connsiteY36" fmla="*/ 174239 h 4564491"/>
              <a:gd name="connsiteX37" fmla="*/ 543985 w 4989490"/>
              <a:gd name="connsiteY37" fmla="*/ 138116 h 4564491"/>
              <a:gd name="connsiteX38" fmla="*/ 484492 w 4989490"/>
              <a:gd name="connsiteY38" fmla="*/ 106250 h 4564491"/>
              <a:gd name="connsiteX39" fmla="*/ 478115 w 4989490"/>
              <a:gd name="connsiteY39" fmla="*/ 104112 h 4564491"/>
              <a:gd name="connsiteX40" fmla="*/ 471738 w 4989490"/>
              <a:gd name="connsiteY40" fmla="*/ 97754 h 4564491"/>
              <a:gd name="connsiteX41" fmla="*/ 492988 w 4989490"/>
              <a:gd name="connsiteY41" fmla="*/ 85000 h 4564491"/>
              <a:gd name="connsiteX42" fmla="*/ 509981 w 4989490"/>
              <a:gd name="connsiteY42" fmla="*/ 85000 h 4564491"/>
              <a:gd name="connsiteX43" fmla="*/ 518477 w 4989490"/>
              <a:gd name="connsiteY43" fmla="*/ 82862 h 4564491"/>
              <a:gd name="connsiteX44" fmla="*/ 531250 w 4989490"/>
              <a:gd name="connsiteY44" fmla="*/ 80743 h 4564491"/>
              <a:gd name="connsiteX45" fmla="*/ 624746 w 4989490"/>
              <a:gd name="connsiteY45" fmla="*/ 89239 h 4564491"/>
              <a:gd name="connsiteX46" fmla="*/ 688496 w 4989490"/>
              <a:gd name="connsiteY46" fmla="*/ 116866 h 4564491"/>
              <a:gd name="connsiteX47" fmla="*/ 733115 w 4989490"/>
              <a:gd name="connsiteY47" fmla="*/ 167862 h 4564491"/>
              <a:gd name="connsiteX48" fmla="*/ 773477 w 4989490"/>
              <a:gd name="connsiteY48" fmla="*/ 250743 h 4564491"/>
              <a:gd name="connsiteX49" fmla="*/ 794727 w 4989490"/>
              <a:gd name="connsiteY49" fmla="*/ 291123 h 4564491"/>
              <a:gd name="connsiteX50" fmla="*/ 813858 w 4989490"/>
              <a:gd name="connsiteY50" fmla="*/ 310254 h 4564491"/>
              <a:gd name="connsiteX51" fmla="*/ 841484 w 4989490"/>
              <a:gd name="connsiteY51" fmla="*/ 314492 h 4564491"/>
              <a:gd name="connsiteX52" fmla="*/ 888223 w 4989490"/>
              <a:gd name="connsiteY52" fmla="*/ 314492 h 4564491"/>
              <a:gd name="connsiteX53" fmla="*/ 873350 w 4989490"/>
              <a:gd name="connsiteY53" fmla="*/ 225254 h 4564491"/>
              <a:gd name="connsiteX54" fmla="*/ 832988 w 4989490"/>
              <a:gd name="connsiteY54" fmla="*/ 140254 h 4564491"/>
              <a:gd name="connsiteX55" fmla="*/ 781992 w 4989490"/>
              <a:gd name="connsiteY55" fmla="*/ 59493 h 4564491"/>
              <a:gd name="connsiteX56" fmla="*/ 777735 w 4989490"/>
              <a:gd name="connsiteY56" fmla="*/ 48877 h 4564491"/>
              <a:gd name="connsiteX57" fmla="*/ 773477 w 4989490"/>
              <a:gd name="connsiteY57" fmla="*/ 42500 h 4564491"/>
              <a:gd name="connsiteX58" fmla="*/ 781992 w 4989490"/>
              <a:gd name="connsiteY58" fmla="*/ 25489 h 4564491"/>
              <a:gd name="connsiteX59" fmla="*/ 798984 w 4989490"/>
              <a:gd name="connsiteY59" fmla="*/ 16993 h 4564491"/>
              <a:gd name="connsiteX60" fmla="*/ 824492 w 4989490"/>
              <a:gd name="connsiteY60" fmla="*/ 25489 h 4564491"/>
              <a:gd name="connsiteX61" fmla="*/ 849999 w 4989490"/>
              <a:gd name="connsiteY61" fmla="*/ 42500 h 4564491"/>
              <a:gd name="connsiteX62" fmla="*/ 926484 w 4989490"/>
              <a:gd name="connsiteY62" fmla="*/ 167862 h 4564491"/>
              <a:gd name="connsiteX63" fmla="*/ 973242 w 4989490"/>
              <a:gd name="connsiteY63" fmla="*/ 305996 h 4564491"/>
              <a:gd name="connsiteX64" fmla="*/ 990234 w 4989490"/>
              <a:gd name="connsiteY64" fmla="*/ 322989 h 4564491"/>
              <a:gd name="connsiteX65" fmla="*/ 1007246 w 4989490"/>
              <a:gd name="connsiteY65" fmla="*/ 331504 h 4564491"/>
              <a:gd name="connsiteX66" fmla="*/ 1024220 w 4989490"/>
              <a:gd name="connsiteY66" fmla="*/ 335743 h 4564491"/>
              <a:gd name="connsiteX67" fmla="*/ 1136865 w 4989490"/>
              <a:gd name="connsiteY67" fmla="*/ 352754 h 4564491"/>
              <a:gd name="connsiteX68" fmla="*/ 1249492 w 4989490"/>
              <a:gd name="connsiteY68" fmla="*/ 365489 h 4564491"/>
              <a:gd name="connsiteX69" fmla="*/ 1249492 w 4989490"/>
              <a:gd name="connsiteY69" fmla="*/ 233750 h 4564491"/>
              <a:gd name="connsiteX70" fmla="*/ 1213369 w 4989490"/>
              <a:gd name="connsiteY70" fmla="*/ 167862 h 4564491"/>
              <a:gd name="connsiteX71" fmla="*/ 1177245 w 4989490"/>
              <a:gd name="connsiteY71" fmla="*/ 106250 h 4564491"/>
              <a:gd name="connsiteX72" fmla="*/ 1179365 w 4989490"/>
              <a:gd name="connsiteY72" fmla="*/ 104112 h 4564491"/>
              <a:gd name="connsiteX73" fmla="*/ 1181484 w 4989490"/>
              <a:gd name="connsiteY73" fmla="*/ 97754 h 4564491"/>
              <a:gd name="connsiteX74" fmla="*/ 1185742 w 4989490"/>
              <a:gd name="connsiteY74" fmla="*/ 97754 h 4564491"/>
              <a:gd name="connsiteX75" fmla="*/ 1215488 w 4989490"/>
              <a:gd name="connsiteY75" fmla="*/ 114746 h 4564491"/>
              <a:gd name="connsiteX76" fmla="*/ 1240995 w 4989490"/>
              <a:gd name="connsiteY76" fmla="*/ 140254 h 4564491"/>
              <a:gd name="connsiteX77" fmla="*/ 1298369 w 4989490"/>
              <a:gd name="connsiteY77" fmla="*/ 220996 h 4564491"/>
              <a:gd name="connsiteX78" fmla="*/ 1334492 w 4989490"/>
              <a:gd name="connsiteY78" fmla="*/ 276250 h 4564491"/>
              <a:gd name="connsiteX79" fmla="*/ 1334492 w 4989490"/>
              <a:gd name="connsiteY79" fmla="*/ 407989 h 4564491"/>
              <a:gd name="connsiteX80" fmla="*/ 1427988 w 4989490"/>
              <a:gd name="connsiteY80" fmla="*/ 520615 h 4564491"/>
              <a:gd name="connsiteX81" fmla="*/ 1491738 w 4989490"/>
              <a:gd name="connsiteY81" fmla="*/ 658750 h 4564491"/>
              <a:gd name="connsiteX82" fmla="*/ 1500234 w 4989490"/>
              <a:gd name="connsiteY82" fmla="*/ 658750 h 4564491"/>
              <a:gd name="connsiteX83" fmla="*/ 1521484 w 4989490"/>
              <a:gd name="connsiteY83" fmla="*/ 614112 h 4564491"/>
              <a:gd name="connsiteX84" fmla="*/ 1538496 w 4989490"/>
              <a:gd name="connsiteY84" fmla="*/ 516377 h 4564491"/>
              <a:gd name="connsiteX85" fmla="*/ 1551231 w 4989490"/>
              <a:gd name="connsiteY85" fmla="*/ 418623 h 4564491"/>
              <a:gd name="connsiteX86" fmla="*/ 1563984 w 4989490"/>
              <a:gd name="connsiteY86" fmla="*/ 374004 h 4564491"/>
              <a:gd name="connsiteX87" fmla="*/ 1600108 w 4989490"/>
              <a:gd name="connsiteY87" fmla="*/ 425000 h 4564491"/>
              <a:gd name="connsiteX88" fmla="*/ 1606484 w 4989490"/>
              <a:gd name="connsiteY88" fmla="*/ 514239 h 4564491"/>
              <a:gd name="connsiteX89" fmla="*/ 1606484 w 4989490"/>
              <a:gd name="connsiteY89" fmla="*/ 535489 h 4564491"/>
              <a:gd name="connsiteX90" fmla="*/ 1563984 w 4989490"/>
              <a:gd name="connsiteY90" fmla="*/ 752246 h 4564491"/>
              <a:gd name="connsiteX91" fmla="*/ 1551231 w 4989490"/>
              <a:gd name="connsiteY91" fmla="*/ 790489 h 4564491"/>
              <a:gd name="connsiteX92" fmla="*/ 1544872 w 4989490"/>
              <a:gd name="connsiteY92" fmla="*/ 807500 h 4564491"/>
              <a:gd name="connsiteX93" fmla="*/ 1542734 w 4989490"/>
              <a:gd name="connsiteY93" fmla="*/ 815996 h 4564491"/>
              <a:gd name="connsiteX94" fmla="*/ 1517246 w 4989490"/>
              <a:gd name="connsiteY94" fmla="*/ 996612 h 4564491"/>
              <a:gd name="connsiteX95" fmla="*/ 1474746 w 4989490"/>
              <a:gd name="connsiteY95" fmla="*/ 1143242 h 4564491"/>
              <a:gd name="connsiteX96" fmla="*/ 1391865 w 4989490"/>
              <a:gd name="connsiteY96" fmla="*/ 1270742 h 4564491"/>
              <a:gd name="connsiteX97" fmla="*/ 1249492 w 4989490"/>
              <a:gd name="connsiteY97" fmla="*/ 1398242 h 4564491"/>
              <a:gd name="connsiteX98" fmla="*/ 1096484 w 4989490"/>
              <a:gd name="connsiteY98" fmla="*/ 1504492 h 4564491"/>
              <a:gd name="connsiteX99" fmla="*/ 1092227 w 4989490"/>
              <a:gd name="connsiteY99" fmla="*/ 1512988 h 4564491"/>
              <a:gd name="connsiteX100" fmla="*/ 1060361 w 4989490"/>
              <a:gd name="connsiteY100" fmla="*/ 1572499 h 4564491"/>
              <a:gd name="connsiteX101" fmla="*/ 1032734 w 4989490"/>
              <a:gd name="connsiteY101" fmla="*/ 1631992 h 4564491"/>
              <a:gd name="connsiteX102" fmla="*/ 1030615 w 4989490"/>
              <a:gd name="connsiteY102" fmla="*/ 1659619 h 4564491"/>
              <a:gd name="connsiteX103" fmla="*/ 1028496 w 4989490"/>
              <a:gd name="connsiteY103" fmla="*/ 1691503 h 4564491"/>
              <a:gd name="connsiteX104" fmla="*/ 1030615 w 4989490"/>
              <a:gd name="connsiteY104" fmla="*/ 1725488 h 4564491"/>
              <a:gd name="connsiteX105" fmla="*/ 1032734 w 4989490"/>
              <a:gd name="connsiteY105" fmla="*/ 1755253 h 4564491"/>
              <a:gd name="connsiteX106" fmla="*/ 1104981 w 4989490"/>
              <a:gd name="connsiteY106" fmla="*/ 1682988 h 4564491"/>
              <a:gd name="connsiteX107" fmla="*/ 1126249 w 4989490"/>
              <a:gd name="connsiteY107" fmla="*/ 1674492 h 4564491"/>
              <a:gd name="connsiteX108" fmla="*/ 1134727 w 4989490"/>
              <a:gd name="connsiteY108" fmla="*/ 1674492 h 4564491"/>
              <a:gd name="connsiteX109" fmla="*/ 1160234 w 4989490"/>
              <a:gd name="connsiteY109" fmla="*/ 1674492 h 4564491"/>
              <a:gd name="connsiteX110" fmla="*/ 1168749 w 4989490"/>
              <a:gd name="connsiteY110" fmla="*/ 1674492 h 4564491"/>
              <a:gd name="connsiteX111" fmla="*/ 1206973 w 4989490"/>
              <a:gd name="connsiteY111" fmla="*/ 1674492 h 4564491"/>
              <a:gd name="connsiteX112" fmla="*/ 1266484 w 4989490"/>
              <a:gd name="connsiteY112" fmla="*/ 1685126 h 4564491"/>
              <a:gd name="connsiteX113" fmla="*/ 1291992 w 4989490"/>
              <a:gd name="connsiteY113" fmla="*/ 1729746 h 4564491"/>
              <a:gd name="connsiteX114" fmla="*/ 1289854 w 4989490"/>
              <a:gd name="connsiteY114" fmla="*/ 1763749 h 4564491"/>
              <a:gd name="connsiteX115" fmla="*/ 1274981 w 4989490"/>
              <a:gd name="connsiteY115" fmla="*/ 1797753 h 4564491"/>
              <a:gd name="connsiteX116" fmla="*/ 1289854 w 4989490"/>
              <a:gd name="connsiteY116" fmla="*/ 1804111 h 4564491"/>
              <a:gd name="connsiteX117" fmla="*/ 1304745 w 4989490"/>
              <a:gd name="connsiteY117" fmla="*/ 1806249 h 4564491"/>
              <a:gd name="connsiteX118" fmla="*/ 1374854 w 4989490"/>
              <a:gd name="connsiteY118" fmla="*/ 1816865 h 4564491"/>
              <a:gd name="connsiteX119" fmla="*/ 1459872 w 4989490"/>
              <a:gd name="connsiteY119" fmla="*/ 1827499 h 4564491"/>
              <a:gd name="connsiteX120" fmla="*/ 1532100 w 4989490"/>
              <a:gd name="connsiteY120" fmla="*/ 1835995 h 4564491"/>
              <a:gd name="connsiteX121" fmla="*/ 1572481 w 4989490"/>
              <a:gd name="connsiteY121" fmla="*/ 1840253 h 4564491"/>
              <a:gd name="connsiteX122" fmla="*/ 1670234 w 4989490"/>
              <a:gd name="connsiteY122" fmla="*/ 1840253 h 4564491"/>
              <a:gd name="connsiteX123" fmla="*/ 1704238 w 4989490"/>
              <a:gd name="connsiteY123" fmla="*/ 1840253 h 4564491"/>
              <a:gd name="connsiteX124" fmla="*/ 1982626 w 4989490"/>
              <a:gd name="connsiteY124" fmla="*/ 1819003 h 4564491"/>
              <a:gd name="connsiteX125" fmla="*/ 2260995 w 4989490"/>
              <a:gd name="connsiteY125" fmla="*/ 1797753 h 4564491"/>
              <a:gd name="connsiteX126" fmla="*/ 2413984 w 4989490"/>
              <a:gd name="connsiteY126" fmla="*/ 1814745 h 4564491"/>
              <a:gd name="connsiteX127" fmla="*/ 2566991 w 4989490"/>
              <a:gd name="connsiteY127" fmla="*/ 1857245 h 4564491"/>
              <a:gd name="connsiteX128" fmla="*/ 2605234 w 4989490"/>
              <a:gd name="connsiteY128" fmla="*/ 1857245 h 4564491"/>
              <a:gd name="connsiteX129" fmla="*/ 2660488 w 4989490"/>
              <a:gd name="connsiteY129" fmla="*/ 1857245 h 4564491"/>
              <a:gd name="connsiteX130" fmla="*/ 2792245 w 4989490"/>
              <a:gd name="connsiteY130" fmla="*/ 1857245 h 4564491"/>
              <a:gd name="connsiteX131" fmla="*/ 2847480 w 4989490"/>
              <a:gd name="connsiteY131" fmla="*/ 1857245 h 4564491"/>
              <a:gd name="connsiteX132" fmla="*/ 2885741 w 4989490"/>
              <a:gd name="connsiteY132" fmla="*/ 1857245 h 4564491"/>
              <a:gd name="connsiteX133" fmla="*/ 3382987 w 4989490"/>
              <a:gd name="connsiteY133" fmla="*/ 1848749 h 4564491"/>
              <a:gd name="connsiteX134" fmla="*/ 3884490 w 4989490"/>
              <a:gd name="connsiteY134" fmla="*/ 1840253 h 4564491"/>
              <a:gd name="connsiteX135" fmla="*/ 4252098 w 4989490"/>
              <a:gd name="connsiteY135" fmla="*/ 1861503 h 4564491"/>
              <a:gd name="connsiteX136" fmla="*/ 4598494 w 4989490"/>
              <a:gd name="connsiteY136" fmla="*/ 1980488 h 4564491"/>
              <a:gd name="connsiteX137" fmla="*/ 4662244 w 4989490"/>
              <a:gd name="connsiteY137" fmla="*/ 2020869 h 4564491"/>
              <a:gd name="connsiteX138" fmla="*/ 4759979 w 4989490"/>
              <a:gd name="connsiteY138" fmla="*/ 2080361 h 4564491"/>
              <a:gd name="connsiteX139" fmla="*/ 4857732 w 4989490"/>
              <a:gd name="connsiteY139" fmla="*/ 2139872 h 4564491"/>
              <a:gd name="connsiteX140" fmla="*/ 4925722 w 4989490"/>
              <a:gd name="connsiteY140" fmla="*/ 2180253 h 4564491"/>
              <a:gd name="connsiteX141" fmla="*/ 4938494 w 4989490"/>
              <a:gd name="connsiteY141" fmla="*/ 2209999 h 4564491"/>
              <a:gd name="connsiteX142" fmla="*/ 4891736 w 4989490"/>
              <a:gd name="connsiteY142" fmla="*/ 2269492 h 4564491"/>
              <a:gd name="connsiteX143" fmla="*/ 4810994 w 4989490"/>
              <a:gd name="connsiteY143" fmla="*/ 2282246 h 4564491"/>
              <a:gd name="connsiteX144" fmla="*/ 4753602 w 4989490"/>
              <a:gd name="connsiteY144" fmla="*/ 2269492 h 4564491"/>
              <a:gd name="connsiteX145" fmla="*/ 4696229 w 4989490"/>
              <a:gd name="connsiteY145" fmla="*/ 2256738 h 4564491"/>
              <a:gd name="connsiteX146" fmla="*/ 4700486 w 4989490"/>
              <a:gd name="connsiteY146" fmla="*/ 2318369 h 4564491"/>
              <a:gd name="connsiteX147" fmla="*/ 4704726 w 4989490"/>
              <a:gd name="connsiteY147" fmla="*/ 2379999 h 4564491"/>
              <a:gd name="connsiteX148" fmla="*/ 4704726 w 4989490"/>
              <a:gd name="connsiteY148" fmla="*/ 2435253 h 4564491"/>
              <a:gd name="connsiteX149" fmla="*/ 4696229 w 4989490"/>
              <a:gd name="connsiteY149" fmla="*/ 2481992 h 4564491"/>
              <a:gd name="connsiteX150" fmla="*/ 4623983 w 4989490"/>
              <a:gd name="connsiteY150" fmla="*/ 2783749 h 4564491"/>
              <a:gd name="connsiteX151" fmla="*/ 4623983 w 4989490"/>
              <a:gd name="connsiteY151" fmla="*/ 3013242 h 4564491"/>
              <a:gd name="connsiteX152" fmla="*/ 4668602 w 4989490"/>
              <a:gd name="connsiteY152" fmla="*/ 3117372 h 4564491"/>
              <a:gd name="connsiteX153" fmla="*/ 4768475 w 4989490"/>
              <a:gd name="connsiteY153" fmla="*/ 3215126 h 4564491"/>
              <a:gd name="connsiteX154" fmla="*/ 4874744 w 4989490"/>
              <a:gd name="connsiteY154" fmla="*/ 3317118 h 4564491"/>
              <a:gd name="connsiteX155" fmla="*/ 4938494 w 4989490"/>
              <a:gd name="connsiteY155" fmla="*/ 3429745 h 4564491"/>
              <a:gd name="connsiteX156" fmla="*/ 4963982 w 4989490"/>
              <a:gd name="connsiteY156" fmla="*/ 3803749 h 4564491"/>
              <a:gd name="connsiteX157" fmla="*/ 4989490 w 4989490"/>
              <a:gd name="connsiteY157" fmla="*/ 4177752 h 4564491"/>
              <a:gd name="connsiteX158" fmla="*/ 4989490 w 4989490"/>
              <a:gd name="connsiteY158" fmla="*/ 4207499 h 4564491"/>
              <a:gd name="connsiteX159" fmla="*/ 4989490 w 4989490"/>
              <a:gd name="connsiteY159" fmla="*/ 4284003 h 4564491"/>
              <a:gd name="connsiteX160" fmla="*/ 4989490 w 4989490"/>
              <a:gd name="connsiteY160" fmla="*/ 4296738 h 4564491"/>
              <a:gd name="connsiteX161" fmla="*/ 4974617 w 4989490"/>
              <a:gd name="connsiteY161" fmla="*/ 4371122 h 4564491"/>
              <a:gd name="connsiteX162" fmla="*/ 4925722 w 4989490"/>
              <a:gd name="connsiteY162" fmla="*/ 4415741 h 4564491"/>
              <a:gd name="connsiteX163" fmla="*/ 4904490 w 4989490"/>
              <a:gd name="connsiteY163" fmla="*/ 4390252 h 4564491"/>
              <a:gd name="connsiteX164" fmla="*/ 4900232 w 4989490"/>
              <a:gd name="connsiteY164" fmla="*/ 4392372 h 4564491"/>
              <a:gd name="connsiteX165" fmla="*/ 4895994 w 4989490"/>
              <a:gd name="connsiteY165" fmla="*/ 4398749 h 4564491"/>
              <a:gd name="connsiteX166" fmla="*/ 4832244 w 4989490"/>
              <a:gd name="connsiteY166" fmla="*/ 4475252 h 4564491"/>
              <a:gd name="connsiteX167" fmla="*/ 4742986 w 4989490"/>
              <a:gd name="connsiteY167" fmla="*/ 4500741 h 4564491"/>
              <a:gd name="connsiteX168" fmla="*/ 4702624 w 4989490"/>
              <a:gd name="connsiteY168" fmla="*/ 4498622 h 4564491"/>
              <a:gd name="connsiteX169" fmla="*/ 4649490 w 4989490"/>
              <a:gd name="connsiteY169" fmla="*/ 4492245 h 4564491"/>
              <a:gd name="connsiteX170" fmla="*/ 4602733 w 4989490"/>
              <a:gd name="connsiteY170" fmla="*/ 4479491 h 4564491"/>
              <a:gd name="connsiteX171" fmla="*/ 4581483 w 4989490"/>
              <a:gd name="connsiteY171" fmla="*/ 4458241 h 4564491"/>
              <a:gd name="connsiteX172" fmla="*/ 4634617 w 4989490"/>
              <a:gd name="connsiteY172" fmla="*/ 4388114 h 4564491"/>
              <a:gd name="connsiteX173" fmla="*/ 4717479 w 4989490"/>
              <a:gd name="connsiteY173" fmla="*/ 4330741 h 4564491"/>
              <a:gd name="connsiteX174" fmla="*/ 4781248 w 4989490"/>
              <a:gd name="connsiteY174" fmla="*/ 4260614 h 4564491"/>
              <a:gd name="connsiteX175" fmla="*/ 4808856 w 4989490"/>
              <a:gd name="connsiteY175" fmla="*/ 4194745 h 4564491"/>
              <a:gd name="connsiteX176" fmla="*/ 4815232 w 4989490"/>
              <a:gd name="connsiteY176" fmla="*/ 4118241 h 4564491"/>
              <a:gd name="connsiteX177" fmla="*/ 4815232 w 4989490"/>
              <a:gd name="connsiteY177" fmla="*/ 4016249 h 4564491"/>
              <a:gd name="connsiteX178" fmla="*/ 4802498 w 4989490"/>
              <a:gd name="connsiteY178" fmla="*/ 3812245 h 4564491"/>
              <a:gd name="connsiteX179" fmla="*/ 4730232 w 4989490"/>
              <a:gd name="connsiteY179" fmla="*/ 3625253 h 4564491"/>
              <a:gd name="connsiteX180" fmla="*/ 4708982 w 4989490"/>
              <a:gd name="connsiteY180" fmla="*/ 3595488 h 4564491"/>
              <a:gd name="connsiteX181" fmla="*/ 4672860 w 4989490"/>
              <a:gd name="connsiteY181" fmla="*/ 3552988 h 4564491"/>
              <a:gd name="connsiteX182" fmla="*/ 4634617 w 4989490"/>
              <a:gd name="connsiteY182" fmla="*/ 3510488 h 4564491"/>
              <a:gd name="connsiteX183" fmla="*/ 4606972 w 4989490"/>
              <a:gd name="connsiteY183" fmla="*/ 3480741 h 4564491"/>
              <a:gd name="connsiteX184" fmla="*/ 4521990 w 4989490"/>
              <a:gd name="connsiteY184" fmla="*/ 3404238 h 4564491"/>
              <a:gd name="connsiteX185" fmla="*/ 4419979 w 4989490"/>
              <a:gd name="connsiteY185" fmla="*/ 3361738 h 4564491"/>
              <a:gd name="connsiteX186" fmla="*/ 4439110 w 4989490"/>
              <a:gd name="connsiteY186" fmla="*/ 3453115 h 4564491"/>
              <a:gd name="connsiteX187" fmla="*/ 4458240 w 4989490"/>
              <a:gd name="connsiteY187" fmla="*/ 3548749 h 4564491"/>
              <a:gd name="connsiteX188" fmla="*/ 4458240 w 4989490"/>
              <a:gd name="connsiteY188" fmla="*/ 3557245 h 4564491"/>
              <a:gd name="connsiteX189" fmla="*/ 4147987 w 4989490"/>
              <a:gd name="connsiteY189" fmla="*/ 4139491 h 4564491"/>
              <a:gd name="connsiteX190" fmla="*/ 4096990 w 4989490"/>
              <a:gd name="connsiteY190" fmla="*/ 4254238 h 4564491"/>
              <a:gd name="connsiteX191" fmla="*/ 4071483 w 4989490"/>
              <a:gd name="connsiteY191" fmla="*/ 4307372 h 4564491"/>
              <a:gd name="connsiteX192" fmla="*/ 4050233 w 4989490"/>
              <a:gd name="connsiteY192" fmla="*/ 4364745 h 4564491"/>
              <a:gd name="connsiteX193" fmla="*/ 4035360 w 4989490"/>
              <a:gd name="connsiteY193" fmla="*/ 4422118 h 4564491"/>
              <a:gd name="connsiteX194" fmla="*/ 4020487 w 4989490"/>
              <a:gd name="connsiteY194" fmla="*/ 4460361 h 4564491"/>
              <a:gd name="connsiteX195" fmla="*/ 3990740 w 4989490"/>
              <a:gd name="connsiteY195" fmla="*/ 4479491 h 4564491"/>
              <a:gd name="connsiteX196" fmla="*/ 3931248 w 4989490"/>
              <a:gd name="connsiteY196" fmla="*/ 4479491 h 4564491"/>
              <a:gd name="connsiteX197" fmla="*/ 3863240 w 4989490"/>
              <a:gd name="connsiteY197" fmla="*/ 4547499 h 4564491"/>
              <a:gd name="connsiteX198" fmla="*/ 3812226 w 4989490"/>
              <a:gd name="connsiteY198" fmla="*/ 4564491 h 4564491"/>
              <a:gd name="connsiteX199" fmla="*/ 3752733 w 4989490"/>
              <a:gd name="connsiteY199" fmla="*/ 4564491 h 4564491"/>
              <a:gd name="connsiteX200" fmla="*/ 3701737 w 4989490"/>
              <a:gd name="connsiteY200" fmla="*/ 4564491 h 4564491"/>
              <a:gd name="connsiteX201" fmla="*/ 3654980 w 4989490"/>
              <a:gd name="connsiteY201" fmla="*/ 4555995 h 4564491"/>
              <a:gd name="connsiteX202" fmla="*/ 3652860 w 4989490"/>
              <a:gd name="connsiteY202" fmla="*/ 4528368 h 4564491"/>
              <a:gd name="connsiteX203" fmla="*/ 3633748 w 4989490"/>
              <a:gd name="connsiteY203" fmla="*/ 4521991 h 4564491"/>
              <a:gd name="connsiteX204" fmla="*/ 3616737 w 4989490"/>
              <a:gd name="connsiteY204" fmla="*/ 4517752 h 4564491"/>
              <a:gd name="connsiteX205" fmla="*/ 3608241 w 4989490"/>
              <a:gd name="connsiteY205" fmla="*/ 4500741 h 4564491"/>
              <a:gd name="connsiteX206" fmla="*/ 3608241 w 4989490"/>
              <a:gd name="connsiteY206" fmla="*/ 4492245 h 4564491"/>
              <a:gd name="connsiteX207" fmla="*/ 3646483 w 4989490"/>
              <a:gd name="connsiteY207" fmla="*/ 4441249 h 4564491"/>
              <a:gd name="connsiteX208" fmla="*/ 3695360 w 4989490"/>
              <a:gd name="connsiteY208" fmla="*/ 4400868 h 4564491"/>
              <a:gd name="connsiteX209" fmla="*/ 3769744 w 4989490"/>
              <a:gd name="connsiteY209" fmla="*/ 4343495 h 4564491"/>
              <a:gd name="connsiteX210" fmla="*/ 3841990 w 4989490"/>
              <a:gd name="connsiteY210" fmla="*/ 4286122 h 4564491"/>
              <a:gd name="connsiteX211" fmla="*/ 3888748 w 4989490"/>
              <a:gd name="connsiteY211" fmla="*/ 4249999 h 4564491"/>
              <a:gd name="connsiteX212" fmla="*/ 4022606 w 4989490"/>
              <a:gd name="connsiteY212" fmla="*/ 4071502 h 4564491"/>
              <a:gd name="connsiteX213" fmla="*/ 4113983 w 4989490"/>
              <a:gd name="connsiteY213" fmla="*/ 3863241 h 4564491"/>
              <a:gd name="connsiteX214" fmla="*/ 4156483 w 4989490"/>
              <a:gd name="connsiteY214" fmla="*/ 3646503 h 4564491"/>
              <a:gd name="connsiteX215" fmla="*/ 4156483 w 4989490"/>
              <a:gd name="connsiteY215" fmla="*/ 3637988 h 4564491"/>
              <a:gd name="connsiteX216" fmla="*/ 4156483 w 4989490"/>
              <a:gd name="connsiteY216" fmla="*/ 3612499 h 4564491"/>
              <a:gd name="connsiteX217" fmla="*/ 4156483 w 4989490"/>
              <a:gd name="connsiteY217" fmla="*/ 3608241 h 4564491"/>
              <a:gd name="connsiteX218" fmla="*/ 4147987 w 4989490"/>
              <a:gd name="connsiteY218" fmla="*/ 3586991 h 4564491"/>
              <a:gd name="connsiteX219" fmla="*/ 3888748 w 4989490"/>
              <a:gd name="connsiteY219" fmla="*/ 3157753 h 4564491"/>
              <a:gd name="connsiteX220" fmla="*/ 3884490 w 4989490"/>
              <a:gd name="connsiteY220" fmla="*/ 3157753 h 4564491"/>
              <a:gd name="connsiteX221" fmla="*/ 3761230 w 4989490"/>
              <a:gd name="connsiteY221" fmla="*/ 3187499 h 4564491"/>
              <a:gd name="connsiteX222" fmla="*/ 3637987 w 4989490"/>
              <a:gd name="connsiteY222" fmla="*/ 3229999 h 4564491"/>
              <a:gd name="connsiteX223" fmla="*/ 3608241 w 4989490"/>
              <a:gd name="connsiteY223" fmla="*/ 3236376 h 4564491"/>
              <a:gd name="connsiteX224" fmla="*/ 3582733 w 4989490"/>
              <a:gd name="connsiteY224" fmla="*/ 3238495 h 4564491"/>
              <a:gd name="connsiteX225" fmla="*/ 3285234 w 4989490"/>
              <a:gd name="connsiteY225" fmla="*/ 3259745 h 4564491"/>
              <a:gd name="connsiteX226" fmla="*/ 2987734 w 4989490"/>
              <a:gd name="connsiteY226" fmla="*/ 3272499 h 4564491"/>
              <a:gd name="connsiteX227" fmla="*/ 2962226 w 4989490"/>
              <a:gd name="connsiteY227" fmla="*/ 3272499 h 4564491"/>
              <a:gd name="connsiteX228" fmla="*/ 2902734 w 4989490"/>
              <a:gd name="connsiteY228" fmla="*/ 3272499 h 4564491"/>
              <a:gd name="connsiteX229" fmla="*/ 2889980 w 4989490"/>
              <a:gd name="connsiteY229" fmla="*/ 3272499 h 4564491"/>
              <a:gd name="connsiteX230" fmla="*/ 2819853 w 4989490"/>
              <a:gd name="connsiteY230" fmla="*/ 3270361 h 4564491"/>
              <a:gd name="connsiteX231" fmla="*/ 2717860 w 4989490"/>
              <a:gd name="connsiteY231" fmla="*/ 3264003 h 4564491"/>
              <a:gd name="connsiteX232" fmla="*/ 2615868 w 4989490"/>
              <a:gd name="connsiteY232" fmla="*/ 3257626 h 4564491"/>
              <a:gd name="connsiteX233" fmla="*/ 2549980 w 4989490"/>
              <a:gd name="connsiteY233" fmla="*/ 3255488 h 4564491"/>
              <a:gd name="connsiteX234" fmla="*/ 2541502 w 4989490"/>
              <a:gd name="connsiteY234" fmla="*/ 3264003 h 4564491"/>
              <a:gd name="connsiteX235" fmla="*/ 2541502 w 4989490"/>
              <a:gd name="connsiteY235" fmla="*/ 3497753 h 4564491"/>
              <a:gd name="connsiteX236" fmla="*/ 2575488 w 4989490"/>
              <a:gd name="connsiteY236" fmla="*/ 3646503 h 4564491"/>
              <a:gd name="connsiteX237" fmla="*/ 2575488 w 4989490"/>
              <a:gd name="connsiteY237" fmla="*/ 3803749 h 4564491"/>
              <a:gd name="connsiteX238" fmla="*/ 2592480 w 4989490"/>
              <a:gd name="connsiteY238" fmla="*/ 3859003 h 4564491"/>
              <a:gd name="connsiteX239" fmla="*/ 2620126 w 4989490"/>
              <a:gd name="connsiteY239" fmla="*/ 3939745 h 4564491"/>
              <a:gd name="connsiteX240" fmla="*/ 2647734 w 4989490"/>
              <a:gd name="connsiteY240" fmla="*/ 4020488 h 4564491"/>
              <a:gd name="connsiteX241" fmla="*/ 2664726 w 4989490"/>
              <a:gd name="connsiteY241" fmla="*/ 4071502 h 4564491"/>
              <a:gd name="connsiteX242" fmla="*/ 2705107 w 4989490"/>
              <a:gd name="connsiteY242" fmla="*/ 4207499 h 4564491"/>
              <a:gd name="connsiteX243" fmla="*/ 2724238 w 4989490"/>
              <a:gd name="connsiteY243" fmla="*/ 4347752 h 4564491"/>
              <a:gd name="connsiteX244" fmla="*/ 2719998 w 4989490"/>
              <a:gd name="connsiteY244" fmla="*/ 4411502 h 4564491"/>
              <a:gd name="connsiteX245" fmla="*/ 2707245 w 4989490"/>
              <a:gd name="connsiteY245" fmla="*/ 4422118 h 4564491"/>
              <a:gd name="connsiteX246" fmla="*/ 2688114 w 4989490"/>
              <a:gd name="connsiteY246" fmla="*/ 4415741 h 4564491"/>
              <a:gd name="connsiteX247" fmla="*/ 2664726 w 4989490"/>
              <a:gd name="connsiteY247" fmla="*/ 4428495 h 4564491"/>
              <a:gd name="connsiteX248" fmla="*/ 2588241 w 4989490"/>
              <a:gd name="connsiteY248" fmla="*/ 4517752 h 4564491"/>
              <a:gd name="connsiteX249" fmla="*/ 2473495 w 4989490"/>
              <a:gd name="connsiteY249" fmla="*/ 4547499 h 4564491"/>
              <a:gd name="connsiteX250" fmla="*/ 2435234 w 4989490"/>
              <a:gd name="connsiteY250" fmla="*/ 4545361 h 4564491"/>
              <a:gd name="connsiteX251" fmla="*/ 2405488 w 4989490"/>
              <a:gd name="connsiteY251" fmla="*/ 4530488 h 4564491"/>
              <a:gd name="connsiteX252" fmla="*/ 2405488 w 4989490"/>
              <a:gd name="connsiteY252" fmla="*/ 4521991 h 4564491"/>
              <a:gd name="connsiteX253" fmla="*/ 2388495 w 4989490"/>
              <a:gd name="connsiteY253" fmla="*/ 4521991 h 4564491"/>
              <a:gd name="connsiteX254" fmla="*/ 2356611 w 4989490"/>
              <a:gd name="connsiteY254" fmla="*/ 4517752 h 4564491"/>
              <a:gd name="connsiteX255" fmla="*/ 2341738 w 4989490"/>
              <a:gd name="connsiteY255" fmla="*/ 4500741 h 4564491"/>
              <a:gd name="connsiteX256" fmla="*/ 2360850 w 4989490"/>
              <a:gd name="connsiteY256" fmla="*/ 4458241 h 4564491"/>
              <a:gd name="connsiteX257" fmla="*/ 2405488 w 4989490"/>
              <a:gd name="connsiteY257" fmla="*/ 4415741 h 4564491"/>
              <a:gd name="connsiteX258" fmla="*/ 2458622 w 4989490"/>
              <a:gd name="connsiteY258" fmla="*/ 4373241 h 4564491"/>
              <a:gd name="connsiteX259" fmla="*/ 2498984 w 4989490"/>
              <a:gd name="connsiteY259" fmla="*/ 4330741 h 4564491"/>
              <a:gd name="connsiteX260" fmla="*/ 2522353 w 4989490"/>
              <a:gd name="connsiteY260" fmla="*/ 4262753 h 4564491"/>
              <a:gd name="connsiteX261" fmla="*/ 2524491 w 4989490"/>
              <a:gd name="connsiteY261" fmla="*/ 4190488 h 4564491"/>
              <a:gd name="connsiteX262" fmla="*/ 2505361 w 4989490"/>
              <a:gd name="connsiteY262" fmla="*/ 4043876 h 4564491"/>
              <a:gd name="connsiteX263" fmla="*/ 2456484 w 4989490"/>
              <a:gd name="connsiteY263" fmla="*/ 3905741 h 4564491"/>
              <a:gd name="connsiteX264" fmla="*/ 2439491 w 4989490"/>
              <a:gd name="connsiteY264" fmla="*/ 3873876 h 4564491"/>
              <a:gd name="connsiteX265" fmla="*/ 2409745 w 4989490"/>
              <a:gd name="connsiteY265" fmla="*/ 3818622 h 4564491"/>
              <a:gd name="connsiteX266" fmla="*/ 2379999 w 4989490"/>
              <a:gd name="connsiteY266" fmla="*/ 3765488 h 4564491"/>
              <a:gd name="connsiteX267" fmla="*/ 2367226 w 4989490"/>
              <a:gd name="connsiteY267" fmla="*/ 3731503 h 4564491"/>
              <a:gd name="connsiteX268" fmla="*/ 2337499 w 4989490"/>
              <a:gd name="connsiteY268" fmla="*/ 3640126 h 4564491"/>
              <a:gd name="connsiteX269" fmla="*/ 2316230 w 4989490"/>
              <a:gd name="connsiteY269" fmla="*/ 3548749 h 4564491"/>
              <a:gd name="connsiteX270" fmla="*/ 2292861 w 4989490"/>
              <a:gd name="connsiteY270" fmla="*/ 3474365 h 4564491"/>
              <a:gd name="connsiteX271" fmla="*/ 2267354 w 4989490"/>
              <a:gd name="connsiteY271" fmla="*/ 3399999 h 4564491"/>
              <a:gd name="connsiteX272" fmla="*/ 2256738 w 4989490"/>
              <a:gd name="connsiteY272" fmla="*/ 3365995 h 4564491"/>
              <a:gd name="connsiteX273" fmla="*/ 2248242 w 4989490"/>
              <a:gd name="connsiteY273" fmla="*/ 3365995 h 4564491"/>
              <a:gd name="connsiteX274" fmla="*/ 2167480 w 4989490"/>
              <a:gd name="connsiteY274" fmla="*/ 3489238 h 4564491"/>
              <a:gd name="connsiteX275" fmla="*/ 2131357 w 4989490"/>
              <a:gd name="connsiteY275" fmla="*/ 3561503 h 4564491"/>
              <a:gd name="connsiteX276" fmla="*/ 2054872 w 4989490"/>
              <a:gd name="connsiteY276" fmla="*/ 3725126 h 4564491"/>
              <a:gd name="connsiteX277" fmla="*/ 1965615 w 4989490"/>
              <a:gd name="connsiteY277" fmla="*/ 3920614 h 4564491"/>
              <a:gd name="connsiteX278" fmla="*/ 1891230 w 4989490"/>
              <a:gd name="connsiteY278" fmla="*/ 4084238 h 4564491"/>
              <a:gd name="connsiteX279" fmla="*/ 1874238 w 4989490"/>
              <a:gd name="connsiteY279" fmla="*/ 4124618 h 4564491"/>
              <a:gd name="connsiteX280" fmla="*/ 1857245 w 4989490"/>
              <a:gd name="connsiteY280" fmla="*/ 4164999 h 4564491"/>
              <a:gd name="connsiteX281" fmla="*/ 1850868 w 4989490"/>
              <a:gd name="connsiteY281" fmla="*/ 4220253 h 4564491"/>
              <a:gd name="connsiteX282" fmla="*/ 1840234 w 4989490"/>
              <a:gd name="connsiteY282" fmla="*/ 4305252 h 4564491"/>
              <a:gd name="connsiteX283" fmla="*/ 1810488 w 4989490"/>
              <a:gd name="connsiteY283" fmla="*/ 4375361 h 4564491"/>
              <a:gd name="connsiteX284" fmla="*/ 1750977 w 4989490"/>
              <a:gd name="connsiteY284" fmla="*/ 4390252 h 4564491"/>
              <a:gd name="connsiteX285" fmla="*/ 1699980 w 4989490"/>
              <a:gd name="connsiteY285" fmla="*/ 4470995 h 4564491"/>
              <a:gd name="connsiteX286" fmla="*/ 1646865 w 4989490"/>
              <a:gd name="connsiteY286" fmla="*/ 4496502 h 4564491"/>
              <a:gd name="connsiteX287" fmla="*/ 1585234 w 4989490"/>
              <a:gd name="connsiteY287" fmla="*/ 4500741 h 4564491"/>
              <a:gd name="connsiteX288" fmla="*/ 1527861 w 4989490"/>
              <a:gd name="connsiteY288" fmla="*/ 4496502 h 4564491"/>
              <a:gd name="connsiteX289" fmla="*/ 1504473 w 4989490"/>
              <a:gd name="connsiteY289" fmla="*/ 4458241 h 4564491"/>
              <a:gd name="connsiteX290" fmla="*/ 1459872 w 4989490"/>
              <a:gd name="connsiteY290" fmla="*/ 4464618 h 4564491"/>
              <a:gd name="connsiteX291" fmla="*/ 1432227 w 4989490"/>
              <a:gd name="connsiteY291" fmla="*/ 4436991 h 4564491"/>
              <a:gd name="connsiteX292" fmla="*/ 1453477 w 4989490"/>
              <a:gd name="connsiteY292" fmla="*/ 4396611 h 4564491"/>
              <a:gd name="connsiteX293" fmla="*/ 1502372 w 4989490"/>
              <a:gd name="connsiteY293" fmla="*/ 4349872 h 4564491"/>
              <a:gd name="connsiteX294" fmla="*/ 1557608 w 4989490"/>
              <a:gd name="connsiteY294" fmla="*/ 4305252 h 4564491"/>
              <a:gd name="connsiteX295" fmla="*/ 1597988 w 4989490"/>
              <a:gd name="connsiteY295" fmla="*/ 4271249 h 4564491"/>
              <a:gd name="connsiteX296" fmla="*/ 1699980 w 4989490"/>
              <a:gd name="connsiteY296" fmla="*/ 4141611 h 4564491"/>
              <a:gd name="connsiteX297" fmla="*/ 1793495 w 4989490"/>
              <a:gd name="connsiteY297" fmla="*/ 3999238 h 4564491"/>
              <a:gd name="connsiteX298" fmla="*/ 1804111 w 4989490"/>
              <a:gd name="connsiteY298" fmla="*/ 3952499 h 4564491"/>
              <a:gd name="connsiteX299" fmla="*/ 1814745 w 4989490"/>
              <a:gd name="connsiteY299" fmla="*/ 3905741 h 4564491"/>
              <a:gd name="connsiteX300" fmla="*/ 1835995 w 4989490"/>
              <a:gd name="connsiteY300" fmla="*/ 3867499 h 4564491"/>
              <a:gd name="connsiteX301" fmla="*/ 1857245 w 4989490"/>
              <a:gd name="connsiteY301" fmla="*/ 3833495 h 4564491"/>
              <a:gd name="connsiteX302" fmla="*/ 1901865 w 4989490"/>
              <a:gd name="connsiteY302" fmla="*/ 3529618 h 4564491"/>
              <a:gd name="connsiteX303" fmla="*/ 1959238 w 4989490"/>
              <a:gd name="connsiteY303" fmla="*/ 3229999 h 4564491"/>
              <a:gd name="connsiteX304" fmla="*/ 1893368 w 4989490"/>
              <a:gd name="connsiteY304" fmla="*/ 3264003 h 4564491"/>
              <a:gd name="connsiteX305" fmla="*/ 1823242 w 4989490"/>
              <a:gd name="connsiteY305" fmla="*/ 3297988 h 4564491"/>
              <a:gd name="connsiteX306" fmla="*/ 1814745 w 4989490"/>
              <a:gd name="connsiteY306" fmla="*/ 3297988 h 4564491"/>
              <a:gd name="connsiteX307" fmla="*/ 1812607 w 4989490"/>
              <a:gd name="connsiteY307" fmla="*/ 3289492 h 4564491"/>
              <a:gd name="connsiteX308" fmla="*/ 1806249 w 4989490"/>
              <a:gd name="connsiteY308" fmla="*/ 3280995 h 4564491"/>
              <a:gd name="connsiteX309" fmla="*/ 1801973 w 4989490"/>
              <a:gd name="connsiteY309" fmla="*/ 3280995 h 4564491"/>
              <a:gd name="connsiteX310" fmla="*/ 1787100 w 4989490"/>
              <a:gd name="connsiteY310" fmla="*/ 3285253 h 4564491"/>
              <a:gd name="connsiteX311" fmla="*/ 1772245 w 4989490"/>
              <a:gd name="connsiteY311" fmla="*/ 3289492 h 4564491"/>
              <a:gd name="connsiteX312" fmla="*/ 1742499 w 4989490"/>
              <a:gd name="connsiteY312" fmla="*/ 3280995 h 4564491"/>
              <a:gd name="connsiteX313" fmla="*/ 1716992 w 4989490"/>
              <a:gd name="connsiteY313" fmla="*/ 3272499 h 4564491"/>
              <a:gd name="connsiteX314" fmla="*/ 1708477 w 4989490"/>
              <a:gd name="connsiteY314" fmla="*/ 3272499 h 4564491"/>
              <a:gd name="connsiteX315" fmla="*/ 1689365 w 4989490"/>
              <a:gd name="connsiteY315" fmla="*/ 3280995 h 4564491"/>
              <a:gd name="connsiteX316" fmla="*/ 1674492 w 4989490"/>
              <a:gd name="connsiteY316" fmla="*/ 3289492 h 4564491"/>
              <a:gd name="connsiteX317" fmla="*/ 1668115 w 4989490"/>
              <a:gd name="connsiteY317" fmla="*/ 3285253 h 4564491"/>
              <a:gd name="connsiteX318" fmla="*/ 1657480 w 4989490"/>
              <a:gd name="connsiteY318" fmla="*/ 3280995 h 4564491"/>
              <a:gd name="connsiteX319" fmla="*/ 1576738 w 4989490"/>
              <a:gd name="connsiteY319" fmla="*/ 3253368 h 4564491"/>
              <a:gd name="connsiteX320" fmla="*/ 1500234 w 4989490"/>
              <a:gd name="connsiteY320" fmla="*/ 3212988 h 4564491"/>
              <a:gd name="connsiteX321" fmla="*/ 1413115 w 4989490"/>
              <a:gd name="connsiteY321" fmla="*/ 3121611 h 4564491"/>
              <a:gd name="connsiteX322" fmla="*/ 1334492 w 4989490"/>
              <a:gd name="connsiteY322" fmla="*/ 3021738 h 4564491"/>
              <a:gd name="connsiteX323" fmla="*/ 1264346 w 4989490"/>
              <a:gd name="connsiteY323" fmla="*/ 2889999 h 4564491"/>
              <a:gd name="connsiteX324" fmla="*/ 1206973 w 4989490"/>
              <a:gd name="connsiteY324" fmla="*/ 2749745 h 4564491"/>
              <a:gd name="connsiteX325" fmla="*/ 1198495 w 4989490"/>
              <a:gd name="connsiteY325" fmla="*/ 2734872 h 4564491"/>
              <a:gd name="connsiteX326" fmla="*/ 1181484 w 4989490"/>
              <a:gd name="connsiteY326" fmla="*/ 2715742 h 4564491"/>
              <a:gd name="connsiteX327" fmla="*/ 1102861 w 4989490"/>
              <a:gd name="connsiteY327" fmla="*/ 2611611 h 4564491"/>
              <a:gd name="connsiteX328" fmla="*/ 1032734 w 4989490"/>
              <a:gd name="connsiteY328" fmla="*/ 2499003 h 4564491"/>
              <a:gd name="connsiteX329" fmla="*/ 922246 w 4989490"/>
              <a:gd name="connsiteY329" fmla="*/ 2469238 h 4564491"/>
              <a:gd name="connsiteX330" fmla="*/ 807481 w 4989490"/>
              <a:gd name="connsiteY330" fmla="*/ 2473496 h 4564491"/>
              <a:gd name="connsiteX331" fmla="*/ 726738 w 4989490"/>
              <a:gd name="connsiteY331" fmla="*/ 2486249 h 4564491"/>
              <a:gd name="connsiteX332" fmla="*/ 641738 w 4989490"/>
              <a:gd name="connsiteY332" fmla="*/ 2499003 h 4564491"/>
              <a:gd name="connsiteX333" fmla="*/ 577988 w 4989490"/>
              <a:gd name="connsiteY333" fmla="*/ 2494746 h 4564491"/>
              <a:gd name="connsiteX334" fmla="*/ 514238 w 4989490"/>
              <a:gd name="connsiteY334" fmla="*/ 2490488 h 4564491"/>
              <a:gd name="connsiteX335" fmla="*/ 437735 w 4989490"/>
              <a:gd name="connsiteY335" fmla="*/ 2511738 h 4564491"/>
              <a:gd name="connsiteX336" fmla="*/ 348496 w 4989490"/>
              <a:gd name="connsiteY336" fmla="*/ 2532988 h 4564491"/>
              <a:gd name="connsiteX337" fmla="*/ 344238 w 4989490"/>
              <a:gd name="connsiteY337" fmla="*/ 2532988 h 4564491"/>
              <a:gd name="connsiteX338" fmla="*/ 314492 w 4989490"/>
              <a:gd name="connsiteY338" fmla="*/ 2532988 h 4564491"/>
              <a:gd name="connsiteX339" fmla="*/ 305996 w 4989490"/>
              <a:gd name="connsiteY339" fmla="*/ 2532988 h 4564491"/>
              <a:gd name="connsiteX340" fmla="*/ 197627 w 4989490"/>
              <a:gd name="connsiteY340" fmla="*/ 2443749 h 4564491"/>
              <a:gd name="connsiteX341" fmla="*/ 135996 w 4989490"/>
              <a:gd name="connsiteY341" fmla="*/ 2320488 h 4564491"/>
              <a:gd name="connsiteX342" fmla="*/ 157227 w 4989490"/>
              <a:gd name="connsiteY342" fmla="*/ 2269492 h 4564491"/>
              <a:gd name="connsiteX343" fmla="*/ 169981 w 4989490"/>
              <a:gd name="connsiteY343" fmla="*/ 2258876 h 4564491"/>
              <a:gd name="connsiteX344" fmla="*/ 182735 w 4989490"/>
              <a:gd name="connsiteY344" fmla="*/ 2248242 h 4564491"/>
              <a:gd name="connsiteX345" fmla="*/ 208242 w 4989490"/>
              <a:gd name="connsiteY345" fmla="*/ 2231249 h 4564491"/>
              <a:gd name="connsiteX346" fmla="*/ 246485 w 4989490"/>
              <a:gd name="connsiteY346" fmla="*/ 2201503 h 4564491"/>
              <a:gd name="connsiteX347" fmla="*/ 318731 w 4989490"/>
              <a:gd name="connsiteY347" fmla="*/ 2148369 h 4564491"/>
              <a:gd name="connsiteX348" fmla="*/ 403731 w 4989490"/>
              <a:gd name="connsiteY348" fmla="*/ 2084619 h 4564491"/>
              <a:gd name="connsiteX349" fmla="*/ 482354 w 4989490"/>
              <a:gd name="connsiteY349" fmla="*/ 2027245 h 4564491"/>
              <a:gd name="connsiteX350" fmla="*/ 531250 w 4989490"/>
              <a:gd name="connsiteY350" fmla="*/ 1989003 h 4564491"/>
              <a:gd name="connsiteX351" fmla="*/ 599238 w 4989490"/>
              <a:gd name="connsiteY351" fmla="*/ 1914619 h 4564491"/>
              <a:gd name="connsiteX352" fmla="*/ 667246 w 4989490"/>
              <a:gd name="connsiteY352" fmla="*/ 1840253 h 4564491"/>
              <a:gd name="connsiteX353" fmla="*/ 703369 w 4989490"/>
              <a:gd name="connsiteY353" fmla="*/ 1819003 h 4564491"/>
              <a:gd name="connsiteX354" fmla="*/ 752227 w 4989490"/>
              <a:gd name="connsiteY354" fmla="*/ 1795615 h 4564491"/>
              <a:gd name="connsiteX355" fmla="*/ 796865 w 4989490"/>
              <a:gd name="connsiteY355" fmla="*/ 1776503 h 4564491"/>
              <a:gd name="connsiteX356" fmla="*/ 815977 w 4989490"/>
              <a:gd name="connsiteY356" fmla="*/ 1763749 h 4564491"/>
              <a:gd name="connsiteX357" fmla="*/ 832988 w 4989490"/>
              <a:gd name="connsiteY357" fmla="*/ 1706376 h 4564491"/>
              <a:gd name="connsiteX358" fmla="*/ 858496 w 4989490"/>
              <a:gd name="connsiteY358" fmla="*/ 1657499 h 4564491"/>
              <a:gd name="connsiteX359" fmla="*/ 837227 w 4989490"/>
              <a:gd name="connsiteY359" fmla="*/ 1649003 h 4564491"/>
              <a:gd name="connsiteX360" fmla="*/ 726738 w 4989490"/>
              <a:gd name="connsiteY360" fmla="*/ 1691503 h 4564491"/>
              <a:gd name="connsiteX361" fmla="*/ 624746 w 4989490"/>
              <a:gd name="connsiteY361" fmla="*/ 1755253 h 4564491"/>
              <a:gd name="connsiteX362" fmla="*/ 342119 w 4989490"/>
              <a:gd name="connsiteY362" fmla="*/ 1886992 h 4564491"/>
              <a:gd name="connsiteX363" fmla="*/ 55235 w 4989490"/>
              <a:gd name="connsiteY363" fmla="*/ 2014492 h 4564491"/>
              <a:gd name="connsiteX364" fmla="*/ 50996 w 4989490"/>
              <a:gd name="connsiteY364" fmla="*/ 2014492 h 4564491"/>
              <a:gd name="connsiteX365" fmla="*/ 25489 w 4989490"/>
              <a:gd name="connsiteY365" fmla="*/ 1989003 h 4564491"/>
              <a:gd name="connsiteX366" fmla="*/ 40362 w 4989490"/>
              <a:gd name="connsiteY366" fmla="*/ 1959238 h 4564491"/>
              <a:gd name="connsiteX367" fmla="*/ 55235 w 4989490"/>
              <a:gd name="connsiteY367" fmla="*/ 1929492 h 4564491"/>
              <a:gd name="connsiteX368" fmla="*/ 27608 w 4989490"/>
              <a:gd name="connsiteY368" fmla="*/ 1889111 h 4564491"/>
              <a:gd name="connsiteX369" fmla="*/ 0 w 4989490"/>
              <a:gd name="connsiteY369" fmla="*/ 1840253 h 4564491"/>
              <a:gd name="connsiteX370" fmla="*/ 8496 w 4989490"/>
              <a:gd name="connsiteY370" fmla="*/ 1823242 h 4564491"/>
              <a:gd name="connsiteX371" fmla="*/ 274112 w 4989490"/>
              <a:gd name="connsiteY371" fmla="*/ 1812626 h 4564491"/>
              <a:gd name="connsiteX372" fmla="*/ 522735 w 4989490"/>
              <a:gd name="connsiteY372" fmla="*/ 1721249 h 4564491"/>
              <a:gd name="connsiteX373" fmla="*/ 563115 w 4989490"/>
              <a:gd name="connsiteY373" fmla="*/ 1699999 h 4564491"/>
              <a:gd name="connsiteX374" fmla="*/ 607735 w 4989490"/>
              <a:gd name="connsiteY374" fmla="*/ 1674492 h 4564491"/>
              <a:gd name="connsiteX375" fmla="*/ 614111 w 4989490"/>
              <a:gd name="connsiteY375" fmla="*/ 1670253 h 4564491"/>
              <a:gd name="connsiteX376" fmla="*/ 616231 w 4989490"/>
              <a:gd name="connsiteY376" fmla="*/ 1665996 h 4564491"/>
              <a:gd name="connsiteX377" fmla="*/ 599238 w 4989490"/>
              <a:gd name="connsiteY377" fmla="*/ 1665996 h 4564491"/>
              <a:gd name="connsiteX378" fmla="*/ 499365 w 4989490"/>
              <a:gd name="connsiteY378" fmla="*/ 1672372 h 4564491"/>
              <a:gd name="connsiteX379" fmla="*/ 407988 w 4989490"/>
              <a:gd name="connsiteY379" fmla="*/ 1699999 h 4564491"/>
              <a:gd name="connsiteX380" fmla="*/ 348496 w 4989490"/>
              <a:gd name="connsiteY380" fmla="*/ 1742499 h 4564491"/>
              <a:gd name="connsiteX381" fmla="*/ 284746 w 4989490"/>
              <a:gd name="connsiteY381" fmla="*/ 1763749 h 4564491"/>
              <a:gd name="connsiteX382" fmla="*/ 259238 w 4989490"/>
              <a:gd name="connsiteY382" fmla="*/ 1742499 h 4564491"/>
              <a:gd name="connsiteX383" fmla="*/ 259238 w 4989490"/>
              <a:gd name="connsiteY383" fmla="*/ 1734003 h 4564491"/>
              <a:gd name="connsiteX384" fmla="*/ 265615 w 4989490"/>
              <a:gd name="connsiteY384" fmla="*/ 1702119 h 4564491"/>
              <a:gd name="connsiteX385" fmla="*/ 271992 w 4989490"/>
              <a:gd name="connsiteY385" fmla="*/ 1674492 h 4564491"/>
              <a:gd name="connsiteX386" fmla="*/ 271992 w 4989490"/>
              <a:gd name="connsiteY386" fmla="*/ 1670253 h 4564491"/>
              <a:gd name="connsiteX387" fmla="*/ 271992 w 4989490"/>
              <a:gd name="connsiteY387" fmla="*/ 1665996 h 4564491"/>
              <a:gd name="connsiteX388" fmla="*/ 148731 w 4989490"/>
              <a:gd name="connsiteY388" fmla="*/ 1587372 h 4564491"/>
              <a:gd name="connsiteX389" fmla="*/ 76485 w 4989490"/>
              <a:gd name="connsiteY389" fmla="*/ 1461992 h 4564491"/>
              <a:gd name="connsiteX390" fmla="*/ 76485 w 4989490"/>
              <a:gd name="connsiteY390" fmla="*/ 1457753 h 4564491"/>
              <a:gd name="connsiteX391" fmla="*/ 93496 w 4989490"/>
              <a:gd name="connsiteY391" fmla="*/ 1449238 h 4564491"/>
              <a:gd name="connsiteX392" fmla="*/ 348496 w 4989490"/>
              <a:gd name="connsiteY392" fmla="*/ 1589492 h 4564491"/>
              <a:gd name="connsiteX393" fmla="*/ 373985 w 4989490"/>
              <a:gd name="connsiteY393" fmla="*/ 1589492 h 4564491"/>
              <a:gd name="connsiteX394" fmla="*/ 441992 w 4989490"/>
              <a:gd name="connsiteY394" fmla="*/ 1589492 h 4564491"/>
              <a:gd name="connsiteX395" fmla="*/ 467481 w 4989490"/>
              <a:gd name="connsiteY395" fmla="*/ 1589492 h 4564491"/>
              <a:gd name="connsiteX396" fmla="*/ 492988 w 4989490"/>
              <a:gd name="connsiteY396" fmla="*/ 1589492 h 4564491"/>
              <a:gd name="connsiteX397" fmla="*/ 565235 w 4989490"/>
              <a:gd name="connsiteY397" fmla="*/ 1589492 h 4564491"/>
              <a:gd name="connsiteX398" fmla="*/ 582246 w 4989490"/>
              <a:gd name="connsiteY398" fmla="*/ 1589492 h 4564491"/>
              <a:gd name="connsiteX399" fmla="*/ 652373 w 4989490"/>
              <a:gd name="connsiteY399" fmla="*/ 1583115 h 4564491"/>
              <a:gd name="connsiteX400" fmla="*/ 709746 w 4989490"/>
              <a:gd name="connsiteY400" fmla="*/ 1572499 h 4564491"/>
              <a:gd name="connsiteX401" fmla="*/ 722481 w 4989490"/>
              <a:gd name="connsiteY401" fmla="*/ 1564003 h 4564491"/>
              <a:gd name="connsiteX402" fmla="*/ 705488 w 4989490"/>
              <a:gd name="connsiteY402" fmla="*/ 1549111 h 4564491"/>
              <a:gd name="connsiteX403" fmla="*/ 665108 w 4989490"/>
              <a:gd name="connsiteY403" fmla="*/ 1523622 h 4564491"/>
              <a:gd name="connsiteX404" fmla="*/ 618350 w 4989490"/>
              <a:gd name="connsiteY404" fmla="*/ 1495996 h 4564491"/>
              <a:gd name="connsiteX405" fmla="*/ 582246 w 4989490"/>
              <a:gd name="connsiteY405" fmla="*/ 1474746 h 4564491"/>
              <a:gd name="connsiteX406" fmla="*/ 424981 w 4989490"/>
              <a:gd name="connsiteY406" fmla="*/ 1351503 h 4564491"/>
              <a:gd name="connsiteX407" fmla="*/ 305996 w 4989490"/>
              <a:gd name="connsiteY407" fmla="*/ 1198496 h 4564491"/>
              <a:gd name="connsiteX408" fmla="*/ 286865 w 4989490"/>
              <a:gd name="connsiteY408" fmla="*/ 1147499 h 4564491"/>
              <a:gd name="connsiteX409" fmla="*/ 263496 w 4989490"/>
              <a:gd name="connsiteY409" fmla="*/ 1096503 h 4564491"/>
              <a:gd name="connsiteX410" fmla="*/ 199727 w 4989490"/>
              <a:gd name="connsiteY410" fmla="*/ 1034873 h 4564491"/>
              <a:gd name="connsiteX411" fmla="*/ 148731 w 4989490"/>
              <a:gd name="connsiteY411" fmla="*/ 960489 h 4564491"/>
              <a:gd name="connsiteX412" fmla="*/ 159365 w 4989490"/>
              <a:gd name="connsiteY412" fmla="*/ 945615 h 4564491"/>
              <a:gd name="connsiteX413" fmla="*/ 178477 w 4989490"/>
              <a:gd name="connsiteY413" fmla="*/ 939238 h 4564491"/>
              <a:gd name="connsiteX414" fmla="*/ 265615 w 4989490"/>
              <a:gd name="connsiteY414" fmla="*/ 971123 h 4564491"/>
              <a:gd name="connsiteX415" fmla="*/ 344238 w 4989490"/>
              <a:gd name="connsiteY415" fmla="*/ 1024238 h 4564491"/>
              <a:gd name="connsiteX416" fmla="*/ 441992 w 4989490"/>
              <a:gd name="connsiteY416" fmla="*/ 879746 h 4564491"/>
              <a:gd name="connsiteX417" fmla="*/ 446231 w 4989490"/>
              <a:gd name="connsiteY417" fmla="*/ 879746 h 4564491"/>
              <a:gd name="connsiteX418" fmla="*/ 465362 w 4989490"/>
              <a:gd name="connsiteY418" fmla="*/ 900996 h 4564491"/>
              <a:gd name="connsiteX419" fmla="*/ 467481 w 4989490"/>
              <a:gd name="connsiteY419" fmla="*/ 930742 h 4564491"/>
              <a:gd name="connsiteX420" fmla="*/ 435615 w 4989490"/>
              <a:gd name="connsiteY420" fmla="*/ 1026377 h 4564491"/>
              <a:gd name="connsiteX421" fmla="*/ 399492 w 4989490"/>
              <a:gd name="connsiteY421" fmla="*/ 1096503 h 4564491"/>
              <a:gd name="connsiteX422" fmla="*/ 405869 w 4989490"/>
              <a:gd name="connsiteY422" fmla="*/ 1119873 h 4564491"/>
              <a:gd name="connsiteX423" fmla="*/ 416503 w 4989490"/>
              <a:gd name="connsiteY423" fmla="*/ 1147499 h 4564491"/>
              <a:gd name="connsiteX424" fmla="*/ 565235 w 4989490"/>
              <a:gd name="connsiteY424" fmla="*/ 1351503 h 4564491"/>
              <a:gd name="connsiteX425" fmla="*/ 773477 w 4989490"/>
              <a:gd name="connsiteY425" fmla="*/ 1500253 h 4564491"/>
              <a:gd name="connsiteX426" fmla="*/ 858496 w 4989490"/>
              <a:gd name="connsiteY426" fmla="*/ 1483242 h 4564491"/>
              <a:gd name="connsiteX427" fmla="*/ 875488 w 4989490"/>
              <a:gd name="connsiteY427" fmla="*/ 1483242 h 4564491"/>
              <a:gd name="connsiteX428" fmla="*/ 852100 w 4989490"/>
              <a:gd name="connsiteY428" fmla="*/ 1398242 h 4564491"/>
              <a:gd name="connsiteX429" fmla="*/ 792626 w 4989490"/>
              <a:gd name="connsiteY429" fmla="*/ 1289873 h 4564491"/>
              <a:gd name="connsiteX430" fmla="*/ 718242 w 4989490"/>
              <a:gd name="connsiteY430" fmla="*/ 1194238 h 4564491"/>
              <a:gd name="connsiteX431" fmla="*/ 650235 w 4989490"/>
              <a:gd name="connsiteY431" fmla="*/ 1139003 h 4564491"/>
              <a:gd name="connsiteX432" fmla="*/ 594999 w 4989490"/>
              <a:gd name="connsiteY432" fmla="*/ 1136865 h 4564491"/>
              <a:gd name="connsiteX433" fmla="*/ 539727 w 4989490"/>
              <a:gd name="connsiteY433" fmla="*/ 1130488 h 4564491"/>
              <a:gd name="connsiteX434" fmla="*/ 512119 w 4989490"/>
              <a:gd name="connsiteY434" fmla="*/ 1126249 h 4564491"/>
              <a:gd name="connsiteX435" fmla="*/ 492988 w 4989490"/>
              <a:gd name="connsiteY435" fmla="*/ 1105000 h 4564491"/>
              <a:gd name="connsiteX436" fmla="*/ 535488 w 4989490"/>
              <a:gd name="connsiteY436" fmla="*/ 1064619 h 4564491"/>
              <a:gd name="connsiteX437" fmla="*/ 599238 w 4989490"/>
              <a:gd name="connsiteY437" fmla="*/ 1058242 h 4564491"/>
              <a:gd name="connsiteX438" fmla="*/ 707608 w 4989490"/>
              <a:gd name="connsiteY438" fmla="*/ 1092246 h 4564491"/>
              <a:gd name="connsiteX439" fmla="*/ 815977 w 4989490"/>
              <a:gd name="connsiteY439" fmla="*/ 1126249 h 4564491"/>
              <a:gd name="connsiteX440" fmla="*/ 894600 w 4989490"/>
              <a:gd name="connsiteY440" fmla="*/ 1098623 h 4564491"/>
              <a:gd name="connsiteX441" fmla="*/ 973242 w 4989490"/>
              <a:gd name="connsiteY441" fmla="*/ 1036992 h 4564491"/>
              <a:gd name="connsiteX442" fmla="*/ 1041231 w 4989490"/>
              <a:gd name="connsiteY442" fmla="*/ 975362 h 4564491"/>
              <a:gd name="connsiteX443" fmla="*/ 1087988 w 4989490"/>
              <a:gd name="connsiteY443" fmla="*/ 947753 h 4564491"/>
              <a:gd name="connsiteX444" fmla="*/ 1096484 w 4989490"/>
              <a:gd name="connsiteY444" fmla="*/ 964746 h 4564491"/>
              <a:gd name="connsiteX445" fmla="*/ 1073115 w 4989490"/>
              <a:gd name="connsiteY445" fmla="*/ 1041250 h 4564491"/>
              <a:gd name="connsiteX446" fmla="*/ 1015742 w 4989490"/>
              <a:gd name="connsiteY446" fmla="*/ 1105000 h 4564491"/>
              <a:gd name="connsiteX447" fmla="*/ 943496 w 4989490"/>
              <a:gd name="connsiteY447" fmla="*/ 1158115 h 4564491"/>
              <a:gd name="connsiteX448" fmla="*/ 875488 w 4989490"/>
              <a:gd name="connsiteY448" fmla="*/ 1198496 h 4564491"/>
              <a:gd name="connsiteX449" fmla="*/ 869111 w 4989490"/>
              <a:gd name="connsiteY449" fmla="*/ 1202753 h 4564491"/>
              <a:gd name="connsiteX450" fmla="*/ 866992 w 4989490"/>
              <a:gd name="connsiteY450" fmla="*/ 1206992 h 4564491"/>
              <a:gd name="connsiteX451" fmla="*/ 905234 w 4989490"/>
              <a:gd name="connsiteY451" fmla="*/ 1283496 h 4564491"/>
              <a:gd name="connsiteX452" fmla="*/ 947734 w 4989490"/>
              <a:gd name="connsiteY452" fmla="*/ 1364238 h 4564491"/>
              <a:gd name="connsiteX453" fmla="*/ 960488 w 4989490"/>
              <a:gd name="connsiteY453" fmla="*/ 1376992 h 4564491"/>
              <a:gd name="connsiteX454" fmla="*/ 968984 w 4989490"/>
              <a:gd name="connsiteY454" fmla="*/ 1364238 h 4564491"/>
              <a:gd name="connsiteX455" fmla="*/ 1117734 w 4989490"/>
              <a:gd name="connsiteY455" fmla="*/ 1155996 h 4564491"/>
              <a:gd name="connsiteX456" fmla="*/ 1155977 w 4989490"/>
              <a:gd name="connsiteY456" fmla="*/ 1066738 h 4564491"/>
              <a:gd name="connsiteX457" fmla="*/ 1164492 w 4989490"/>
              <a:gd name="connsiteY457" fmla="*/ 964746 h 4564491"/>
              <a:gd name="connsiteX458" fmla="*/ 1117734 w 4989490"/>
              <a:gd name="connsiteY458" fmla="*/ 790489 h 4564491"/>
              <a:gd name="connsiteX459" fmla="*/ 998731 w 4989490"/>
              <a:gd name="connsiteY459" fmla="*/ 631123 h 4564491"/>
              <a:gd name="connsiteX460" fmla="*/ 839365 w 4989490"/>
              <a:gd name="connsiteY460" fmla="*/ 516377 h 4564491"/>
              <a:gd name="connsiteX461" fmla="*/ 671485 w 4989490"/>
              <a:gd name="connsiteY461" fmla="*/ 471739 h 4564491"/>
              <a:gd name="connsiteX462" fmla="*/ 541865 w 4989490"/>
              <a:gd name="connsiteY462" fmla="*/ 495127 h 4564491"/>
              <a:gd name="connsiteX463" fmla="*/ 416503 w 4989490"/>
              <a:gd name="connsiteY463" fmla="*/ 556739 h 4564491"/>
              <a:gd name="connsiteX464" fmla="*/ 407988 w 4989490"/>
              <a:gd name="connsiteY464" fmla="*/ 535489 h 4564491"/>
              <a:gd name="connsiteX465" fmla="*/ 422862 w 4989490"/>
              <a:gd name="connsiteY465" fmla="*/ 480254 h 4564491"/>
              <a:gd name="connsiteX466" fmla="*/ 450488 w 4989490"/>
              <a:gd name="connsiteY466" fmla="*/ 433496 h 4564491"/>
              <a:gd name="connsiteX467" fmla="*/ 284746 w 4989490"/>
              <a:gd name="connsiteY467" fmla="*/ 399492 h 4564491"/>
              <a:gd name="connsiteX468" fmla="*/ 206123 w 4989490"/>
              <a:gd name="connsiteY468" fmla="*/ 418623 h 4564491"/>
              <a:gd name="connsiteX469" fmla="*/ 174239 w 4989490"/>
              <a:gd name="connsiteY469" fmla="*/ 484492 h 4564491"/>
              <a:gd name="connsiteX470" fmla="*/ 174239 w 4989490"/>
              <a:gd name="connsiteY470" fmla="*/ 492989 h 4564491"/>
              <a:gd name="connsiteX471" fmla="*/ 199727 w 4989490"/>
              <a:gd name="connsiteY471" fmla="*/ 607754 h 4564491"/>
              <a:gd name="connsiteX472" fmla="*/ 199727 w 4989490"/>
              <a:gd name="connsiteY472" fmla="*/ 616250 h 4564491"/>
              <a:gd name="connsiteX473" fmla="*/ 178477 w 4989490"/>
              <a:gd name="connsiteY473" fmla="*/ 633242 h 4564491"/>
              <a:gd name="connsiteX474" fmla="*/ 146612 w 4989490"/>
              <a:gd name="connsiteY474" fmla="*/ 609873 h 4564491"/>
              <a:gd name="connsiteX475" fmla="*/ 118985 w 4989490"/>
              <a:gd name="connsiteY475" fmla="*/ 556739 h 4564491"/>
              <a:gd name="connsiteX476" fmla="*/ 99854 w 4989490"/>
              <a:gd name="connsiteY476" fmla="*/ 499366 h 4564491"/>
              <a:gd name="connsiteX477" fmla="*/ 93496 w 4989490"/>
              <a:gd name="connsiteY477" fmla="*/ 463242 h 4564491"/>
              <a:gd name="connsiteX478" fmla="*/ 110489 w 4989490"/>
              <a:gd name="connsiteY478" fmla="*/ 386739 h 4564491"/>
              <a:gd name="connsiteX479" fmla="*/ 148731 w 4989490"/>
              <a:gd name="connsiteY479" fmla="*/ 314492 h 4564491"/>
              <a:gd name="connsiteX480" fmla="*/ 99854 w 4989490"/>
              <a:gd name="connsiteY480" fmla="*/ 237989 h 4564491"/>
              <a:gd name="connsiteX481" fmla="*/ 76485 w 4989490"/>
              <a:gd name="connsiteY481" fmla="*/ 148750 h 4564491"/>
              <a:gd name="connsiteX482" fmla="*/ 89239 w 4989490"/>
              <a:gd name="connsiteY482" fmla="*/ 57373 h 4564491"/>
              <a:gd name="connsiteX483" fmla="*/ 148731 w 4989490"/>
              <a:gd name="connsiteY483" fmla="*/ 0 h 456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</a:cxnLst>
            <a:rect l="l" t="t" r="r" b="b"/>
            <a:pathLst>
              <a:path w="4989490" h="4564491">
                <a:moveTo>
                  <a:pt x="4904490" y="3450995"/>
                </a:moveTo>
                <a:cubicBezTo>
                  <a:pt x="4904490" y="3456666"/>
                  <a:pt x="4904490" y="3459492"/>
                  <a:pt x="4904490" y="3459492"/>
                </a:cubicBezTo>
                <a:cubicBezTo>
                  <a:pt x="4907316" y="3459492"/>
                  <a:pt x="4908729" y="3456666"/>
                  <a:pt x="4908729" y="3450995"/>
                </a:cubicBezTo>
                <a:close/>
                <a:moveTo>
                  <a:pt x="1104981" y="488750"/>
                </a:moveTo>
                <a:cubicBezTo>
                  <a:pt x="1102155" y="488750"/>
                  <a:pt x="1097897" y="489456"/>
                  <a:pt x="1092227" y="490869"/>
                </a:cubicBezTo>
                <a:cubicBezTo>
                  <a:pt x="1086575" y="492282"/>
                  <a:pt x="1080905" y="492989"/>
                  <a:pt x="1075234" y="492989"/>
                </a:cubicBezTo>
                <a:lnTo>
                  <a:pt x="1041231" y="492989"/>
                </a:lnTo>
                <a:cubicBezTo>
                  <a:pt x="1106394" y="549655"/>
                  <a:pt x="1161666" y="623333"/>
                  <a:pt x="1206973" y="714003"/>
                </a:cubicBezTo>
                <a:cubicBezTo>
                  <a:pt x="1252318" y="804655"/>
                  <a:pt x="1274981" y="895326"/>
                  <a:pt x="1274981" y="985996"/>
                </a:cubicBezTo>
                <a:cubicBezTo>
                  <a:pt x="1274981" y="1028496"/>
                  <a:pt x="1267191" y="1068170"/>
                  <a:pt x="1251611" y="1105000"/>
                </a:cubicBezTo>
                <a:cubicBezTo>
                  <a:pt x="1236032" y="1141829"/>
                  <a:pt x="1217607" y="1176539"/>
                  <a:pt x="1196357" y="1209111"/>
                </a:cubicBezTo>
                <a:cubicBezTo>
                  <a:pt x="1175107" y="1241702"/>
                  <a:pt x="1151738" y="1274293"/>
                  <a:pt x="1126249" y="1306865"/>
                </a:cubicBezTo>
                <a:cubicBezTo>
                  <a:pt x="1100742" y="1339456"/>
                  <a:pt x="1078060" y="1372753"/>
                  <a:pt x="1058242" y="1406738"/>
                </a:cubicBezTo>
                <a:lnTo>
                  <a:pt x="1062481" y="1406738"/>
                </a:lnTo>
                <a:lnTo>
                  <a:pt x="1066738" y="1406738"/>
                </a:lnTo>
                <a:cubicBezTo>
                  <a:pt x="1069564" y="1406738"/>
                  <a:pt x="1074528" y="1404619"/>
                  <a:pt x="1081611" y="1400361"/>
                </a:cubicBezTo>
                <a:cubicBezTo>
                  <a:pt x="1088695" y="1396122"/>
                  <a:pt x="1093658" y="1392572"/>
                  <a:pt x="1096484" y="1389746"/>
                </a:cubicBezTo>
                <a:cubicBezTo>
                  <a:pt x="1107825" y="1384075"/>
                  <a:pt x="1125543" y="1373460"/>
                  <a:pt x="1149600" y="1357861"/>
                </a:cubicBezTo>
                <a:cubicBezTo>
                  <a:pt x="1173695" y="1342282"/>
                  <a:pt x="1187155" y="1334492"/>
                  <a:pt x="1189999" y="1334492"/>
                </a:cubicBezTo>
                <a:cubicBezTo>
                  <a:pt x="1257988" y="1280670"/>
                  <a:pt x="1313948" y="1222572"/>
                  <a:pt x="1357861" y="1160253"/>
                </a:cubicBezTo>
                <a:cubicBezTo>
                  <a:pt x="1401793" y="1097916"/>
                  <a:pt x="1423749" y="1021413"/>
                  <a:pt x="1423749" y="930742"/>
                </a:cubicBezTo>
                <a:cubicBezTo>
                  <a:pt x="1423749" y="882572"/>
                  <a:pt x="1417354" y="832282"/>
                  <a:pt x="1404619" y="779873"/>
                </a:cubicBezTo>
                <a:cubicBezTo>
                  <a:pt x="1391865" y="727445"/>
                  <a:pt x="1372734" y="680000"/>
                  <a:pt x="1347245" y="637500"/>
                </a:cubicBezTo>
                <a:cubicBezTo>
                  <a:pt x="1321738" y="595000"/>
                  <a:pt x="1289147" y="559583"/>
                  <a:pt x="1249492" y="531250"/>
                </a:cubicBezTo>
                <a:cubicBezTo>
                  <a:pt x="1209818" y="502917"/>
                  <a:pt x="1161666" y="488750"/>
                  <a:pt x="1104981" y="488750"/>
                </a:cubicBezTo>
                <a:close/>
                <a:moveTo>
                  <a:pt x="148731" y="0"/>
                </a:moveTo>
                <a:lnTo>
                  <a:pt x="148731" y="148750"/>
                </a:lnTo>
                <a:cubicBezTo>
                  <a:pt x="148731" y="157246"/>
                  <a:pt x="153695" y="166449"/>
                  <a:pt x="163604" y="176377"/>
                </a:cubicBezTo>
                <a:cubicBezTo>
                  <a:pt x="173532" y="186286"/>
                  <a:pt x="184854" y="196920"/>
                  <a:pt x="197627" y="208243"/>
                </a:cubicBezTo>
                <a:cubicBezTo>
                  <a:pt x="210362" y="219583"/>
                  <a:pt x="223115" y="228786"/>
                  <a:pt x="235850" y="235869"/>
                </a:cubicBezTo>
                <a:cubicBezTo>
                  <a:pt x="248604" y="242953"/>
                  <a:pt x="257826" y="247917"/>
                  <a:pt x="263496" y="250743"/>
                </a:cubicBezTo>
                <a:lnTo>
                  <a:pt x="590723" y="322989"/>
                </a:lnTo>
                <a:cubicBezTo>
                  <a:pt x="590723" y="322989"/>
                  <a:pt x="594274" y="325127"/>
                  <a:pt x="601358" y="329366"/>
                </a:cubicBezTo>
                <a:cubicBezTo>
                  <a:pt x="608441" y="333623"/>
                  <a:pt x="613405" y="335743"/>
                  <a:pt x="616231" y="335743"/>
                </a:cubicBezTo>
                <a:cubicBezTo>
                  <a:pt x="655905" y="335743"/>
                  <a:pt x="675723" y="318750"/>
                  <a:pt x="675723" y="284746"/>
                </a:cubicBezTo>
                <a:cubicBezTo>
                  <a:pt x="675723" y="259239"/>
                  <a:pt x="668659" y="237989"/>
                  <a:pt x="654492" y="220996"/>
                </a:cubicBezTo>
                <a:cubicBezTo>
                  <a:pt x="640325" y="204004"/>
                  <a:pt x="624039" y="188406"/>
                  <a:pt x="605615" y="174239"/>
                </a:cubicBezTo>
                <a:cubicBezTo>
                  <a:pt x="587191" y="160072"/>
                  <a:pt x="566666" y="148044"/>
                  <a:pt x="543985" y="138116"/>
                </a:cubicBezTo>
                <a:cubicBezTo>
                  <a:pt x="521322" y="128206"/>
                  <a:pt x="501485" y="117572"/>
                  <a:pt x="484492" y="106250"/>
                </a:cubicBezTo>
                <a:cubicBezTo>
                  <a:pt x="484492" y="106250"/>
                  <a:pt x="482354" y="105544"/>
                  <a:pt x="478115" y="104112"/>
                </a:cubicBezTo>
                <a:cubicBezTo>
                  <a:pt x="473876" y="102699"/>
                  <a:pt x="471738" y="100580"/>
                  <a:pt x="471738" y="97754"/>
                </a:cubicBezTo>
                <a:lnTo>
                  <a:pt x="492988" y="85000"/>
                </a:lnTo>
                <a:lnTo>
                  <a:pt x="509981" y="85000"/>
                </a:lnTo>
                <a:cubicBezTo>
                  <a:pt x="512825" y="85000"/>
                  <a:pt x="515651" y="84294"/>
                  <a:pt x="518477" y="82862"/>
                </a:cubicBezTo>
                <a:cubicBezTo>
                  <a:pt x="521322" y="81449"/>
                  <a:pt x="525561" y="80743"/>
                  <a:pt x="531250" y="80743"/>
                </a:cubicBezTo>
                <a:cubicBezTo>
                  <a:pt x="568079" y="80743"/>
                  <a:pt x="599238" y="83587"/>
                  <a:pt x="624746" y="89239"/>
                </a:cubicBezTo>
                <a:cubicBezTo>
                  <a:pt x="650235" y="94909"/>
                  <a:pt x="671485" y="104112"/>
                  <a:pt x="688496" y="116866"/>
                </a:cubicBezTo>
                <a:cubicBezTo>
                  <a:pt x="705488" y="129619"/>
                  <a:pt x="720361" y="146612"/>
                  <a:pt x="733115" y="167862"/>
                </a:cubicBezTo>
                <a:cubicBezTo>
                  <a:pt x="745869" y="189112"/>
                  <a:pt x="759310" y="216739"/>
                  <a:pt x="773477" y="250743"/>
                </a:cubicBezTo>
                <a:cubicBezTo>
                  <a:pt x="781992" y="267754"/>
                  <a:pt x="789075" y="281195"/>
                  <a:pt x="794727" y="291123"/>
                </a:cubicBezTo>
                <a:cubicBezTo>
                  <a:pt x="800397" y="301032"/>
                  <a:pt x="806793" y="307409"/>
                  <a:pt x="813858" y="310254"/>
                </a:cubicBezTo>
                <a:cubicBezTo>
                  <a:pt x="820960" y="313080"/>
                  <a:pt x="830144" y="314492"/>
                  <a:pt x="841484" y="314492"/>
                </a:cubicBezTo>
                <a:cubicBezTo>
                  <a:pt x="852825" y="314492"/>
                  <a:pt x="868405" y="314492"/>
                  <a:pt x="888223" y="314492"/>
                </a:cubicBezTo>
                <a:cubicBezTo>
                  <a:pt x="888223" y="280489"/>
                  <a:pt x="883278" y="250743"/>
                  <a:pt x="873350" y="225254"/>
                </a:cubicBezTo>
                <a:cubicBezTo>
                  <a:pt x="863441" y="199746"/>
                  <a:pt x="849999" y="171413"/>
                  <a:pt x="832988" y="140254"/>
                </a:cubicBezTo>
                <a:lnTo>
                  <a:pt x="781992" y="59493"/>
                </a:lnTo>
                <a:cubicBezTo>
                  <a:pt x="781992" y="56667"/>
                  <a:pt x="780560" y="53116"/>
                  <a:pt x="777735" y="48877"/>
                </a:cubicBezTo>
                <a:cubicBezTo>
                  <a:pt x="774909" y="44619"/>
                  <a:pt x="773477" y="42500"/>
                  <a:pt x="773477" y="42500"/>
                </a:cubicBezTo>
                <a:cubicBezTo>
                  <a:pt x="773477" y="36830"/>
                  <a:pt x="776322" y="31159"/>
                  <a:pt x="781992" y="25489"/>
                </a:cubicBezTo>
                <a:cubicBezTo>
                  <a:pt x="787644" y="19837"/>
                  <a:pt x="793314" y="16993"/>
                  <a:pt x="798984" y="16993"/>
                </a:cubicBezTo>
                <a:cubicBezTo>
                  <a:pt x="804655" y="16993"/>
                  <a:pt x="813151" y="19837"/>
                  <a:pt x="824492" y="25489"/>
                </a:cubicBezTo>
                <a:cubicBezTo>
                  <a:pt x="835833" y="31159"/>
                  <a:pt x="844310" y="36830"/>
                  <a:pt x="849999" y="42500"/>
                </a:cubicBezTo>
                <a:cubicBezTo>
                  <a:pt x="886829" y="90670"/>
                  <a:pt x="912318" y="132445"/>
                  <a:pt x="926484" y="167862"/>
                </a:cubicBezTo>
                <a:cubicBezTo>
                  <a:pt x="940651" y="203297"/>
                  <a:pt x="956231" y="249329"/>
                  <a:pt x="973242" y="305996"/>
                </a:cubicBezTo>
                <a:cubicBezTo>
                  <a:pt x="981738" y="320163"/>
                  <a:pt x="987409" y="325833"/>
                  <a:pt x="990234" y="322989"/>
                </a:cubicBezTo>
                <a:cubicBezTo>
                  <a:pt x="995905" y="325833"/>
                  <a:pt x="1001575" y="328659"/>
                  <a:pt x="1007246" y="331504"/>
                </a:cubicBezTo>
                <a:cubicBezTo>
                  <a:pt x="1012897" y="334329"/>
                  <a:pt x="1018568" y="335743"/>
                  <a:pt x="1024220" y="335743"/>
                </a:cubicBezTo>
                <a:cubicBezTo>
                  <a:pt x="1049746" y="338587"/>
                  <a:pt x="1087282" y="344239"/>
                  <a:pt x="1136865" y="352754"/>
                </a:cubicBezTo>
                <a:cubicBezTo>
                  <a:pt x="1186448" y="361250"/>
                  <a:pt x="1223984" y="365489"/>
                  <a:pt x="1249492" y="365489"/>
                </a:cubicBezTo>
                <a:lnTo>
                  <a:pt x="1249492" y="233750"/>
                </a:lnTo>
                <a:cubicBezTo>
                  <a:pt x="1249492" y="208243"/>
                  <a:pt x="1237444" y="186286"/>
                  <a:pt x="1213369" y="167862"/>
                </a:cubicBezTo>
                <a:cubicBezTo>
                  <a:pt x="1189274" y="149456"/>
                  <a:pt x="1177245" y="128913"/>
                  <a:pt x="1177245" y="106250"/>
                </a:cubicBezTo>
                <a:cubicBezTo>
                  <a:pt x="1177245" y="106250"/>
                  <a:pt x="1177933" y="105544"/>
                  <a:pt x="1179365" y="104112"/>
                </a:cubicBezTo>
                <a:cubicBezTo>
                  <a:pt x="1180778" y="102699"/>
                  <a:pt x="1181484" y="100580"/>
                  <a:pt x="1181484" y="97754"/>
                </a:cubicBezTo>
                <a:lnTo>
                  <a:pt x="1185742" y="97754"/>
                </a:lnTo>
                <a:cubicBezTo>
                  <a:pt x="1194238" y="97754"/>
                  <a:pt x="1204166" y="103406"/>
                  <a:pt x="1215488" y="114746"/>
                </a:cubicBezTo>
                <a:cubicBezTo>
                  <a:pt x="1226829" y="126087"/>
                  <a:pt x="1235325" y="134583"/>
                  <a:pt x="1240995" y="140254"/>
                </a:cubicBezTo>
                <a:cubicBezTo>
                  <a:pt x="1255162" y="160072"/>
                  <a:pt x="1274274" y="186992"/>
                  <a:pt x="1298369" y="220996"/>
                </a:cubicBezTo>
                <a:cubicBezTo>
                  <a:pt x="1322444" y="255000"/>
                  <a:pt x="1334492" y="273405"/>
                  <a:pt x="1334492" y="276250"/>
                </a:cubicBezTo>
                <a:lnTo>
                  <a:pt x="1334492" y="407989"/>
                </a:lnTo>
                <a:cubicBezTo>
                  <a:pt x="1374147" y="439166"/>
                  <a:pt x="1405325" y="476703"/>
                  <a:pt x="1427988" y="520615"/>
                </a:cubicBezTo>
                <a:cubicBezTo>
                  <a:pt x="1450651" y="564529"/>
                  <a:pt x="1471901" y="610579"/>
                  <a:pt x="1491738" y="658750"/>
                </a:cubicBezTo>
                <a:lnTo>
                  <a:pt x="1500234" y="658750"/>
                </a:lnTo>
                <a:cubicBezTo>
                  <a:pt x="1508749" y="658750"/>
                  <a:pt x="1515832" y="643877"/>
                  <a:pt x="1521484" y="614112"/>
                </a:cubicBezTo>
                <a:cubicBezTo>
                  <a:pt x="1527155" y="584366"/>
                  <a:pt x="1532825" y="551793"/>
                  <a:pt x="1538496" y="516377"/>
                </a:cubicBezTo>
                <a:cubicBezTo>
                  <a:pt x="1544147" y="480960"/>
                  <a:pt x="1548405" y="448369"/>
                  <a:pt x="1551231" y="418623"/>
                </a:cubicBezTo>
                <a:cubicBezTo>
                  <a:pt x="1554075" y="388877"/>
                  <a:pt x="1558314" y="374004"/>
                  <a:pt x="1563984" y="374004"/>
                </a:cubicBezTo>
                <a:cubicBezTo>
                  <a:pt x="1583821" y="374004"/>
                  <a:pt x="1595869" y="390996"/>
                  <a:pt x="1600108" y="425000"/>
                </a:cubicBezTo>
                <a:cubicBezTo>
                  <a:pt x="1604365" y="459003"/>
                  <a:pt x="1606484" y="488750"/>
                  <a:pt x="1606484" y="514239"/>
                </a:cubicBezTo>
                <a:lnTo>
                  <a:pt x="1606484" y="535489"/>
                </a:lnTo>
                <a:cubicBezTo>
                  <a:pt x="1606484" y="606322"/>
                  <a:pt x="1592318" y="678587"/>
                  <a:pt x="1563984" y="752246"/>
                </a:cubicBezTo>
                <a:lnTo>
                  <a:pt x="1551231" y="790489"/>
                </a:lnTo>
                <a:cubicBezTo>
                  <a:pt x="1548405" y="796159"/>
                  <a:pt x="1546285" y="801829"/>
                  <a:pt x="1544872" y="807500"/>
                </a:cubicBezTo>
                <a:cubicBezTo>
                  <a:pt x="1543441" y="813170"/>
                  <a:pt x="1542734" y="815996"/>
                  <a:pt x="1542734" y="815996"/>
                </a:cubicBezTo>
                <a:cubicBezTo>
                  <a:pt x="1534238" y="884003"/>
                  <a:pt x="1525742" y="944203"/>
                  <a:pt x="1517246" y="996612"/>
                </a:cubicBezTo>
                <a:cubicBezTo>
                  <a:pt x="1508749" y="1049040"/>
                  <a:pt x="1494583" y="1097916"/>
                  <a:pt x="1474746" y="1143242"/>
                </a:cubicBezTo>
                <a:cubicBezTo>
                  <a:pt x="1454908" y="1188586"/>
                  <a:pt x="1427282" y="1231086"/>
                  <a:pt x="1391865" y="1270742"/>
                </a:cubicBezTo>
                <a:cubicBezTo>
                  <a:pt x="1356448" y="1310416"/>
                  <a:pt x="1308984" y="1352916"/>
                  <a:pt x="1249492" y="1398242"/>
                </a:cubicBezTo>
                <a:lnTo>
                  <a:pt x="1096484" y="1504492"/>
                </a:lnTo>
                <a:lnTo>
                  <a:pt x="1092227" y="1512988"/>
                </a:lnTo>
                <a:cubicBezTo>
                  <a:pt x="1086575" y="1521503"/>
                  <a:pt x="1075959" y="1541321"/>
                  <a:pt x="1060361" y="1572499"/>
                </a:cubicBezTo>
                <a:cubicBezTo>
                  <a:pt x="1044782" y="1603658"/>
                  <a:pt x="1035579" y="1623496"/>
                  <a:pt x="1032734" y="1631992"/>
                </a:cubicBezTo>
                <a:cubicBezTo>
                  <a:pt x="1032734" y="1634836"/>
                  <a:pt x="1032028" y="1644039"/>
                  <a:pt x="1030615" y="1659619"/>
                </a:cubicBezTo>
                <a:cubicBezTo>
                  <a:pt x="1029202" y="1675198"/>
                  <a:pt x="1028496" y="1685833"/>
                  <a:pt x="1028496" y="1691503"/>
                </a:cubicBezTo>
                <a:cubicBezTo>
                  <a:pt x="1028496" y="1697155"/>
                  <a:pt x="1029202" y="1708496"/>
                  <a:pt x="1030615" y="1725488"/>
                </a:cubicBezTo>
                <a:cubicBezTo>
                  <a:pt x="1032028" y="1742499"/>
                  <a:pt x="1032734" y="1752408"/>
                  <a:pt x="1032734" y="1755253"/>
                </a:cubicBezTo>
                <a:lnTo>
                  <a:pt x="1104981" y="1682988"/>
                </a:lnTo>
                <a:cubicBezTo>
                  <a:pt x="1110651" y="1677336"/>
                  <a:pt x="1117734" y="1674492"/>
                  <a:pt x="1126249" y="1674492"/>
                </a:cubicBezTo>
                <a:lnTo>
                  <a:pt x="1134727" y="1674492"/>
                </a:lnTo>
                <a:lnTo>
                  <a:pt x="1160234" y="1674492"/>
                </a:lnTo>
                <a:lnTo>
                  <a:pt x="1168749" y="1674492"/>
                </a:lnTo>
                <a:lnTo>
                  <a:pt x="1206973" y="1674492"/>
                </a:lnTo>
                <a:cubicBezTo>
                  <a:pt x="1229655" y="1674492"/>
                  <a:pt x="1249492" y="1678043"/>
                  <a:pt x="1266484" y="1685126"/>
                </a:cubicBezTo>
                <a:cubicBezTo>
                  <a:pt x="1283495" y="1692209"/>
                  <a:pt x="1291992" y="1707083"/>
                  <a:pt x="1291992" y="1729746"/>
                </a:cubicBezTo>
                <a:cubicBezTo>
                  <a:pt x="1291992" y="1743912"/>
                  <a:pt x="1291285" y="1755253"/>
                  <a:pt x="1289854" y="1763749"/>
                </a:cubicBezTo>
                <a:cubicBezTo>
                  <a:pt x="1288441" y="1772245"/>
                  <a:pt x="1283495" y="1783586"/>
                  <a:pt x="1274981" y="1797753"/>
                </a:cubicBezTo>
                <a:cubicBezTo>
                  <a:pt x="1277825" y="1800579"/>
                  <a:pt x="1282789" y="1802698"/>
                  <a:pt x="1289854" y="1804111"/>
                </a:cubicBezTo>
                <a:cubicBezTo>
                  <a:pt x="1296937" y="1805543"/>
                  <a:pt x="1301920" y="1806249"/>
                  <a:pt x="1304745" y="1806249"/>
                </a:cubicBezTo>
                <a:cubicBezTo>
                  <a:pt x="1321738" y="1809075"/>
                  <a:pt x="1345107" y="1812626"/>
                  <a:pt x="1374854" y="1816865"/>
                </a:cubicBezTo>
                <a:cubicBezTo>
                  <a:pt x="1404619" y="1821122"/>
                  <a:pt x="1432933" y="1824655"/>
                  <a:pt x="1459872" y="1827499"/>
                </a:cubicBezTo>
                <a:cubicBezTo>
                  <a:pt x="1486774" y="1830325"/>
                  <a:pt x="1510850" y="1833170"/>
                  <a:pt x="1532100" y="1835995"/>
                </a:cubicBezTo>
                <a:cubicBezTo>
                  <a:pt x="1553369" y="1838821"/>
                  <a:pt x="1566829" y="1840253"/>
                  <a:pt x="1572481" y="1840253"/>
                </a:cubicBezTo>
                <a:lnTo>
                  <a:pt x="1670234" y="1840253"/>
                </a:lnTo>
                <a:lnTo>
                  <a:pt x="1704238" y="1840253"/>
                </a:lnTo>
                <a:cubicBezTo>
                  <a:pt x="1797734" y="1840253"/>
                  <a:pt x="1890524" y="1833170"/>
                  <a:pt x="1982626" y="1819003"/>
                </a:cubicBezTo>
                <a:cubicBezTo>
                  <a:pt x="2074690" y="1804836"/>
                  <a:pt x="2167480" y="1797753"/>
                  <a:pt x="2260995" y="1797753"/>
                </a:cubicBezTo>
                <a:cubicBezTo>
                  <a:pt x="2317643" y="1797753"/>
                  <a:pt x="2368658" y="1803405"/>
                  <a:pt x="2413984" y="1814745"/>
                </a:cubicBezTo>
                <a:cubicBezTo>
                  <a:pt x="2459328" y="1826086"/>
                  <a:pt x="2510324" y="1840253"/>
                  <a:pt x="2566991" y="1857245"/>
                </a:cubicBezTo>
                <a:lnTo>
                  <a:pt x="2605234" y="1857245"/>
                </a:lnTo>
                <a:lnTo>
                  <a:pt x="2660488" y="1857245"/>
                </a:lnTo>
                <a:lnTo>
                  <a:pt x="2792245" y="1857245"/>
                </a:lnTo>
                <a:lnTo>
                  <a:pt x="2847480" y="1857245"/>
                </a:lnTo>
                <a:lnTo>
                  <a:pt x="2885741" y="1857245"/>
                </a:lnTo>
                <a:cubicBezTo>
                  <a:pt x="3052896" y="1857245"/>
                  <a:pt x="3218658" y="1854420"/>
                  <a:pt x="3382987" y="1848749"/>
                </a:cubicBezTo>
                <a:cubicBezTo>
                  <a:pt x="3547317" y="1843079"/>
                  <a:pt x="3714491" y="1840253"/>
                  <a:pt x="3884490" y="1840253"/>
                </a:cubicBezTo>
                <a:cubicBezTo>
                  <a:pt x="4011990" y="1840253"/>
                  <a:pt x="4134526" y="1847336"/>
                  <a:pt x="4252098" y="1861503"/>
                </a:cubicBezTo>
                <a:cubicBezTo>
                  <a:pt x="4369690" y="1875670"/>
                  <a:pt x="4485142" y="1915325"/>
                  <a:pt x="4598494" y="1980488"/>
                </a:cubicBezTo>
                <a:cubicBezTo>
                  <a:pt x="4609816" y="1989003"/>
                  <a:pt x="4631066" y="2002444"/>
                  <a:pt x="4662244" y="2020869"/>
                </a:cubicBezTo>
                <a:cubicBezTo>
                  <a:pt x="4693403" y="2039293"/>
                  <a:pt x="4725976" y="2059111"/>
                  <a:pt x="4759979" y="2080361"/>
                </a:cubicBezTo>
                <a:cubicBezTo>
                  <a:pt x="4793982" y="2101611"/>
                  <a:pt x="4826574" y="2121448"/>
                  <a:pt x="4857732" y="2139872"/>
                </a:cubicBezTo>
                <a:cubicBezTo>
                  <a:pt x="4888910" y="2158278"/>
                  <a:pt x="4911555" y="2171738"/>
                  <a:pt x="4925722" y="2180253"/>
                </a:cubicBezTo>
                <a:cubicBezTo>
                  <a:pt x="4934236" y="2185905"/>
                  <a:pt x="4938494" y="2195832"/>
                  <a:pt x="4938494" y="2209999"/>
                </a:cubicBezTo>
                <a:cubicBezTo>
                  <a:pt x="4938494" y="2241158"/>
                  <a:pt x="4922896" y="2260995"/>
                  <a:pt x="4891736" y="2269492"/>
                </a:cubicBezTo>
                <a:cubicBezTo>
                  <a:pt x="4860577" y="2277988"/>
                  <a:pt x="4833638" y="2282246"/>
                  <a:pt x="4810994" y="2282246"/>
                </a:cubicBezTo>
                <a:cubicBezTo>
                  <a:pt x="4791157" y="2282246"/>
                  <a:pt x="4772026" y="2277988"/>
                  <a:pt x="4753602" y="2269492"/>
                </a:cubicBezTo>
                <a:cubicBezTo>
                  <a:pt x="4735196" y="2260995"/>
                  <a:pt x="4716066" y="2256738"/>
                  <a:pt x="4696229" y="2256738"/>
                </a:cubicBezTo>
                <a:cubicBezTo>
                  <a:pt x="4696229" y="2279419"/>
                  <a:pt x="4697642" y="2299945"/>
                  <a:pt x="4700486" y="2318369"/>
                </a:cubicBezTo>
                <a:cubicBezTo>
                  <a:pt x="4703312" y="2336793"/>
                  <a:pt x="4704726" y="2357336"/>
                  <a:pt x="4704726" y="2379999"/>
                </a:cubicBezTo>
                <a:cubicBezTo>
                  <a:pt x="4704726" y="2399836"/>
                  <a:pt x="4704726" y="2418242"/>
                  <a:pt x="4704726" y="2435253"/>
                </a:cubicBezTo>
                <a:cubicBezTo>
                  <a:pt x="4704726" y="2452246"/>
                  <a:pt x="4701900" y="2467825"/>
                  <a:pt x="4696229" y="2481992"/>
                </a:cubicBezTo>
                <a:lnTo>
                  <a:pt x="4623983" y="2783749"/>
                </a:lnTo>
                <a:lnTo>
                  <a:pt x="4623983" y="3013242"/>
                </a:lnTo>
                <a:cubicBezTo>
                  <a:pt x="4623983" y="3050071"/>
                  <a:pt x="4638856" y="3084781"/>
                  <a:pt x="4668602" y="3117372"/>
                </a:cubicBezTo>
                <a:cubicBezTo>
                  <a:pt x="4698367" y="3149944"/>
                  <a:pt x="4731646" y="3182535"/>
                  <a:pt x="4768475" y="3215126"/>
                </a:cubicBezTo>
                <a:cubicBezTo>
                  <a:pt x="4805324" y="3247698"/>
                  <a:pt x="4840722" y="3281702"/>
                  <a:pt x="4874744" y="3317118"/>
                </a:cubicBezTo>
                <a:cubicBezTo>
                  <a:pt x="4908729" y="3352535"/>
                  <a:pt x="4929979" y="3390071"/>
                  <a:pt x="4938494" y="3429745"/>
                </a:cubicBezTo>
                <a:cubicBezTo>
                  <a:pt x="4938494" y="3557245"/>
                  <a:pt x="4946990" y="3681919"/>
                  <a:pt x="4963982" y="3803749"/>
                </a:cubicBezTo>
                <a:cubicBezTo>
                  <a:pt x="4980994" y="3925578"/>
                  <a:pt x="4989490" y="4050252"/>
                  <a:pt x="4989490" y="4177752"/>
                </a:cubicBezTo>
                <a:lnTo>
                  <a:pt x="4989490" y="4207499"/>
                </a:lnTo>
                <a:lnTo>
                  <a:pt x="4989490" y="4284003"/>
                </a:lnTo>
                <a:lnTo>
                  <a:pt x="4989490" y="4296738"/>
                </a:lnTo>
                <a:cubicBezTo>
                  <a:pt x="4989490" y="4316575"/>
                  <a:pt x="4984526" y="4341376"/>
                  <a:pt x="4974617" y="4371122"/>
                </a:cubicBezTo>
                <a:cubicBezTo>
                  <a:pt x="4964689" y="4400868"/>
                  <a:pt x="4948403" y="4415741"/>
                  <a:pt x="4925722" y="4415741"/>
                </a:cubicBezTo>
                <a:cubicBezTo>
                  <a:pt x="4911555" y="4415741"/>
                  <a:pt x="4904490" y="4407245"/>
                  <a:pt x="4904490" y="4390252"/>
                </a:cubicBezTo>
                <a:cubicBezTo>
                  <a:pt x="4904490" y="4390252"/>
                  <a:pt x="4903077" y="4390959"/>
                  <a:pt x="4900232" y="4392372"/>
                </a:cubicBezTo>
                <a:cubicBezTo>
                  <a:pt x="4897406" y="4393785"/>
                  <a:pt x="4895994" y="4395904"/>
                  <a:pt x="4895994" y="4398749"/>
                </a:cubicBezTo>
                <a:cubicBezTo>
                  <a:pt x="4873312" y="4432752"/>
                  <a:pt x="4852081" y="4458241"/>
                  <a:pt x="4832244" y="4475252"/>
                </a:cubicBezTo>
                <a:cubicBezTo>
                  <a:pt x="4812407" y="4492245"/>
                  <a:pt x="4782642" y="4500741"/>
                  <a:pt x="4742986" y="4500741"/>
                </a:cubicBezTo>
                <a:cubicBezTo>
                  <a:pt x="4734490" y="4500741"/>
                  <a:pt x="4721030" y="4500035"/>
                  <a:pt x="4702624" y="4498622"/>
                </a:cubicBezTo>
                <a:cubicBezTo>
                  <a:pt x="4684200" y="4497209"/>
                  <a:pt x="4666502" y="4495071"/>
                  <a:pt x="4649490" y="4492245"/>
                </a:cubicBezTo>
                <a:cubicBezTo>
                  <a:pt x="4632479" y="4489419"/>
                  <a:pt x="4616900" y="4485162"/>
                  <a:pt x="4602733" y="4479491"/>
                </a:cubicBezTo>
                <a:cubicBezTo>
                  <a:pt x="4588566" y="4473821"/>
                  <a:pt x="4581483" y="4466738"/>
                  <a:pt x="4581483" y="4458241"/>
                </a:cubicBezTo>
                <a:cubicBezTo>
                  <a:pt x="4581483" y="4435578"/>
                  <a:pt x="4599200" y="4412209"/>
                  <a:pt x="4634617" y="4388114"/>
                </a:cubicBezTo>
                <a:cubicBezTo>
                  <a:pt x="4670034" y="4364039"/>
                  <a:pt x="4697642" y="4344908"/>
                  <a:pt x="4717479" y="4330741"/>
                </a:cubicBezTo>
                <a:cubicBezTo>
                  <a:pt x="4745812" y="4305252"/>
                  <a:pt x="4767081" y="4281864"/>
                  <a:pt x="4781248" y="4260614"/>
                </a:cubicBezTo>
                <a:cubicBezTo>
                  <a:pt x="4795414" y="4239365"/>
                  <a:pt x="4804598" y="4217408"/>
                  <a:pt x="4808856" y="4194745"/>
                </a:cubicBezTo>
                <a:cubicBezTo>
                  <a:pt x="4813113" y="4172082"/>
                  <a:pt x="4815232" y="4146575"/>
                  <a:pt x="4815232" y="4118241"/>
                </a:cubicBezTo>
                <a:cubicBezTo>
                  <a:pt x="4815232" y="4089908"/>
                  <a:pt x="4815232" y="4055904"/>
                  <a:pt x="4815232" y="4016249"/>
                </a:cubicBezTo>
                <a:cubicBezTo>
                  <a:pt x="4815232" y="3945415"/>
                  <a:pt x="4810994" y="3877408"/>
                  <a:pt x="4802498" y="3812245"/>
                </a:cubicBezTo>
                <a:cubicBezTo>
                  <a:pt x="4793982" y="3747082"/>
                  <a:pt x="4769907" y="3684745"/>
                  <a:pt x="4730232" y="3625253"/>
                </a:cubicBezTo>
                <a:cubicBezTo>
                  <a:pt x="4727407" y="3619582"/>
                  <a:pt x="4720324" y="3609654"/>
                  <a:pt x="4708982" y="3595488"/>
                </a:cubicBezTo>
                <a:cubicBezTo>
                  <a:pt x="4697642" y="3581321"/>
                  <a:pt x="4685614" y="3567154"/>
                  <a:pt x="4672860" y="3552988"/>
                </a:cubicBezTo>
                <a:cubicBezTo>
                  <a:pt x="4660106" y="3538821"/>
                  <a:pt x="4647352" y="3524654"/>
                  <a:pt x="4634617" y="3510488"/>
                </a:cubicBezTo>
                <a:cubicBezTo>
                  <a:pt x="4621864" y="3496321"/>
                  <a:pt x="4612660" y="3486412"/>
                  <a:pt x="4606972" y="3480741"/>
                </a:cubicBezTo>
                <a:cubicBezTo>
                  <a:pt x="4587153" y="3458079"/>
                  <a:pt x="4558820" y="3432571"/>
                  <a:pt x="4521990" y="3404238"/>
                </a:cubicBezTo>
                <a:cubicBezTo>
                  <a:pt x="4485142" y="3375904"/>
                  <a:pt x="4451157" y="3361738"/>
                  <a:pt x="4419979" y="3361738"/>
                </a:cubicBezTo>
                <a:cubicBezTo>
                  <a:pt x="4419979" y="3392916"/>
                  <a:pt x="4426374" y="3423368"/>
                  <a:pt x="4439110" y="3453115"/>
                </a:cubicBezTo>
                <a:cubicBezTo>
                  <a:pt x="4451864" y="3482861"/>
                  <a:pt x="4458240" y="3514745"/>
                  <a:pt x="4458240" y="3548749"/>
                </a:cubicBezTo>
                <a:lnTo>
                  <a:pt x="4458240" y="3557245"/>
                </a:lnTo>
                <a:lnTo>
                  <a:pt x="4147987" y="4139491"/>
                </a:lnTo>
                <a:lnTo>
                  <a:pt x="4096990" y="4254238"/>
                </a:lnTo>
                <a:cubicBezTo>
                  <a:pt x="4091320" y="4268404"/>
                  <a:pt x="4082824" y="4286122"/>
                  <a:pt x="4071483" y="4307372"/>
                </a:cubicBezTo>
                <a:cubicBezTo>
                  <a:pt x="4060161" y="4328622"/>
                  <a:pt x="4053078" y="4347752"/>
                  <a:pt x="4050233" y="4364745"/>
                </a:cubicBezTo>
                <a:cubicBezTo>
                  <a:pt x="4044563" y="4387408"/>
                  <a:pt x="4039617" y="4406539"/>
                  <a:pt x="4035360" y="4422118"/>
                </a:cubicBezTo>
                <a:cubicBezTo>
                  <a:pt x="4031102" y="4437698"/>
                  <a:pt x="4026138" y="4450451"/>
                  <a:pt x="4020487" y="4460361"/>
                </a:cubicBezTo>
                <a:cubicBezTo>
                  <a:pt x="4014816" y="4470289"/>
                  <a:pt x="4004907" y="4476665"/>
                  <a:pt x="3990740" y="4479491"/>
                </a:cubicBezTo>
                <a:cubicBezTo>
                  <a:pt x="3976555" y="4482336"/>
                  <a:pt x="3956737" y="4482336"/>
                  <a:pt x="3931248" y="4479491"/>
                </a:cubicBezTo>
                <a:lnTo>
                  <a:pt x="3863240" y="4547499"/>
                </a:lnTo>
                <a:cubicBezTo>
                  <a:pt x="3854726" y="4558821"/>
                  <a:pt x="3837733" y="4564491"/>
                  <a:pt x="3812226" y="4564491"/>
                </a:cubicBezTo>
                <a:cubicBezTo>
                  <a:pt x="3786737" y="4564491"/>
                  <a:pt x="3766900" y="4564491"/>
                  <a:pt x="3752733" y="4564491"/>
                </a:cubicBezTo>
                <a:cubicBezTo>
                  <a:pt x="3732896" y="4564491"/>
                  <a:pt x="3715904" y="4564491"/>
                  <a:pt x="3701737" y="4564491"/>
                </a:cubicBezTo>
                <a:cubicBezTo>
                  <a:pt x="3690396" y="4564491"/>
                  <a:pt x="3674816" y="4561665"/>
                  <a:pt x="3654980" y="4555995"/>
                </a:cubicBezTo>
                <a:cubicBezTo>
                  <a:pt x="3657806" y="4541828"/>
                  <a:pt x="3657099" y="4532626"/>
                  <a:pt x="3652860" y="4528368"/>
                </a:cubicBezTo>
                <a:cubicBezTo>
                  <a:pt x="3648621" y="4524111"/>
                  <a:pt x="3642244" y="4521991"/>
                  <a:pt x="3633748" y="4521991"/>
                </a:cubicBezTo>
                <a:cubicBezTo>
                  <a:pt x="3628078" y="4521991"/>
                  <a:pt x="3622389" y="4520578"/>
                  <a:pt x="3616737" y="4517752"/>
                </a:cubicBezTo>
                <a:cubicBezTo>
                  <a:pt x="3611066" y="4514908"/>
                  <a:pt x="3608241" y="4509238"/>
                  <a:pt x="3608241" y="4500741"/>
                </a:cubicBezTo>
                <a:lnTo>
                  <a:pt x="3608241" y="4492245"/>
                </a:lnTo>
                <a:lnTo>
                  <a:pt x="3646483" y="4441249"/>
                </a:lnTo>
                <a:cubicBezTo>
                  <a:pt x="3654980" y="4432752"/>
                  <a:pt x="3671284" y="4419292"/>
                  <a:pt x="3695360" y="4400868"/>
                </a:cubicBezTo>
                <a:cubicBezTo>
                  <a:pt x="3719436" y="4382444"/>
                  <a:pt x="3744237" y="4363332"/>
                  <a:pt x="3769744" y="4343495"/>
                </a:cubicBezTo>
                <a:cubicBezTo>
                  <a:pt x="3795233" y="4323658"/>
                  <a:pt x="3819309" y="4304527"/>
                  <a:pt x="3841990" y="4286122"/>
                </a:cubicBezTo>
                <a:cubicBezTo>
                  <a:pt x="3864654" y="4267698"/>
                  <a:pt x="3880233" y="4255669"/>
                  <a:pt x="3888748" y="4249999"/>
                </a:cubicBezTo>
                <a:cubicBezTo>
                  <a:pt x="3948240" y="4201828"/>
                  <a:pt x="3992860" y="4142336"/>
                  <a:pt x="4022606" y="4071502"/>
                </a:cubicBezTo>
                <a:cubicBezTo>
                  <a:pt x="4052352" y="4000669"/>
                  <a:pt x="4082824" y="3931249"/>
                  <a:pt x="4113983" y="3863241"/>
                </a:cubicBezTo>
                <a:cubicBezTo>
                  <a:pt x="4142316" y="3798078"/>
                  <a:pt x="4156483" y="3725832"/>
                  <a:pt x="4156483" y="3646503"/>
                </a:cubicBezTo>
                <a:lnTo>
                  <a:pt x="4156483" y="3637988"/>
                </a:lnTo>
                <a:lnTo>
                  <a:pt x="4156483" y="3612499"/>
                </a:lnTo>
                <a:lnTo>
                  <a:pt x="4156483" y="3608241"/>
                </a:lnTo>
                <a:lnTo>
                  <a:pt x="4147987" y="3586991"/>
                </a:lnTo>
                <a:lnTo>
                  <a:pt x="3888748" y="3157753"/>
                </a:lnTo>
                <a:lnTo>
                  <a:pt x="3884490" y="3157753"/>
                </a:lnTo>
                <a:cubicBezTo>
                  <a:pt x="3841990" y="3157753"/>
                  <a:pt x="3800904" y="3167662"/>
                  <a:pt x="3761230" y="3187499"/>
                </a:cubicBezTo>
                <a:cubicBezTo>
                  <a:pt x="3721556" y="3207336"/>
                  <a:pt x="3680487" y="3221503"/>
                  <a:pt x="3637987" y="3229999"/>
                </a:cubicBezTo>
                <a:cubicBezTo>
                  <a:pt x="3632316" y="3232825"/>
                  <a:pt x="3622389" y="3234944"/>
                  <a:pt x="3608241" y="3236376"/>
                </a:cubicBezTo>
                <a:cubicBezTo>
                  <a:pt x="3594074" y="3237789"/>
                  <a:pt x="3585559" y="3238495"/>
                  <a:pt x="3582733" y="3238495"/>
                </a:cubicBezTo>
                <a:cubicBezTo>
                  <a:pt x="3483567" y="3244166"/>
                  <a:pt x="3384400" y="3251249"/>
                  <a:pt x="3285234" y="3259745"/>
                </a:cubicBezTo>
                <a:cubicBezTo>
                  <a:pt x="3186067" y="3268242"/>
                  <a:pt x="3086900" y="3272499"/>
                  <a:pt x="2987734" y="3272499"/>
                </a:cubicBezTo>
                <a:lnTo>
                  <a:pt x="2962226" y="3272499"/>
                </a:lnTo>
                <a:lnTo>
                  <a:pt x="2902734" y="3272499"/>
                </a:lnTo>
                <a:lnTo>
                  <a:pt x="2889980" y="3272499"/>
                </a:lnTo>
                <a:cubicBezTo>
                  <a:pt x="2875813" y="3272499"/>
                  <a:pt x="2852444" y="3271793"/>
                  <a:pt x="2819853" y="3270361"/>
                </a:cubicBezTo>
                <a:cubicBezTo>
                  <a:pt x="2787262" y="3268948"/>
                  <a:pt x="2753277" y="3266829"/>
                  <a:pt x="2717860" y="3264003"/>
                </a:cubicBezTo>
                <a:cubicBezTo>
                  <a:pt x="2682444" y="3261158"/>
                  <a:pt x="2648440" y="3259039"/>
                  <a:pt x="2615868" y="3257626"/>
                </a:cubicBezTo>
                <a:cubicBezTo>
                  <a:pt x="2583277" y="3256194"/>
                  <a:pt x="2561321" y="3255488"/>
                  <a:pt x="2549980" y="3255488"/>
                </a:cubicBezTo>
                <a:lnTo>
                  <a:pt x="2541502" y="3264003"/>
                </a:lnTo>
                <a:lnTo>
                  <a:pt x="2541502" y="3497753"/>
                </a:lnTo>
                <a:cubicBezTo>
                  <a:pt x="2564147" y="3548749"/>
                  <a:pt x="2575488" y="3598332"/>
                  <a:pt x="2575488" y="3646503"/>
                </a:cubicBezTo>
                <a:cubicBezTo>
                  <a:pt x="2575488" y="3694654"/>
                  <a:pt x="2575488" y="3747082"/>
                  <a:pt x="2575488" y="3803749"/>
                </a:cubicBezTo>
                <a:cubicBezTo>
                  <a:pt x="2578314" y="3815071"/>
                  <a:pt x="2583984" y="3833495"/>
                  <a:pt x="2592480" y="3859003"/>
                </a:cubicBezTo>
                <a:cubicBezTo>
                  <a:pt x="2600976" y="3884491"/>
                  <a:pt x="2610198" y="3911412"/>
                  <a:pt x="2620126" y="3939745"/>
                </a:cubicBezTo>
                <a:cubicBezTo>
                  <a:pt x="2630035" y="3968078"/>
                  <a:pt x="2639238" y="3994999"/>
                  <a:pt x="2647734" y="4020488"/>
                </a:cubicBezTo>
                <a:cubicBezTo>
                  <a:pt x="2656249" y="4045995"/>
                  <a:pt x="2661900" y="4062988"/>
                  <a:pt x="2664726" y="4071502"/>
                </a:cubicBezTo>
                <a:cubicBezTo>
                  <a:pt x="2678893" y="4116828"/>
                  <a:pt x="2692353" y="4162154"/>
                  <a:pt x="2705107" y="4207499"/>
                </a:cubicBezTo>
                <a:cubicBezTo>
                  <a:pt x="2717860" y="4252825"/>
                  <a:pt x="2724238" y="4299582"/>
                  <a:pt x="2724238" y="4347752"/>
                </a:cubicBezTo>
                <a:cubicBezTo>
                  <a:pt x="2724238" y="4381738"/>
                  <a:pt x="2722806" y="4402988"/>
                  <a:pt x="2719998" y="4411502"/>
                </a:cubicBezTo>
                <a:cubicBezTo>
                  <a:pt x="2717154" y="4419999"/>
                  <a:pt x="2712915" y="4423531"/>
                  <a:pt x="2707245" y="4422118"/>
                </a:cubicBezTo>
                <a:cubicBezTo>
                  <a:pt x="2701574" y="4420705"/>
                  <a:pt x="2695198" y="4418586"/>
                  <a:pt x="2688114" y="4415741"/>
                </a:cubicBezTo>
                <a:cubicBezTo>
                  <a:pt x="2681031" y="4412915"/>
                  <a:pt x="2673241" y="4417154"/>
                  <a:pt x="2664726" y="4428495"/>
                </a:cubicBezTo>
                <a:cubicBezTo>
                  <a:pt x="2642082" y="4468169"/>
                  <a:pt x="2616574" y="4497915"/>
                  <a:pt x="2588241" y="4517752"/>
                </a:cubicBezTo>
                <a:cubicBezTo>
                  <a:pt x="2559908" y="4537571"/>
                  <a:pt x="2521647" y="4547499"/>
                  <a:pt x="2473495" y="4547499"/>
                </a:cubicBezTo>
                <a:cubicBezTo>
                  <a:pt x="2467825" y="4547499"/>
                  <a:pt x="2455071" y="4546792"/>
                  <a:pt x="2435234" y="4545361"/>
                </a:cubicBezTo>
                <a:cubicBezTo>
                  <a:pt x="2415416" y="4543948"/>
                  <a:pt x="2405488" y="4539002"/>
                  <a:pt x="2405488" y="4530488"/>
                </a:cubicBezTo>
                <a:lnTo>
                  <a:pt x="2405488" y="4521991"/>
                </a:lnTo>
                <a:lnTo>
                  <a:pt x="2388495" y="4521991"/>
                </a:lnTo>
                <a:cubicBezTo>
                  <a:pt x="2377154" y="4521991"/>
                  <a:pt x="2366520" y="4520578"/>
                  <a:pt x="2356611" y="4517752"/>
                </a:cubicBezTo>
                <a:cubicBezTo>
                  <a:pt x="2346683" y="4514908"/>
                  <a:pt x="2341738" y="4509238"/>
                  <a:pt x="2341738" y="4500741"/>
                </a:cubicBezTo>
                <a:cubicBezTo>
                  <a:pt x="2341738" y="4486575"/>
                  <a:pt x="2348114" y="4472408"/>
                  <a:pt x="2360850" y="4458241"/>
                </a:cubicBezTo>
                <a:cubicBezTo>
                  <a:pt x="2373603" y="4444075"/>
                  <a:pt x="2388495" y="4429908"/>
                  <a:pt x="2405488" y="4415741"/>
                </a:cubicBezTo>
                <a:cubicBezTo>
                  <a:pt x="2422499" y="4401575"/>
                  <a:pt x="2440198" y="4387408"/>
                  <a:pt x="2458622" y="4373241"/>
                </a:cubicBezTo>
                <a:cubicBezTo>
                  <a:pt x="2477028" y="4359075"/>
                  <a:pt x="2490488" y="4344908"/>
                  <a:pt x="2498984" y="4330741"/>
                </a:cubicBezTo>
                <a:cubicBezTo>
                  <a:pt x="2513150" y="4310904"/>
                  <a:pt x="2520940" y="4288241"/>
                  <a:pt x="2522353" y="4262753"/>
                </a:cubicBezTo>
                <a:cubicBezTo>
                  <a:pt x="2523785" y="4237245"/>
                  <a:pt x="2524491" y="4213169"/>
                  <a:pt x="2524491" y="4190488"/>
                </a:cubicBezTo>
                <a:cubicBezTo>
                  <a:pt x="2524491" y="4145162"/>
                  <a:pt x="2518114" y="4096285"/>
                  <a:pt x="2505361" y="4043876"/>
                </a:cubicBezTo>
                <a:cubicBezTo>
                  <a:pt x="2492607" y="3991448"/>
                  <a:pt x="2476321" y="3945415"/>
                  <a:pt x="2456484" y="3905741"/>
                </a:cubicBezTo>
                <a:cubicBezTo>
                  <a:pt x="2453658" y="3902915"/>
                  <a:pt x="2447988" y="3892281"/>
                  <a:pt x="2439491" y="3873876"/>
                </a:cubicBezTo>
                <a:cubicBezTo>
                  <a:pt x="2430995" y="3855452"/>
                  <a:pt x="2421067" y="3837027"/>
                  <a:pt x="2409745" y="3818622"/>
                </a:cubicBezTo>
                <a:cubicBezTo>
                  <a:pt x="2398404" y="3800198"/>
                  <a:pt x="2388495" y="3782499"/>
                  <a:pt x="2379999" y="3765488"/>
                </a:cubicBezTo>
                <a:cubicBezTo>
                  <a:pt x="2371484" y="3748495"/>
                  <a:pt x="2367226" y="3737154"/>
                  <a:pt x="2367226" y="3731503"/>
                </a:cubicBezTo>
                <a:cubicBezTo>
                  <a:pt x="2353060" y="3700325"/>
                  <a:pt x="2343150" y="3669872"/>
                  <a:pt x="2337499" y="3640126"/>
                </a:cubicBezTo>
                <a:cubicBezTo>
                  <a:pt x="2331810" y="3610361"/>
                  <a:pt x="2324726" y="3579908"/>
                  <a:pt x="2316230" y="3548749"/>
                </a:cubicBezTo>
                <a:cubicBezTo>
                  <a:pt x="2310560" y="3528912"/>
                  <a:pt x="2302770" y="3504111"/>
                  <a:pt x="2292861" y="3474365"/>
                </a:cubicBezTo>
                <a:cubicBezTo>
                  <a:pt x="2282952" y="3444618"/>
                  <a:pt x="2274437" y="3419836"/>
                  <a:pt x="2267354" y="3399999"/>
                </a:cubicBezTo>
                <a:cubicBezTo>
                  <a:pt x="2260270" y="3380162"/>
                  <a:pt x="2256738" y="3368821"/>
                  <a:pt x="2256738" y="3365995"/>
                </a:cubicBezTo>
                <a:lnTo>
                  <a:pt x="2248242" y="3365995"/>
                </a:lnTo>
                <a:lnTo>
                  <a:pt x="2167480" y="3489238"/>
                </a:lnTo>
                <a:cubicBezTo>
                  <a:pt x="2164654" y="3492082"/>
                  <a:pt x="2152607" y="3516158"/>
                  <a:pt x="2131357" y="3561503"/>
                </a:cubicBezTo>
                <a:cubicBezTo>
                  <a:pt x="2110107" y="3606829"/>
                  <a:pt x="2084600" y="3661376"/>
                  <a:pt x="2054872" y="3725126"/>
                </a:cubicBezTo>
                <a:cubicBezTo>
                  <a:pt x="2025126" y="3788876"/>
                  <a:pt x="1995361" y="3854039"/>
                  <a:pt x="1965615" y="3920614"/>
                </a:cubicBezTo>
                <a:cubicBezTo>
                  <a:pt x="1935868" y="3987209"/>
                  <a:pt x="1911068" y="4041738"/>
                  <a:pt x="1891230" y="4084238"/>
                </a:cubicBezTo>
                <a:cubicBezTo>
                  <a:pt x="1888404" y="4089908"/>
                  <a:pt x="1882734" y="4103368"/>
                  <a:pt x="1874238" y="4124618"/>
                </a:cubicBezTo>
                <a:cubicBezTo>
                  <a:pt x="1865742" y="4145868"/>
                  <a:pt x="1860071" y="4159328"/>
                  <a:pt x="1857245" y="4164999"/>
                </a:cubicBezTo>
                <a:cubicBezTo>
                  <a:pt x="1854401" y="4173495"/>
                  <a:pt x="1852281" y="4191919"/>
                  <a:pt x="1850868" y="4220253"/>
                </a:cubicBezTo>
                <a:cubicBezTo>
                  <a:pt x="1849456" y="4248586"/>
                  <a:pt x="1845905" y="4276919"/>
                  <a:pt x="1840234" y="4305252"/>
                </a:cubicBezTo>
                <a:cubicBezTo>
                  <a:pt x="1834564" y="4333586"/>
                  <a:pt x="1824655" y="4356955"/>
                  <a:pt x="1810488" y="4375361"/>
                </a:cubicBezTo>
                <a:cubicBezTo>
                  <a:pt x="1796321" y="4393785"/>
                  <a:pt x="1776484" y="4398749"/>
                  <a:pt x="1750977" y="4390252"/>
                </a:cubicBezTo>
                <a:lnTo>
                  <a:pt x="1699980" y="4470995"/>
                </a:lnTo>
                <a:cubicBezTo>
                  <a:pt x="1691484" y="4485162"/>
                  <a:pt x="1673785" y="4493658"/>
                  <a:pt x="1646865" y="4496502"/>
                </a:cubicBezTo>
                <a:cubicBezTo>
                  <a:pt x="1619944" y="4499328"/>
                  <a:pt x="1599401" y="4500741"/>
                  <a:pt x="1585234" y="4500741"/>
                </a:cubicBezTo>
                <a:cubicBezTo>
                  <a:pt x="1562571" y="4500741"/>
                  <a:pt x="1543441" y="4499328"/>
                  <a:pt x="1527861" y="4496502"/>
                </a:cubicBezTo>
                <a:cubicBezTo>
                  <a:pt x="1512282" y="4493658"/>
                  <a:pt x="1504473" y="4480904"/>
                  <a:pt x="1504473" y="4458241"/>
                </a:cubicBezTo>
                <a:cubicBezTo>
                  <a:pt x="1493151" y="4458241"/>
                  <a:pt x="1478278" y="4460361"/>
                  <a:pt x="1459872" y="4464618"/>
                </a:cubicBezTo>
                <a:cubicBezTo>
                  <a:pt x="1441448" y="4468876"/>
                  <a:pt x="1432227" y="4459654"/>
                  <a:pt x="1432227" y="4436991"/>
                </a:cubicBezTo>
                <a:cubicBezTo>
                  <a:pt x="1432227" y="4425669"/>
                  <a:pt x="1439310" y="4412209"/>
                  <a:pt x="1453477" y="4396611"/>
                </a:cubicBezTo>
                <a:cubicBezTo>
                  <a:pt x="1467662" y="4381031"/>
                  <a:pt x="1483948" y="4365452"/>
                  <a:pt x="1502372" y="4349872"/>
                </a:cubicBezTo>
                <a:cubicBezTo>
                  <a:pt x="1520778" y="4334292"/>
                  <a:pt x="1539202" y="4319419"/>
                  <a:pt x="1557608" y="4305252"/>
                </a:cubicBezTo>
                <a:cubicBezTo>
                  <a:pt x="1576032" y="4291086"/>
                  <a:pt x="1589492" y="4279745"/>
                  <a:pt x="1597988" y="4271249"/>
                </a:cubicBezTo>
                <a:cubicBezTo>
                  <a:pt x="1640469" y="4225904"/>
                  <a:pt x="1674492" y="4182698"/>
                  <a:pt x="1699980" y="4141611"/>
                </a:cubicBezTo>
                <a:cubicBezTo>
                  <a:pt x="1725488" y="4100542"/>
                  <a:pt x="1756666" y="4053078"/>
                  <a:pt x="1793495" y="3999238"/>
                </a:cubicBezTo>
                <a:cubicBezTo>
                  <a:pt x="1799166" y="3985071"/>
                  <a:pt x="1802698" y="3969491"/>
                  <a:pt x="1804111" y="3952499"/>
                </a:cubicBezTo>
                <a:cubicBezTo>
                  <a:pt x="1805524" y="3935488"/>
                  <a:pt x="1809056" y="3919908"/>
                  <a:pt x="1814745" y="3905741"/>
                </a:cubicBezTo>
                <a:cubicBezTo>
                  <a:pt x="1820416" y="3891575"/>
                  <a:pt x="1827499" y="3878821"/>
                  <a:pt x="1835995" y="3867499"/>
                </a:cubicBezTo>
                <a:cubicBezTo>
                  <a:pt x="1844492" y="3856158"/>
                  <a:pt x="1851556" y="3844836"/>
                  <a:pt x="1857245" y="3833495"/>
                </a:cubicBezTo>
                <a:cubicBezTo>
                  <a:pt x="1860071" y="3725832"/>
                  <a:pt x="1874944" y="3624528"/>
                  <a:pt x="1901865" y="3529618"/>
                </a:cubicBezTo>
                <a:cubicBezTo>
                  <a:pt x="1928785" y="3434709"/>
                  <a:pt x="1947897" y="3334836"/>
                  <a:pt x="1959238" y="3229999"/>
                </a:cubicBezTo>
                <a:cubicBezTo>
                  <a:pt x="1939401" y="3244166"/>
                  <a:pt x="1917444" y="3255488"/>
                  <a:pt x="1893368" y="3264003"/>
                </a:cubicBezTo>
                <a:cubicBezTo>
                  <a:pt x="1869274" y="3272499"/>
                  <a:pt x="1845905" y="3283821"/>
                  <a:pt x="1823242" y="3297988"/>
                </a:cubicBezTo>
                <a:lnTo>
                  <a:pt x="1814745" y="3297988"/>
                </a:lnTo>
                <a:cubicBezTo>
                  <a:pt x="1814745" y="3297988"/>
                  <a:pt x="1814039" y="3295162"/>
                  <a:pt x="1812607" y="3289492"/>
                </a:cubicBezTo>
                <a:cubicBezTo>
                  <a:pt x="1811194" y="3283821"/>
                  <a:pt x="1809056" y="3280995"/>
                  <a:pt x="1806249" y="3280995"/>
                </a:cubicBezTo>
                <a:lnTo>
                  <a:pt x="1801973" y="3280995"/>
                </a:lnTo>
                <a:cubicBezTo>
                  <a:pt x="1796321" y="3280995"/>
                  <a:pt x="1791357" y="3282408"/>
                  <a:pt x="1787100" y="3285253"/>
                </a:cubicBezTo>
                <a:cubicBezTo>
                  <a:pt x="1782861" y="3288079"/>
                  <a:pt x="1777916" y="3289492"/>
                  <a:pt x="1772245" y="3289492"/>
                </a:cubicBezTo>
                <a:cubicBezTo>
                  <a:pt x="1760905" y="3289492"/>
                  <a:pt x="1750977" y="3286666"/>
                  <a:pt x="1742499" y="3280995"/>
                </a:cubicBezTo>
                <a:cubicBezTo>
                  <a:pt x="1733984" y="3275325"/>
                  <a:pt x="1725488" y="3272499"/>
                  <a:pt x="1716992" y="3272499"/>
                </a:cubicBezTo>
                <a:lnTo>
                  <a:pt x="1708477" y="3272499"/>
                </a:lnTo>
                <a:cubicBezTo>
                  <a:pt x="1705651" y="3272499"/>
                  <a:pt x="1699274" y="3275325"/>
                  <a:pt x="1689365" y="3280995"/>
                </a:cubicBezTo>
                <a:cubicBezTo>
                  <a:pt x="1679437" y="3286666"/>
                  <a:pt x="1674492" y="3289492"/>
                  <a:pt x="1674492" y="3289492"/>
                </a:cubicBezTo>
                <a:cubicBezTo>
                  <a:pt x="1674492" y="3289492"/>
                  <a:pt x="1672354" y="3288079"/>
                  <a:pt x="1668115" y="3285253"/>
                </a:cubicBezTo>
                <a:cubicBezTo>
                  <a:pt x="1663876" y="3282408"/>
                  <a:pt x="1660325" y="3280995"/>
                  <a:pt x="1657480" y="3280995"/>
                </a:cubicBezTo>
                <a:cubicBezTo>
                  <a:pt x="1631992" y="3266829"/>
                  <a:pt x="1605071" y="3257626"/>
                  <a:pt x="1576738" y="3253368"/>
                </a:cubicBezTo>
                <a:cubicBezTo>
                  <a:pt x="1548405" y="3249111"/>
                  <a:pt x="1522916" y="3235669"/>
                  <a:pt x="1500234" y="3212988"/>
                </a:cubicBezTo>
                <a:cubicBezTo>
                  <a:pt x="1469075" y="3184655"/>
                  <a:pt x="1440017" y="3154202"/>
                  <a:pt x="1413115" y="3121611"/>
                </a:cubicBezTo>
                <a:cubicBezTo>
                  <a:pt x="1386194" y="3089039"/>
                  <a:pt x="1359981" y="3055742"/>
                  <a:pt x="1334492" y="3021738"/>
                </a:cubicBezTo>
                <a:cubicBezTo>
                  <a:pt x="1303314" y="2982082"/>
                  <a:pt x="1279944" y="2938170"/>
                  <a:pt x="1264346" y="2889999"/>
                </a:cubicBezTo>
                <a:cubicBezTo>
                  <a:pt x="1248785" y="2841829"/>
                  <a:pt x="1229655" y="2795071"/>
                  <a:pt x="1206973" y="2749745"/>
                </a:cubicBezTo>
                <a:cubicBezTo>
                  <a:pt x="1206973" y="2746920"/>
                  <a:pt x="1204166" y="2741956"/>
                  <a:pt x="1198495" y="2734872"/>
                </a:cubicBezTo>
                <a:cubicBezTo>
                  <a:pt x="1192807" y="2727789"/>
                  <a:pt x="1187155" y="2721412"/>
                  <a:pt x="1181484" y="2715742"/>
                </a:cubicBezTo>
                <a:cubicBezTo>
                  <a:pt x="1153151" y="2678912"/>
                  <a:pt x="1126937" y="2644202"/>
                  <a:pt x="1102861" y="2611611"/>
                </a:cubicBezTo>
                <a:cubicBezTo>
                  <a:pt x="1078785" y="2579039"/>
                  <a:pt x="1055397" y="2541503"/>
                  <a:pt x="1032734" y="2499003"/>
                </a:cubicBezTo>
                <a:cubicBezTo>
                  <a:pt x="1004401" y="2476321"/>
                  <a:pt x="967571" y="2466412"/>
                  <a:pt x="922246" y="2469238"/>
                </a:cubicBezTo>
                <a:cubicBezTo>
                  <a:pt x="876901" y="2472083"/>
                  <a:pt x="838659" y="2473496"/>
                  <a:pt x="807481" y="2473496"/>
                </a:cubicBezTo>
                <a:cubicBezTo>
                  <a:pt x="779147" y="2473496"/>
                  <a:pt x="752227" y="2477753"/>
                  <a:pt x="726738" y="2486249"/>
                </a:cubicBezTo>
                <a:cubicBezTo>
                  <a:pt x="701231" y="2494746"/>
                  <a:pt x="672898" y="2499003"/>
                  <a:pt x="641738" y="2499003"/>
                </a:cubicBezTo>
                <a:cubicBezTo>
                  <a:pt x="619075" y="2499003"/>
                  <a:pt x="597807" y="2497571"/>
                  <a:pt x="577988" y="2494746"/>
                </a:cubicBezTo>
                <a:cubicBezTo>
                  <a:pt x="558151" y="2491920"/>
                  <a:pt x="536901" y="2490488"/>
                  <a:pt x="514238" y="2490488"/>
                </a:cubicBezTo>
                <a:cubicBezTo>
                  <a:pt x="491575" y="2490488"/>
                  <a:pt x="466068" y="2497571"/>
                  <a:pt x="437735" y="2511738"/>
                </a:cubicBezTo>
                <a:cubicBezTo>
                  <a:pt x="409401" y="2525905"/>
                  <a:pt x="379655" y="2532988"/>
                  <a:pt x="348496" y="2532988"/>
                </a:cubicBezTo>
                <a:lnTo>
                  <a:pt x="344238" y="2532988"/>
                </a:lnTo>
                <a:lnTo>
                  <a:pt x="314492" y="2532988"/>
                </a:lnTo>
                <a:lnTo>
                  <a:pt x="305996" y="2532988"/>
                </a:lnTo>
                <a:cubicBezTo>
                  <a:pt x="274818" y="2507499"/>
                  <a:pt x="238695" y="2477753"/>
                  <a:pt x="197627" y="2443749"/>
                </a:cubicBezTo>
                <a:cubicBezTo>
                  <a:pt x="156521" y="2409746"/>
                  <a:pt x="135996" y="2368659"/>
                  <a:pt x="135996" y="2320488"/>
                </a:cubicBezTo>
                <a:cubicBezTo>
                  <a:pt x="135996" y="2300670"/>
                  <a:pt x="143061" y="2283659"/>
                  <a:pt x="157227" y="2269492"/>
                </a:cubicBezTo>
                <a:cubicBezTo>
                  <a:pt x="162898" y="2263821"/>
                  <a:pt x="167155" y="2260289"/>
                  <a:pt x="169981" y="2258876"/>
                </a:cubicBezTo>
                <a:cubicBezTo>
                  <a:pt x="172826" y="2257444"/>
                  <a:pt x="177064" y="2253912"/>
                  <a:pt x="182735" y="2248242"/>
                </a:cubicBezTo>
                <a:cubicBezTo>
                  <a:pt x="191231" y="2242571"/>
                  <a:pt x="199727" y="2236919"/>
                  <a:pt x="208242" y="2231249"/>
                </a:cubicBezTo>
                <a:cubicBezTo>
                  <a:pt x="216738" y="2225579"/>
                  <a:pt x="229492" y="2215670"/>
                  <a:pt x="246485" y="2201503"/>
                </a:cubicBezTo>
                <a:cubicBezTo>
                  <a:pt x="266322" y="2187336"/>
                  <a:pt x="290416" y="2169619"/>
                  <a:pt x="318731" y="2148369"/>
                </a:cubicBezTo>
                <a:cubicBezTo>
                  <a:pt x="347064" y="2127119"/>
                  <a:pt x="375398" y="2105869"/>
                  <a:pt x="403731" y="2084619"/>
                </a:cubicBezTo>
                <a:cubicBezTo>
                  <a:pt x="432064" y="2063369"/>
                  <a:pt x="458278" y="2044238"/>
                  <a:pt x="482354" y="2027245"/>
                </a:cubicBezTo>
                <a:cubicBezTo>
                  <a:pt x="506449" y="2010253"/>
                  <a:pt x="522735" y="1997499"/>
                  <a:pt x="531250" y="1989003"/>
                </a:cubicBezTo>
                <a:cubicBezTo>
                  <a:pt x="556738" y="1969166"/>
                  <a:pt x="579401" y="1944365"/>
                  <a:pt x="599238" y="1914619"/>
                </a:cubicBezTo>
                <a:cubicBezTo>
                  <a:pt x="619075" y="1884872"/>
                  <a:pt x="641738" y="1860071"/>
                  <a:pt x="667246" y="1840253"/>
                </a:cubicBezTo>
                <a:cubicBezTo>
                  <a:pt x="675723" y="1834583"/>
                  <a:pt x="687771" y="1827499"/>
                  <a:pt x="703369" y="1819003"/>
                </a:cubicBezTo>
                <a:cubicBezTo>
                  <a:pt x="718948" y="1810488"/>
                  <a:pt x="735235" y="1802698"/>
                  <a:pt x="752227" y="1795615"/>
                </a:cubicBezTo>
                <a:cubicBezTo>
                  <a:pt x="769238" y="1788532"/>
                  <a:pt x="784111" y="1782155"/>
                  <a:pt x="796865" y="1776503"/>
                </a:cubicBezTo>
                <a:cubicBezTo>
                  <a:pt x="809619" y="1770833"/>
                  <a:pt x="815977" y="1766575"/>
                  <a:pt x="815977" y="1763749"/>
                </a:cubicBezTo>
                <a:cubicBezTo>
                  <a:pt x="824492" y="1741086"/>
                  <a:pt x="830144" y="1721956"/>
                  <a:pt x="832988" y="1706376"/>
                </a:cubicBezTo>
                <a:cubicBezTo>
                  <a:pt x="835833" y="1690778"/>
                  <a:pt x="844310" y="1674492"/>
                  <a:pt x="858496" y="1657499"/>
                </a:cubicBezTo>
                <a:cubicBezTo>
                  <a:pt x="855651" y="1651829"/>
                  <a:pt x="848568" y="1649003"/>
                  <a:pt x="837227" y="1649003"/>
                </a:cubicBezTo>
                <a:cubicBezTo>
                  <a:pt x="806068" y="1649003"/>
                  <a:pt x="769238" y="1663170"/>
                  <a:pt x="726738" y="1691503"/>
                </a:cubicBezTo>
                <a:cubicBezTo>
                  <a:pt x="684238" y="1719836"/>
                  <a:pt x="650235" y="1741086"/>
                  <a:pt x="624746" y="1755253"/>
                </a:cubicBezTo>
                <a:cubicBezTo>
                  <a:pt x="534075" y="1806249"/>
                  <a:pt x="439854" y="1850162"/>
                  <a:pt x="342119" y="1886992"/>
                </a:cubicBezTo>
                <a:cubicBezTo>
                  <a:pt x="244365" y="1923821"/>
                  <a:pt x="148731" y="1966321"/>
                  <a:pt x="55235" y="2014492"/>
                </a:cubicBezTo>
                <a:lnTo>
                  <a:pt x="50996" y="2014492"/>
                </a:lnTo>
                <a:cubicBezTo>
                  <a:pt x="33985" y="2014492"/>
                  <a:pt x="25489" y="2005995"/>
                  <a:pt x="25489" y="1989003"/>
                </a:cubicBezTo>
                <a:cubicBezTo>
                  <a:pt x="25489" y="1974836"/>
                  <a:pt x="30452" y="1964908"/>
                  <a:pt x="40362" y="1959238"/>
                </a:cubicBezTo>
                <a:cubicBezTo>
                  <a:pt x="50290" y="1953586"/>
                  <a:pt x="55235" y="1943658"/>
                  <a:pt x="55235" y="1929492"/>
                </a:cubicBezTo>
                <a:cubicBezTo>
                  <a:pt x="55235" y="1915325"/>
                  <a:pt x="46014" y="1901865"/>
                  <a:pt x="27608" y="1889111"/>
                </a:cubicBezTo>
                <a:cubicBezTo>
                  <a:pt x="9184" y="1876376"/>
                  <a:pt x="0" y="1860071"/>
                  <a:pt x="0" y="1840253"/>
                </a:cubicBezTo>
                <a:cubicBezTo>
                  <a:pt x="0" y="1831738"/>
                  <a:pt x="2826" y="1826086"/>
                  <a:pt x="8496" y="1823242"/>
                </a:cubicBezTo>
                <a:cubicBezTo>
                  <a:pt x="101992" y="1828912"/>
                  <a:pt x="190543" y="1825361"/>
                  <a:pt x="274112" y="1812626"/>
                </a:cubicBezTo>
                <a:cubicBezTo>
                  <a:pt x="357680" y="1799872"/>
                  <a:pt x="440579" y="1769420"/>
                  <a:pt x="522735" y="1721249"/>
                </a:cubicBezTo>
                <a:cubicBezTo>
                  <a:pt x="528405" y="1718405"/>
                  <a:pt x="541865" y="1711321"/>
                  <a:pt x="563115" y="1699999"/>
                </a:cubicBezTo>
                <a:cubicBezTo>
                  <a:pt x="584365" y="1688658"/>
                  <a:pt x="599238" y="1680162"/>
                  <a:pt x="607735" y="1674492"/>
                </a:cubicBezTo>
                <a:cubicBezTo>
                  <a:pt x="610579" y="1674492"/>
                  <a:pt x="612699" y="1673079"/>
                  <a:pt x="614111" y="1670253"/>
                </a:cubicBezTo>
                <a:cubicBezTo>
                  <a:pt x="615524" y="1667408"/>
                  <a:pt x="616231" y="1665996"/>
                  <a:pt x="616231" y="1665996"/>
                </a:cubicBezTo>
                <a:lnTo>
                  <a:pt x="599238" y="1665996"/>
                </a:lnTo>
                <a:cubicBezTo>
                  <a:pt x="570905" y="1665996"/>
                  <a:pt x="537626" y="1668115"/>
                  <a:pt x="499365" y="1672372"/>
                </a:cubicBezTo>
                <a:cubicBezTo>
                  <a:pt x="461104" y="1676611"/>
                  <a:pt x="430651" y="1685833"/>
                  <a:pt x="407988" y="1699999"/>
                </a:cubicBezTo>
                <a:cubicBezTo>
                  <a:pt x="385325" y="1714166"/>
                  <a:pt x="365488" y="1728333"/>
                  <a:pt x="348496" y="1742499"/>
                </a:cubicBezTo>
                <a:cubicBezTo>
                  <a:pt x="331485" y="1756666"/>
                  <a:pt x="310235" y="1763749"/>
                  <a:pt x="284746" y="1763749"/>
                </a:cubicBezTo>
                <a:cubicBezTo>
                  <a:pt x="267735" y="1763749"/>
                  <a:pt x="259238" y="1756666"/>
                  <a:pt x="259238" y="1742499"/>
                </a:cubicBezTo>
                <a:lnTo>
                  <a:pt x="259238" y="1734003"/>
                </a:lnTo>
                <a:cubicBezTo>
                  <a:pt x="259238" y="1728333"/>
                  <a:pt x="261358" y="1717698"/>
                  <a:pt x="265615" y="1702119"/>
                </a:cubicBezTo>
                <a:cubicBezTo>
                  <a:pt x="269873" y="1686539"/>
                  <a:pt x="271992" y="1677336"/>
                  <a:pt x="271992" y="1674492"/>
                </a:cubicBezTo>
                <a:lnTo>
                  <a:pt x="271992" y="1670253"/>
                </a:lnTo>
                <a:lnTo>
                  <a:pt x="271992" y="1665996"/>
                </a:lnTo>
                <a:cubicBezTo>
                  <a:pt x="237988" y="1646158"/>
                  <a:pt x="196901" y="1619945"/>
                  <a:pt x="148731" y="1587372"/>
                </a:cubicBezTo>
                <a:cubicBezTo>
                  <a:pt x="100579" y="1554782"/>
                  <a:pt x="76485" y="1512988"/>
                  <a:pt x="76485" y="1461992"/>
                </a:cubicBezTo>
                <a:lnTo>
                  <a:pt x="76485" y="1457753"/>
                </a:lnTo>
                <a:cubicBezTo>
                  <a:pt x="76485" y="1452083"/>
                  <a:pt x="82155" y="1449238"/>
                  <a:pt x="93496" y="1449238"/>
                </a:cubicBezTo>
                <a:cubicBezTo>
                  <a:pt x="164311" y="1531412"/>
                  <a:pt x="249329" y="1578170"/>
                  <a:pt x="348496" y="1589492"/>
                </a:cubicBezTo>
                <a:lnTo>
                  <a:pt x="373985" y="1589492"/>
                </a:lnTo>
                <a:lnTo>
                  <a:pt x="441992" y="1589492"/>
                </a:lnTo>
                <a:lnTo>
                  <a:pt x="467481" y="1589492"/>
                </a:lnTo>
                <a:lnTo>
                  <a:pt x="492988" y="1589492"/>
                </a:lnTo>
                <a:lnTo>
                  <a:pt x="565235" y="1589492"/>
                </a:lnTo>
                <a:lnTo>
                  <a:pt x="582246" y="1589492"/>
                </a:lnTo>
                <a:cubicBezTo>
                  <a:pt x="596412" y="1589492"/>
                  <a:pt x="619782" y="1587372"/>
                  <a:pt x="652373" y="1583115"/>
                </a:cubicBezTo>
                <a:cubicBezTo>
                  <a:pt x="684945" y="1578876"/>
                  <a:pt x="704075" y="1575325"/>
                  <a:pt x="709746" y="1572499"/>
                </a:cubicBezTo>
                <a:lnTo>
                  <a:pt x="722481" y="1564003"/>
                </a:lnTo>
                <a:cubicBezTo>
                  <a:pt x="722481" y="1561159"/>
                  <a:pt x="716829" y="1556195"/>
                  <a:pt x="705488" y="1549111"/>
                </a:cubicBezTo>
                <a:cubicBezTo>
                  <a:pt x="694147" y="1542028"/>
                  <a:pt x="680687" y="1533532"/>
                  <a:pt x="665108" y="1523622"/>
                </a:cubicBezTo>
                <a:cubicBezTo>
                  <a:pt x="649528" y="1513695"/>
                  <a:pt x="633948" y="1504492"/>
                  <a:pt x="618350" y="1495996"/>
                </a:cubicBezTo>
                <a:cubicBezTo>
                  <a:pt x="602789" y="1487499"/>
                  <a:pt x="590723" y="1480416"/>
                  <a:pt x="582246" y="1474746"/>
                </a:cubicBezTo>
                <a:cubicBezTo>
                  <a:pt x="525561" y="1435071"/>
                  <a:pt x="473151" y="1394003"/>
                  <a:pt x="424981" y="1351503"/>
                </a:cubicBezTo>
                <a:cubicBezTo>
                  <a:pt x="376829" y="1309003"/>
                  <a:pt x="337155" y="1257988"/>
                  <a:pt x="305996" y="1198496"/>
                </a:cubicBezTo>
                <a:cubicBezTo>
                  <a:pt x="303151" y="1192825"/>
                  <a:pt x="296775" y="1175833"/>
                  <a:pt x="286865" y="1147499"/>
                </a:cubicBezTo>
                <a:cubicBezTo>
                  <a:pt x="276956" y="1119166"/>
                  <a:pt x="269166" y="1102155"/>
                  <a:pt x="263496" y="1096503"/>
                </a:cubicBezTo>
                <a:cubicBezTo>
                  <a:pt x="255000" y="1073822"/>
                  <a:pt x="233750" y="1053278"/>
                  <a:pt x="199727" y="1034873"/>
                </a:cubicBezTo>
                <a:cubicBezTo>
                  <a:pt x="165742" y="1016449"/>
                  <a:pt x="148731" y="991666"/>
                  <a:pt x="148731" y="960489"/>
                </a:cubicBezTo>
                <a:cubicBezTo>
                  <a:pt x="148731" y="954837"/>
                  <a:pt x="152282" y="949873"/>
                  <a:pt x="159365" y="945615"/>
                </a:cubicBezTo>
                <a:cubicBezTo>
                  <a:pt x="166449" y="941377"/>
                  <a:pt x="172826" y="939238"/>
                  <a:pt x="178477" y="939238"/>
                </a:cubicBezTo>
                <a:cubicBezTo>
                  <a:pt x="212500" y="939238"/>
                  <a:pt x="241521" y="949873"/>
                  <a:pt x="265615" y="971123"/>
                </a:cubicBezTo>
                <a:cubicBezTo>
                  <a:pt x="289691" y="992373"/>
                  <a:pt x="315905" y="1010072"/>
                  <a:pt x="344238" y="1024238"/>
                </a:cubicBezTo>
                <a:cubicBezTo>
                  <a:pt x="386738" y="981738"/>
                  <a:pt x="419329" y="933587"/>
                  <a:pt x="441992" y="879746"/>
                </a:cubicBezTo>
                <a:lnTo>
                  <a:pt x="446231" y="879746"/>
                </a:lnTo>
                <a:cubicBezTo>
                  <a:pt x="457572" y="879746"/>
                  <a:pt x="463949" y="886829"/>
                  <a:pt x="465362" y="900996"/>
                </a:cubicBezTo>
                <a:cubicBezTo>
                  <a:pt x="466793" y="915163"/>
                  <a:pt x="467481" y="925072"/>
                  <a:pt x="467481" y="930742"/>
                </a:cubicBezTo>
                <a:cubicBezTo>
                  <a:pt x="467481" y="964746"/>
                  <a:pt x="456865" y="996612"/>
                  <a:pt x="435615" y="1026377"/>
                </a:cubicBezTo>
                <a:cubicBezTo>
                  <a:pt x="414365" y="1056123"/>
                  <a:pt x="402318" y="1079492"/>
                  <a:pt x="399492" y="1096503"/>
                </a:cubicBezTo>
                <a:cubicBezTo>
                  <a:pt x="399492" y="1099329"/>
                  <a:pt x="401612" y="1107119"/>
                  <a:pt x="405869" y="1119873"/>
                </a:cubicBezTo>
                <a:cubicBezTo>
                  <a:pt x="410108" y="1132626"/>
                  <a:pt x="413659" y="1141829"/>
                  <a:pt x="416503" y="1147499"/>
                </a:cubicBezTo>
                <a:cubicBezTo>
                  <a:pt x="450488" y="1229655"/>
                  <a:pt x="500072" y="1297662"/>
                  <a:pt x="565235" y="1351503"/>
                </a:cubicBezTo>
                <a:cubicBezTo>
                  <a:pt x="630398" y="1405325"/>
                  <a:pt x="699818" y="1454909"/>
                  <a:pt x="773477" y="1500253"/>
                </a:cubicBezTo>
                <a:lnTo>
                  <a:pt x="858496" y="1483242"/>
                </a:lnTo>
                <a:lnTo>
                  <a:pt x="875488" y="1483242"/>
                </a:lnTo>
                <a:cubicBezTo>
                  <a:pt x="875488" y="1463405"/>
                  <a:pt x="867698" y="1435071"/>
                  <a:pt x="852100" y="1398242"/>
                </a:cubicBezTo>
                <a:cubicBezTo>
                  <a:pt x="836521" y="1361412"/>
                  <a:pt x="816702" y="1325289"/>
                  <a:pt x="792626" y="1289873"/>
                </a:cubicBezTo>
                <a:cubicBezTo>
                  <a:pt x="768532" y="1254456"/>
                  <a:pt x="743731" y="1222572"/>
                  <a:pt x="718242" y="1194238"/>
                </a:cubicBezTo>
                <a:cubicBezTo>
                  <a:pt x="692735" y="1165905"/>
                  <a:pt x="670072" y="1147499"/>
                  <a:pt x="650235" y="1139003"/>
                </a:cubicBezTo>
                <a:cubicBezTo>
                  <a:pt x="641738" y="1139003"/>
                  <a:pt x="623314" y="1138278"/>
                  <a:pt x="594999" y="1136865"/>
                </a:cubicBezTo>
                <a:cubicBezTo>
                  <a:pt x="566666" y="1135452"/>
                  <a:pt x="548242" y="1133333"/>
                  <a:pt x="539727" y="1130488"/>
                </a:cubicBezTo>
                <a:cubicBezTo>
                  <a:pt x="534075" y="1130488"/>
                  <a:pt x="524873" y="1129075"/>
                  <a:pt x="512119" y="1126249"/>
                </a:cubicBezTo>
                <a:cubicBezTo>
                  <a:pt x="499365" y="1123405"/>
                  <a:pt x="492988" y="1116322"/>
                  <a:pt x="492988" y="1105000"/>
                </a:cubicBezTo>
                <a:cubicBezTo>
                  <a:pt x="492988" y="1082337"/>
                  <a:pt x="507155" y="1068877"/>
                  <a:pt x="535488" y="1064619"/>
                </a:cubicBezTo>
                <a:cubicBezTo>
                  <a:pt x="563822" y="1060362"/>
                  <a:pt x="585072" y="1058242"/>
                  <a:pt x="599238" y="1058242"/>
                </a:cubicBezTo>
                <a:cubicBezTo>
                  <a:pt x="638912" y="1058242"/>
                  <a:pt x="675036" y="1069583"/>
                  <a:pt x="707608" y="1092246"/>
                </a:cubicBezTo>
                <a:cubicBezTo>
                  <a:pt x="740198" y="1114909"/>
                  <a:pt x="776322" y="1126249"/>
                  <a:pt x="815977" y="1126249"/>
                </a:cubicBezTo>
                <a:cubicBezTo>
                  <a:pt x="841484" y="1126249"/>
                  <a:pt x="867698" y="1117028"/>
                  <a:pt x="894600" y="1098623"/>
                </a:cubicBezTo>
                <a:cubicBezTo>
                  <a:pt x="921539" y="1080199"/>
                  <a:pt x="947734" y="1059655"/>
                  <a:pt x="973242" y="1036992"/>
                </a:cubicBezTo>
                <a:cubicBezTo>
                  <a:pt x="998731" y="1014329"/>
                  <a:pt x="1021412" y="993786"/>
                  <a:pt x="1041231" y="975362"/>
                </a:cubicBezTo>
                <a:cubicBezTo>
                  <a:pt x="1061068" y="956956"/>
                  <a:pt x="1076647" y="947753"/>
                  <a:pt x="1087988" y="947753"/>
                </a:cubicBezTo>
                <a:cubicBezTo>
                  <a:pt x="1093658" y="947753"/>
                  <a:pt x="1096484" y="953405"/>
                  <a:pt x="1096484" y="964746"/>
                </a:cubicBezTo>
                <a:cubicBezTo>
                  <a:pt x="1096484" y="993079"/>
                  <a:pt x="1088695" y="1018587"/>
                  <a:pt x="1073115" y="1041250"/>
                </a:cubicBezTo>
                <a:cubicBezTo>
                  <a:pt x="1057535" y="1063913"/>
                  <a:pt x="1038405" y="1085163"/>
                  <a:pt x="1015742" y="1105000"/>
                </a:cubicBezTo>
                <a:cubicBezTo>
                  <a:pt x="993079" y="1124836"/>
                  <a:pt x="968984" y="1142536"/>
                  <a:pt x="943496" y="1158115"/>
                </a:cubicBezTo>
                <a:cubicBezTo>
                  <a:pt x="917988" y="1173695"/>
                  <a:pt x="895307" y="1187155"/>
                  <a:pt x="875488" y="1198496"/>
                </a:cubicBezTo>
                <a:cubicBezTo>
                  <a:pt x="872662" y="1198496"/>
                  <a:pt x="870524" y="1199909"/>
                  <a:pt x="869111" y="1202753"/>
                </a:cubicBezTo>
                <a:cubicBezTo>
                  <a:pt x="867698" y="1205579"/>
                  <a:pt x="866992" y="1206992"/>
                  <a:pt x="866992" y="1206992"/>
                </a:cubicBezTo>
                <a:cubicBezTo>
                  <a:pt x="878333" y="1226829"/>
                  <a:pt x="891068" y="1252336"/>
                  <a:pt x="905234" y="1283496"/>
                </a:cubicBezTo>
                <a:cubicBezTo>
                  <a:pt x="919401" y="1314655"/>
                  <a:pt x="933568" y="1341575"/>
                  <a:pt x="947734" y="1364238"/>
                </a:cubicBezTo>
                <a:cubicBezTo>
                  <a:pt x="947734" y="1372753"/>
                  <a:pt x="951973" y="1376992"/>
                  <a:pt x="960488" y="1376992"/>
                </a:cubicBezTo>
                <a:lnTo>
                  <a:pt x="968984" y="1364238"/>
                </a:lnTo>
                <a:lnTo>
                  <a:pt x="1117734" y="1155996"/>
                </a:lnTo>
                <a:cubicBezTo>
                  <a:pt x="1137571" y="1133333"/>
                  <a:pt x="1150325" y="1103587"/>
                  <a:pt x="1155977" y="1066738"/>
                </a:cubicBezTo>
                <a:cubicBezTo>
                  <a:pt x="1161666" y="1029909"/>
                  <a:pt x="1164492" y="995905"/>
                  <a:pt x="1164492" y="964746"/>
                </a:cubicBezTo>
                <a:cubicBezTo>
                  <a:pt x="1164492" y="908079"/>
                  <a:pt x="1148894" y="850000"/>
                  <a:pt x="1117734" y="790489"/>
                </a:cubicBezTo>
                <a:cubicBezTo>
                  <a:pt x="1086575" y="730996"/>
                  <a:pt x="1046901" y="677862"/>
                  <a:pt x="998731" y="631123"/>
                </a:cubicBezTo>
                <a:cubicBezTo>
                  <a:pt x="950579" y="584366"/>
                  <a:pt x="897445" y="546123"/>
                  <a:pt x="839365" y="516377"/>
                </a:cubicBezTo>
                <a:cubicBezTo>
                  <a:pt x="781285" y="486612"/>
                  <a:pt x="725325" y="471739"/>
                  <a:pt x="671485" y="471739"/>
                </a:cubicBezTo>
                <a:cubicBezTo>
                  <a:pt x="620488" y="471739"/>
                  <a:pt x="577282" y="479529"/>
                  <a:pt x="541865" y="495127"/>
                </a:cubicBezTo>
                <a:cubicBezTo>
                  <a:pt x="506449" y="510706"/>
                  <a:pt x="464655" y="531250"/>
                  <a:pt x="416503" y="556739"/>
                </a:cubicBezTo>
                <a:cubicBezTo>
                  <a:pt x="410814" y="553913"/>
                  <a:pt x="407988" y="546829"/>
                  <a:pt x="407988" y="535489"/>
                </a:cubicBezTo>
                <a:cubicBezTo>
                  <a:pt x="407988" y="512826"/>
                  <a:pt x="412952" y="494420"/>
                  <a:pt x="422862" y="480254"/>
                </a:cubicBezTo>
                <a:cubicBezTo>
                  <a:pt x="432771" y="466087"/>
                  <a:pt x="441992" y="450489"/>
                  <a:pt x="450488" y="433496"/>
                </a:cubicBezTo>
                <a:cubicBezTo>
                  <a:pt x="390996" y="410833"/>
                  <a:pt x="335742" y="399492"/>
                  <a:pt x="284746" y="399492"/>
                </a:cubicBezTo>
                <a:cubicBezTo>
                  <a:pt x="253568" y="399492"/>
                  <a:pt x="227354" y="405869"/>
                  <a:pt x="206123" y="418623"/>
                </a:cubicBezTo>
                <a:cubicBezTo>
                  <a:pt x="184854" y="431377"/>
                  <a:pt x="174239" y="453333"/>
                  <a:pt x="174239" y="484492"/>
                </a:cubicBezTo>
                <a:lnTo>
                  <a:pt x="174239" y="492989"/>
                </a:lnTo>
                <a:lnTo>
                  <a:pt x="199727" y="607754"/>
                </a:lnTo>
                <a:lnTo>
                  <a:pt x="199727" y="616250"/>
                </a:lnTo>
                <a:cubicBezTo>
                  <a:pt x="199727" y="627572"/>
                  <a:pt x="192644" y="633242"/>
                  <a:pt x="178477" y="633242"/>
                </a:cubicBezTo>
                <a:cubicBezTo>
                  <a:pt x="167155" y="633242"/>
                  <a:pt x="156521" y="625452"/>
                  <a:pt x="146612" y="609873"/>
                </a:cubicBezTo>
                <a:cubicBezTo>
                  <a:pt x="136702" y="594293"/>
                  <a:pt x="127481" y="576576"/>
                  <a:pt x="118985" y="556739"/>
                </a:cubicBezTo>
                <a:cubicBezTo>
                  <a:pt x="110489" y="536920"/>
                  <a:pt x="104112" y="517790"/>
                  <a:pt x="99854" y="499366"/>
                </a:cubicBezTo>
                <a:cubicBezTo>
                  <a:pt x="95615" y="480960"/>
                  <a:pt x="93496" y="468913"/>
                  <a:pt x="93496" y="463242"/>
                </a:cubicBezTo>
                <a:cubicBezTo>
                  <a:pt x="93496" y="437754"/>
                  <a:pt x="99148" y="412246"/>
                  <a:pt x="110489" y="386739"/>
                </a:cubicBezTo>
                <a:cubicBezTo>
                  <a:pt x="121829" y="361250"/>
                  <a:pt x="134564" y="337155"/>
                  <a:pt x="148731" y="314492"/>
                </a:cubicBezTo>
                <a:cubicBezTo>
                  <a:pt x="131739" y="289004"/>
                  <a:pt x="115452" y="263496"/>
                  <a:pt x="99854" y="237989"/>
                </a:cubicBezTo>
                <a:cubicBezTo>
                  <a:pt x="84275" y="212500"/>
                  <a:pt x="76485" y="182754"/>
                  <a:pt x="76485" y="148750"/>
                </a:cubicBezTo>
                <a:cubicBezTo>
                  <a:pt x="76485" y="126087"/>
                  <a:pt x="80724" y="95616"/>
                  <a:pt x="89239" y="57373"/>
                </a:cubicBezTo>
                <a:cubicBezTo>
                  <a:pt x="97735" y="19112"/>
                  <a:pt x="117572" y="0"/>
                  <a:pt x="1487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9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6577215" y="2349198"/>
            <a:ext cx="5255558" cy="2698272"/>
          </a:xfrm>
          <a:custGeom>
            <a:avLst/>
            <a:gdLst>
              <a:gd name="connsiteX0" fmla="*/ 2002843 w 4593084"/>
              <a:gd name="connsiteY0" fmla="*/ 0 h 2358149"/>
              <a:gd name="connsiteX1" fmla="*/ 2229206 w 4593084"/>
              <a:gd name="connsiteY1" fmla="*/ 48709 h 2358149"/>
              <a:gd name="connsiteX2" fmla="*/ 2544389 w 4593084"/>
              <a:gd name="connsiteY2" fmla="*/ 320913 h 2358149"/>
              <a:gd name="connsiteX3" fmla="*/ 2936936 w 4593084"/>
              <a:gd name="connsiteY3" fmla="*/ 504291 h 2358149"/>
              <a:gd name="connsiteX4" fmla="*/ 3126048 w 4593084"/>
              <a:gd name="connsiteY4" fmla="*/ 535811 h 2358149"/>
              <a:gd name="connsiteX5" fmla="*/ 3401114 w 4593084"/>
              <a:gd name="connsiteY5" fmla="*/ 452719 h 2358149"/>
              <a:gd name="connsiteX6" fmla="*/ 3647533 w 4593084"/>
              <a:gd name="connsiteY6" fmla="*/ 295127 h 2358149"/>
              <a:gd name="connsiteX7" fmla="*/ 3750686 w 4593084"/>
              <a:gd name="connsiteY7" fmla="*/ 286531 h 2358149"/>
              <a:gd name="connsiteX8" fmla="*/ 3954120 w 4593084"/>
              <a:gd name="connsiteY8" fmla="*/ 343837 h 2358149"/>
              <a:gd name="connsiteX9" fmla="*/ 4232054 w 4593084"/>
              <a:gd name="connsiteY9" fmla="*/ 558735 h 2358149"/>
              <a:gd name="connsiteX10" fmla="*/ 4406839 w 4593084"/>
              <a:gd name="connsiteY10" fmla="*/ 850996 h 2358149"/>
              <a:gd name="connsiteX11" fmla="*/ 4593084 w 4593084"/>
              <a:gd name="connsiteY11" fmla="*/ 1189103 h 2358149"/>
              <a:gd name="connsiteX12" fmla="*/ 4581620 w 4593084"/>
              <a:gd name="connsiteY12" fmla="*/ 1223486 h 2358149"/>
              <a:gd name="connsiteX13" fmla="*/ 4555834 w 4593084"/>
              <a:gd name="connsiteY13" fmla="*/ 1217756 h 2358149"/>
              <a:gd name="connsiteX14" fmla="*/ 4232054 w 4593084"/>
              <a:gd name="connsiteY14" fmla="*/ 613174 h 2358149"/>
              <a:gd name="connsiteX15" fmla="*/ 4191936 w 4593084"/>
              <a:gd name="connsiteY15" fmla="*/ 587388 h 2358149"/>
              <a:gd name="connsiteX16" fmla="*/ 4232054 w 4593084"/>
              <a:gd name="connsiteY16" fmla="*/ 1017184 h 2358149"/>
              <a:gd name="connsiteX17" fmla="*/ 4323747 w 4593084"/>
              <a:gd name="connsiteY17" fmla="*/ 1418327 h 2358149"/>
              <a:gd name="connsiteX18" fmla="*/ 4408268 w 4593084"/>
              <a:gd name="connsiteY18" fmla="*/ 1545833 h 2358149"/>
              <a:gd name="connsiteX19" fmla="*/ 4464145 w 4593084"/>
              <a:gd name="connsiteY19" fmla="*/ 1681935 h 2358149"/>
              <a:gd name="connsiteX20" fmla="*/ 4489931 w 4593084"/>
              <a:gd name="connsiteY20" fmla="*/ 1816603 h 2358149"/>
              <a:gd name="connsiteX21" fmla="*/ 4541508 w 4593084"/>
              <a:gd name="connsiteY21" fmla="*/ 1965598 h 2358149"/>
              <a:gd name="connsiteX22" fmla="*/ 4573028 w 4593084"/>
              <a:gd name="connsiteY22" fmla="*/ 2117460 h 2358149"/>
              <a:gd name="connsiteX23" fmla="*/ 4478472 w 4593084"/>
              <a:gd name="connsiteY23" fmla="*/ 2209149 h 2358149"/>
              <a:gd name="connsiteX24" fmla="*/ 4432625 w 4593084"/>
              <a:gd name="connsiteY24" fmla="*/ 1957006 h 2358149"/>
              <a:gd name="connsiteX25" fmla="*/ 4383916 w 4593084"/>
              <a:gd name="connsiteY25" fmla="*/ 1779353 h 2358149"/>
              <a:gd name="connsiteX26" fmla="*/ 4346666 w 4593084"/>
              <a:gd name="connsiteY26" fmla="*/ 1773624 h 2358149"/>
              <a:gd name="connsiteX27" fmla="*/ 4393946 w 4593084"/>
              <a:gd name="connsiteY27" fmla="*/ 2004282 h 2358149"/>
              <a:gd name="connsiteX28" fmla="*/ 4441227 w 4593084"/>
              <a:gd name="connsiteY28" fmla="*/ 2246399 h 2358149"/>
              <a:gd name="connsiteX29" fmla="*/ 4398242 w 4593084"/>
              <a:gd name="connsiteY29" fmla="*/ 2289379 h 2358149"/>
              <a:gd name="connsiteX30" fmla="*/ 4349533 w 4593084"/>
              <a:gd name="connsiteY30" fmla="*/ 2300843 h 2358149"/>
              <a:gd name="connsiteX31" fmla="*/ 4297957 w 4593084"/>
              <a:gd name="connsiteY31" fmla="*/ 2020042 h 2358149"/>
              <a:gd name="connsiteX32" fmla="*/ 4223461 w 4593084"/>
              <a:gd name="connsiteY32" fmla="*/ 1759297 h 2358149"/>
              <a:gd name="connsiteX33" fmla="*/ 4031487 w 4593084"/>
              <a:gd name="connsiteY33" fmla="*/ 1481363 h 2358149"/>
              <a:gd name="connsiteX34" fmla="*/ 3816589 w 4593084"/>
              <a:gd name="connsiteY34" fmla="*/ 1283659 h 2358149"/>
              <a:gd name="connsiteX35" fmla="*/ 3345242 w 4593084"/>
              <a:gd name="connsiteY35" fmla="*/ 1534373 h 2358149"/>
              <a:gd name="connsiteX36" fmla="*/ 2779344 w 4593084"/>
              <a:gd name="connsiteY36" fmla="*/ 1575919 h 2358149"/>
              <a:gd name="connsiteX37" fmla="*/ 2701981 w 4593084"/>
              <a:gd name="connsiteY37" fmla="*/ 1570190 h 2358149"/>
              <a:gd name="connsiteX38" fmla="*/ 2624619 w 4593084"/>
              <a:gd name="connsiteY38" fmla="*/ 1564455 h 2358149"/>
              <a:gd name="connsiteX39" fmla="*/ 2393961 w 4593084"/>
              <a:gd name="connsiteY39" fmla="*/ 1704858 h 2358149"/>
              <a:gd name="connsiteX40" fmla="*/ 2103129 w 4593084"/>
              <a:gd name="connsiteY40" fmla="*/ 1845256 h 2358149"/>
              <a:gd name="connsiteX41" fmla="*/ 2028634 w 4593084"/>
              <a:gd name="connsiteY41" fmla="*/ 1836659 h 2358149"/>
              <a:gd name="connsiteX42" fmla="*/ 1885368 w 4593084"/>
              <a:gd name="connsiteY42" fmla="*/ 1736374 h 2358149"/>
              <a:gd name="connsiteX43" fmla="*/ 1687664 w 4593084"/>
              <a:gd name="connsiteY43" fmla="*/ 2042965 h 2358149"/>
              <a:gd name="connsiteX44" fmla="*/ 1498552 w 4593084"/>
              <a:gd name="connsiteY44" fmla="*/ 2358149 h 2358149"/>
              <a:gd name="connsiteX45" fmla="*/ 1432649 w 4593084"/>
              <a:gd name="connsiteY45" fmla="*/ 2358149 h 2358149"/>
              <a:gd name="connsiteX46" fmla="*/ 1409726 w 4593084"/>
              <a:gd name="connsiteY46" fmla="*/ 2346685 h 2358149"/>
              <a:gd name="connsiteX47" fmla="*/ 1785083 w 4593084"/>
              <a:gd name="connsiteY47" fmla="*/ 1701991 h 2358149"/>
              <a:gd name="connsiteX48" fmla="*/ 1690526 w 4593084"/>
              <a:gd name="connsiteY48" fmla="*/ 1733511 h 2358149"/>
              <a:gd name="connsiteX49" fmla="*/ 1335230 w 4593084"/>
              <a:gd name="connsiteY49" fmla="*/ 2286512 h 2358149"/>
              <a:gd name="connsiteX50" fmla="*/ 1277924 w 4593084"/>
              <a:gd name="connsiteY50" fmla="*/ 2272190 h 2358149"/>
              <a:gd name="connsiteX51" fmla="*/ 1432649 w 4593084"/>
              <a:gd name="connsiteY51" fmla="*/ 1982792 h 2358149"/>
              <a:gd name="connsiteX52" fmla="*/ 1607434 w 4593084"/>
              <a:gd name="connsiteY52" fmla="*/ 1673338 h 2358149"/>
              <a:gd name="connsiteX53" fmla="*/ 1687664 w 4593084"/>
              <a:gd name="connsiteY53" fmla="*/ 1361021 h 2358149"/>
              <a:gd name="connsiteX54" fmla="*/ 1659006 w 4593084"/>
              <a:gd name="connsiteY54" fmla="*/ 1226353 h 2358149"/>
              <a:gd name="connsiteX55" fmla="*/ 1610302 w 4593084"/>
              <a:gd name="connsiteY55" fmla="*/ 1223486 h 2358149"/>
              <a:gd name="connsiteX56" fmla="*/ 1564455 w 4593084"/>
              <a:gd name="connsiteY56" fmla="*/ 1233516 h 2358149"/>
              <a:gd name="connsiteX57" fmla="*/ 1524338 w 4593084"/>
              <a:gd name="connsiteY57" fmla="*/ 1243542 h 2358149"/>
              <a:gd name="connsiteX58" fmla="*/ 1432649 w 4593084"/>
              <a:gd name="connsiteY58" fmla="*/ 1191965 h 2358149"/>
              <a:gd name="connsiteX59" fmla="*/ 1177638 w 4593084"/>
              <a:gd name="connsiteY59" fmla="*/ 1126067 h 2358149"/>
              <a:gd name="connsiteX60" fmla="*/ 997123 w 4593084"/>
              <a:gd name="connsiteY60" fmla="*/ 954148 h 2358149"/>
              <a:gd name="connsiteX61" fmla="*/ 945552 w 4593084"/>
              <a:gd name="connsiteY61" fmla="*/ 951281 h 2358149"/>
              <a:gd name="connsiteX62" fmla="*/ 779358 w 4593084"/>
              <a:gd name="connsiteY62" fmla="*/ 1212026 h 2358149"/>
              <a:gd name="connsiteX63" fmla="*/ 558730 w 4593084"/>
              <a:gd name="connsiteY63" fmla="*/ 1389674 h 2358149"/>
              <a:gd name="connsiteX64" fmla="*/ 429791 w 4593084"/>
              <a:gd name="connsiteY64" fmla="*/ 1255006 h 2358149"/>
              <a:gd name="connsiteX65" fmla="*/ 426924 w 4593084"/>
              <a:gd name="connsiteY65" fmla="*/ 1068761 h 2358149"/>
              <a:gd name="connsiteX66" fmla="*/ 484230 w 4593084"/>
              <a:gd name="connsiteY66" fmla="*/ 902572 h 2358149"/>
              <a:gd name="connsiteX67" fmla="*/ 326639 w 4593084"/>
              <a:gd name="connsiteY67" fmla="*/ 934088 h 2358149"/>
              <a:gd name="connsiteX68" fmla="*/ 275067 w 4593084"/>
              <a:gd name="connsiteY68" fmla="*/ 928358 h 2358149"/>
              <a:gd name="connsiteX69" fmla="*/ 117475 w 4593084"/>
              <a:gd name="connsiteY69" fmla="*/ 787960 h 2358149"/>
              <a:gd name="connsiteX70" fmla="*/ 0 w 4593084"/>
              <a:gd name="connsiteY70" fmla="*/ 616041 h 2358149"/>
              <a:gd name="connsiteX71" fmla="*/ 14322 w 4593084"/>
              <a:gd name="connsiteY71" fmla="*/ 567332 h 2358149"/>
              <a:gd name="connsiteX72" fmla="*/ 42975 w 4593084"/>
              <a:gd name="connsiteY72" fmla="*/ 581658 h 2358149"/>
              <a:gd name="connsiteX73" fmla="*/ 151858 w 4593084"/>
              <a:gd name="connsiteY73" fmla="*/ 756439 h 2358149"/>
              <a:gd name="connsiteX74" fmla="*/ 320909 w 4593084"/>
              <a:gd name="connsiteY74" fmla="*/ 853863 h 2358149"/>
              <a:gd name="connsiteX75" fmla="*/ 398271 w 4593084"/>
              <a:gd name="connsiteY75" fmla="*/ 839536 h 2358149"/>
              <a:gd name="connsiteX76" fmla="*/ 406868 w 4593084"/>
              <a:gd name="connsiteY76" fmla="*/ 810883 h 2358149"/>
              <a:gd name="connsiteX77" fmla="*/ 226353 w 4593084"/>
              <a:gd name="connsiteY77" fmla="*/ 747843 h 2358149"/>
              <a:gd name="connsiteX78" fmla="*/ 100281 w 4593084"/>
              <a:gd name="connsiteY78" fmla="*/ 601714 h 2358149"/>
              <a:gd name="connsiteX79" fmla="*/ 94551 w 4593084"/>
              <a:gd name="connsiteY79" fmla="*/ 550138 h 2358149"/>
              <a:gd name="connsiteX80" fmla="*/ 100281 w 4593084"/>
              <a:gd name="connsiteY80" fmla="*/ 510026 h 2358149"/>
              <a:gd name="connsiteX81" fmla="*/ 220623 w 4593084"/>
              <a:gd name="connsiteY81" fmla="*/ 659021 h 2358149"/>
              <a:gd name="connsiteX82" fmla="*/ 375352 w 4593084"/>
              <a:gd name="connsiteY82" fmla="*/ 722057 h 2358149"/>
              <a:gd name="connsiteX83" fmla="*/ 461307 w 4593084"/>
              <a:gd name="connsiteY83" fmla="*/ 573061 h 2358149"/>
              <a:gd name="connsiteX84" fmla="*/ 489965 w 4593084"/>
              <a:gd name="connsiteY84" fmla="*/ 375352 h 2358149"/>
              <a:gd name="connsiteX85" fmla="*/ 541541 w 4593084"/>
              <a:gd name="connsiteY85" fmla="*/ 318046 h 2358149"/>
              <a:gd name="connsiteX86" fmla="*/ 1613164 w 4593084"/>
              <a:gd name="connsiteY86" fmla="*/ 186245 h 2358149"/>
              <a:gd name="connsiteX87" fmla="*/ 1806572 w 4593084"/>
              <a:gd name="connsiteY87" fmla="*/ 93122 h 2358149"/>
              <a:gd name="connsiteX88" fmla="*/ 2002843 w 4593084"/>
              <a:gd name="connsiteY88" fmla="*/ 0 h 235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593084" h="2358149">
                <a:moveTo>
                  <a:pt x="2002843" y="0"/>
                </a:moveTo>
                <a:lnTo>
                  <a:pt x="2229206" y="48709"/>
                </a:lnTo>
                <a:cubicBezTo>
                  <a:pt x="2408762" y="211077"/>
                  <a:pt x="2513828" y="301811"/>
                  <a:pt x="2544389" y="320913"/>
                </a:cubicBezTo>
                <a:cubicBezTo>
                  <a:pt x="2601695" y="361026"/>
                  <a:pt x="2732547" y="422153"/>
                  <a:pt x="2936936" y="504291"/>
                </a:cubicBezTo>
                <a:cubicBezTo>
                  <a:pt x="2994242" y="525306"/>
                  <a:pt x="3057277" y="535811"/>
                  <a:pt x="3126048" y="535811"/>
                </a:cubicBezTo>
                <a:cubicBezTo>
                  <a:pt x="3215828" y="535811"/>
                  <a:pt x="3307517" y="508113"/>
                  <a:pt x="3401114" y="452719"/>
                </a:cubicBezTo>
                <a:cubicBezTo>
                  <a:pt x="3483252" y="399230"/>
                  <a:pt x="3565395" y="346699"/>
                  <a:pt x="3647533" y="295127"/>
                </a:cubicBezTo>
                <a:cubicBezTo>
                  <a:pt x="3693375" y="289393"/>
                  <a:pt x="3727762" y="286531"/>
                  <a:pt x="3750686" y="286531"/>
                </a:cubicBezTo>
                <a:cubicBezTo>
                  <a:pt x="3836645" y="286531"/>
                  <a:pt x="3904456" y="305633"/>
                  <a:pt x="3954120" y="343837"/>
                </a:cubicBezTo>
                <a:lnTo>
                  <a:pt x="4232054" y="558735"/>
                </a:lnTo>
                <a:cubicBezTo>
                  <a:pt x="4249247" y="570194"/>
                  <a:pt x="4307508" y="667618"/>
                  <a:pt x="4406839" y="850996"/>
                </a:cubicBezTo>
                <a:cubicBezTo>
                  <a:pt x="4521452" y="1061118"/>
                  <a:pt x="4583533" y="1173822"/>
                  <a:pt x="4593084" y="1189103"/>
                </a:cubicBezTo>
                <a:lnTo>
                  <a:pt x="4581620" y="1223486"/>
                </a:lnTo>
                <a:lnTo>
                  <a:pt x="4555834" y="1217756"/>
                </a:lnTo>
                <a:cubicBezTo>
                  <a:pt x="4443130" y="1028644"/>
                  <a:pt x="4335207" y="827118"/>
                  <a:pt x="4232054" y="613174"/>
                </a:cubicBezTo>
                <a:lnTo>
                  <a:pt x="4191936" y="587388"/>
                </a:lnTo>
                <a:cubicBezTo>
                  <a:pt x="4205309" y="730654"/>
                  <a:pt x="4218681" y="873919"/>
                  <a:pt x="4232054" y="1017184"/>
                </a:cubicBezTo>
                <a:cubicBezTo>
                  <a:pt x="4253069" y="1210113"/>
                  <a:pt x="4283630" y="1343828"/>
                  <a:pt x="4323747" y="1418327"/>
                </a:cubicBezTo>
                <a:cubicBezTo>
                  <a:pt x="4352396" y="1460353"/>
                  <a:pt x="4380574" y="1502853"/>
                  <a:pt x="4408268" y="1545833"/>
                </a:cubicBezTo>
                <a:cubicBezTo>
                  <a:pt x="4435967" y="1588812"/>
                  <a:pt x="4454594" y="1634180"/>
                  <a:pt x="4464145" y="1681935"/>
                </a:cubicBezTo>
                <a:cubicBezTo>
                  <a:pt x="4467967" y="1714409"/>
                  <a:pt x="4476564" y="1759297"/>
                  <a:pt x="4489931" y="1816603"/>
                </a:cubicBezTo>
                <a:cubicBezTo>
                  <a:pt x="4507125" y="1866271"/>
                  <a:pt x="4524319" y="1915935"/>
                  <a:pt x="4541508" y="1965598"/>
                </a:cubicBezTo>
                <a:cubicBezTo>
                  <a:pt x="4562518" y="2026726"/>
                  <a:pt x="4573028" y="2077348"/>
                  <a:pt x="4573028" y="2117460"/>
                </a:cubicBezTo>
                <a:cubicBezTo>
                  <a:pt x="4573028" y="2178588"/>
                  <a:pt x="4541508" y="2209149"/>
                  <a:pt x="4478472" y="2209149"/>
                </a:cubicBezTo>
                <a:cubicBezTo>
                  <a:pt x="4480380" y="2130833"/>
                  <a:pt x="4465104" y="2046782"/>
                  <a:pt x="4432625" y="1957006"/>
                </a:cubicBezTo>
                <a:cubicBezTo>
                  <a:pt x="4400151" y="1867226"/>
                  <a:pt x="4383916" y="1808006"/>
                  <a:pt x="4383916" y="1779353"/>
                </a:cubicBezTo>
                <a:lnTo>
                  <a:pt x="4346666" y="1773624"/>
                </a:lnTo>
                <a:cubicBezTo>
                  <a:pt x="4352396" y="1821379"/>
                  <a:pt x="4368156" y="1898266"/>
                  <a:pt x="4393946" y="2004282"/>
                </a:cubicBezTo>
                <a:cubicBezTo>
                  <a:pt x="4419732" y="2110297"/>
                  <a:pt x="4435492" y="2191001"/>
                  <a:pt x="4441227" y="2246399"/>
                </a:cubicBezTo>
                <a:lnTo>
                  <a:pt x="4398242" y="2289379"/>
                </a:lnTo>
                <a:cubicBezTo>
                  <a:pt x="4384870" y="2297022"/>
                  <a:pt x="4368635" y="2300843"/>
                  <a:pt x="4349533" y="2300843"/>
                </a:cubicBezTo>
                <a:cubicBezTo>
                  <a:pt x="4343803" y="2249267"/>
                  <a:pt x="4326610" y="2155665"/>
                  <a:pt x="4297957" y="2020042"/>
                </a:cubicBezTo>
                <a:cubicBezTo>
                  <a:pt x="4265487" y="1871047"/>
                  <a:pt x="4240650" y="1784129"/>
                  <a:pt x="4223461" y="1759297"/>
                </a:cubicBezTo>
                <a:lnTo>
                  <a:pt x="4031487" y="1481363"/>
                </a:lnTo>
                <a:cubicBezTo>
                  <a:pt x="3951257" y="1366751"/>
                  <a:pt x="3879620" y="1300848"/>
                  <a:pt x="3816589" y="1283659"/>
                </a:cubicBezTo>
                <a:cubicBezTo>
                  <a:pt x="3579721" y="1428833"/>
                  <a:pt x="3422604" y="1512404"/>
                  <a:pt x="3345242" y="1534373"/>
                </a:cubicBezTo>
                <a:cubicBezTo>
                  <a:pt x="3267879" y="1556338"/>
                  <a:pt x="3079247" y="1570190"/>
                  <a:pt x="2779344" y="1575919"/>
                </a:cubicBezTo>
                <a:cubicBezTo>
                  <a:pt x="2762155" y="1575919"/>
                  <a:pt x="2736364" y="1574006"/>
                  <a:pt x="2701981" y="1570190"/>
                </a:cubicBezTo>
                <a:cubicBezTo>
                  <a:pt x="2667594" y="1566368"/>
                  <a:pt x="2641813" y="1564455"/>
                  <a:pt x="2624619" y="1564455"/>
                </a:cubicBezTo>
                <a:cubicBezTo>
                  <a:pt x="2573042" y="1564455"/>
                  <a:pt x="2496155" y="1611256"/>
                  <a:pt x="2393961" y="1704858"/>
                </a:cubicBezTo>
                <a:cubicBezTo>
                  <a:pt x="2291767" y="1798455"/>
                  <a:pt x="2194823" y="1845256"/>
                  <a:pt x="2103129" y="1845256"/>
                </a:cubicBezTo>
                <a:cubicBezTo>
                  <a:pt x="2078298" y="1845256"/>
                  <a:pt x="2053466" y="1842394"/>
                  <a:pt x="2028634" y="1836659"/>
                </a:cubicBezTo>
                <a:cubicBezTo>
                  <a:pt x="1998068" y="1811828"/>
                  <a:pt x="1950317" y="1778399"/>
                  <a:pt x="1885368" y="1736374"/>
                </a:cubicBezTo>
                <a:cubicBezTo>
                  <a:pt x="1828062" y="1807052"/>
                  <a:pt x="1762159" y="1909251"/>
                  <a:pt x="1687664" y="2042965"/>
                </a:cubicBezTo>
                <a:cubicBezTo>
                  <a:pt x="1599792" y="2201511"/>
                  <a:pt x="1536751" y="2306573"/>
                  <a:pt x="1498552" y="2358149"/>
                </a:cubicBezTo>
                <a:lnTo>
                  <a:pt x="1432649" y="2358149"/>
                </a:lnTo>
                <a:lnTo>
                  <a:pt x="1409726" y="2346685"/>
                </a:lnTo>
                <a:cubicBezTo>
                  <a:pt x="1493776" y="2203420"/>
                  <a:pt x="1618889" y="1988522"/>
                  <a:pt x="1785083" y="1701991"/>
                </a:cubicBezTo>
                <a:cubicBezTo>
                  <a:pt x="1754516" y="1713455"/>
                  <a:pt x="1723001" y="1723960"/>
                  <a:pt x="1690526" y="1733511"/>
                </a:cubicBezTo>
                <a:cubicBezTo>
                  <a:pt x="1617940" y="1863404"/>
                  <a:pt x="1499506" y="2047741"/>
                  <a:pt x="1335230" y="2286512"/>
                </a:cubicBezTo>
                <a:cubicBezTo>
                  <a:pt x="1314220" y="2284603"/>
                  <a:pt x="1295118" y="2279828"/>
                  <a:pt x="1277924" y="2272190"/>
                </a:cubicBezTo>
                <a:cubicBezTo>
                  <a:pt x="1304664" y="2209149"/>
                  <a:pt x="1356241" y="2112685"/>
                  <a:pt x="1432649" y="1982792"/>
                </a:cubicBezTo>
                <a:cubicBezTo>
                  <a:pt x="1518608" y="1843348"/>
                  <a:pt x="1576868" y="1740195"/>
                  <a:pt x="1607434" y="1673338"/>
                </a:cubicBezTo>
                <a:cubicBezTo>
                  <a:pt x="1660919" y="1556817"/>
                  <a:pt x="1687664" y="1452710"/>
                  <a:pt x="1687664" y="1361021"/>
                </a:cubicBezTo>
                <a:cubicBezTo>
                  <a:pt x="1687664" y="1317087"/>
                  <a:pt x="1678108" y="1272195"/>
                  <a:pt x="1659006" y="1226353"/>
                </a:cubicBezTo>
                <a:cubicBezTo>
                  <a:pt x="1641817" y="1224440"/>
                  <a:pt x="1625578" y="1223486"/>
                  <a:pt x="1610302" y="1223486"/>
                </a:cubicBezTo>
                <a:cubicBezTo>
                  <a:pt x="1598838" y="1223486"/>
                  <a:pt x="1583557" y="1226827"/>
                  <a:pt x="1564455" y="1233516"/>
                </a:cubicBezTo>
                <a:cubicBezTo>
                  <a:pt x="1545353" y="1240200"/>
                  <a:pt x="1531981" y="1243542"/>
                  <a:pt x="1524338" y="1243542"/>
                </a:cubicBezTo>
                <a:cubicBezTo>
                  <a:pt x="1499506" y="1243542"/>
                  <a:pt x="1468945" y="1226353"/>
                  <a:pt x="1432649" y="1191965"/>
                </a:cubicBezTo>
                <a:cubicBezTo>
                  <a:pt x="1310394" y="1169047"/>
                  <a:pt x="1225394" y="1147077"/>
                  <a:pt x="1177638" y="1126067"/>
                </a:cubicBezTo>
                <a:cubicBezTo>
                  <a:pt x="1080215" y="1085950"/>
                  <a:pt x="1020047" y="1028644"/>
                  <a:pt x="997123" y="954148"/>
                </a:cubicBezTo>
                <a:lnTo>
                  <a:pt x="945552" y="951281"/>
                </a:lnTo>
                <a:cubicBezTo>
                  <a:pt x="890154" y="1037241"/>
                  <a:pt x="834756" y="1124154"/>
                  <a:pt x="779358" y="1212026"/>
                </a:cubicBezTo>
                <a:cubicBezTo>
                  <a:pt x="697220" y="1330455"/>
                  <a:pt x="623679" y="1389674"/>
                  <a:pt x="558730" y="1389674"/>
                </a:cubicBezTo>
                <a:cubicBezTo>
                  <a:pt x="512888" y="1389674"/>
                  <a:pt x="469909" y="1344782"/>
                  <a:pt x="429791" y="1255006"/>
                </a:cubicBezTo>
                <a:lnTo>
                  <a:pt x="426924" y="1068761"/>
                </a:lnTo>
                <a:cubicBezTo>
                  <a:pt x="426924" y="1024822"/>
                  <a:pt x="446026" y="969429"/>
                  <a:pt x="484230" y="902572"/>
                </a:cubicBezTo>
                <a:cubicBezTo>
                  <a:pt x="384904" y="923582"/>
                  <a:pt x="332368" y="934088"/>
                  <a:pt x="326639" y="934088"/>
                </a:cubicBezTo>
                <a:cubicBezTo>
                  <a:pt x="313271" y="934088"/>
                  <a:pt x="296077" y="932179"/>
                  <a:pt x="275067" y="928358"/>
                </a:cubicBezTo>
                <a:cubicBezTo>
                  <a:pt x="198659" y="865322"/>
                  <a:pt x="146128" y="818521"/>
                  <a:pt x="117475" y="787960"/>
                </a:cubicBezTo>
                <a:cubicBezTo>
                  <a:pt x="73536" y="742113"/>
                  <a:pt x="34383" y="684807"/>
                  <a:pt x="0" y="616041"/>
                </a:cubicBezTo>
                <a:lnTo>
                  <a:pt x="14322" y="567332"/>
                </a:lnTo>
                <a:cubicBezTo>
                  <a:pt x="21960" y="573061"/>
                  <a:pt x="31516" y="577837"/>
                  <a:pt x="42975" y="581658"/>
                </a:cubicBezTo>
                <a:cubicBezTo>
                  <a:pt x="65898" y="644694"/>
                  <a:pt x="102189" y="702955"/>
                  <a:pt x="151858" y="756439"/>
                </a:cubicBezTo>
                <a:cubicBezTo>
                  <a:pt x="209159" y="821388"/>
                  <a:pt x="265516" y="853863"/>
                  <a:pt x="320909" y="853863"/>
                </a:cubicBezTo>
                <a:cubicBezTo>
                  <a:pt x="345745" y="853863"/>
                  <a:pt x="371531" y="849087"/>
                  <a:pt x="398271" y="839536"/>
                </a:cubicBezTo>
                <a:lnTo>
                  <a:pt x="406868" y="810883"/>
                </a:lnTo>
                <a:cubicBezTo>
                  <a:pt x="324730" y="797511"/>
                  <a:pt x="264557" y="776496"/>
                  <a:pt x="226353" y="747843"/>
                </a:cubicBezTo>
                <a:cubicBezTo>
                  <a:pt x="197700" y="726832"/>
                  <a:pt x="155674" y="678123"/>
                  <a:pt x="100281" y="601714"/>
                </a:cubicBezTo>
                <a:cubicBezTo>
                  <a:pt x="96460" y="582612"/>
                  <a:pt x="94551" y="565419"/>
                  <a:pt x="94551" y="550138"/>
                </a:cubicBezTo>
                <a:cubicBezTo>
                  <a:pt x="94551" y="540587"/>
                  <a:pt x="96460" y="527215"/>
                  <a:pt x="100281" y="510026"/>
                </a:cubicBezTo>
                <a:cubicBezTo>
                  <a:pt x="115562" y="515755"/>
                  <a:pt x="155674" y="565419"/>
                  <a:pt x="220623" y="659021"/>
                </a:cubicBezTo>
                <a:cubicBezTo>
                  <a:pt x="287480" y="701046"/>
                  <a:pt x="339057" y="722057"/>
                  <a:pt x="375352" y="722057"/>
                </a:cubicBezTo>
                <a:cubicBezTo>
                  <a:pt x="411644" y="722057"/>
                  <a:pt x="440297" y="672393"/>
                  <a:pt x="461307" y="573061"/>
                </a:cubicBezTo>
                <a:cubicBezTo>
                  <a:pt x="470863" y="506204"/>
                  <a:pt x="480409" y="440301"/>
                  <a:pt x="489965" y="375352"/>
                </a:cubicBezTo>
                <a:lnTo>
                  <a:pt x="541541" y="318046"/>
                </a:lnTo>
                <a:cubicBezTo>
                  <a:pt x="942679" y="318046"/>
                  <a:pt x="1299889" y="274112"/>
                  <a:pt x="1613164" y="186245"/>
                </a:cubicBezTo>
                <a:cubicBezTo>
                  <a:pt x="1657098" y="172872"/>
                  <a:pt x="1721567" y="141832"/>
                  <a:pt x="1806572" y="93122"/>
                </a:cubicBezTo>
                <a:cubicBezTo>
                  <a:pt x="1891577" y="44413"/>
                  <a:pt x="1957001" y="13372"/>
                  <a:pt x="20028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474945" y="2587343"/>
            <a:ext cx="5766586" cy="2594256"/>
          </a:xfrm>
          <a:custGeom>
            <a:avLst/>
            <a:gdLst>
              <a:gd name="connsiteX0" fmla="*/ 1475733 w 5766586"/>
              <a:gd name="connsiteY0" fmla="*/ 0 h 2594256"/>
              <a:gd name="connsiteX1" fmla="*/ 2044390 w 5766586"/>
              <a:gd name="connsiteY1" fmla="*/ 166835 h 2594256"/>
              <a:gd name="connsiteX2" fmla="*/ 2486179 w 5766586"/>
              <a:gd name="connsiteY2" fmla="*/ 587468 h 2594256"/>
              <a:gd name="connsiteX3" fmla="*/ 2624828 w 5766586"/>
              <a:gd name="connsiteY3" fmla="*/ 770750 h 2594256"/>
              <a:gd name="connsiteX4" fmla="*/ 2791662 w 5766586"/>
              <a:gd name="connsiteY4" fmla="*/ 925846 h 2594256"/>
              <a:gd name="connsiteX5" fmla="*/ 2796370 w 5766586"/>
              <a:gd name="connsiteY5" fmla="*/ 925846 h 2594256"/>
              <a:gd name="connsiteX6" fmla="*/ 2826900 w 5766586"/>
              <a:gd name="connsiteY6" fmla="*/ 897639 h 2594256"/>
              <a:gd name="connsiteX7" fmla="*/ 2843347 w 5766586"/>
              <a:gd name="connsiteY7" fmla="*/ 855350 h 2594256"/>
              <a:gd name="connsiteX8" fmla="*/ 2833952 w 5766586"/>
              <a:gd name="connsiteY8" fmla="*/ 827143 h 2594256"/>
              <a:gd name="connsiteX9" fmla="*/ 2812797 w 5766586"/>
              <a:gd name="connsiteY9" fmla="*/ 803644 h 2594256"/>
              <a:gd name="connsiteX10" fmla="*/ 2777559 w 5766586"/>
              <a:gd name="connsiteY10" fmla="*/ 763699 h 2594256"/>
              <a:gd name="connsiteX11" fmla="*/ 2744665 w 5766586"/>
              <a:gd name="connsiteY11" fmla="*/ 726097 h 2594256"/>
              <a:gd name="connsiteX12" fmla="*/ 2725854 w 5766586"/>
              <a:gd name="connsiteY12" fmla="*/ 700254 h 2594256"/>
              <a:gd name="connsiteX13" fmla="*/ 2674169 w 5766586"/>
              <a:gd name="connsiteY13" fmla="*/ 500504 h 2594256"/>
              <a:gd name="connsiteX14" fmla="*/ 2669461 w 5766586"/>
              <a:gd name="connsiteY14" fmla="*/ 296067 h 2594256"/>
              <a:gd name="connsiteX15" fmla="*/ 2716479 w 5766586"/>
              <a:gd name="connsiteY15" fmla="*/ 296067 h 2594256"/>
              <a:gd name="connsiteX16" fmla="*/ 2784590 w 5766586"/>
              <a:gd name="connsiteY16" fmla="*/ 326618 h 2594256"/>
              <a:gd name="connsiteX17" fmla="*/ 2871554 w 5766586"/>
              <a:gd name="connsiteY17" fmla="*/ 375980 h 2594256"/>
              <a:gd name="connsiteX18" fmla="*/ 2974944 w 5766586"/>
              <a:gd name="connsiteY18" fmla="*/ 519316 h 2594256"/>
              <a:gd name="connsiteX19" fmla="*/ 3031337 w 5766586"/>
              <a:gd name="connsiteY19" fmla="*/ 681463 h 2594256"/>
              <a:gd name="connsiteX20" fmla="*/ 3054836 w 5766586"/>
              <a:gd name="connsiteY20" fmla="*/ 716701 h 2594256"/>
              <a:gd name="connsiteX21" fmla="*/ 3087730 w 5766586"/>
              <a:gd name="connsiteY21" fmla="*/ 723753 h 2594256"/>
              <a:gd name="connsiteX22" fmla="*/ 3111229 w 5766586"/>
              <a:gd name="connsiteY22" fmla="*/ 714358 h 2594256"/>
              <a:gd name="connsiteX23" fmla="*/ 3200536 w 5766586"/>
              <a:gd name="connsiteY23" fmla="*/ 559261 h 2594256"/>
              <a:gd name="connsiteX24" fmla="*/ 3332113 w 5766586"/>
              <a:gd name="connsiteY24" fmla="*/ 432372 h 2594256"/>
              <a:gd name="connsiteX25" fmla="*/ 3409681 w 5766586"/>
              <a:gd name="connsiteY25" fmla="*/ 390062 h 2594256"/>
              <a:gd name="connsiteX26" fmla="*/ 3496625 w 5766586"/>
              <a:gd name="connsiteY26" fmla="*/ 366564 h 2594256"/>
              <a:gd name="connsiteX27" fmla="*/ 3515415 w 5766586"/>
              <a:gd name="connsiteY27" fmla="*/ 366564 h 2594256"/>
              <a:gd name="connsiteX28" fmla="*/ 3529498 w 5766586"/>
              <a:gd name="connsiteY28" fmla="*/ 375980 h 2594256"/>
              <a:gd name="connsiteX29" fmla="*/ 3529498 w 5766586"/>
              <a:gd name="connsiteY29" fmla="*/ 385375 h 2594256"/>
              <a:gd name="connsiteX30" fmla="*/ 3531862 w 5766586"/>
              <a:gd name="connsiteY30" fmla="*/ 401822 h 2594256"/>
              <a:gd name="connsiteX31" fmla="*/ 3534227 w 5766586"/>
              <a:gd name="connsiteY31" fmla="*/ 418269 h 2594256"/>
              <a:gd name="connsiteX32" fmla="*/ 3534227 w 5766586"/>
              <a:gd name="connsiteY32" fmla="*/ 432372 h 2594256"/>
              <a:gd name="connsiteX33" fmla="*/ 3477813 w 5766586"/>
              <a:gd name="connsiteY33" fmla="*/ 641497 h 2594256"/>
              <a:gd name="connsiteX34" fmla="*/ 3341529 w 5766586"/>
              <a:gd name="connsiteY34" fmla="*/ 817748 h 2594256"/>
              <a:gd name="connsiteX35" fmla="*/ 3341529 w 5766586"/>
              <a:gd name="connsiteY35" fmla="*/ 827143 h 2594256"/>
              <a:gd name="connsiteX36" fmla="*/ 3407317 w 5766586"/>
              <a:gd name="connsiteY36" fmla="*/ 954032 h 2594256"/>
              <a:gd name="connsiteX37" fmla="*/ 4112300 w 5766586"/>
              <a:gd name="connsiteY37" fmla="*/ 695546 h 2594256"/>
              <a:gd name="connsiteX38" fmla="*/ 4260323 w 5766586"/>
              <a:gd name="connsiteY38" fmla="*/ 662652 h 2594256"/>
              <a:gd name="connsiteX39" fmla="*/ 4413075 w 5766586"/>
              <a:gd name="connsiteY39" fmla="*/ 657965 h 2594256"/>
              <a:gd name="connsiteX40" fmla="*/ 4793743 w 5766586"/>
              <a:gd name="connsiteY40" fmla="*/ 726097 h 2594256"/>
              <a:gd name="connsiteX41" fmla="*/ 5141536 w 5766586"/>
              <a:gd name="connsiteY41" fmla="*/ 907035 h 2594256"/>
              <a:gd name="connsiteX42" fmla="*/ 5439968 w 5766586"/>
              <a:gd name="connsiteY42" fmla="*/ 1125575 h 2594256"/>
              <a:gd name="connsiteX43" fmla="*/ 5691403 w 5766586"/>
              <a:gd name="connsiteY43" fmla="*/ 1395821 h 2594256"/>
              <a:gd name="connsiteX44" fmla="*/ 5736056 w 5766586"/>
              <a:gd name="connsiteY44" fmla="*/ 1463953 h 2594256"/>
              <a:gd name="connsiteX45" fmla="*/ 5766586 w 5766586"/>
              <a:gd name="connsiteY45" fmla="*/ 1541501 h 2594256"/>
              <a:gd name="connsiteX46" fmla="*/ 5752503 w 5766586"/>
              <a:gd name="connsiteY46" fmla="*/ 1560312 h 2594256"/>
              <a:gd name="connsiteX47" fmla="*/ 5728984 w 5766586"/>
              <a:gd name="connsiteY47" fmla="*/ 1546209 h 2594256"/>
              <a:gd name="connsiteX48" fmla="*/ 5684351 w 5766586"/>
              <a:gd name="connsiteY48" fmla="*/ 1515658 h 2594256"/>
              <a:gd name="connsiteX49" fmla="*/ 5634989 w 5766586"/>
              <a:gd name="connsiteY49" fmla="*/ 1482764 h 2594256"/>
              <a:gd name="connsiteX50" fmla="*/ 5602116 w 5766586"/>
              <a:gd name="connsiteY50" fmla="*/ 1466317 h 2594256"/>
              <a:gd name="connsiteX51" fmla="*/ 5463467 w 5766586"/>
              <a:gd name="connsiteY51" fmla="*/ 1421663 h 2594256"/>
              <a:gd name="connsiteX52" fmla="*/ 5324818 w 5766586"/>
              <a:gd name="connsiteY52" fmla="*/ 1405216 h 2594256"/>
              <a:gd name="connsiteX53" fmla="*/ 5056937 w 5766586"/>
              <a:gd name="connsiteY53" fmla="*/ 1492159 h 2594256"/>
              <a:gd name="connsiteX54" fmla="*/ 4986441 w 5766586"/>
              <a:gd name="connsiteY54" fmla="*/ 1771801 h 2594256"/>
              <a:gd name="connsiteX55" fmla="*/ 4967650 w 5766586"/>
              <a:gd name="connsiteY55" fmla="*/ 1771801 h 2594256"/>
              <a:gd name="connsiteX56" fmla="*/ 4840761 w 5766586"/>
              <a:gd name="connsiteY56" fmla="*/ 1682493 h 2594256"/>
              <a:gd name="connsiteX57" fmla="*/ 4699748 w 5766586"/>
              <a:gd name="connsiteY57" fmla="*/ 1644911 h 2594256"/>
              <a:gd name="connsiteX58" fmla="*/ 4603409 w 5766586"/>
              <a:gd name="connsiteY58" fmla="*/ 1656651 h 2594256"/>
              <a:gd name="connsiteX59" fmla="*/ 4504706 w 5766586"/>
              <a:gd name="connsiteY59" fmla="*/ 1694253 h 2594256"/>
              <a:gd name="connsiteX60" fmla="*/ 4429522 w 5766586"/>
              <a:gd name="connsiteY60" fmla="*/ 1760041 h 2594256"/>
              <a:gd name="connsiteX61" fmla="*/ 4398972 w 5766586"/>
              <a:gd name="connsiteY61" fmla="*/ 1851692 h 2594256"/>
              <a:gd name="connsiteX62" fmla="*/ 4422450 w 5766586"/>
              <a:gd name="connsiteY62" fmla="*/ 1926896 h 2594256"/>
              <a:gd name="connsiteX63" fmla="*/ 4445970 w 5766586"/>
              <a:gd name="connsiteY63" fmla="*/ 1997392 h 2594256"/>
              <a:gd name="connsiteX64" fmla="*/ 4436574 w 5766586"/>
              <a:gd name="connsiteY64" fmla="*/ 2006788 h 2594256"/>
              <a:gd name="connsiteX65" fmla="*/ 4431866 w 5766586"/>
              <a:gd name="connsiteY65" fmla="*/ 2006788 h 2594256"/>
              <a:gd name="connsiteX66" fmla="*/ 4424835 w 5766586"/>
              <a:gd name="connsiteY66" fmla="*/ 2004424 h 2594256"/>
              <a:gd name="connsiteX67" fmla="*/ 4417763 w 5766586"/>
              <a:gd name="connsiteY67" fmla="*/ 2002080 h 2594256"/>
              <a:gd name="connsiteX68" fmla="*/ 4241533 w 5766586"/>
              <a:gd name="connsiteY68" fmla="*/ 1886930 h 2594256"/>
              <a:gd name="connsiteX69" fmla="*/ 4032388 w 5766586"/>
              <a:gd name="connsiteY69" fmla="*/ 1846984 h 2594256"/>
              <a:gd name="connsiteX70" fmla="*/ 3764485 w 5766586"/>
              <a:gd name="connsiteY70" fmla="*/ 1898690 h 2594256"/>
              <a:gd name="connsiteX71" fmla="*/ 3616462 w 5766586"/>
              <a:gd name="connsiteY71" fmla="*/ 1962134 h 2594256"/>
              <a:gd name="connsiteX72" fmla="*/ 3475449 w 5766586"/>
              <a:gd name="connsiteY72" fmla="*/ 2046734 h 2594256"/>
              <a:gd name="connsiteX73" fmla="*/ 3372079 w 5766586"/>
              <a:gd name="connsiteY73" fmla="*/ 2164227 h 2594256"/>
              <a:gd name="connsiteX74" fmla="*/ 3332113 w 5766586"/>
              <a:gd name="connsiteY74" fmla="*/ 2326375 h 2594256"/>
              <a:gd name="connsiteX75" fmla="*/ 3332113 w 5766586"/>
              <a:gd name="connsiteY75" fmla="*/ 2354561 h 2594256"/>
              <a:gd name="connsiteX76" fmla="*/ 3341529 w 5766586"/>
              <a:gd name="connsiteY76" fmla="*/ 2378060 h 2594256"/>
              <a:gd name="connsiteX77" fmla="*/ 3449627 w 5766586"/>
              <a:gd name="connsiteY77" fmla="*/ 2486158 h 2594256"/>
              <a:gd name="connsiteX78" fmla="*/ 3459022 w 5766586"/>
              <a:gd name="connsiteY78" fmla="*/ 2523760 h 2594256"/>
              <a:gd name="connsiteX79" fmla="*/ 3397942 w 5766586"/>
              <a:gd name="connsiteY79" fmla="*/ 2580153 h 2594256"/>
              <a:gd name="connsiteX80" fmla="*/ 3343872 w 5766586"/>
              <a:gd name="connsiteY80" fmla="*/ 2556654 h 2594256"/>
              <a:gd name="connsiteX81" fmla="*/ 3289823 w 5766586"/>
              <a:gd name="connsiteY81" fmla="*/ 2500261 h 2594256"/>
              <a:gd name="connsiteX82" fmla="*/ 3233410 w 5766586"/>
              <a:gd name="connsiteY82" fmla="*/ 2434452 h 2594256"/>
              <a:gd name="connsiteX83" fmla="*/ 3177038 w 5766586"/>
              <a:gd name="connsiteY83" fmla="*/ 2387455 h 2594256"/>
              <a:gd name="connsiteX84" fmla="*/ 2815161 w 5766586"/>
              <a:gd name="connsiteY84" fmla="*/ 2298168 h 2594256"/>
              <a:gd name="connsiteX85" fmla="*/ 2681220 w 5766586"/>
              <a:gd name="connsiteY85" fmla="*/ 2316959 h 2594256"/>
              <a:gd name="connsiteX86" fmla="*/ 2570778 w 5766586"/>
              <a:gd name="connsiteY86" fmla="*/ 2396871 h 2594256"/>
              <a:gd name="connsiteX87" fmla="*/ 2551967 w 5766586"/>
              <a:gd name="connsiteY87" fmla="*/ 2448556 h 2594256"/>
              <a:gd name="connsiteX88" fmla="*/ 2542572 w 5766586"/>
              <a:gd name="connsiteY88" fmla="*/ 2514365 h 2594256"/>
              <a:gd name="connsiteX89" fmla="*/ 2519073 w 5766586"/>
              <a:gd name="connsiteY89" fmla="*/ 2570757 h 2594256"/>
              <a:gd name="connsiteX90" fmla="*/ 2457972 w 5766586"/>
              <a:gd name="connsiteY90" fmla="*/ 2594256 h 2594256"/>
              <a:gd name="connsiteX91" fmla="*/ 2429765 w 5766586"/>
              <a:gd name="connsiteY91" fmla="*/ 2577809 h 2594256"/>
              <a:gd name="connsiteX92" fmla="*/ 2425078 w 5766586"/>
              <a:gd name="connsiteY92" fmla="*/ 2547259 h 2594256"/>
              <a:gd name="connsiteX93" fmla="*/ 2450920 w 5766586"/>
              <a:gd name="connsiteY93" fmla="*/ 2422713 h 2594256"/>
              <a:gd name="connsiteX94" fmla="*/ 2476763 w 5766586"/>
              <a:gd name="connsiteY94" fmla="*/ 2279377 h 2594256"/>
              <a:gd name="connsiteX95" fmla="*/ 2462680 w 5766586"/>
              <a:gd name="connsiteY95" fmla="*/ 2159519 h 2594256"/>
              <a:gd name="connsiteX96" fmla="*/ 2425078 w 5766586"/>
              <a:gd name="connsiteY96" fmla="*/ 2039682 h 2594256"/>
              <a:gd name="connsiteX97" fmla="*/ 2342822 w 5766586"/>
              <a:gd name="connsiteY97" fmla="*/ 1898690 h 2594256"/>
              <a:gd name="connsiteX98" fmla="*/ 2206538 w 5766586"/>
              <a:gd name="connsiteY98" fmla="*/ 1748302 h 2594256"/>
              <a:gd name="connsiteX99" fmla="*/ 2046755 w 5766586"/>
              <a:gd name="connsiteY99" fmla="*/ 1628444 h 2594256"/>
              <a:gd name="connsiteX100" fmla="*/ 1894003 w 5766586"/>
              <a:gd name="connsiteY100" fmla="*/ 1579103 h 2594256"/>
              <a:gd name="connsiteX101" fmla="*/ 1741271 w 5766586"/>
              <a:gd name="connsiteY101" fmla="*/ 1607309 h 2594256"/>
              <a:gd name="connsiteX102" fmla="*/ 1597914 w 5766586"/>
              <a:gd name="connsiteY102" fmla="*/ 1677806 h 2594256"/>
              <a:gd name="connsiteX103" fmla="*/ 1579123 w 5766586"/>
              <a:gd name="connsiteY103" fmla="*/ 1677806 h 2594256"/>
              <a:gd name="connsiteX104" fmla="*/ 1564999 w 5766586"/>
              <a:gd name="connsiteY104" fmla="*/ 1675441 h 2594256"/>
              <a:gd name="connsiteX105" fmla="*/ 1550917 w 5766586"/>
              <a:gd name="connsiteY105" fmla="*/ 1663702 h 2594256"/>
              <a:gd name="connsiteX106" fmla="*/ 1513315 w 5766586"/>
              <a:gd name="connsiteY106" fmla="*/ 1496867 h 2594256"/>
              <a:gd name="connsiteX107" fmla="*/ 1447526 w 5766586"/>
              <a:gd name="connsiteY107" fmla="*/ 1339428 h 2594256"/>
              <a:gd name="connsiteX108" fmla="*/ 1339428 w 5766586"/>
              <a:gd name="connsiteY108" fmla="*/ 1221934 h 2594256"/>
              <a:gd name="connsiteX109" fmla="*/ 1174957 w 5766586"/>
              <a:gd name="connsiteY109" fmla="*/ 1174937 h 2594256"/>
              <a:gd name="connsiteX110" fmla="*/ 1031601 w 5766586"/>
              <a:gd name="connsiteY110" fmla="*/ 1214883 h 2594256"/>
              <a:gd name="connsiteX111" fmla="*/ 916451 w 5766586"/>
              <a:gd name="connsiteY111" fmla="*/ 1320617 h 2594256"/>
              <a:gd name="connsiteX112" fmla="*/ 911743 w 5766586"/>
              <a:gd name="connsiteY112" fmla="*/ 1320617 h 2594256"/>
              <a:gd name="connsiteX113" fmla="*/ 907055 w 5766586"/>
              <a:gd name="connsiteY113" fmla="*/ 1320617 h 2594256"/>
              <a:gd name="connsiteX114" fmla="*/ 900004 w 5766586"/>
              <a:gd name="connsiteY114" fmla="*/ 1311221 h 2594256"/>
              <a:gd name="connsiteX115" fmla="*/ 897660 w 5766586"/>
              <a:gd name="connsiteY115" fmla="*/ 1301826 h 2594256"/>
              <a:gd name="connsiteX116" fmla="*/ 834216 w 5766586"/>
              <a:gd name="connsiteY116" fmla="*/ 1076234 h 2594256"/>
              <a:gd name="connsiteX117" fmla="*/ 740220 w 5766586"/>
              <a:gd name="connsiteY117" fmla="*/ 909399 h 2594256"/>
              <a:gd name="connsiteX118" fmla="*/ 589833 w 5766586"/>
              <a:gd name="connsiteY118" fmla="*/ 805988 h 2594256"/>
              <a:gd name="connsiteX119" fmla="*/ 361897 w 5766586"/>
              <a:gd name="connsiteY119" fmla="*/ 770750 h 2594256"/>
              <a:gd name="connsiteX120" fmla="*/ 192698 w 5766586"/>
              <a:gd name="connsiteY120" fmla="*/ 801301 h 2594256"/>
              <a:gd name="connsiteX121" fmla="*/ 32915 w 5766586"/>
              <a:gd name="connsiteY121" fmla="*/ 869453 h 2594256"/>
              <a:gd name="connsiteX122" fmla="*/ 0 w 5766586"/>
              <a:gd name="connsiteY122" fmla="*/ 836539 h 2594256"/>
              <a:gd name="connsiteX123" fmla="*/ 0 w 5766586"/>
              <a:gd name="connsiteY123" fmla="*/ 827143 h 2594256"/>
              <a:gd name="connsiteX124" fmla="*/ 277277 w 5766586"/>
              <a:gd name="connsiteY124" fmla="*/ 507556 h 2594256"/>
              <a:gd name="connsiteX125" fmla="*/ 643861 w 5766586"/>
              <a:gd name="connsiteY125" fmla="*/ 244383 h 2594256"/>
              <a:gd name="connsiteX126" fmla="*/ 1055100 w 5766586"/>
              <a:gd name="connsiteY126" fmla="*/ 65788 h 2594256"/>
              <a:gd name="connsiteX127" fmla="*/ 1475733 w 5766586"/>
              <a:gd name="connsiteY127" fmla="*/ 0 h 259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766586" h="2594256">
                <a:moveTo>
                  <a:pt x="1475733" y="0"/>
                </a:moveTo>
                <a:cubicBezTo>
                  <a:pt x="1688784" y="0"/>
                  <a:pt x="1878337" y="55611"/>
                  <a:pt x="2044390" y="166835"/>
                </a:cubicBezTo>
                <a:cubicBezTo>
                  <a:pt x="2210444" y="278058"/>
                  <a:pt x="2357707" y="418269"/>
                  <a:pt x="2486179" y="587468"/>
                </a:cubicBezTo>
                <a:cubicBezTo>
                  <a:pt x="2530051" y="643861"/>
                  <a:pt x="2576247" y="704962"/>
                  <a:pt x="2624828" y="770750"/>
                </a:cubicBezTo>
                <a:cubicBezTo>
                  <a:pt x="2673367" y="836539"/>
                  <a:pt x="2728999" y="888244"/>
                  <a:pt x="2791662" y="925846"/>
                </a:cubicBezTo>
                <a:lnTo>
                  <a:pt x="2796370" y="925846"/>
                </a:lnTo>
                <a:cubicBezTo>
                  <a:pt x="2805766" y="925846"/>
                  <a:pt x="2815942" y="916451"/>
                  <a:pt x="2826900" y="897639"/>
                </a:cubicBezTo>
                <a:cubicBezTo>
                  <a:pt x="2837858" y="878849"/>
                  <a:pt x="2843347" y="864745"/>
                  <a:pt x="2843347" y="855350"/>
                </a:cubicBezTo>
                <a:cubicBezTo>
                  <a:pt x="2843347" y="849079"/>
                  <a:pt x="2840222" y="839684"/>
                  <a:pt x="2833952" y="827143"/>
                </a:cubicBezTo>
                <a:cubicBezTo>
                  <a:pt x="2830827" y="824018"/>
                  <a:pt x="2823775" y="816185"/>
                  <a:pt x="2812797" y="803644"/>
                </a:cubicBezTo>
                <a:cubicBezTo>
                  <a:pt x="2801819" y="791124"/>
                  <a:pt x="2790079" y="777802"/>
                  <a:pt x="2777559" y="763699"/>
                </a:cubicBezTo>
                <a:cubicBezTo>
                  <a:pt x="2765039" y="749595"/>
                  <a:pt x="2754040" y="737075"/>
                  <a:pt x="2744665" y="726097"/>
                </a:cubicBezTo>
                <a:cubicBezTo>
                  <a:pt x="2735270" y="715139"/>
                  <a:pt x="2728999" y="706525"/>
                  <a:pt x="2725854" y="700254"/>
                </a:cubicBezTo>
                <a:cubicBezTo>
                  <a:pt x="2694522" y="646986"/>
                  <a:pt x="2677273" y="580416"/>
                  <a:pt x="2674169" y="500504"/>
                </a:cubicBezTo>
                <a:cubicBezTo>
                  <a:pt x="2671023" y="420613"/>
                  <a:pt x="2669461" y="352481"/>
                  <a:pt x="2669461" y="296067"/>
                </a:cubicBezTo>
                <a:lnTo>
                  <a:pt x="2716479" y="296067"/>
                </a:lnTo>
                <a:cubicBezTo>
                  <a:pt x="2722729" y="296067"/>
                  <a:pt x="2745446" y="306265"/>
                  <a:pt x="2784590" y="326618"/>
                </a:cubicBezTo>
                <a:cubicBezTo>
                  <a:pt x="2823775" y="346992"/>
                  <a:pt x="2852743" y="363439"/>
                  <a:pt x="2871554" y="375980"/>
                </a:cubicBezTo>
                <a:cubicBezTo>
                  <a:pt x="2918552" y="407311"/>
                  <a:pt x="2953008" y="455090"/>
                  <a:pt x="2974944" y="519316"/>
                </a:cubicBezTo>
                <a:cubicBezTo>
                  <a:pt x="2996881" y="583541"/>
                  <a:pt x="3015671" y="637591"/>
                  <a:pt x="3031337" y="681463"/>
                </a:cubicBezTo>
                <a:cubicBezTo>
                  <a:pt x="3040753" y="700254"/>
                  <a:pt x="3048586" y="711993"/>
                  <a:pt x="3054836" y="716701"/>
                </a:cubicBezTo>
                <a:cubicBezTo>
                  <a:pt x="3061127" y="721409"/>
                  <a:pt x="3072085" y="723753"/>
                  <a:pt x="3087730" y="723753"/>
                </a:cubicBezTo>
                <a:cubicBezTo>
                  <a:pt x="3100271" y="723753"/>
                  <a:pt x="3108104" y="720628"/>
                  <a:pt x="3111229" y="714358"/>
                </a:cubicBezTo>
                <a:cubicBezTo>
                  <a:pt x="3136311" y="661090"/>
                  <a:pt x="3166059" y="609384"/>
                  <a:pt x="3200536" y="559261"/>
                </a:cubicBezTo>
                <a:cubicBezTo>
                  <a:pt x="3235014" y="509139"/>
                  <a:pt x="3278865" y="466829"/>
                  <a:pt x="3332113" y="432372"/>
                </a:cubicBezTo>
                <a:cubicBezTo>
                  <a:pt x="3350924" y="419832"/>
                  <a:pt x="3376767" y="405728"/>
                  <a:pt x="3409681" y="390062"/>
                </a:cubicBezTo>
                <a:cubicBezTo>
                  <a:pt x="3442575" y="374397"/>
                  <a:pt x="3471543" y="366564"/>
                  <a:pt x="3496625" y="366564"/>
                </a:cubicBezTo>
                <a:cubicBezTo>
                  <a:pt x="3502895" y="366564"/>
                  <a:pt x="3509145" y="366564"/>
                  <a:pt x="3515415" y="366564"/>
                </a:cubicBezTo>
                <a:cubicBezTo>
                  <a:pt x="3524831" y="366564"/>
                  <a:pt x="3529498" y="369709"/>
                  <a:pt x="3529498" y="375980"/>
                </a:cubicBezTo>
                <a:lnTo>
                  <a:pt x="3529498" y="385375"/>
                </a:lnTo>
                <a:cubicBezTo>
                  <a:pt x="3529498" y="391645"/>
                  <a:pt x="3530300" y="397114"/>
                  <a:pt x="3531862" y="401822"/>
                </a:cubicBezTo>
                <a:cubicBezTo>
                  <a:pt x="3533425" y="406509"/>
                  <a:pt x="3534227" y="411999"/>
                  <a:pt x="3534227" y="418269"/>
                </a:cubicBezTo>
                <a:lnTo>
                  <a:pt x="3534227" y="432372"/>
                </a:lnTo>
                <a:cubicBezTo>
                  <a:pt x="3534227" y="510702"/>
                  <a:pt x="3515415" y="580416"/>
                  <a:pt x="3477813" y="641497"/>
                </a:cubicBezTo>
                <a:cubicBezTo>
                  <a:pt x="3440211" y="702598"/>
                  <a:pt x="3394797" y="761355"/>
                  <a:pt x="3341529" y="817748"/>
                </a:cubicBezTo>
                <a:lnTo>
                  <a:pt x="3341529" y="827143"/>
                </a:lnTo>
                <a:lnTo>
                  <a:pt x="3407317" y="954032"/>
                </a:lnTo>
                <a:lnTo>
                  <a:pt x="4112300" y="695546"/>
                </a:lnTo>
                <a:cubicBezTo>
                  <a:pt x="4159277" y="676755"/>
                  <a:pt x="4208618" y="665798"/>
                  <a:pt x="4260323" y="662652"/>
                </a:cubicBezTo>
                <a:cubicBezTo>
                  <a:pt x="4312008" y="659527"/>
                  <a:pt x="4362932" y="657965"/>
                  <a:pt x="4413075" y="657965"/>
                </a:cubicBezTo>
                <a:cubicBezTo>
                  <a:pt x="4554068" y="657965"/>
                  <a:pt x="4680957" y="680662"/>
                  <a:pt x="4793743" y="726097"/>
                </a:cubicBezTo>
                <a:cubicBezTo>
                  <a:pt x="4906528" y="771532"/>
                  <a:pt x="5022460" y="831851"/>
                  <a:pt x="5141536" y="907035"/>
                </a:cubicBezTo>
                <a:cubicBezTo>
                  <a:pt x="5248072" y="975969"/>
                  <a:pt x="5347536" y="1048808"/>
                  <a:pt x="5439968" y="1125575"/>
                </a:cubicBezTo>
                <a:cubicBezTo>
                  <a:pt x="5532380" y="1202342"/>
                  <a:pt x="5616198" y="1292430"/>
                  <a:pt x="5691403" y="1395821"/>
                </a:cubicBezTo>
                <a:cubicBezTo>
                  <a:pt x="5700798" y="1411487"/>
                  <a:pt x="5715683" y="1434204"/>
                  <a:pt x="5736056" y="1463953"/>
                </a:cubicBezTo>
                <a:cubicBezTo>
                  <a:pt x="5756410" y="1493722"/>
                  <a:pt x="5766586" y="1519585"/>
                  <a:pt x="5766586" y="1541501"/>
                </a:cubicBezTo>
                <a:cubicBezTo>
                  <a:pt x="5766586" y="1554041"/>
                  <a:pt x="5761878" y="1560312"/>
                  <a:pt x="5752503" y="1560312"/>
                </a:cubicBezTo>
                <a:cubicBezTo>
                  <a:pt x="5749337" y="1560312"/>
                  <a:pt x="5741525" y="1555604"/>
                  <a:pt x="5728984" y="1546209"/>
                </a:cubicBezTo>
                <a:cubicBezTo>
                  <a:pt x="5716464" y="1536813"/>
                  <a:pt x="5701579" y="1526616"/>
                  <a:pt x="5684351" y="1515658"/>
                </a:cubicBezTo>
                <a:cubicBezTo>
                  <a:pt x="5667123" y="1504700"/>
                  <a:pt x="5650655" y="1493722"/>
                  <a:pt x="5634989" y="1482764"/>
                </a:cubicBezTo>
                <a:cubicBezTo>
                  <a:pt x="5619323" y="1471786"/>
                  <a:pt x="5608366" y="1466317"/>
                  <a:pt x="5602116" y="1466317"/>
                </a:cubicBezTo>
                <a:cubicBezTo>
                  <a:pt x="5551973" y="1447506"/>
                  <a:pt x="5505777" y="1432621"/>
                  <a:pt x="5463467" y="1421663"/>
                </a:cubicBezTo>
                <a:cubicBezTo>
                  <a:pt x="5421157" y="1410705"/>
                  <a:pt x="5374961" y="1405216"/>
                  <a:pt x="5324818" y="1405216"/>
                </a:cubicBezTo>
                <a:cubicBezTo>
                  <a:pt x="5190096" y="1405216"/>
                  <a:pt x="5100789" y="1434204"/>
                  <a:pt x="5056937" y="1492159"/>
                </a:cubicBezTo>
                <a:cubicBezTo>
                  <a:pt x="5013064" y="1550115"/>
                  <a:pt x="4989565" y="1643328"/>
                  <a:pt x="4986441" y="1771801"/>
                </a:cubicBezTo>
                <a:lnTo>
                  <a:pt x="4967650" y="1771801"/>
                </a:lnTo>
                <a:cubicBezTo>
                  <a:pt x="4923777" y="1737323"/>
                  <a:pt x="4881467" y="1707575"/>
                  <a:pt x="4840761" y="1682493"/>
                </a:cubicBezTo>
                <a:cubicBezTo>
                  <a:pt x="4800013" y="1657432"/>
                  <a:pt x="4753016" y="1644911"/>
                  <a:pt x="4699748" y="1644911"/>
                </a:cubicBezTo>
                <a:cubicBezTo>
                  <a:pt x="4671541" y="1644911"/>
                  <a:pt x="4639428" y="1648818"/>
                  <a:pt x="4603409" y="1656651"/>
                </a:cubicBezTo>
                <a:cubicBezTo>
                  <a:pt x="4567369" y="1664483"/>
                  <a:pt x="4534475" y="1677024"/>
                  <a:pt x="4504706" y="1694253"/>
                </a:cubicBezTo>
                <a:cubicBezTo>
                  <a:pt x="4474957" y="1711481"/>
                  <a:pt x="4449876" y="1733417"/>
                  <a:pt x="4429522" y="1760041"/>
                </a:cubicBezTo>
                <a:cubicBezTo>
                  <a:pt x="4409149" y="1786685"/>
                  <a:pt x="4398972" y="1817236"/>
                  <a:pt x="4398972" y="1851692"/>
                </a:cubicBezTo>
                <a:cubicBezTo>
                  <a:pt x="4398972" y="1879899"/>
                  <a:pt x="4406784" y="1904960"/>
                  <a:pt x="4422450" y="1926896"/>
                </a:cubicBezTo>
                <a:cubicBezTo>
                  <a:pt x="4438116" y="1948812"/>
                  <a:pt x="4445970" y="1972311"/>
                  <a:pt x="4445970" y="1997392"/>
                </a:cubicBezTo>
                <a:cubicBezTo>
                  <a:pt x="4445970" y="2003642"/>
                  <a:pt x="4442824" y="2006788"/>
                  <a:pt x="4436574" y="2006788"/>
                </a:cubicBezTo>
                <a:cubicBezTo>
                  <a:pt x="4433429" y="2006788"/>
                  <a:pt x="4431866" y="2006788"/>
                  <a:pt x="4431866" y="2006788"/>
                </a:cubicBezTo>
                <a:cubicBezTo>
                  <a:pt x="4428741" y="2006788"/>
                  <a:pt x="4426377" y="2006007"/>
                  <a:pt x="4424835" y="2004424"/>
                </a:cubicBezTo>
                <a:cubicBezTo>
                  <a:pt x="4423252" y="2002861"/>
                  <a:pt x="4420908" y="2002080"/>
                  <a:pt x="4417763" y="2002080"/>
                </a:cubicBezTo>
                <a:cubicBezTo>
                  <a:pt x="4358245" y="1951957"/>
                  <a:pt x="4299488" y="1913574"/>
                  <a:pt x="4241533" y="1886930"/>
                </a:cubicBezTo>
                <a:cubicBezTo>
                  <a:pt x="4183577" y="1860306"/>
                  <a:pt x="4113842" y="1846984"/>
                  <a:pt x="4032388" y="1846984"/>
                </a:cubicBezTo>
                <a:cubicBezTo>
                  <a:pt x="3935247" y="1846984"/>
                  <a:pt x="3845960" y="1864233"/>
                  <a:pt x="3764485" y="1898690"/>
                </a:cubicBezTo>
                <a:cubicBezTo>
                  <a:pt x="3717488" y="1917480"/>
                  <a:pt x="3668167" y="1938635"/>
                  <a:pt x="3616462" y="1962134"/>
                </a:cubicBezTo>
                <a:cubicBezTo>
                  <a:pt x="3564757" y="1985633"/>
                  <a:pt x="3517780" y="2013840"/>
                  <a:pt x="3475449" y="2046734"/>
                </a:cubicBezTo>
                <a:cubicBezTo>
                  <a:pt x="3433180" y="2079628"/>
                  <a:pt x="3398703" y="2118792"/>
                  <a:pt x="3372079" y="2164227"/>
                </a:cubicBezTo>
                <a:cubicBezTo>
                  <a:pt x="3345435" y="2209662"/>
                  <a:pt x="3332113" y="2263711"/>
                  <a:pt x="3332113" y="2326375"/>
                </a:cubicBezTo>
                <a:lnTo>
                  <a:pt x="3332113" y="2354561"/>
                </a:lnTo>
                <a:cubicBezTo>
                  <a:pt x="3332113" y="2363956"/>
                  <a:pt x="3335258" y="2371789"/>
                  <a:pt x="3341529" y="2378060"/>
                </a:cubicBezTo>
                <a:lnTo>
                  <a:pt x="3449627" y="2486158"/>
                </a:lnTo>
                <a:cubicBezTo>
                  <a:pt x="3455877" y="2492428"/>
                  <a:pt x="3459022" y="2504949"/>
                  <a:pt x="3459022" y="2523760"/>
                </a:cubicBezTo>
                <a:cubicBezTo>
                  <a:pt x="3459022" y="2561362"/>
                  <a:pt x="3438649" y="2580153"/>
                  <a:pt x="3397942" y="2580153"/>
                </a:cubicBezTo>
                <a:cubicBezTo>
                  <a:pt x="3379110" y="2580153"/>
                  <a:pt x="3361101" y="2572320"/>
                  <a:pt x="3343872" y="2556654"/>
                </a:cubicBezTo>
                <a:cubicBezTo>
                  <a:pt x="3326644" y="2540988"/>
                  <a:pt x="3308635" y="2522197"/>
                  <a:pt x="3289823" y="2500261"/>
                </a:cubicBezTo>
                <a:cubicBezTo>
                  <a:pt x="3271033" y="2478325"/>
                  <a:pt x="3252242" y="2456389"/>
                  <a:pt x="3233410" y="2434452"/>
                </a:cubicBezTo>
                <a:cubicBezTo>
                  <a:pt x="3214640" y="2412537"/>
                  <a:pt x="3195849" y="2396871"/>
                  <a:pt x="3177038" y="2387455"/>
                </a:cubicBezTo>
                <a:cubicBezTo>
                  <a:pt x="3061127" y="2327937"/>
                  <a:pt x="2940467" y="2298168"/>
                  <a:pt x="2815161" y="2298168"/>
                </a:cubicBezTo>
                <a:cubicBezTo>
                  <a:pt x="2768164" y="2298168"/>
                  <a:pt x="2723510" y="2304438"/>
                  <a:pt x="2681220" y="2316959"/>
                </a:cubicBezTo>
                <a:cubicBezTo>
                  <a:pt x="2638890" y="2329500"/>
                  <a:pt x="2602110" y="2356123"/>
                  <a:pt x="2570778" y="2396871"/>
                </a:cubicBezTo>
                <a:cubicBezTo>
                  <a:pt x="2561383" y="2409391"/>
                  <a:pt x="2555092" y="2426619"/>
                  <a:pt x="2551967" y="2448556"/>
                </a:cubicBezTo>
                <a:cubicBezTo>
                  <a:pt x="2548842" y="2470492"/>
                  <a:pt x="2545717" y="2492428"/>
                  <a:pt x="2542572" y="2514365"/>
                </a:cubicBezTo>
                <a:cubicBezTo>
                  <a:pt x="2539426" y="2536280"/>
                  <a:pt x="2531593" y="2555092"/>
                  <a:pt x="2519073" y="2570757"/>
                </a:cubicBezTo>
                <a:cubicBezTo>
                  <a:pt x="2506532" y="2586423"/>
                  <a:pt x="2486179" y="2594256"/>
                  <a:pt x="2457972" y="2594256"/>
                </a:cubicBezTo>
                <a:cubicBezTo>
                  <a:pt x="2442306" y="2594256"/>
                  <a:pt x="2432890" y="2588767"/>
                  <a:pt x="2429765" y="2577809"/>
                </a:cubicBezTo>
                <a:cubicBezTo>
                  <a:pt x="2426640" y="2566831"/>
                  <a:pt x="2425078" y="2556654"/>
                  <a:pt x="2425078" y="2547259"/>
                </a:cubicBezTo>
                <a:cubicBezTo>
                  <a:pt x="2425078" y="2500261"/>
                  <a:pt x="2433692" y="2458732"/>
                  <a:pt x="2450920" y="2422713"/>
                </a:cubicBezTo>
                <a:cubicBezTo>
                  <a:pt x="2468149" y="2386674"/>
                  <a:pt x="2476763" y="2338895"/>
                  <a:pt x="2476763" y="2279377"/>
                </a:cubicBezTo>
                <a:cubicBezTo>
                  <a:pt x="2476763" y="2235505"/>
                  <a:pt x="2472076" y="2195559"/>
                  <a:pt x="2462680" y="2159519"/>
                </a:cubicBezTo>
                <a:cubicBezTo>
                  <a:pt x="2453264" y="2123500"/>
                  <a:pt x="2440744" y="2083555"/>
                  <a:pt x="2425078" y="2039682"/>
                </a:cubicBezTo>
                <a:cubicBezTo>
                  <a:pt x="2409392" y="1998955"/>
                  <a:pt x="2381987" y="1951957"/>
                  <a:pt x="2342822" y="1898690"/>
                </a:cubicBezTo>
                <a:cubicBezTo>
                  <a:pt x="2303678" y="1845422"/>
                  <a:pt x="2258223" y="1795299"/>
                  <a:pt x="2206538" y="1748302"/>
                </a:cubicBezTo>
                <a:cubicBezTo>
                  <a:pt x="2154853" y="1701304"/>
                  <a:pt x="2101585" y="1661359"/>
                  <a:pt x="2046755" y="1628444"/>
                </a:cubicBezTo>
                <a:cubicBezTo>
                  <a:pt x="1991924" y="1595550"/>
                  <a:pt x="1941000" y="1579103"/>
                  <a:pt x="1894003" y="1579103"/>
                </a:cubicBezTo>
                <a:cubicBezTo>
                  <a:pt x="1840735" y="1579103"/>
                  <a:pt x="1789831" y="1588498"/>
                  <a:pt x="1741271" y="1607309"/>
                </a:cubicBezTo>
                <a:cubicBezTo>
                  <a:pt x="1692691" y="1626100"/>
                  <a:pt x="1644912" y="1649599"/>
                  <a:pt x="1597914" y="1677806"/>
                </a:cubicBezTo>
                <a:lnTo>
                  <a:pt x="1579123" y="1677806"/>
                </a:lnTo>
                <a:cubicBezTo>
                  <a:pt x="1575998" y="1677806"/>
                  <a:pt x="1571291" y="1677024"/>
                  <a:pt x="1564999" y="1675441"/>
                </a:cubicBezTo>
                <a:cubicBezTo>
                  <a:pt x="1558770" y="1673879"/>
                  <a:pt x="1554042" y="1669973"/>
                  <a:pt x="1550917" y="1663702"/>
                </a:cubicBezTo>
                <a:cubicBezTo>
                  <a:pt x="1541521" y="1610434"/>
                  <a:pt x="1528980" y="1554823"/>
                  <a:pt x="1513315" y="1496867"/>
                </a:cubicBezTo>
                <a:cubicBezTo>
                  <a:pt x="1497649" y="1438892"/>
                  <a:pt x="1475733" y="1386425"/>
                  <a:pt x="1447526" y="1339428"/>
                </a:cubicBezTo>
                <a:cubicBezTo>
                  <a:pt x="1419320" y="1292430"/>
                  <a:pt x="1383280" y="1253266"/>
                  <a:pt x="1339428" y="1221934"/>
                </a:cubicBezTo>
                <a:cubicBezTo>
                  <a:pt x="1295556" y="1190603"/>
                  <a:pt x="1240725" y="1174937"/>
                  <a:pt x="1174957" y="1174937"/>
                </a:cubicBezTo>
                <a:cubicBezTo>
                  <a:pt x="1121669" y="1174937"/>
                  <a:pt x="1073890" y="1188238"/>
                  <a:pt x="1031601" y="1214883"/>
                </a:cubicBezTo>
                <a:cubicBezTo>
                  <a:pt x="989311" y="1241506"/>
                  <a:pt x="950907" y="1276765"/>
                  <a:pt x="916451" y="1320617"/>
                </a:cubicBezTo>
                <a:lnTo>
                  <a:pt x="911743" y="1320617"/>
                </a:lnTo>
                <a:lnTo>
                  <a:pt x="907055" y="1320617"/>
                </a:lnTo>
                <a:cubicBezTo>
                  <a:pt x="903910" y="1320617"/>
                  <a:pt x="901566" y="1317492"/>
                  <a:pt x="900004" y="1311221"/>
                </a:cubicBezTo>
                <a:cubicBezTo>
                  <a:pt x="898441" y="1304951"/>
                  <a:pt x="897660" y="1301826"/>
                  <a:pt x="897660" y="1301826"/>
                </a:cubicBezTo>
                <a:cubicBezTo>
                  <a:pt x="878849" y="1217226"/>
                  <a:pt x="857714" y="1142022"/>
                  <a:pt x="834216" y="1076234"/>
                </a:cubicBezTo>
                <a:cubicBezTo>
                  <a:pt x="810717" y="1010446"/>
                  <a:pt x="779385" y="954814"/>
                  <a:pt x="740220" y="909399"/>
                </a:cubicBezTo>
                <a:cubicBezTo>
                  <a:pt x="701056" y="863964"/>
                  <a:pt x="650934" y="829487"/>
                  <a:pt x="589833" y="805988"/>
                </a:cubicBezTo>
                <a:cubicBezTo>
                  <a:pt x="528732" y="782489"/>
                  <a:pt x="452746" y="770750"/>
                  <a:pt x="361897" y="770750"/>
                </a:cubicBezTo>
                <a:cubicBezTo>
                  <a:pt x="302359" y="770750"/>
                  <a:pt x="245945" y="780927"/>
                  <a:pt x="192698" y="801301"/>
                </a:cubicBezTo>
                <a:cubicBezTo>
                  <a:pt x="139430" y="821654"/>
                  <a:pt x="86162" y="844372"/>
                  <a:pt x="32915" y="869453"/>
                </a:cubicBezTo>
                <a:cubicBezTo>
                  <a:pt x="10978" y="863183"/>
                  <a:pt x="0" y="852204"/>
                  <a:pt x="0" y="836539"/>
                </a:cubicBezTo>
                <a:lnTo>
                  <a:pt x="0" y="827143"/>
                </a:lnTo>
                <a:cubicBezTo>
                  <a:pt x="72059" y="714358"/>
                  <a:pt x="164512" y="607822"/>
                  <a:pt x="277277" y="507556"/>
                </a:cubicBezTo>
                <a:cubicBezTo>
                  <a:pt x="390104" y="407311"/>
                  <a:pt x="512285" y="319566"/>
                  <a:pt x="643861" y="244383"/>
                </a:cubicBezTo>
                <a:cubicBezTo>
                  <a:pt x="775458" y="169178"/>
                  <a:pt x="912544" y="109661"/>
                  <a:pt x="1055100" y="65788"/>
                </a:cubicBezTo>
                <a:cubicBezTo>
                  <a:pt x="1197654" y="21916"/>
                  <a:pt x="1337866" y="0"/>
                  <a:pt x="14757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35454" y="1778949"/>
            <a:ext cx="4818289" cy="4066681"/>
          </a:xfrm>
          <a:custGeom>
            <a:avLst/>
            <a:gdLst>
              <a:gd name="connsiteX0" fmla="*/ 3271467 w 4818289"/>
              <a:gd name="connsiteY0" fmla="*/ 1412593 h 4066681"/>
              <a:gd name="connsiteX1" fmla="*/ 3254690 w 4818289"/>
              <a:gd name="connsiteY1" fmla="*/ 1429370 h 4066681"/>
              <a:gd name="connsiteX2" fmla="*/ 3271467 w 4818289"/>
              <a:gd name="connsiteY2" fmla="*/ 1446147 h 4066681"/>
              <a:gd name="connsiteX3" fmla="*/ 3288243 w 4818289"/>
              <a:gd name="connsiteY3" fmla="*/ 1429370 h 4066681"/>
              <a:gd name="connsiteX4" fmla="*/ 3271467 w 4818289"/>
              <a:gd name="connsiteY4" fmla="*/ 1412593 h 4066681"/>
              <a:gd name="connsiteX5" fmla="*/ 1382416 w 4818289"/>
              <a:gd name="connsiteY5" fmla="*/ 0 h 4066681"/>
              <a:gd name="connsiteX6" fmla="*/ 1573653 w 4818289"/>
              <a:gd name="connsiteY6" fmla="*/ 41934 h 4066681"/>
              <a:gd name="connsiteX7" fmla="*/ 1689418 w 4818289"/>
              <a:gd name="connsiteY7" fmla="*/ 152664 h 4066681"/>
              <a:gd name="connsiteX8" fmla="*/ 1771628 w 4818289"/>
              <a:gd name="connsiteY8" fmla="*/ 305328 h 4066681"/>
              <a:gd name="connsiteX9" fmla="*/ 1862220 w 4818289"/>
              <a:gd name="connsiteY9" fmla="*/ 473096 h 4066681"/>
              <a:gd name="connsiteX10" fmla="*/ 1910877 w 4818289"/>
              <a:gd name="connsiteY10" fmla="*/ 478130 h 4066681"/>
              <a:gd name="connsiteX11" fmla="*/ 1962880 w 4818289"/>
              <a:gd name="connsiteY11" fmla="*/ 479803 h 4066681"/>
              <a:gd name="connsiteX12" fmla="*/ 2085352 w 4818289"/>
              <a:gd name="connsiteY12" fmla="*/ 446250 h 4066681"/>
              <a:gd name="connsiteX13" fmla="*/ 2192735 w 4818289"/>
              <a:gd name="connsiteY13" fmla="*/ 374108 h 4066681"/>
              <a:gd name="connsiteX14" fmla="*/ 2301776 w 4818289"/>
              <a:gd name="connsiteY14" fmla="*/ 301982 h 4066681"/>
              <a:gd name="connsiteX15" fmla="*/ 2429283 w 4818289"/>
              <a:gd name="connsiteY15" fmla="*/ 268428 h 4066681"/>
              <a:gd name="connsiteX16" fmla="*/ 2597050 w 4818289"/>
              <a:gd name="connsiteY16" fmla="*/ 298620 h 4066681"/>
              <a:gd name="connsiteX17" fmla="*/ 2707765 w 4818289"/>
              <a:gd name="connsiteY17" fmla="*/ 380831 h 4066681"/>
              <a:gd name="connsiteX18" fmla="*/ 2773199 w 4818289"/>
              <a:gd name="connsiteY18" fmla="*/ 508322 h 4066681"/>
              <a:gd name="connsiteX19" fmla="*/ 2801718 w 4818289"/>
              <a:gd name="connsiteY19" fmla="*/ 674416 h 4066681"/>
              <a:gd name="connsiteX20" fmla="*/ 2857082 w 4818289"/>
              <a:gd name="connsiteY20" fmla="*/ 734816 h 4066681"/>
              <a:gd name="connsiteX21" fmla="*/ 2937605 w 4818289"/>
              <a:gd name="connsiteY21" fmla="*/ 825407 h 4066681"/>
              <a:gd name="connsiteX22" fmla="*/ 3018142 w 4818289"/>
              <a:gd name="connsiteY22" fmla="*/ 915999 h 4066681"/>
              <a:gd name="connsiteX23" fmla="*/ 3070146 w 4818289"/>
              <a:gd name="connsiteY23" fmla="*/ 976398 h 4066681"/>
              <a:gd name="connsiteX24" fmla="*/ 3130545 w 4818289"/>
              <a:gd name="connsiteY24" fmla="*/ 1080420 h 4066681"/>
              <a:gd name="connsiteX25" fmla="*/ 3219463 w 4818289"/>
              <a:gd name="connsiteY25" fmla="*/ 1241479 h 4066681"/>
              <a:gd name="connsiteX26" fmla="*/ 3321797 w 4818289"/>
              <a:gd name="connsiteY26" fmla="*/ 1389109 h 4066681"/>
              <a:gd name="connsiteX27" fmla="*/ 3422458 w 4818289"/>
              <a:gd name="connsiteY27" fmla="*/ 1452855 h 4066681"/>
              <a:gd name="connsiteX28" fmla="*/ 3489565 w 4818289"/>
              <a:gd name="connsiteY28" fmla="*/ 1417628 h 4066681"/>
              <a:gd name="connsiteX29" fmla="*/ 3533187 w 4818289"/>
              <a:gd name="connsiteY29" fmla="*/ 1337105 h 4066681"/>
              <a:gd name="connsiteX30" fmla="*/ 3560033 w 4818289"/>
              <a:gd name="connsiteY30" fmla="*/ 1244826 h 4066681"/>
              <a:gd name="connsiteX31" fmla="*/ 3573448 w 4818289"/>
              <a:gd name="connsiteY31" fmla="*/ 1177719 h 4066681"/>
              <a:gd name="connsiteX32" fmla="*/ 3573448 w 4818289"/>
              <a:gd name="connsiteY32" fmla="*/ 1124042 h 4066681"/>
              <a:gd name="connsiteX33" fmla="*/ 3573448 w 4818289"/>
              <a:gd name="connsiteY33" fmla="*/ 1026728 h 4066681"/>
              <a:gd name="connsiteX34" fmla="*/ 3573448 w 4818289"/>
              <a:gd name="connsiteY34" fmla="*/ 932775 h 4066681"/>
              <a:gd name="connsiteX35" fmla="*/ 3573448 w 4818289"/>
              <a:gd name="connsiteY35" fmla="*/ 875737 h 4066681"/>
              <a:gd name="connsiteX36" fmla="*/ 3583517 w 4818289"/>
              <a:gd name="connsiteY36" fmla="*/ 852253 h 4066681"/>
              <a:gd name="connsiteX37" fmla="*/ 3607002 w 4818289"/>
              <a:gd name="connsiteY37" fmla="*/ 810304 h 4066681"/>
              <a:gd name="connsiteX38" fmla="*/ 3630486 w 4818289"/>
              <a:gd name="connsiteY38" fmla="*/ 768369 h 4066681"/>
              <a:gd name="connsiteX39" fmla="*/ 3640555 w 4818289"/>
              <a:gd name="connsiteY39" fmla="*/ 741523 h 4066681"/>
              <a:gd name="connsiteX40" fmla="*/ 3650624 w 4818289"/>
              <a:gd name="connsiteY40" fmla="*/ 702935 h 4066681"/>
              <a:gd name="connsiteX41" fmla="*/ 3662367 w 4818289"/>
              <a:gd name="connsiteY41" fmla="*/ 640863 h 4066681"/>
              <a:gd name="connsiteX42" fmla="*/ 3670762 w 4818289"/>
              <a:gd name="connsiteY42" fmla="*/ 578790 h 4066681"/>
              <a:gd name="connsiteX43" fmla="*/ 3674123 w 4818289"/>
              <a:gd name="connsiteY43" fmla="*/ 540202 h 4066681"/>
              <a:gd name="connsiteX44" fmla="*/ 3783165 w 4818289"/>
              <a:gd name="connsiteY44" fmla="*/ 541876 h 4066681"/>
              <a:gd name="connsiteX45" fmla="*/ 3897241 w 4818289"/>
              <a:gd name="connsiteY45" fmla="*/ 503302 h 4066681"/>
              <a:gd name="connsiteX46" fmla="*/ 4014678 w 4818289"/>
              <a:gd name="connsiteY46" fmla="*/ 456319 h 4066681"/>
              <a:gd name="connsiteX47" fmla="*/ 4133789 w 4818289"/>
              <a:gd name="connsiteY47" fmla="*/ 432834 h 4066681"/>
              <a:gd name="connsiteX48" fmla="*/ 4269691 w 4818289"/>
              <a:gd name="connsiteY48" fmla="*/ 449611 h 4066681"/>
              <a:gd name="connsiteX49" fmla="*/ 4361956 w 4818289"/>
              <a:gd name="connsiteY49" fmla="*/ 501615 h 4066681"/>
              <a:gd name="connsiteX50" fmla="*/ 4425702 w 4818289"/>
              <a:gd name="connsiteY50" fmla="*/ 587186 h 4066681"/>
              <a:gd name="connsiteX51" fmla="*/ 4479393 w 4818289"/>
              <a:gd name="connsiteY51" fmla="*/ 707970 h 4066681"/>
              <a:gd name="connsiteX52" fmla="*/ 4558242 w 4818289"/>
              <a:gd name="connsiteY52" fmla="*/ 793527 h 4066681"/>
              <a:gd name="connsiteX53" fmla="*/ 4670660 w 4818289"/>
              <a:gd name="connsiteY53" fmla="*/ 852253 h 4066681"/>
              <a:gd name="connsiteX54" fmla="*/ 4772993 w 4818289"/>
              <a:gd name="connsiteY54" fmla="*/ 927741 h 4066681"/>
              <a:gd name="connsiteX55" fmla="*/ 4818289 w 4818289"/>
              <a:gd name="connsiteY55" fmla="*/ 1060282 h 4066681"/>
              <a:gd name="connsiteX56" fmla="*/ 4816616 w 4818289"/>
              <a:gd name="connsiteY56" fmla="*/ 1070351 h 4066681"/>
              <a:gd name="connsiteX57" fmla="*/ 4814928 w 4818289"/>
              <a:gd name="connsiteY57" fmla="*/ 1077058 h 4066681"/>
              <a:gd name="connsiteX58" fmla="*/ 4783062 w 4818289"/>
              <a:gd name="connsiteY58" fmla="*/ 1129062 h 4066681"/>
              <a:gd name="connsiteX59" fmla="*/ 4747821 w 4818289"/>
              <a:gd name="connsiteY59" fmla="*/ 1177719 h 4066681"/>
              <a:gd name="connsiteX60" fmla="*/ 4766286 w 4818289"/>
              <a:gd name="connsiteY60" fmla="*/ 1192822 h 4066681"/>
              <a:gd name="connsiteX61" fmla="*/ 4781375 w 4818289"/>
              <a:gd name="connsiteY61" fmla="*/ 1211272 h 4066681"/>
              <a:gd name="connsiteX62" fmla="*/ 4783062 w 4818289"/>
              <a:gd name="connsiteY62" fmla="*/ 1217980 h 4066681"/>
              <a:gd name="connsiteX63" fmla="*/ 4784736 w 4818289"/>
              <a:gd name="connsiteY63" fmla="*/ 1228049 h 4066681"/>
              <a:gd name="connsiteX64" fmla="*/ 4783062 w 4818289"/>
              <a:gd name="connsiteY64" fmla="*/ 1239791 h 4066681"/>
              <a:gd name="connsiteX65" fmla="*/ 4781375 w 4818289"/>
              <a:gd name="connsiteY65" fmla="*/ 1244826 h 4066681"/>
              <a:gd name="connsiteX66" fmla="*/ 4752856 w 4818289"/>
              <a:gd name="connsiteY66" fmla="*/ 1261603 h 4066681"/>
              <a:gd name="connsiteX67" fmla="*/ 4714268 w 4818289"/>
              <a:gd name="connsiteY67" fmla="*/ 1278379 h 4066681"/>
              <a:gd name="connsiteX68" fmla="*/ 4697491 w 4818289"/>
              <a:gd name="connsiteY68" fmla="*/ 1278379 h 4066681"/>
              <a:gd name="connsiteX69" fmla="*/ 4680714 w 4818289"/>
              <a:gd name="connsiteY69" fmla="*/ 1278379 h 4066681"/>
              <a:gd name="connsiteX70" fmla="*/ 4648834 w 4818289"/>
              <a:gd name="connsiteY70" fmla="*/ 1263276 h 4066681"/>
              <a:gd name="connsiteX71" fmla="*/ 4596830 w 4818289"/>
              <a:gd name="connsiteY71" fmla="*/ 1239791 h 4066681"/>
              <a:gd name="connsiteX72" fmla="*/ 4544827 w 4818289"/>
              <a:gd name="connsiteY72" fmla="*/ 1219668 h 4066681"/>
              <a:gd name="connsiteX73" fmla="*/ 4512946 w 4818289"/>
              <a:gd name="connsiteY73" fmla="*/ 1211272 h 4066681"/>
              <a:gd name="connsiteX74" fmla="*/ 4497843 w 4818289"/>
              <a:gd name="connsiteY74" fmla="*/ 1209599 h 4066681"/>
              <a:gd name="connsiteX75" fmla="*/ 4479393 w 4818289"/>
              <a:gd name="connsiteY75" fmla="*/ 1207926 h 4066681"/>
              <a:gd name="connsiteX76" fmla="*/ 4398870 w 4818289"/>
              <a:gd name="connsiteY76" fmla="*/ 1226376 h 4066681"/>
              <a:gd name="connsiteX77" fmla="*/ 4360282 w 4818289"/>
              <a:gd name="connsiteY77" fmla="*/ 1266637 h 4066681"/>
              <a:gd name="connsiteX78" fmla="*/ 4323368 w 4818289"/>
              <a:gd name="connsiteY78" fmla="*/ 1306898 h 4066681"/>
              <a:gd name="connsiteX79" fmla="*/ 4251241 w 4818289"/>
              <a:gd name="connsiteY79" fmla="*/ 1325363 h 4066681"/>
              <a:gd name="connsiteX80" fmla="*/ 4266330 w 4818289"/>
              <a:gd name="connsiteY80" fmla="*/ 1427697 h 4066681"/>
              <a:gd name="connsiteX81" fmla="*/ 4299883 w 4818289"/>
              <a:gd name="connsiteY81" fmla="*/ 1523323 h 4066681"/>
              <a:gd name="connsiteX82" fmla="*/ 4333437 w 4818289"/>
              <a:gd name="connsiteY82" fmla="*/ 1618949 h 4066681"/>
              <a:gd name="connsiteX83" fmla="*/ 4348540 w 4818289"/>
              <a:gd name="connsiteY83" fmla="*/ 1721283 h 4066681"/>
              <a:gd name="connsiteX84" fmla="*/ 4316660 w 4818289"/>
              <a:gd name="connsiteY84" fmla="*/ 1786717 h 4066681"/>
              <a:gd name="connsiteX85" fmla="*/ 4244518 w 4818289"/>
              <a:gd name="connsiteY85" fmla="*/ 1852150 h 4066681"/>
              <a:gd name="connsiteX86" fmla="*/ 4172392 w 4818289"/>
              <a:gd name="connsiteY86" fmla="*/ 1939381 h 4066681"/>
              <a:gd name="connsiteX87" fmla="*/ 4140511 w 4818289"/>
              <a:gd name="connsiteY87" fmla="*/ 2066887 h 4066681"/>
              <a:gd name="connsiteX88" fmla="*/ 4145531 w 4818289"/>
              <a:gd name="connsiteY88" fmla="*/ 2128959 h 4066681"/>
              <a:gd name="connsiteX89" fmla="*/ 4177411 w 4818289"/>
              <a:gd name="connsiteY89" fmla="*/ 2184324 h 4066681"/>
              <a:gd name="connsiteX90" fmla="*/ 4105270 w 4818289"/>
              <a:gd name="connsiteY90" fmla="*/ 2212843 h 4066681"/>
              <a:gd name="connsiteX91" fmla="*/ 4043197 w 4818289"/>
              <a:gd name="connsiteY91" fmla="*/ 2251431 h 4066681"/>
              <a:gd name="connsiteX92" fmla="*/ 3991194 w 4818289"/>
              <a:gd name="connsiteY92" fmla="*/ 2387318 h 4066681"/>
              <a:gd name="connsiteX93" fmla="*/ 3897241 w 4818289"/>
              <a:gd name="connsiteY93" fmla="*/ 2565155 h 4066681"/>
              <a:gd name="connsiteX94" fmla="*/ 3779804 w 4818289"/>
              <a:gd name="connsiteY94" fmla="*/ 2721180 h 4066681"/>
              <a:gd name="connsiteX95" fmla="*/ 3657332 w 4818289"/>
              <a:gd name="connsiteY95" fmla="*/ 2788287 h 4066681"/>
              <a:gd name="connsiteX96" fmla="*/ 3640555 w 4818289"/>
              <a:gd name="connsiteY96" fmla="*/ 2788287 h 4066681"/>
              <a:gd name="connsiteX97" fmla="*/ 3622105 w 4818289"/>
              <a:gd name="connsiteY97" fmla="*/ 2773184 h 4066681"/>
              <a:gd name="connsiteX98" fmla="*/ 3607002 w 4818289"/>
              <a:gd name="connsiteY98" fmla="*/ 2754733 h 4066681"/>
              <a:gd name="connsiteX99" fmla="*/ 3372127 w 4818289"/>
              <a:gd name="connsiteY99" fmla="*/ 2754733 h 4066681"/>
              <a:gd name="connsiteX100" fmla="*/ 3333539 w 4818289"/>
              <a:gd name="connsiteY100" fmla="*/ 2731249 h 4066681"/>
              <a:gd name="connsiteX101" fmla="*/ 3246309 w 4818289"/>
              <a:gd name="connsiteY101" fmla="*/ 2696022 h 4066681"/>
              <a:gd name="connsiteX102" fmla="*/ 3155703 w 4818289"/>
              <a:gd name="connsiteY102" fmla="*/ 2664142 h 4066681"/>
              <a:gd name="connsiteX103" fmla="*/ 3107060 w 4818289"/>
              <a:gd name="connsiteY103" fmla="*/ 2650726 h 4066681"/>
              <a:gd name="connsiteX104" fmla="*/ 3011434 w 4818289"/>
              <a:gd name="connsiteY104" fmla="*/ 2697695 h 4066681"/>
              <a:gd name="connsiteX105" fmla="*/ 2915808 w 4818289"/>
              <a:gd name="connsiteY105" fmla="*/ 2820167 h 4066681"/>
              <a:gd name="connsiteX106" fmla="*/ 2830237 w 4818289"/>
              <a:gd name="connsiteY106" fmla="*/ 2987935 h 4066681"/>
              <a:gd name="connsiteX107" fmla="*/ 2761456 w 4818289"/>
              <a:gd name="connsiteY107" fmla="*/ 3169118 h 4066681"/>
              <a:gd name="connsiteX108" fmla="*/ 2714487 w 4818289"/>
              <a:gd name="connsiteY108" fmla="*/ 3335212 h 4066681"/>
              <a:gd name="connsiteX109" fmla="*/ 2697711 w 4818289"/>
              <a:gd name="connsiteY109" fmla="*/ 3456010 h 4066681"/>
              <a:gd name="connsiteX110" fmla="*/ 2744680 w 4818289"/>
              <a:gd name="connsiteY110" fmla="*/ 3600279 h 4066681"/>
              <a:gd name="connsiteX111" fmla="*/ 2850375 w 4818289"/>
              <a:gd name="connsiteY111" fmla="*/ 3697593 h 4066681"/>
              <a:gd name="connsiteX112" fmla="*/ 2956070 w 4818289"/>
              <a:gd name="connsiteY112" fmla="*/ 3788184 h 4066681"/>
              <a:gd name="connsiteX113" fmla="*/ 3003039 w 4818289"/>
              <a:gd name="connsiteY113" fmla="*/ 3912329 h 4066681"/>
              <a:gd name="connsiteX114" fmla="*/ 2982901 w 4818289"/>
              <a:gd name="connsiteY114" fmla="*/ 3954278 h 4066681"/>
              <a:gd name="connsiteX115" fmla="*/ 2932585 w 4818289"/>
              <a:gd name="connsiteY115" fmla="*/ 3962659 h 4066681"/>
              <a:gd name="connsiteX116" fmla="*/ 2867151 w 4818289"/>
              <a:gd name="connsiteY116" fmla="*/ 3976090 h 4066681"/>
              <a:gd name="connsiteX117" fmla="*/ 2801718 w 4818289"/>
              <a:gd name="connsiteY117" fmla="*/ 4029766 h 4066681"/>
              <a:gd name="connsiteX118" fmla="*/ 2786629 w 4818289"/>
              <a:gd name="connsiteY118" fmla="*/ 4048216 h 4066681"/>
              <a:gd name="connsiteX119" fmla="*/ 2768164 w 4818289"/>
              <a:gd name="connsiteY119" fmla="*/ 4063320 h 4066681"/>
              <a:gd name="connsiteX120" fmla="*/ 2701057 w 4818289"/>
              <a:gd name="connsiteY120" fmla="*/ 4064993 h 4066681"/>
              <a:gd name="connsiteX121" fmla="*/ 2633950 w 4818289"/>
              <a:gd name="connsiteY121" fmla="*/ 4066681 h 4066681"/>
              <a:gd name="connsiteX122" fmla="*/ 2538324 w 4818289"/>
              <a:gd name="connsiteY122" fmla="*/ 4064993 h 4066681"/>
              <a:gd name="connsiteX123" fmla="*/ 2452767 w 4818289"/>
              <a:gd name="connsiteY123" fmla="*/ 4049904 h 4066681"/>
              <a:gd name="connsiteX124" fmla="*/ 2382299 w 4818289"/>
              <a:gd name="connsiteY124" fmla="*/ 4007955 h 4066681"/>
              <a:gd name="connsiteX125" fmla="*/ 2331969 w 4818289"/>
              <a:gd name="connsiteY125" fmla="*/ 3929106 h 4066681"/>
              <a:gd name="connsiteX126" fmla="*/ 2326934 w 4818289"/>
              <a:gd name="connsiteY126" fmla="*/ 3653970 h 4066681"/>
              <a:gd name="connsiteX127" fmla="*/ 2291707 w 4818289"/>
              <a:gd name="connsiteY127" fmla="*/ 3387215 h 4066681"/>
              <a:gd name="connsiteX128" fmla="*/ 2259827 w 4818289"/>
              <a:gd name="connsiteY128" fmla="*/ 3122149 h 4066681"/>
              <a:gd name="connsiteX129" fmla="*/ 2264862 w 4818289"/>
              <a:gd name="connsiteY129" fmla="*/ 2855394 h 4066681"/>
              <a:gd name="connsiteX130" fmla="*/ 2229635 w 4818289"/>
              <a:gd name="connsiteY130" fmla="*/ 2890621 h 4066681"/>
              <a:gd name="connsiteX131" fmla="*/ 2180978 w 4818289"/>
              <a:gd name="connsiteY131" fmla="*/ 2899016 h 4066681"/>
              <a:gd name="connsiteX132" fmla="*/ 2180978 w 4818289"/>
              <a:gd name="connsiteY132" fmla="*/ 2519859 h 4066681"/>
              <a:gd name="connsiteX133" fmla="*/ 2147424 w 4818289"/>
              <a:gd name="connsiteY133" fmla="*/ 2501409 h 4066681"/>
              <a:gd name="connsiteX134" fmla="*/ 2097094 w 4818289"/>
              <a:gd name="connsiteY134" fmla="*/ 2486306 h 4066681"/>
              <a:gd name="connsiteX135" fmla="*/ 1828666 w 4818289"/>
              <a:gd name="connsiteY135" fmla="*/ 2461148 h 4066681"/>
              <a:gd name="connsiteX136" fmla="*/ 1560238 w 4818289"/>
              <a:gd name="connsiteY136" fmla="*/ 2419199 h 4066681"/>
              <a:gd name="connsiteX137" fmla="*/ 1481388 w 4818289"/>
              <a:gd name="connsiteY137" fmla="*/ 2375576 h 4066681"/>
              <a:gd name="connsiteX138" fmla="*/ 1405901 w 4818289"/>
              <a:gd name="connsiteY138" fmla="*/ 2311830 h 4066681"/>
              <a:gd name="connsiteX139" fmla="*/ 1330398 w 4818289"/>
              <a:gd name="connsiteY139" fmla="*/ 2253104 h 4066681"/>
              <a:gd name="connsiteX140" fmla="*/ 1258256 w 4818289"/>
              <a:gd name="connsiteY140" fmla="*/ 2227947 h 4066681"/>
              <a:gd name="connsiteX141" fmla="*/ 1258256 w 4818289"/>
              <a:gd name="connsiteY141" fmla="*/ 2586966 h 4066681"/>
              <a:gd name="connsiteX142" fmla="*/ 1192837 w 4818289"/>
              <a:gd name="connsiteY142" fmla="*/ 2679245 h 4066681"/>
              <a:gd name="connsiteX143" fmla="*/ 1112300 w 4818289"/>
              <a:gd name="connsiteY143" fmla="*/ 2862102 h 4066681"/>
              <a:gd name="connsiteX144" fmla="*/ 1046866 w 4818289"/>
              <a:gd name="connsiteY144" fmla="*/ 3058388 h 4066681"/>
              <a:gd name="connsiteX145" fmla="*/ 1023382 w 4818289"/>
              <a:gd name="connsiteY145" fmla="*/ 3190929 h 4066681"/>
              <a:gd name="connsiteX146" fmla="*/ 1077073 w 4818289"/>
              <a:gd name="connsiteY146" fmla="*/ 3380508 h 4066681"/>
              <a:gd name="connsiteX147" fmla="*/ 1182768 w 4818289"/>
              <a:gd name="connsiteY147" fmla="*/ 3549948 h 4066681"/>
              <a:gd name="connsiteX148" fmla="*/ 1318656 w 4818289"/>
              <a:gd name="connsiteY148" fmla="*/ 3700939 h 4066681"/>
              <a:gd name="connsiteX149" fmla="*/ 1459577 w 4818289"/>
              <a:gd name="connsiteY149" fmla="*/ 3828445 h 4066681"/>
              <a:gd name="connsiteX150" fmla="*/ 1459577 w 4818289"/>
              <a:gd name="connsiteY150" fmla="*/ 3929106 h 4066681"/>
              <a:gd name="connsiteX151" fmla="*/ 1291810 w 4818289"/>
              <a:gd name="connsiteY151" fmla="*/ 3962659 h 4066681"/>
              <a:gd name="connsiteX152" fmla="*/ 1275048 w 4818289"/>
              <a:gd name="connsiteY152" fmla="*/ 3962659 h 4066681"/>
              <a:gd name="connsiteX153" fmla="*/ 1077073 w 4818289"/>
              <a:gd name="connsiteY153" fmla="*/ 3920725 h 4066681"/>
              <a:gd name="connsiteX154" fmla="*/ 973052 w 4818289"/>
              <a:gd name="connsiteY154" fmla="*/ 3808322 h 4066681"/>
              <a:gd name="connsiteX155" fmla="*/ 914340 w 4818289"/>
              <a:gd name="connsiteY155" fmla="*/ 3647262 h 4066681"/>
              <a:gd name="connsiteX156" fmla="*/ 855614 w 4818289"/>
              <a:gd name="connsiteY156" fmla="*/ 3459357 h 4066681"/>
              <a:gd name="connsiteX157" fmla="*/ 817026 w 4818289"/>
              <a:gd name="connsiteY157" fmla="*/ 3358696 h 4066681"/>
              <a:gd name="connsiteX158" fmla="*/ 754954 w 4818289"/>
              <a:gd name="connsiteY158" fmla="*/ 3207706 h 4066681"/>
              <a:gd name="connsiteX159" fmla="*/ 692881 w 4818289"/>
              <a:gd name="connsiteY159" fmla="*/ 3055042 h 4066681"/>
              <a:gd name="connsiteX160" fmla="*/ 654293 w 4818289"/>
              <a:gd name="connsiteY160" fmla="*/ 2956054 h 4066681"/>
              <a:gd name="connsiteX161" fmla="*/ 652620 w 4818289"/>
              <a:gd name="connsiteY161" fmla="*/ 2947673 h 4066681"/>
              <a:gd name="connsiteX162" fmla="*/ 650947 w 4818289"/>
              <a:gd name="connsiteY162" fmla="*/ 2939278 h 4066681"/>
              <a:gd name="connsiteX163" fmla="*/ 671070 w 4818289"/>
              <a:gd name="connsiteY163" fmla="*/ 2858755 h 4066681"/>
              <a:gd name="connsiteX164" fmla="*/ 716366 w 4818289"/>
              <a:gd name="connsiteY164" fmla="*/ 2778218 h 4066681"/>
              <a:gd name="connsiteX165" fmla="*/ 761662 w 4818289"/>
              <a:gd name="connsiteY165" fmla="*/ 2694334 h 4066681"/>
              <a:gd name="connsiteX166" fmla="*/ 781800 w 4818289"/>
              <a:gd name="connsiteY166" fmla="*/ 2600396 h 4066681"/>
              <a:gd name="connsiteX167" fmla="*/ 583840 w 4818289"/>
              <a:gd name="connsiteY167" fmla="*/ 2664142 h 4066681"/>
              <a:gd name="connsiteX168" fmla="*/ 449626 w 4818289"/>
              <a:gd name="connsiteY168" fmla="*/ 2825202 h 4066681"/>
              <a:gd name="connsiteX169" fmla="*/ 372450 w 4818289"/>
              <a:gd name="connsiteY169" fmla="*/ 3034904 h 4066681"/>
              <a:gd name="connsiteX170" fmla="*/ 348951 w 4818289"/>
              <a:gd name="connsiteY170" fmla="*/ 3241259 h 4066681"/>
              <a:gd name="connsiteX171" fmla="*/ 348951 w 4818289"/>
              <a:gd name="connsiteY171" fmla="*/ 3278174 h 4066681"/>
              <a:gd name="connsiteX172" fmla="*/ 350639 w 4818289"/>
              <a:gd name="connsiteY172" fmla="*/ 3333539 h 4066681"/>
              <a:gd name="connsiteX173" fmla="*/ 352312 w 4818289"/>
              <a:gd name="connsiteY173" fmla="*/ 3388903 h 4066681"/>
              <a:gd name="connsiteX174" fmla="*/ 352312 w 4818289"/>
              <a:gd name="connsiteY174" fmla="*/ 3425803 h 4066681"/>
              <a:gd name="connsiteX175" fmla="*/ 422780 w 4818289"/>
              <a:gd name="connsiteY175" fmla="*/ 3494584 h 4066681"/>
              <a:gd name="connsiteX176" fmla="*/ 501629 w 4818289"/>
              <a:gd name="connsiteY176" fmla="*/ 3551636 h 4066681"/>
              <a:gd name="connsiteX177" fmla="*/ 565375 w 4818289"/>
              <a:gd name="connsiteY177" fmla="*/ 3617055 h 4066681"/>
              <a:gd name="connsiteX178" fmla="*/ 590547 w 4818289"/>
              <a:gd name="connsiteY178" fmla="*/ 3711008 h 4066681"/>
              <a:gd name="connsiteX179" fmla="*/ 577132 w 4818289"/>
              <a:gd name="connsiteY179" fmla="*/ 3774769 h 4066681"/>
              <a:gd name="connsiteX180" fmla="*/ 520079 w 4818289"/>
              <a:gd name="connsiteY180" fmla="*/ 3798253 h 4066681"/>
              <a:gd name="connsiteX181" fmla="*/ 345604 w 4818289"/>
              <a:gd name="connsiteY181" fmla="*/ 3771407 h 4066681"/>
              <a:gd name="connsiteX182" fmla="*/ 194613 w 4818289"/>
              <a:gd name="connsiteY182" fmla="*/ 3690885 h 4066681"/>
              <a:gd name="connsiteX183" fmla="*/ 87245 w 4818289"/>
              <a:gd name="connsiteY183" fmla="*/ 3563379 h 4066681"/>
              <a:gd name="connsiteX184" fmla="*/ 46984 w 4818289"/>
              <a:gd name="connsiteY184" fmla="*/ 3392250 h 4066681"/>
              <a:gd name="connsiteX185" fmla="*/ 78849 w 4818289"/>
              <a:gd name="connsiteY185" fmla="*/ 3226156 h 4066681"/>
              <a:gd name="connsiteX186" fmla="*/ 117437 w 4818289"/>
              <a:gd name="connsiteY186" fmla="*/ 3056715 h 4066681"/>
              <a:gd name="connsiteX187" fmla="*/ 119111 w 4818289"/>
              <a:gd name="connsiteY187" fmla="*/ 2949347 h 4066681"/>
              <a:gd name="connsiteX188" fmla="*/ 117437 w 4818289"/>
              <a:gd name="connsiteY188" fmla="*/ 2825202 h 4066681"/>
              <a:gd name="connsiteX189" fmla="*/ 124145 w 4818289"/>
              <a:gd name="connsiteY189" fmla="*/ 2699369 h 4066681"/>
              <a:gd name="connsiteX190" fmla="*/ 150991 w 4818289"/>
              <a:gd name="connsiteY190" fmla="*/ 2586966 h 4066681"/>
              <a:gd name="connsiteX191" fmla="*/ 233201 w 4818289"/>
              <a:gd name="connsiteY191" fmla="*/ 2491340 h 4066681"/>
              <a:gd name="connsiteX192" fmla="*/ 345604 w 4818289"/>
              <a:gd name="connsiteY192" fmla="*/ 2414164 h 4066681"/>
              <a:gd name="connsiteX193" fmla="*/ 446265 w 4818289"/>
              <a:gd name="connsiteY193" fmla="*/ 2328607 h 4066681"/>
              <a:gd name="connsiteX194" fmla="*/ 489887 w 4818289"/>
              <a:gd name="connsiteY194" fmla="*/ 2204462 h 4066681"/>
              <a:gd name="connsiteX195" fmla="*/ 471422 w 4818289"/>
              <a:gd name="connsiteY195" fmla="*/ 2085337 h 4066681"/>
              <a:gd name="connsiteX196" fmla="*/ 424453 w 4818289"/>
              <a:gd name="connsiteY196" fmla="*/ 1994745 h 4066681"/>
              <a:gd name="connsiteX197" fmla="*/ 359034 w 4818289"/>
              <a:gd name="connsiteY197" fmla="*/ 1910862 h 4066681"/>
              <a:gd name="connsiteX198" fmla="*/ 285205 w 4818289"/>
              <a:gd name="connsiteY198" fmla="*/ 1815236 h 4066681"/>
              <a:gd name="connsiteX199" fmla="*/ 290239 w 4818289"/>
              <a:gd name="connsiteY199" fmla="*/ 1927638 h 4066681"/>
              <a:gd name="connsiteX200" fmla="*/ 278497 w 4818289"/>
              <a:gd name="connsiteY200" fmla="*/ 2087025 h 4066681"/>
              <a:gd name="connsiteX201" fmla="*/ 246617 w 4818289"/>
              <a:gd name="connsiteY201" fmla="*/ 2263173 h 4066681"/>
              <a:gd name="connsiteX202" fmla="*/ 191267 w 4818289"/>
              <a:gd name="connsiteY202" fmla="*/ 2425906 h 4066681"/>
              <a:gd name="connsiteX203" fmla="*/ 110730 w 4818289"/>
              <a:gd name="connsiteY203" fmla="*/ 2546705 h 4066681"/>
              <a:gd name="connsiteX204" fmla="*/ 0 w 4818289"/>
              <a:gd name="connsiteY204" fmla="*/ 2593674 h 4066681"/>
              <a:gd name="connsiteX205" fmla="*/ 3361 w 4818289"/>
              <a:gd name="connsiteY205" fmla="*/ 2546705 h 4066681"/>
              <a:gd name="connsiteX206" fmla="*/ 8396 w 4818289"/>
              <a:gd name="connsiteY206" fmla="*/ 2472890 h 4066681"/>
              <a:gd name="connsiteX207" fmla="*/ 13430 w 4818289"/>
              <a:gd name="connsiteY207" fmla="*/ 2399075 h 4066681"/>
              <a:gd name="connsiteX208" fmla="*/ 16777 w 4818289"/>
              <a:gd name="connsiteY208" fmla="*/ 2352092 h 4066681"/>
              <a:gd name="connsiteX209" fmla="*/ 35227 w 4818289"/>
              <a:gd name="connsiteY209" fmla="*/ 2266534 h 4066681"/>
              <a:gd name="connsiteX210" fmla="*/ 67107 w 4818289"/>
              <a:gd name="connsiteY210" fmla="*/ 2117217 h 4066681"/>
              <a:gd name="connsiteX211" fmla="*/ 98987 w 4818289"/>
              <a:gd name="connsiteY211" fmla="*/ 1967900 h 4066681"/>
              <a:gd name="connsiteX212" fmla="*/ 117437 w 4818289"/>
              <a:gd name="connsiteY212" fmla="*/ 1882343 h 4066681"/>
              <a:gd name="connsiteX213" fmla="*/ 124145 w 4818289"/>
              <a:gd name="connsiteY213" fmla="*/ 1704506 h 4066681"/>
              <a:gd name="connsiteX214" fmla="*/ 127506 w 4818289"/>
              <a:gd name="connsiteY214" fmla="*/ 1501512 h 4066681"/>
              <a:gd name="connsiteX215" fmla="*/ 159387 w 4818289"/>
              <a:gd name="connsiteY215" fmla="*/ 1305225 h 4066681"/>
              <a:gd name="connsiteX216" fmla="*/ 251651 w 4818289"/>
              <a:gd name="connsiteY216" fmla="*/ 1144165 h 4066681"/>
              <a:gd name="connsiteX217" fmla="*/ 822061 w 4818289"/>
              <a:gd name="connsiteY217" fmla="*/ 573756 h 4066681"/>
              <a:gd name="connsiteX218" fmla="*/ 912667 w 4818289"/>
              <a:gd name="connsiteY218" fmla="*/ 385865 h 4066681"/>
              <a:gd name="connsiteX219" fmla="*/ 1036812 w 4818289"/>
              <a:gd name="connsiteY219" fmla="*/ 199633 h 4066681"/>
              <a:gd name="connsiteX220" fmla="*/ 1194511 w 4818289"/>
              <a:gd name="connsiteY220" fmla="*/ 57038 h 4066681"/>
              <a:gd name="connsiteX221" fmla="*/ 1382416 w 4818289"/>
              <a:gd name="connsiteY221" fmla="*/ 0 h 406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4818289" h="4066681">
                <a:moveTo>
                  <a:pt x="3271467" y="1412593"/>
                </a:moveTo>
                <a:cubicBezTo>
                  <a:pt x="3260282" y="1417070"/>
                  <a:pt x="3254690" y="1422662"/>
                  <a:pt x="3254690" y="1429370"/>
                </a:cubicBezTo>
                <a:cubicBezTo>
                  <a:pt x="3254690" y="1436078"/>
                  <a:pt x="3260282" y="1441670"/>
                  <a:pt x="3271467" y="1446147"/>
                </a:cubicBezTo>
                <a:cubicBezTo>
                  <a:pt x="3282651" y="1450623"/>
                  <a:pt x="3288243" y="1445031"/>
                  <a:pt x="3288243" y="1429370"/>
                </a:cubicBezTo>
                <a:cubicBezTo>
                  <a:pt x="3288243" y="1413709"/>
                  <a:pt x="3282651" y="1408117"/>
                  <a:pt x="3271467" y="1412593"/>
                </a:cubicBezTo>
                <a:close/>
                <a:moveTo>
                  <a:pt x="1382416" y="0"/>
                </a:moveTo>
                <a:cubicBezTo>
                  <a:pt x="1462938" y="0"/>
                  <a:pt x="1526699" y="13973"/>
                  <a:pt x="1573653" y="41934"/>
                </a:cubicBezTo>
                <a:cubicBezTo>
                  <a:pt x="1620637" y="69896"/>
                  <a:pt x="1659225" y="106811"/>
                  <a:pt x="1689418" y="152664"/>
                </a:cubicBezTo>
                <a:cubicBezTo>
                  <a:pt x="1719625" y="198517"/>
                  <a:pt x="1747028" y="249406"/>
                  <a:pt x="1771628" y="305328"/>
                </a:cubicBezTo>
                <a:cubicBezTo>
                  <a:pt x="1796228" y="361251"/>
                  <a:pt x="1826435" y="417173"/>
                  <a:pt x="1862220" y="473096"/>
                </a:cubicBezTo>
                <a:cubicBezTo>
                  <a:pt x="1868942" y="475341"/>
                  <a:pt x="1885146" y="477014"/>
                  <a:pt x="1910877" y="478130"/>
                </a:cubicBezTo>
                <a:cubicBezTo>
                  <a:pt x="1936607" y="479246"/>
                  <a:pt x="1953927" y="479803"/>
                  <a:pt x="1962880" y="479803"/>
                </a:cubicBezTo>
                <a:cubicBezTo>
                  <a:pt x="2007618" y="479803"/>
                  <a:pt x="2048437" y="468619"/>
                  <a:pt x="2085352" y="446250"/>
                </a:cubicBezTo>
                <a:cubicBezTo>
                  <a:pt x="2122267" y="423881"/>
                  <a:pt x="2158051" y="399839"/>
                  <a:pt x="2192735" y="374108"/>
                </a:cubicBezTo>
                <a:cubicBezTo>
                  <a:pt x="2227389" y="348393"/>
                  <a:pt x="2263746" y="324350"/>
                  <a:pt x="2301776" y="301982"/>
                </a:cubicBezTo>
                <a:cubicBezTo>
                  <a:pt x="2339807" y="279613"/>
                  <a:pt x="2382299" y="268428"/>
                  <a:pt x="2429283" y="268428"/>
                </a:cubicBezTo>
                <a:cubicBezTo>
                  <a:pt x="2496375" y="268428"/>
                  <a:pt x="2552297" y="278482"/>
                  <a:pt x="2597050" y="298620"/>
                </a:cubicBezTo>
                <a:cubicBezTo>
                  <a:pt x="2641773" y="318758"/>
                  <a:pt x="2678688" y="346147"/>
                  <a:pt x="2707765" y="380831"/>
                </a:cubicBezTo>
                <a:cubicBezTo>
                  <a:pt x="2736842" y="415500"/>
                  <a:pt x="2758653" y="457992"/>
                  <a:pt x="2773199" y="508322"/>
                </a:cubicBezTo>
                <a:cubicBezTo>
                  <a:pt x="2787744" y="558653"/>
                  <a:pt x="2797256" y="614017"/>
                  <a:pt x="2801718" y="674416"/>
                </a:cubicBezTo>
                <a:cubicBezTo>
                  <a:pt x="2812902" y="685601"/>
                  <a:pt x="2831367" y="705739"/>
                  <a:pt x="2857082" y="734816"/>
                </a:cubicBezTo>
                <a:cubicBezTo>
                  <a:pt x="2882813" y="763893"/>
                  <a:pt x="2909644" y="794099"/>
                  <a:pt x="2937605" y="825407"/>
                </a:cubicBezTo>
                <a:cubicBezTo>
                  <a:pt x="2965566" y="856730"/>
                  <a:pt x="2992412" y="886922"/>
                  <a:pt x="3018142" y="915999"/>
                </a:cubicBezTo>
                <a:cubicBezTo>
                  <a:pt x="3043872" y="945090"/>
                  <a:pt x="3061207" y="965213"/>
                  <a:pt x="3070146" y="976398"/>
                </a:cubicBezTo>
                <a:cubicBezTo>
                  <a:pt x="3083576" y="994290"/>
                  <a:pt x="3103699" y="1028974"/>
                  <a:pt x="3130545" y="1080420"/>
                </a:cubicBezTo>
                <a:cubicBezTo>
                  <a:pt x="3157391" y="1131865"/>
                  <a:pt x="3187025" y="1185557"/>
                  <a:pt x="3219463" y="1241479"/>
                </a:cubicBezTo>
                <a:cubicBezTo>
                  <a:pt x="3251901" y="1297402"/>
                  <a:pt x="3286012" y="1346602"/>
                  <a:pt x="3321797" y="1389109"/>
                </a:cubicBezTo>
                <a:cubicBezTo>
                  <a:pt x="3357582" y="1431616"/>
                  <a:pt x="3391150" y="1452855"/>
                  <a:pt x="3422458" y="1452855"/>
                </a:cubicBezTo>
                <a:cubicBezTo>
                  <a:pt x="3449303" y="1452855"/>
                  <a:pt x="3471672" y="1441112"/>
                  <a:pt x="3489565" y="1417628"/>
                </a:cubicBezTo>
                <a:cubicBezTo>
                  <a:pt x="3507471" y="1394143"/>
                  <a:pt x="3522002" y="1367298"/>
                  <a:pt x="3533187" y="1337105"/>
                </a:cubicBezTo>
                <a:cubicBezTo>
                  <a:pt x="3544371" y="1306898"/>
                  <a:pt x="3553325" y="1276148"/>
                  <a:pt x="3560033" y="1244826"/>
                </a:cubicBezTo>
                <a:cubicBezTo>
                  <a:pt x="3566741" y="1213518"/>
                  <a:pt x="3571217" y="1191149"/>
                  <a:pt x="3573448" y="1177719"/>
                </a:cubicBezTo>
                <a:lnTo>
                  <a:pt x="3573448" y="1124042"/>
                </a:lnTo>
                <a:lnTo>
                  <a:pt x="3573448" y="1026728"/>
                </a:lnTo>
                <a:lnTo>
                  <a:pt x="3573448" y="932775"/>
                </a:lnTo>
                <a:lnTo>
                  <a:pt x="3573448" y="875737"/>
                </a:lnTo>
                <a:cubicBezTo>
                  <a:pt x="3573448" y="873506"/>
                  <a:pt x="3576809" y="865668"/>
                  <a:pt x="3583517" y="852253"/>
                </a:cubicBezTo>
                <a:cubicBezTo>
                  <a:pt x="3590225" y="838837"/>
                  <a:pt x="3598048" y="824849"/>
                  <a:pt x="3607002" y="810304"/>
                </a:cubicBezTo>
                <a:cubicBezTo>
                  <a:pt x="3615955" y="795773"/>
                  <a:pt x="3623779" y="781785"/>
                  <a:pt x="3630486" y="768369"/>
                </a:cubicBezTo>
                <a:cubicBezTo>
                  <a:pt x="3637209" y="754954"/>
                  <a:pt x="3640555" y="746000"/>
                  <a:pt x="3640555" y="741523"/>
                </a:cubicBezTo>
                <a:cubicBezTo>
                  <a:pt x="3642801" y="734816"/>
                  <a:pt x="3646148" y="721958"/>
                  <a:pt x="3650624" y="702935"/>
                </a:cubicBezTo>
                <a:cubicBezTo>
                  <a:pt x="3655101" y="683928"/>
                  <a:pt x="3659005" y="663232"/>
                  <a:pt x="3662367" y="640863"/>
                </a:cubicBezTo>
                <a:cubicBezTo>
                  <a:pt x="3665728" y="618494"/>
                  <a:pt x="3668531" y="597798"/>
                  <a:pt x="3670762" y="578790"/>
                </a:cubicBezTo>
                <a:cubicBezTo>
                  <a:pt x="3672993" y="559783"/>
                  <a:pt x="3674123" y="546910"/>
                  <a:pt x="3674123" y="540202"/>
                </a:cubicBezTo>
                <a:cubicBezTo>
                  <a:pt x="3709893" y="551387"/>
                  <a:pt x="3746250" y="551945"/>
                  <a:pt x="3783165" y="541876"/>
                </a:cubicBezTo>
                <a:cubicBezTo>
                  <a:pt x="3820065" y="531821"/>
                  <a:pt x="3858095" y="518949"/>
                  <a:pt x="3897241" y="503302"/>
                </a:cubicBezTo>
                <a:cubicBezTo>
                  <a:pt x="3936387" y="487641"/>
                  <a:pt x="3975533" y="471980"/>
                  <a:pt x="4014678" y="456319"/>
                </a:cubicBezTo>
                <a:cubicBezTo>
                  <a:pt x="4053824" y="440658"/>
                  <a:pt x="4093528" y="432834"/>
                  <a:pt x="4133789" y="432834"/>
                </a:cubicBezTo>
                <a:cubicBezTo>
                  <a:pt x="4187480" y="432834"/>
                  <a:pt x="4232776" y="438426"/>
                  <a:pt x="4269691" y="449611"/>
                </a:cubicBezTo>
                <a:cubicBezTo>
                  <a:pt x="4306591" y="460795"/>
                  <a:pt x="4337356" y="478130"/>
                  <a:pt x="4361956" y="501615"/>
                </a:cubicBezTo>
                <a:cubicBezTo>
                  <a:pt x="4386570" y="525099"/>
                  <a:pt x="4407809" y="553633"/>
                  <a:pt x="4425702" y="587186"/>
                </a:cubicBezTo>
                <a:cubicBezTo>
                  <a:pt x="4443608" y="620740"/>
                  <a:pt x="4461501" y="661001"/>
                  <a:pt x="4479393" y="707970"/>
                </a:cubicBezTo>
                <a:cubicBezTo>
                  <a:pt x="4495054" y="746000"/>
                  <a:pt x="4521342" y="774519"/>
                  <a:pt x="4558242" y="793527"/>
                </a:cubicBezTo>
                <a:cubicBezTo>
                  <a:pt x="4595157" y="812549"/>
                  <a:pt x="4632629" y="832115"/>
                  <a:pt x="4670660" y="852253"/>
                </a:cubicBezTo>
                <a:cubicBezTo>
                  <a:pt x="4708675" y="872391"/>
                  <a:pt x="4742787" y="897549"/>
                  <a:pt x="4772993" y="927741"/>
                </a:cubicBezTo>
                <a:cubicBezTo>
                  <a:pt x="4803186" y="957948"/>
                  <a:pt x="4818289" y="1002128"/>
                  <a:pt x="4818289" y="1060282"/>
                </a:cubicBezTo>
                <a:cubicBezTo>
                  <a:pt x="4818289" y="1062527"/>
                  <a:pt x="4817731" y="1065874"/>
                  <a:pt x="4816616" y="1070351"/>
                </a:cubicBezTo>
                <a:cubicBezTo>
                  <a:pt x="4815486" y="1074827"/>
                  <a:pt x="4814928" y="1077058"/>
                  <a:pt x="4814928" y="1077058"/>
                </a:cubicBezTo>
                <a:cubicBezTo>
                  <a:pt x="4810451" y="1086012"/>
                  <a:pt x="4799839" y="1103346"/>
                  <a:pt x="4783062" y="1129062"/>
                </a:cubicBezTo>
                <a:cubicBezTo>
                  <a:pt x="4766286" y="1154792"/>
                  <a:pt x="4754543" y="1171011"/>
                  <a:pt x="4747821" y="1177719"/>
                </a:cubicBezTo>
                <a:cubicBezTo>
                  <a:pt x="4752298" y="1179964"/>
                  <a:pt x="4758448" y="1184984"/>
                  <a:pt x="4766286" y="1192822"/>
                </a:cubicBezTo>
                <a:cubicBezTo>
                  <a:pt x="4774109" y="1200646"/>
                  <a:pt x="4779143" y="1206796"/>
                  <a:pt x="4781375" y="1211272"/>
                </a:cubicBezTo>
                <a:cubicBezTo>
                  <a:pt x="4781375" y="1211272"/>
                  <a:pt x="4781932" y="1213518"/>
                  <a:pt x="4783062" y="1217980"/>
                </a:cubicBezTo>
                <a:cubicBezTo>
                  <a:pt x="4784178" y="1222457"/>
                  <a:pt x="4784736" y="1225818"/>
                  <a:pt x="4784736" y="1228049"/>
                </a:cubicBezTo>
                <a:cubicBezTo>
                  <a:pt x="4784736" y="1232526"/>
                  <a:pt x="4784178" y="1236445"/>
                  <a:pt x="4783062" y="1239791"/>
                </a:cubicBezTo>
                <a:cubicBezTo>
                  <a:pt x="4781932" y="1243153"/>
                  <a:pt x="4781375" y="1244826"/>
                  <a:pt x="4781375" y="1244826"/>
                </a:cubicBezTo>
                <a:cubicBezTo>
                  <a:pt x="4779143" y="1249303"/>
                  <a:pt x="4769632" y="1254895"/>
                  <a:pt x="4752856" y="1261603"/>
                </a:cubicBezTo>
                <a:cubicBezTo>
                  <a:pt x="4736079" y="1268310"/>
                  <a:pt x="4723221" y="1273903"/>
                  <a:pt x="4714268" y="1278379"/>
                </a:cubicBezTo>
                <a:lnTo>
                  <a:pt x="4697491" y="1278379"/>
                </a:lnTo>
                <a:lnTo>
                  <a:pt x="4680714" y="1278379"/>
                </a:lnTo>
                <a:cubicBezTo>
                  <a:pt x="4676237" y="1276148"/>
                  <a:pt x="4665611" y="1271114"/>
                  <a:pt x="4648834" y="1263276"/>
                </a:cubicBezTo>
                <a:cubicBezTo>
                  <a:pt x="4632057" y="1255453"/>
                  <a:pt x="4614723" y="1247629"/>
                  <a:pt x="4596830" y="1239791"/>
                </a:cubicBezTo>
                <a:cubicBezTo>
                  <a:pt x="4578938" y="1231968"/>
                  <a:pt x="4561603" y="1225260"/>
                  <a:pt x="4544827" y="1219668"/>
                </a:cubicBezTo>
                <a:cubicBezTo>
                  <a:pt x="4528050" y="1214076"/>
                  <a:pt x="4517423" y="1211272"/>
                  <a:pt x="4512946" y="1211272"/>
                </a:cubicBezTo>
                <a:cubicBezTo>
                  <a:pt x="4510715" y="1211272"/>
                  <a:pt x="4505681" y="1210715"/>
                  <a:pt x="4497843" y="1209599"/>
                </a:cubicBezTo>
                <a:cubicBezTo>
                  <a:pt x="4490020" y="1208483"/>
                  <a:pt x="4483870" y="1207926"/>
                  <a:pt x="4479393" y="1207926"/>
                </a:cubicBezTo>
                <a:cubicBezTo>
                  <a:pt x="4441363" y="1207926"/>
                  <a:pt x="4414517" y="1214076"/>
                  <a:pt x="4398870" y="1226376"/>
                </a:cubicBezTo>
                <a:cubicBezTo>
                  <a:pt x="4383209" y="1238676"/>
                  <a:pt x="4370351" y="1252091"/>
                  <a:pt x="4360282" y="1266637"/>
                </a:cubicBezTo>
                <a:cubicBezTo>
                  <a:pt x="4350213" y="1281183"/>
                  <a:pt x="4337913" y="1294598"/>
                  <a:pt x="4323368" y="1306898"/>
                </a:cubicBezTo>
                <a:cubicBezTo>
                  <a:pt x="4308837" y="1319198"/>
                  <a:pt x="4284780" y="1325363"/>
                  <a:pt x="4251241" y="1325363"/>
                </a:cubicBezTo>
                <a:cubicBezTo>
                  <a:pt x="4251241" y="1361148"/>
                  <a:pt x="4256261" y="1395259"/>
                  <a:pt x="4266330" y="1427697"/>
                </a:cubicBezTo>
                <a:cubicBezTo>
                  <a:pt x="4276399" y="1460135"/>
                  <a:pt x="4287583" y="1492000"/>
                  <a:pt x="4299883" y="1523323"/>
                </a:cubicBezTo>
                <a:cubicBezTo>
                  <a:pt x="4312183" y="1554645"/>
                  <a:pt x="4323368" y="1586511"/>
                  <a:pt x="4333437" y="1618949"/>
                </a:cubicBezTo>
                <a:cubicBezTo>
                  <a:pt x="4343506" y="1651387"/>
                  <a:pt x="4348540" y="1685498"/>
                  <a:pt x="4348540" y="1721283"/>
                </a:cubicBezTo>
                <a:cubicBezTo>
                  <a:pt x="4348540" y="1745898"/>
                  <a:pt x="4337913" y="1767709"/>
                  <a:pt x="4316660" y="1786717"/>
                </a:cubicBezTo>
                <a:cubicBezTo>
                  <a:pt x="4295406" y="1805724"/>
                  <a:pt x="4271364" y="1827536"/>
                  <a:pt x="4244518" y="1852150"/>
                </a:cubicBezTo>
                <a:cubicBezTo>
                  <a:pt x="4217687" y="1876750"/>
                  <a:pt x="4193630" y="1905827"/>
                  <a:pt x="4172392" y="1939381"/>
                </a:cubicBezTo>
                <a:cubicBezTo>
                  <a:pt x="4151123" y="1972934"/>
                  <a:pt x="4140511" y="2015441"/>
                  <a:pt x="4140511" y="2066887"/>
                </a:cubicBezTo>
                <a:cubicBezTo>
                  <a:pt x="4140511" y="2091502"/>
                  <a:pt x="4142185" y="2112183"/>
                  <a:pt x="4145531" y="2128959"/>
                </a:cubicBezTo>
                <a:cubicBezTo>
                  <a:pt x="4148892" y="2145736"/>
                  <a:pt x="4159519" y="2164201"/>
                  <a:pt x="4177411" y="2184324"/>
                </a:cubicBezTo>
                <a:cubicBezTo>
                  <a:pt x="4161765" y="2195509"/>
                  <a:pt x="4137708" y="2205020"/>
                  <a:pt x="4105270" y="2212843"/>
                </a:cubicBezTo>
                <a:cubicBezTo>
                  <a:pt x="4072847" y="2220681"/>
                  <a:pt x="4052151" y="2233539"/>
                  <a:pt x="4043197" y="2251431"/>
                </a:cubicBezTo>
                <a:cubicBezTo>
                  <a:pt x="4034259" y="2282753"/>
                  <a:pt x="4016909" y="2328049"/>
                  <a:pt x="3991194" y="2387318"/>
                </a:cubicBezTo>
                <a:cubicBezTo>
                  <a:pt x="3965478" y="2446602"/>
                  <a:pt x="3934156" y="2505886"/>
                  <a:pt x="3897241" y="2565155"/>
                </a:cubicBezTo>
                <a:cubicBezTo>
                  <a:pt x="3860341" y="2624438"/>
                  <a:pt x="3821195" y="2676442"/>
                  <a:pt x="3779804" y="2721180"/>
                </a:cubicBezTo>
                <a:cubicBezTo>
                  <a:pt x="3738412" y="2765918"/>
                  <a:pt x="3697608" y="2788287"/>
                  <a:pt x="3657332" y="2788287"/>
                </a:cubicBezTo>
                <a:lnTo>
                  <a:pt x="3640555" y="2788287"/>
                </a:lnTo>
                <a:cubicBezTo>
                  <a:pt x="3636079" y="2786056"/>
                  <a:pt x="3629929" y="2781021"/>
                  <a:pt x="3622105" y="2773184"/>
                </a:cubicBezTo>
                <a:cubicBezTo>
                  <a:pt x="3614282" y="2765360"/>
                  <a:pt x="3609247" y="2759210"/>
                  <a:pt x="3607002" y="2754733"/>
                </a:cubicBezTo>
                <a:lnTo>
                  <a:pt x="3372127" y="2754733"/>
                </a:lnTo>
                <a:cubicBezTo>
                  <a:pt x="3372127" y="2750257"/>
                  <a:pt x="3359269" y="2742433"/>
                  <a:pt x="3333539" y="2731249"/>
                </a:cubicBezTo>
                <a:cubicBezTo>
                  <a:pt x="3307824" y="2720064"/>
                  <a:pt x="3278747" y="2708322"/>
                  <a:pt x="3246309" y="2696022"/>
                </a:cubicBezTo>
                <a:cubicBezTo>
                  <a:pt x="3213871" y="2683708"/>
                  <a:pt x="3183664" y="2673095"/>
                  <a:pt x="3155703" y="2664142"/>
                </a:cubicBezTo>
                <a:cubicBezTo>
                  <a:pt x="3127756" y="2655189"/>
                  <a:pt x="3111522" y="2650726"/>
                  <a:pt x="3107060" y="2650726"/>
                </a:cubicBezTo>
                <a:cubicBezTo>
                  <a:pt x="3075738" y="2650726"/>
                  <a:pt x="3043872" y="2666373"/>
                  <a:pt x="3011434" y="2697695"/>
                </a:cubicBezTo>
                <a:cubicBezTo>
                  <a:pt x="2978996" y="2729018"/>
                  <a:pt x="2947131" y="2769837"/>
                  <a:pt x="2915808" y="2820167"/>
                </a:cubicBezTo>
                <a:cubicBezTo>
                  <a:pt x="2884486" y="2870497"/>
                  <a:pt x="2855967" y="2926420"/>
                  <a:pt x="2830237" y="2987935"/>
                </a:cubicBezTo>
                <a:cubicBezTo>
                  <a:pt x="2804521" y="3049449"/>
                  <a:pt x="2781580" y="3109849"/>
                  <a:pt x="2761456" y="3169118"/>
                </a:cubicBezTo>
                <a:cubicBezTo>
                  <a:pt x="2741318" y="3228401"/>
                  <a:pt x="2725672" y="3283766"/>
                  <a:pt x="2714487" y="3335212"/>
                </a:cubicBezTo>
                <a:cubicBezTo>
                  <a:pt x="2703303" y="3386658"/>
                  <a:pt x="2697711" y="3426919"/>
                  <a:pt x="2697711" y="3456010"/>
                </a:cubicBezTo>
                <a:cubicBezTo>
                  <a:pt x="2697711" y="3516395"/>
                  <a:pt x="2713357" y="3564494"/>
                  <a:pt x="2744680" y="3600279"/>
                </a:cubicBezTo>
                <a:cubicBezTo>
                  <a:pt x="2776002" y="3636078"/>
                  <a:pt x="2811229" y="3668516"/>
                  <a:pt x="2850375" y="3697593"/>
                </a:cubicBezTo>
                <a:cubicBezTo>
                  <a:pt x="2889520" y="3726669"/>
                  <a:pt x="2924747" y="3756862"/>
                  <a:pt x="2956070" y="3788184"/>
                </a:cubicBezTo>
                <a:cubicBezTo>
                  <a:pt x="2987392" y="3819507"/>
                  <a:pt x="3003039" y="3860883"/>
                  <a:pt x="3003039" y="3912329"/>
                </a:cubicBezTo>
                <a:cubicBezTo>
                  <a:pt x="3003039" y="3936944"/>
                  <a:pt x="2996331" y="3950917"/>
                  <a:pt x="2982901" y="3954278"/>
                </a:cubicBezTo>
                <a:cubicBezTo>
                  <a:pt x="2969485" y="3957625"/>
                  <a:pt x="2952723" y="3960428"/>
                  <a:pt x="2932585" y="3962659"/>
                </a:cubicBezTo>
                <a:cubicBezTo>
                  <a:pt x="2912447" y="3964905"/>
                  <a:pt x="2890636" y="3969367"/>
                  <a:pt x="2867151" y="3976090"/>
                </a:cubicBezTo>
                <a:cubicBezTo>
                  <a:pt x="2843667" y="3982797"/>
                  <a:pt x="2821856" y="4000690"/>
                  <a:pt x="2801718" y="4029766"/>
                </a:cubicBezTo>
                <a:cubicBezTo>
                  <a:pt x="2799487" y="4034243"/>
                  <a:pt x="2794452" y="4040393"/>
                  <a:pt x="2786629" y="4048216"/>
                </a:cubicBezTo>
                <a:cubicBezTo>
                  <a:pt x="2778791" y="4056054"/>
                  <a:pt x="2772641" y="4061089"/>
                  <a:pt x="2768164" y="4063320"/>
                </a:cubicBezTo>
                <a:cubicBezTo>
                  <a:pt x="2756980" y="4063320"/>
                  <a:pt x="2734611" y="4063878"/>
                  <a:pt x="2701057" y="4064993"/>
                </a:cubicBezTo>
                <a:cubicBezTo>
                  <a:pt x="2667504" y="4066123"/>
                  <a:pt x="2645135" y="4066681"/>
                  <a:pt x="2633950" y="4066681"/>
                </a:cubicBezTo>
                <a:cubicBezTo>
                  <a:pt x="2600397" y="4066681"/>
                  <a:pt x="2568531" y="4066123"/>
                  <a:pt x="2538324" y="4064993"/>
                </a:cubicBezTo>
                <a:cubicBezTo>
                  <a:pt x="2508132" y="4063878"/>
                  <a:pt x="2479613" y="4058843"/>
                  <a:pt x="2452767" y="4049904"/>
                </a:cubicBezTo>
                <a:cubicBezTo>
                  <a:pt x="2425921" y="4040951"/>
                  <a:pt x="2402437" y="4026978"/>
                  <a:pt x="2382299" y="4007955"/>
                </a:cubicBezTo>
                <a:cubicBezTo>
                  <a:pt x="2362176" y="3988947"/>
                  <a:pt x="2345399" y="3962659"/>
                  <a:pt x="2331969" y="3929106"/>
                </a:cubicBezTo>
                <a:cubicBezTo>
                  <a:pt x="2338691" y="3835153"/>
                  <a:pt x="2337003" y="3743446"/>
                  <a:pt x="2326934" y="3653970"/>
                </a:cubicBezTo>
                <a:cubicBezTo>
                  <a:pt x="2316880" y="3564494"/>
                  <a:pt x="2305138" y="3475576"/>
                  <a:pt x="2291707" y="3387215"/>
                </a:cubicBezTo>
                <a:cubicBezTo>
                  <a:pt x="2278292" y="3298855"/>
                  <a:pt x="2267665" y="3210509"/>
                  <a:pt x="2259827" y="3122149"/>
                </a:cubicBezTo>
                <a:cubicBezTo>
                  <a:pt x="2252004" y="3033788"/>
                  <a:pt x="2253677" y="2944870"/>
                  <a:pt x="2264862" y="2855394"/>
                </a:cubicBezTo>
                <a:cubicBezTo>
                  <a:pt x="2258154" y="2873286"/>
                  <a:pt x="2246412" y="2885029"/>
                  <a:pt x="2229635" y="2890621"/>
                </a:cubicBezTo>
                <a:cubicBezTo>
                  <a:pt x="2212858" y="2896213"/>
                  <a:pt x="2196639" y="2899016"/>
                  <a:pt x="2180978" y="2899016"/>
                </a:cubicBezTo>
                <a:lnTo>
                  <a:pt x="2180978" y="2519859"/>
                </a:lnTo>
                <a:cubicBezTo>
                  <a:pt x="2180978" y="2515382"/>
                  <a:pt x="2169793" y="2509232"/>
                  <a:pt x="2147424" y="2501409"/>
                </a:cubicBezTo>
                <a:cubicBezTo>
                  <a:pt x="2125055" y="2493571"/>
                  <a:pt x="2108279" y="2488551"/>
                  <a:pt x="2097094" y="2486306"/>
                </a:cubicBezTo>
                <a:cubicBezTo>
                  <a:pt x="2012095" y="2472890"/>
                  <a:pt x="1922619" y="2464494"/>
                  <a:pt x="1828666" y="2461148"/>
                </a:cubicBezTo>
                <a:cubicBezTo>
                  <a:pt x="1734713" y="2457787"/>
                  <a:pt x="1645237" y="2443813"/>
                  <a:pt x="1560238" y="2419199"/>
                </a:cubicBezTo>
                <a:cubicBezTo>
                  <a:pt x="1533407" y="2410260"/>
                  <a:pt x="1507119" y="2395714"/>
                  <a:pt x="1481388" y="2375576"/>
                </a:cubicBezTo>
                <a:cubicBezTo>
                  <a:pt x="1455673" y="2355453"/>
                  <a:pt x="1430501" y="2334199"/>
                  <a:pt x="1405901" y="2311830"/>
                </a:cubicBezTo>
                <a:cubicBezTo>
                  <a:pt x="1381286" y="2289461"/>
                  <a:pt x="1356128" y="2269881"/>
                  <a:pt x="1330398" y="2253104"/>
                </a:cubicBezTo>
                <a:cubicBezTo>
                  <a:pt x="1304668" y="2236328"/>
                  <a:pt x="1280640" y="2227947"/>
                  <a:pt x="1258256" y="2227947"/>
                </a:cubicBezTo>
                <a:lnTo>
                  <a:pt x="1258256" y="2586966"/>
                </a:lnTo>
                <a:cubicBezTo>
                  <a:pt x="1242595" y="2593674"/>
                  <a:pt x="1220799" y="2624438"/>
                  <a:pt x="1192837" y="2679245"/>
                </a:cubicBezTo>
                <a:cubicBezTo>
                  <a:pt x="1164876" y="2734038"/>
                  <a:pt x="1138030" y="2794995"/>
                  <a:pt x="1112300" y="2862102"/>
                </a:cubicBezTo>
                <a:cubicBezTo>
                  <a:pt x="1086570" y="2929209"/>
                  <a:pt x="1064759" y="2994642"/>
                  <a:pt x="1046866" y="3058388"/>
                </a:cubicBezTo>
                <a:cubicBezTo>
                  <a:pt x="1028974" y="3122149"/>
                  <a:pt x="1021151" y="3166329"/>
                  <a:pt x="1023382" y="3190929"/>
                </a:cubicBezTo>
                <a:cubicBezTo>
                  <a:pt x="1030090" y="3258036"/>
                  <a:pt x="1047982" y="3321224"/>
                  <a:pt x="1077073" y="3380508"/>
                </a:cubicBezTo>
                <a:cubicBezTo>
                  <a:pt x="1106150" y="3439791"/>
                  <a:pt x="1141377" y="3496272"/>
                  <a:pt x="1182768" y="3549948"/>
                </a:cubicBezTo>
                <a:cubicBezTo>
                  <a:pt x="1224145" y="3603640"/>
                  <a:pt x="1269456" y="3653970"/>
                  <a:pt x="1318656" y="3700939"/>
                </a:cubicBezTo>
                <a:cubicBezTo>
                  <a:pt x="1367870" y="3747923"/>
                  <a:pt x="1414839" y="3790415"/>
                  <a:pt x="1459577" y="3828445"/>
                </a:cubicBezTo>
                <a:lnTo>
                  <a:pt x="1459577" y="3929106"/>
                </a:lnTo>
                <a:lnTo>
                  <a:pt x="1291810" y="3962659"/>
                </a:lnTo>
                <a:lnTo>
                  <a:pt x="1275048" y="3962659"/>
                </a:lnTo>
                <a:cubicBezTo>
                  <a:pt x="1187803" y="3962659"/>
                  <a:pt x="1121811" y="3948686"/>
                  <a:pt x="1077073" y="3920725"/>
                </a:cubicBezTo>
                <a:cubicBezTo>
                  <a:pt x="1032335" y="3892764"/>
                  <a:pt x="997666" y="3855291"/>
                  <a:pt x="973052" y="3808322"/>
                </a:cubicBezTo>
                <a:cubicBezTo>
                  <a:pt x="948452" y="3761338"/>
                  <a:pt x="928871" y="3707662"/>
                  <a:pt x="914340" y="3647262"/>
                </a:cubicBezTo>
                <a:cubicBezTo>
                  <a:pt x="899795" y="3586863"/>
                  <a:pt x="880229" y="3524233"/>
                  <a:pt x="855614" y="3459357"/>
                </a:cubicBezTo>
                <a:cubicBezTo>
                  <a:pt x="848906" y="3439234"/>
                  <a:pt x="836049" y="3405680"/>
                  <a:pt x="817026" y="3358696"/>
                </a:cubicBezTo>
                <a:cubicBezTo>
                  <a:pt x="798019" y="3311727"/>
                  <a:pt x="777323" y="3261397"/>
                  <a:pt x="754954" y="3207706"/>
                </a:cubicBezTo>
                <a:cubicBezTo>
                  <a:pt x="732585" y="3154029"/>
                  <a:pt x="711889" y="3103126"/>
                  <a:pt x="692881" y="3055042"/>
                </a:cubicBezTo>
                <a:cubicBezTo>
                  <a:pt x="673873" y="3006942"/>
                  <a:pt x="661016" y="2973947"/>
                  <a:pt x="654293" y="2956054"/>
                </a:cubicBezTo>
                <a:cubicBezTo>
                  <a:pt x="654293" y="2953823"/>
                  <a:pt x="653735" y="2951020"/>
                  <a:pt x="652620" y="2947673"/>
                </a:cubicBezTo>
                <a:cubicBezTo>
                  <a:pt x="651504" y="2944312"/>
                  <a:pt x="650947" y="2941523"/>
                  <a:pt x="650947" y="2939278"/>
                </a:cubicBezTo>
                <a:cubicBezTo>
                  <a:pt x="650947" y="2912432"/>
                  <a:pt x="657655" y="2885601"/>
                  <a:pt x="671070" y="2858755"/>
                </a:cubicBezTo>
                <a:cubicBezTo>
                  <a:pt x="684500" y="2831909"/>
                  <a:pt x="699589" y="2805064"/>
                  <a:pt x="716366" y="2778218"/>
                </a:cubicBezTo>
                <a:cubicBezTo>
                  <a:pt x="733143" y="2751387"/>
                  <a:pt x="748246" y="2723426"/>
                  <a:pt x="761662" y="2694334"/>
                </a:cubicBezTo>
                <a:cubicBezTo>
                  <a:pt x="775092" y="2665257"/>
                  <a:pt x="781800" y="2633950"/>
                  <a:pt x="781800" y="2600396"/>
                </a:cubicBezTo>
                <a:cubicBezTo>
                  <a:pt x="703508" y="2600396"/>
                  <a:pt x="637517" y="2621635"/>
                  <a:pt x="583840" y="2664142"/>
                </a:cubicBezTo>
                <a:cubicBezTo>
                  <a:pt x="530148" y="2706649"/>
                  <a:pt x="485410" y="2760326"/>
                  <a:pt x="449626" y="2825202"/>
                </a:cubicBezTo>
                <a:cubicBezTo>
                  <a:pt x="413827" y="2890063"/>
                  <a:pt x="388111" y="2959973"/>
                  <a:pt x="372450" y="3034904"/>
                </a:cubicBezTo>
                <a:cubicBezTo>
                  <a:pt x="356789" y="3109849"/>
                  <a:pt x="348951" y="3178629"/>
                  <a:pt x="348951" y="3241259"/>
                </a:cubicBezTo>
                <a:lnTo>
                  <a:pt x="348951" y="3278174"/>
                </a:lnTo>
                <a:cubicBezTo>
                  <a:pt x="348951" y="3296066"/>
                  <a:pt x="349523" y="3314516"/>
                  <a:pt x="350639" y="3333539"/>
                </a:cubicBezTo>
                <a:cubicBezTo>
                  <a:pt x="351754" y="3352546"/>
                  <a:pt x="352312" y="3370996"/>
                  <a:pt x="352312" y="3388903"/>
                </a:cubicBezTo>
                <a:lnTo>
                  <a:pt x="352312" y="3425803"/>
                </a:lnTo>
                <a:cubicBezTo>
                  <a:pt x="372450" y="3452649"/>
                  <a:pt x="395934" y="3475576"/>
                  <a:pt x="422780" y="3494584"/>
                </a:cubicBezTo>
                <a:cubicBezTo>
                  <a:pt x="449626" y="3513606"/>
                  <a:pt x="475899" y="3532614"/>
                  <a:pt x="501629" y="3551636"/>
                </a:cubicBezTo>
                <a:cubicBezTo>
                  <a:pt x="527345" y="3570644"/>
                  <a:pt x="548598" y="3592455"/>
                  <a:pt x="565375" y="3617055"/>
                </a:cubicBezTo>
                <a:cubicBezTo>
                  <a:pt x="582152" y="3641670"/>
                  <a:pt x="590547" y="3672978"/>
                  <a:pt x="590547" y="3711008"/>
                </a:cubicBezTo>
                <a:cubicBezTo>
                  <a:pt x="590547" y="3737854"/>
                  <a:pt x="586071" y="3759107"/>
                  <a:pt x="577132" y="3774769"/>
                </a:cubicBezTo>
                <a:cubicBezTo>
                  <a:pt x="568178" y="3790415"/>
                  <a:pt x="549156" y="3798253"/>
                  <a:pt x="520079" y="3798253"/>
                </a:cubicBezTo>
                <a:cubicBezTo>
                  <a:pt x="459680" y="3798253"/>
                  <a:pt x="401527" y="3789300"/>
                  <a:pt x="345604" y="3771407"/>
                </a:cubicBezTo>
                <a:cubicBezTo>
                  <a:pt x="289682" y="3753515"/>
                  <a:pt x="239351" y="3726669"/>
                  <a:pt x="194613" y="3690885"/>
                </a:cubicBezTo>
                <a:cubicBezTo>
                  <a:pt x="149875" y="3655086"/>
                  <a:pt x="114076" y="3612593"/>
                  <a:pt x="87245" y="3563379"/>
                </a:cubicBezTo>
                <a:cubicBezTo>
                  <a:pt x="60399" y="3514164"/>
                  <a:pt x="46984" y="3457126"/>
                  <a:pt x="46984" y="3392250"/>
                </a:cubicBezTo>
                <a:cubicBezTo>
                  <a:pt x="46984" y="3338573"/>
                  <a:pt x="57596" y="3283208"/>
                  <a:pt x="78849" y="3226156"/>
                </a:cubicBezTo>
                <a:cubicBezTo>
                  <a:pt x="100103" y="3169118"/>
                  <a:pt x="112975" y="3112637"/>
                  <a:pt x="117437" y="3056715"/>
                </a:cubicBezTo>
                <a:cubicBezTo>
                  <a:pt x="119668" y="3025407"/>
                  <a:pt x="120241" y="2989608"/>
                  <a:pt x="119111" y="2949347"/>
                </a:cubicBezTo>
                <a:cubicBezTo>
                  <a:pt x="117995" y="2909085"/>
                  <a:pt x="117437" y="2867694"/>
                  <a:pt x="117437" y="2825202"/>
                </a:cubicBezTo>
                <a:cubicBezTo>
                  <a:pt x="117437" y="2782695"/>
                  <a:pt x="119668" y="2740760"/>
                  <a:pt x="124145" y="2699369"/>
                </a:cubicBezTo>
                <a:cubicBezTo>
                  <a:pt x="128622" y="2657992"/>
                  <a:pt x="137575" y="2620519"/>
                  <a:pt x="150991" y="2586966"/>
                </a:cubicBezTo>
                <a:cubicBezTo>
                  <a:pt x="168883" y="2548936"/>
                  <a:pt x="196287" y="2517070"/>
                  <a:pt x="233201" y="2491340"/>
                </a:cubicBezTo>
                <a:cubicBezTo>
                  <a:pt x="270101" y="2465610"/>
                  <a:pt x="307574" y="2439894"/>
                  <a:pt x="345604" y="2414164"/>
                </a:cubicBezTo>
                <a:cubicBezTo>
                  <a:pt x="383634" y="2388448"/>
                  <a:pt x="417188" y="2359929"/>
                  <a:pt x="446265" y="2328607"/>
                </a:cubicBezTo>
                <a:cubicBezTo>
                  <a:pt x="475341" y="2297285"/>
                  <a:pt x="489887" y="2255908"/>
                  <a:pt x="489887" y="2204462"/>
                </a:cubicBezTo>
                <a:cubicBezTo>
                  <a:pt x="489887" y="2157478"/>
                  <a:pt x="483737" y="2117775"/>
                  <a:pt x="471422" y="2085337"/>
                </a:cubicBezTo>
                <a:cubicBezTo>
                  <a:pt x="459122" y="2052914"/>
                  <a:pt x="443476" y="2022707"/>
                  <a:pt x="424453" y="1994745"/>
                </a:cubicBezTo>
                <a:cubicBezTo>
                  <a:pt x="405446" y="1966784"/>
                  <a:pt x="383634" y="1938823"/>
                  <a:pt x="359034" y="1910862"/>
                </a:cubicBezTo>
                <a:cubicBezTo>
                  <a:pt x="334420" y="1882900"/>
                  <a:pt x="309820" y="1851035"/>
                  <a:pt x="285205" y="1815236"/>
                </a:cubicBezTo>
                <a:cubicBezTo>
                  <a:pt x="289682" y="1842081"/>
                  <a:pt x="291355" y="1879554"/>
                  <a:pt x="290239" y="1927638"/>
                </a:cubicBezTo>
                <a:cubicBezTo>
                  <a:pt x="289124" y="1975738"/>
                  <a:pt x="285205" y="2028857"/>
                  <a:pt x="278497" y="2087025"/>
                </a:cubicBezTo>
                <a:cubicBezTo>
                  <a:pt x="271789" y="2145178"/>
                  <a:pt x="261163" y="2203904"/>
                  <a:pt x="246617" y="2263173"/>
                </a:cubicBezTo>
                <a:cubicBezTo>
                  <a:pt x="232086" y="2322457"/>
                  <a:pt x="213621" y="2376706"/>
                  <a:pt x="191267" y="2425906"/>
                </a:cubicBezTo>
                <a:cubicBezTo>
                  <a:pt x="168883" y="2475121"/>
                  <a:pt x="142037" y="2515382"/>
                  <a:pt x="110730" y="2546705"/>
                </a:cubicBezTo>
                <a:cubicBezTo>
                  <a:pt x="79407" y="2578027"/>
                  <a:pt x="42507" y="2593674"/>
                  <a:pt x="0" y="2593674"/>
                </a:cubicBezTo>
                <a:cubicBezTo>
                  <a:pt x="0" y="2584735"/>
                  <a:pt x="1116" y="2569074"/>
                  <a:pt x="3361" y="2546705"/>
                </a:cubicBezTo>
                <a:cubicBezTo>
                  <a:pt x="5592" y="2524336"/>
                  <a:pt x="7280" y="2499736"/>
                  <a:pt x="8396" y="2472890"/>
                </a:cubicBezTo>
                <a:cubicBezTo>
                  <a:pt x="9511" y="2446044"/>
                  <a:pt x="11185" y="2421444"/>
                  <a:pt x="13430" y="2399075"/>
                </a:cubicBezTo>
                <a:cubicBezTo>
                  <a:pt x="15661" y="2376706"/>
                  <a:pt x="16777" y="2361045"/>
                  <a:pt x="16777" y="2352092"/>
                </a:cubicBezTo>
                <a:cubicBezTo>
                  <a:pt x="19022" y="2340907"/>
                  <a:pt x="25173" y="2312388"/>
                  <a:pt x="35227" y="2266534"/>
                </a:cubicBezTo>
                <a:cubicBezTo>
                  <a:pt x="45296" y="2220681"/>
                  <a:pt x="55923" y="2170908"/>
                  <a:pt x="67107" y="2117217"/>
                </a:cubicBezTo>
                <a:cubicBezTo>
                  <a:pt x="78306" y="2063540"/>
                  <a:pt x="88918" y="2013768"/>
                  <a:pt x="98987" y="1967900"/>
                </a:cubicBezTo>
                <a:cubicBezTo>
                  <a:pt x="109056" y="1922046"/>
                  <a:pt x="115206" y="1893527"/>
                  <a:pt x="117437" y="1882343"/>
                </a:cubicBezTo>
                <a:cubicBezTo>
                  <a:pt x="124145" y="1830897"/>
                  <a:pt x="126391" y="1771613"/>
                  <a:pt x="124145" y="1704506"/>
                </a:cubicBezTo>
                <a:cubicBezTo>
                  <a:pt x="121914" y="1637399"/>
                  <a:pt x="123030" y="1569734"/>
                  <a:pt x="127506" y="1501512"/>
                </a:cubicBezTo>
                <a:cubicBezTo>
                  <a:pt x="131983" y="1433289"/>
                  <a:pt x="142610" y="1367855"/>
                  <a:pt x="159387" y="1305225"/>
                </a:cubicBezTo>
                <a:cubicBezTo>
                  <a:pt x="176163" y="1242595"/>
                  <a:pt x="206913" y="1188903"/>
                  <a:pt x="251651" y="1144165"/>
                </a:cubicBezTo>
                <a:lnTo>
                  <a:pt x="822061" y="573756"/>
                </a:lnTo>
                <a:cubicBezTo>
                  <a:pt x="846661" y="515602"/>
                  <a:pt x="876868" y="452972"/>
                  <a:pt x="912667" y="385865"/>
                </a:cubicBezTo>
                <a:cubicBezTo>
                  <a:pt x="948452" y="318758"/>
                  <a:pt x="989828" y="256671"/>
                  <a:pt x="1036812" y="199633"/>
                </a:cubicBezTo>
                <a:cubicBezTo>
                  <a:pt x="1083781" y="142595"/>
                  <a:pt x="1136342" y="95068"/>
                  <a:pt x="1194511" y="57038"/>
                </a:cubicBezTo>
                <a:cubicBezTo>
                  <a:pt x="1252664" y="19008"/>
                  <a:pt x="1315309" y="0"/>
                  <a:pt x="13824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924117" y="1101736"/>
            <a:ext cx="3996225" cy="5169053"/>
          </a:xfrm>
          <a:custGeom>
            <a:avLst/>
            <a:gdLst>
              <a:gd name="connsiteX0" fmla="*/ 2485645 w 3996225"/>
              <a:gd name="connsiteY0" fmla="*/ 3378042 h 5169053"/>
              <a:gd name="connsiteX1" fmla="*/ 2348636 w 3996225"/>
              <a:gd name="connsiteY1" fmla="*/ 3438600 h 5169053"/>
              <a:gd name="connsiteX2" fmla="*/ 2205215 w 3996225"/>
              <a:gd name="connsiteY2" fmla="*/ 3486389 h 5169053"/>
              <a:gd name="connsiteX3" fmla="*/ 2205215 w 3996225"/>
              <a:gd name="connsiteY3" fmla="*/ 3492774 h 5169053"/>
              <a:gd name="connsiteX4" fmla="*/ 2262567 w 3996225"/>
              <a:gd name="connsiteY4" fmla="*/ 3623426 h 5169053"/>
              <a:gd name="connsiteX5" fmla="*/ 2319946 w 3996225"/>
              <a:gd name="connsiteY5" fmla="*/ 3754105 h 5169053"/>
              <a:gd name="connsiteX6" fmla="*/ 2288078 w 3996225"/>
              <a:gd name="connsiteY6" fmla="*/ 3824199 h 5169053"/>
              <a:gd name="connsiteX7" fmla="*/ 2275336 w 3996225"/>
              <a:gd name="connsiteY7" fmla="*/ 3852889 h 5169053"/>
              <a:gd name="connsiteX8" fmla="*/ 2249825 w 3996225"/>
              <a:gd name="connsiteY8" fmla="*/ 3897499 h 5169053"/>
              <a:gd name="connsiteX9" fmla="*/ 2221135 w 3996225"/>
              <a:gd name="connsiteY9" fmla="*/ 3938930 h 5169053"/>
              <a:gd name="connsiteX10" fmla="*/ 2205215 w 3996225"/>
              <a:gd name="connsiteY10" fmla="*/ 3958057 h 5169053"/>
              <a:gd name="connsiteX11" fmla="*/ 2163783 w 3996225"/>
              <a:gd name="connsiteY11" fmla="*/ 4031357 h 5169053"/>
              <a:gd name="connsiteX12" fmla="*/ 2103225 w 3996225"/>
              <a:gd name="connsiteY12" fmla="*/ 4146060 h 5169053"/>
              <a:gd name="connsiteX13" fmla="*/ 2042695 w 3996225"/>
              <a:gd name="connsiteY13" fmla="*/ 4260792 h 5169053"/>
              <a:gd name="connsiteX14" fmla="*/ 2007648 w 3996225"/>
              <a:gd name="connsiteY14" fmla="*/ 4334092 h 5169053"/>
              <a:gd name="connsiteX15" fmla="*/ 1937527 w 3996225"/>
              <a:gd name="connsiteY15" fmla="*/ 4620907 h 5169053"/>
              <a:gd name="connsiteX16" fmla="*/ 1912015 w 3996225"/>
              <a:gd name="connsiteY16" fmla="*/ 4643212 h 5169053"/>
              <a:gd name="connsiteX17" fmla="*/ 1899274 w 3996225"/>
              <a:gd name="connsiteY17" fmla="*/ 4665517 h 5169053"/>
              <a:gd name="connsiteX18" fmla="*/ 1912015 w 3996225"/>
              <a:gd name="connsiteY18" fmla="*/ 4697385 h 5169053"/>
              <a:gd name="connsiteX19" fmla="*/ 2154220 w 3996225"/>
              <a:gd name="connsiteY19" fmla="*/ 4394650 h 5169053"/>
              <a:gd name="connsiteX20" fmla="*/ 2326303 w 3996225"/>
              <a:gd name="connsiteY20" fmla="*/ 4040920 h 5169053"/>
              <a:gd name="connsiteX21" fmla="*/ 2386861 w 3996225"/>
              <a:gd name="connsiteY21" fmla="*/ 3961235 h 5169053"/>
              <a:gd name="connsiteX22" fmla="*/ 2409166 w 3996225"/>
              <a:gd name="connsiteY22" fmla="*/ 3862452 h 5169053"/>
              <a:gd name="connsiteX23" fmla="*/ 2517513 w 3996225"/>
              <a:gd name="connsiteY23" fmla="*/ 3460905 h 5169053"/>
              <a:gd name="connsiteX24" fmla="*/ 2511156 w 3996225"/>
              <a:gd name="connsiteY24" fmla="*/ 3413089 h 5169053"/>
              <a:gd name="connsiteX25" fmla="*/ 2492030 w 3996225"/>
              <a:gd name="connsiteY25" fmla="*/ 3378042 h 5169053"/>
              <a:gd name="connsiteX26" fmla="*/ 2498414 w 3996225"/>
              <a:gd name="connsiteY26" fmla="*/ 3365301 h 5169053"/>
              <a:gd name="connsiteX27" fmla="*/ 2492030 w 3996225"/>
              <a:gd name="connsiteY27" fmla="*/ 3371685 h 5169053"/>
              <a:gd name="connsiteX28" fmla="*/ 2498414 w 3996225"/>
              <a:gd name="connsiteY28" fmla="*/ 3378042 h 5169053"/>
              <a:gd name="connsiteX29" fmla="*/ 2498414 w 3996225"/>
              <a:gd name="connsiteY29" fmla="*/ 3371685 h 5169053"/>
              <a:gd name="connsiteX30" fmla="*/ 1504112 w 3996225"/>
              <a:gd name="connsiteY30" fmla="*/ 0 h 5169053"/>
              <a:gd name="connsiteX31" fmla="*/ 1516854 w 3996225"/>
              <a:gd name="connsiteY31" fmla="*/ 0 h 5169053"/>
              <a:gd name="connsiteX32" fmla="*/ 1548722 w 3996225"/>
              <a:gd name="connsiteY32" fmla="*/ 0 h 5169053"/>
              <a:gd name="connsiteX33" fmla="*/ 1561464 w 3996225"/>
              <a:gd name="connsiteY33" fmla="*/ 0 h 5169053"/>
              <a:gd name="connsiteX34" fmla="*/ 1711270 w 3996225"/>
              <a:gd name="connsiteY34" fmla="*/ 15948 h 5169053"/>
              <a:gd name="connsiteX35" fmla="*/ 1854663 w 3996225"/>
              <a:gd name="connsiteY35" fmla="*/ 63737 h 5169053"/>
              <a:gd name="connsiteX36" fmla="*/ 1861048 w 3996225"/>
              <a:gd name="connsiteY36" fmla="*/ 63737 h 5169053"/>
              <a:gd name="connsiteX37" fmla="*/ 1880147 w 3996225"/>
              <a:gd name="connsiteY37" fmla="*/ 63737 h 5169053"/>
              <a:gd name="connsiteX38" fmla="*/ 1931142 w 3996225"/>
              <a:gd name="connsiteY38" fmla="*/ 38253 h 5169053"/>
              <a:gd name="connsiteX39" fmla="*/ 2115995 w 3996225"/>
              <a:gd name="connsiteY39" fmla="*/ 0 h 5169053"/>
              <a:gd name="connsiteX40" fmla="*/ 2135093 w 3996225"/>
              <a:gd name="connsiteY40" fmla="*/ 0 h 5169053"/>
              <a:gd name="connsiteX41" fmla="*/ 2166962 w 3996225"/>
              <a:gd name="connsiteY41" fmla="*/ 0 h 5169053"/>
              <a:gd name="connsiteX42" fmla="*/ 2186088 w 3996225"/>
              <a:gd name="connsiteY42" fmla="*/ 12742 h 5169053"/>
              <a:gd name="connsiteX43" fmla="*/ 2157398 w 3996225"/>
              <a:gd name="connsiteY43" fmla="*/ 41432 h 5169053"/>
              <a:gd name="connsiteX44" fmla="*/ 2141478 w 3996225"/>
              <a:gd name="connsiteY44" fmla="*/ 76478 h 5169053"/>
              <a:gd name="connsiteX45" fmla="*/ 2205215 w 3996225"/>
              <a:gd name="connsiteY45" fmla="*/ 76478 h 5169053"/>
              <a:gd name="connsiteX46" fmla="*/ 2256210 w 3996225"/>
              <a:gd name="connsiteY46" fmla="*/ 76478 h 5169053"/>
              <a:gd name="connsiteX47" fmla="*/ 2262567 w 3996225"/>
              <a:gd name="connsiteY47" fmla="*/ 76478 h 5169053"/>
              <a:gd name="connsiteX48" fmla="*/ 2307177 w 3996225"/>
              <a:gd name="connsiteY48" fmla="*/ 76478 h 5169053"/>
              <a:gd name="connsiteX49" fmla="*/ 2313562 w 3996225"/>
              <a:gd name="connsiteY49" fmla="*/ 76478 h 5169053"/>
              <a:gd name="connsiteX50" fmla="*/ 2409166 w 3996225"/>
              <a:gd name="connsiteY50" fmla="*/ 98784 h 5169053"/>
              <a:gd name="connsiteX51" fmla="*/ 2479288 w 3996225"/>
              <a:gd name="connsiteY51" fmla="*/ 152985 h 5169053"/>
              <a:gd name="connsiteX52" fmla="*/ 2421936 w 3996225"/>
              <a:gd name="connsiteY52" fmla="*/ 191210 h 5169053"/>
              <a:gd name="connsiteX53" fmla="*/ 2364556 w 3996225"/>
              <a:gd name="connsiteY53" fmla="*/ 248590 h 5169053"/>
              <a:gd name="connsiteX54" fmla="*/ 2364556 w 3996225"/>
              <a:gd name="connsiteY54" fmla="*/ 254947 h 5169053"/>
              <a:gd name="connsiteX55" fmla="*/ 2415523 w 3996225"/>
              <a:gd name="connsiteY55" fmla="*/ 264510 h 5169053"/>
              <a:gd name="connsiteX56" fmla="*/ 2447420 w 3996225"/>
              <a:gd name="connsiteY56" fmla="*/ 286815 h 5169053"/>
              <a:gd name="connsiteX57" fmla="*/ 2447420 w 3996225"/>
              <a:gd name="connsiteY57" fmla="*/ 293200 h 5169053"/>
              <a:gd name="connsiteX58" fmla="*/ 2437856 w 3996225"/>
              <a:gd name="connsiteY58" fmla="*/ 305942 h 5169053"/>
              <a:gd name="connsiteX59" fmla="*/ 2428293 w 3996225"/>
              <a:gd name="connsiteY59" fmla="*/ 318683 h 5169053"/>
              <a:gd name="connsiteX60" fmla="*/ 2469725 w 3996225"/>
              <a:gd name="connsiteY60" fmla="*/ 331425 h 5169053"/>
              <a:gd name="connsiteX61" fmla="*/ 2511156 w 3996225"/>
              <a:gd name="connsiteY61" fmla="*/ 337810 h 5169053"/>
              <a:gd name="connsiteX62" fmla="*/ 2581278 w 3996225"/>
              <a:gd name="connsiteY62" fmla="*/ 376063 h 5169053"/>
              <a:gd name="connsiteX63" fmla="*/ 2619503 w 3996225"/>
              <a:gd name="connsiteY63" fmla="*/ 433415 h 5169053"/>
              <a:gd name="connsiteX64" fmla="*/ 2619503 w 3996225"/>
              <a:gd name="connsiteY64" fmla="*/ 439799 h 5169053"/>
              <a:gd name="connsiteX65" fmla="*/ 2511156 w 3996225"/>
              <a:gd name="connsiteY65" fmla="*/ 439799 h 5169053"/>
              <a:gd name="connsiteX66" fmla="*/ 2482466 w 3996225"/>
              <a:gd name="connsiteY66" fmla="*/ 452541 h 5169053"/>
              <a:gd name="connsiteX67" fmla="*/ 2460161 w 3996225"/>
              <a:gd name="connsiteY67" fmla="*/ 471668 h 5169053"/>
              <a:gd name="connsiteX68" fmla="*/ 2466518 w 3996225"/>
              <a:gd name="connsiteY68" fmla="*/ 484410 h 5169053"/>
              <a:gd name="connsiteX69" fmla="*/ 2504771 w 3996225"/>
              <a:gd name="connsiteY69" fmla="*/ 535404 h 5169053"/>
              <a:gd name="connsiteX70" fmla="*/ 2520719 w 3996225"/>
              <a:gd name="connsiteY70" fmla="*/ 557709 h 5169053"/>
              <a:gd name="connsiteX71" fmla="*/ 2543025 w 3996225"/>
              <a:gd name="connsiteY71" fmla="*/ 580015 h 5169053"/>
              <a:gd name="connsiteX72" fmla="*/ 2855323 w 3996225"/>
              <a:gd name="connsiteY72" fmla="*/ 1077166 h 5169053"/>
              <a:gd name="connsiteX73" fmla="*/ 2919059 w 3996225"/>
              <a:gd name="connsiteY73" fmla="*/ 1210996 h 5169053"/>
              <a:gd name="connsiteX74" fmla="*/ 2950928 w 3996225"/>
              <a:gd name="connsiteY74" fmla="*/ 1357596 h 5169053"/>
              <a:gd name="connsiteX75" fmla="*/ 2915881 w 3996225"/>
              <a:gd name="connsiteY75" fmla="*/ 1478684 h 5169053"/>
              <a:gd name="connsiteX76" fmla="*/ 2842581 w 3996225"/>
              <a:gd name="connsiteY76" fmla="*/ 1580674 h 5169053"/>
              <a:gd name="connsiteX77" fmla="*/ 2823455 w 3996225"/>
              <a:gd name="connsiteY77" fmla="*/ 1599801 h 5169053"/>
              <a:gd name="connsiteX78" fmla="*/ 2804328 w 3996225"/>
              <a:gd name="connsiteY78" fmla="*/ 1606158 h 5169053"/>
              <a:gd name="connsiteX79" fmla="*/ 2753361 w 3996225"/>
              <a:gd name="connsiteY79" fmla="*/ 1618927 h 5169053"/>
              <a:gd name="connsiteX80" fmla="*/ 2708723 w 3996225"/>
              <a:gd name="connsiteY80" fmla="*/ 1631669 h 5169053"/>
              <a:gd name="connsiteX81" fmla="*/ 2686418 w 3996225"/>
              <a:gd name="connsiteY81" fmla="*/ 1638026 h 5169053"/>
              <a:gd name="connsiteX82" fmla="*/ 2670498 w 3996225"/>
              <a:gd name="connsiteY82" fmla="*/ 1644411 h 5169053"/>
              <a:gd name="connsiteX83" fmla="*/ 2645014 w 3996225"/>
              <a:gd name="connsiteY83" fmla="*/ 1644411 h 5169053"/>
              <a:gd name="connsiteX84" fmla="*/ 2597198 w 3996225"/>
              <a:gd name="connsiteY84" fmla="*/ 1641232 h 5169053"/>
              <a:gd name="connsiteX85" fmla="*/ 2549381 w 3996225"/>
              <a:gd name="connsiteY85" fmla="*/ 1618927 h 5169053"/>
              <a:gd name="connsiteX86" fmla="*/ 2479288 w 3996225"/>
              <a:gd name="connsiteY86" fmla="*/ 1510553 h 5169053"/>
              <a:gd name="connsiteX87" fmla="*/ 2447420 w 3996225"/>
              <a:gd name="connsiteY87" fmla="*/ 1408591 h 5169053"/>
              <a:gd name="connsiteX88" fmla="*/ 2358172 w 3996225"/>
              <a:gd name="connsiteY88" fmla="*/ 1344854 h 5169053"/>
              <a:gd name="connsiteX89" fmla="*/ 2326303 w 3996225"/>
              <a:gd name="connsiteY89" fmla="*/ 1338469 h 5169053"/>
              <a:gd name="connsiteX90" fmla="*/ 2300820 w 3996225"/>
              <a:gd name="connsiteY90" fmla="*/ 1332112 h 5169053"/>
              <a:gd name="connsiteX91" fmla="*/ 2240262 w 3996225"/>
              <a:gd name="connsiteY91" fmla="*/ 1316164 h 5169053"/>
              <a:gd name="connsiteX92" fmla="*/ 2186088 w 3996225"/>
              <a:gd name="connsiteY92" fmla="*/ 1287475 h 5169053"/>
              <a:gd name="connsiteX93" fmla="*/ 2135093 w 3996225"/>
              <a:gd name="connsiteY93" fmla="*/ 1300244 h 5169053"/>
              <a:gd name="connsiteX94" fmla="*/ 2135093 w 3996225"/>
              <a:gd name="connsiteY94" fmla="*/ 1319343 h 5169053"/>
              <a:gd name="connsiteX95" fmla="*/ 2138300 w 3996225"/>
              <a:gd name="connsiteY95" fmla="*/ 1395849 h 5169053"/>
              <a:gd name="connsiteX96" fmla="*/ 2141478 w 3996225"/>
              <a:gd name="connsiteY96" fmla="*/ 1478684 h 5169053"/>
              <a:gd name="connsiteX97" fmla="*/ 2128736 w 3996225"/>
              <a:gd name="connsiteY97" fmla="*/ 1631669 h 5169053"/>
              <a:gd name="connsiteX98" fmla="*/ 2096868 w 3996225"/>
              <a:gd name="connsiteY98" fmla="*/ 1784626 h 5169053"/>
              <a:gd name="connsiteX99" fmla="*/ 2074535 w 3996225"/>
              <a:gd name="connsiteY99" fmla="*/ 1842006 h 5169053"/>
              <a:gd name="connsiteX100" fmla="*/ 2058615 w 3996225"/>
              <a:gd name="connsiteY100" fmla="*/ 1899357 h 5169053"/>
              <a:gd name="connsiteX101" fmla="*/ 2058615 w 3996225"/>
              <a:gd name="connsiteY101" fmla="*/ 1912099 h 5169053"/>
              <a:gd name="connsiteX102" fmla="*/ 2160605 w 3996225"/>
              <a:gd name="connsiteY102" fmla="*/ 1854747 h 5169053"/>
              <a:gd name="connsiteX103" fmla="*/ 2472903 w 3996225"/>
              <a:gd name="connsiteY103" fmla="*/ 1791011 h 5169053"/>
              <a:gd name="connsiteX104" fmla="*/ 2724671 w 3996225"/>
              <a:gd name="connsiteY104" fmla="*/ 1835621 h 5169053"/>
              <a:gd name="connsiteX105" fmla="*/ 2950928 w 3996225"/>
              <a:gd name="connsiteY105" fmla="*/ 1963094 h 5169053"/>
              <a:gd name="connsiteX106" fmla="*/ 2960491 w 3996225"/>
              <a:gd name="connsiteY106" fmla="*/ 1966272 h 5169053"/>
              <a:gd name="connsiteX107" fmla="*/ 2970054 w 3996225"/>
              <a:gd name="connsiteY107" fmla="*/ 1969479 h 5169053"/>
              <a:gd name="connsiteX108" fmla="*/ 2976411 w 3996225"/>
              <a:gd name="connsiteY108" fmla="*/ 1969479 h 5169053"/>
              <a:gd name="connsiteX109" fmla="*/ 3008307 w 3996225"/>
              <a:gd name="connsiteY109" fmla="*/ 1950352 h 5169053"/>
              <a:gd name="connsiteX110" fmla="*/ 3021049 w 3996225"/>
              <a:gd name="connsiteY110" fmla="*/ 1912099 h 5169053"/>
              <a:gd name="connsiteX111" fmla="*/ 3040148 w 3996225"/>
              <a:gd name="connsiteY111" fmla="*/ 1791011 h 5169053"/>
              <a:gd name="connsiteX112" fmla="*/ 3062453 w 3996225"/>
              <a:gd name="connsiteY112" fmla="*/ 1730452 h 5169053"/>
              <a:gd name="connsiteX113" fmla="*/ 3097528 w 3996225"/>
              <a:gd name="connsiteY113" fmla="*/ 1676279 h 5169053"/>
              <a:gd name="connsiteX114" fmla="*/ 3129396 w 3996225"/>
              <a:gd name="connsiteY114" fmla="*/ 1644411 h 5169053"/>
              <a:gd name="connsiteX115" fmla="*/ 3142138 w 3996225"/>
              <a:gd name="connsiteY115" fmla="*/ 1644411 h 5169053"/>
              <a:gd name="connsiteX116" fmla="*/ 3138959 w 3996225"/>
              <a:gd name="connsiteY116" fmla="*/ 1679458 h 5169053"/>
              <a:gd name="connsiteX117" fmla="*/ 3135753 w 3996225"/>
              <a:gd name="connsiteY117" fmla="*/ 1727274 h 5169053"/>
              <a:gd name="connsiteX118" fmla="*/ 3142138 w 3996225"/>
              <a:gd name="connsiteY118" fmla="*/ 1746401 h 5169053"/>
              <a:gd name="connsiteX119" fmla="*/ 3148522 w 3996225"/>
              <a:gd name="connsiteY119" fmla="*/ 1746401 h 5169053"/>
              <a:gd name="connsiteX120" fmla="*/ 3154879 w 3996225"/>
              <a:gd name="connsiteY120" fmla="*/ 1740016 h 5169053"/>
              <a:gd name="connsiteX121" fmla="*/ 3161264 w 3996225"/>
              <a:gd name="connsiteY121" fmla="*/ 1733631 h 5169053"/>
              <a:gd name="connsiteX122" fmla="*/ 3237743 w 3996225"/>
              <a:gd name="connsiteY122" fmla="*/ 1628463 h 5169053"/>
              <a:gd name="connsiteX123" fmla="*/ 3346089 w 3996225"/>
              <a:gd name="connsiteY123" fmla="*/ 1561548 h 5169053"/>
              <a:gd name="connsiteX124" fmla="*/ 3352474 w 3996225"/>
              <a:gd name="connsiteY124" fmla="*/ 1561548 h 5169053"/>
              <a:gd name="connsiteX125" fmla="*/ 3362037 w 3996225"/>
              <a:gd name="connsiteY125" fmla="*/ 1571111 h 5169053"/>
              <a:gd name="connsiteX126" fmla="*/ 3365216 w 3996225"/>
              <a:gd name="connsiteY126" fmla="*/ 1580674 h 5169053"/>
              <a:gd name="connsiteX127" fmla="*/ 3381164 w 3996225"/>
              <a:gd name="connsiteY127" fmla="*/ 1571111 h 5169053"/>
              <a:gd name="connsiteX128" fmla="*/ 3403441 w 3996225"/>
              <a:gd name="connsiteY128" fmla="*/ 1561548 h 5169053"/>
              <a:gd name="connsiteX129" fmla="*/ 3467206 w 3996225"/>
              <a:gd name="connsiteY129" fmla="*/ 1542421 h 5169053"/>
              <a:gd name="connsiteX130" fmla="*/ 3483126 w 3996225"/>
              <a:gd name="connsiteY130" fmla="*/ 1526501 h 5169053"/>
              <a:gd name="connsiteX131" fmla="*/ 3486332 w 3996225"/>
              <a:gd name="connsiteY131" fmla="*/ 1504196 h 5169053"/>
              <a:gd name="connsiteX132" fmla="*/ 3505431 w 3996225"/>
              <a:gd name="connsiteY132" fmla="*/ 1478684 h 5169053"/>
              <a:gd name="connsiteX133" fmla="*/ 3518173 w 3996225"/>
              <a:gd name="connsiteY133" fmla="*/ 1440459 h 5169053"/>
              <a:gd name="connsiteX134" fmla="*/ 3521379 w 3996225"/>
              <a:gd name="connsiteY134" fmla="*/ 1437253 h 5169053"/>
              <a:gd name="connsiteX135" fmla="*/ 3524557 w 3996225"/>
              <a:gd name="connsiteY135" fmla="*/ 1427717 h 5169053"/>
              <a:gd name="connsiteX136" fmla="*/ 3514994 w 3996225"/>
              <a:gd name="connsiteY136" fmla="*/ 1341648 h 5169053"/>
              <a:gd name="connsiteX137" fmla="*/ 3505431 w 3996225"/>
              <a:gd name="connsiteY137" fmla="*/ 1255606 h 5169053"/>
              <a:gd name="connsiteX138" fmla="*/ 3505431 w 3996225"/>
              <a:gd name="connsiteY138" fmla="*/ 1230123 h 5169053"/>
              <a:gd name="connsiteX139" fmla="*/ 3530942 w 3996225"/>
              <a:gd name="connsiteY139" fmla="*/ 1246043 h 5169053"/>
              <a:gd name="connsiteX140" fmla="*/ 3556426 w 3996225"/>
              <a:gd name="connsiteY140" fmla="*/ 1268376 h 5169053"/>
              <a:gd name="connsiteX141" fmla="*/ 3556426 w 3996225"/>
              <a:gd name="connsiteY141" fmla="*/ 1261991 h 5169053"/>
              <a:gd name="connsiteX142" fmla="*/ 3556426 w 3996225"/>
              <a:gd name="connsiteY142" fmla="*/ 1236508 h 5169053"/>
              <a:gd name="connsiteX143" fmla="*/ 3543684 w 3996225"/>
              <a:gd name="connsiteY143" fmla="*/ 1118570 h 5169053"/>
              <a:gd name="connsiteX144" fmla="*/ 3530942 w 3996225"/>
              <a:gd name="connsiteY144" fmla="*/ 1007045 h 5169053"/>
              <a:gd name="connsiteX145" fmla="*/ 3530942 w 3996225"/>
              <a:gd name="connsiteY145" fmla="*/ 994303 h 5169053"/>
              <a:gd name="connsiteX146" fmla="*/ 3530942 w 3996225"/>
              <a:gd name="connsiteY146" fmla="*/ 968792 h 5169053"/>
              <a:gd name="connsiteX147" fmla="*/ 3556426 w 3996225"/>
              <a:gd name="connsiteY147" fmla="*/ 991097 h 5169053"/>
              <a:gd name="connsiteX148" fmla="*/ 3581937 w 3996225"/>
              <a:gd name="connsiteY148" fmla="*/ 1007045 h 5169053"/>
              <a:gd name="connsiteX149" fmla="*/ 3693462 w 3996225"/>
              <a:gd name="connsiteY149" fmla="*/ 831755 h 5169053"/>
              <a:gd name="connsiteX150" fmla="*/ 3881494 w 3996225"/>
              <a:gd name="connsiteY150" fmla="*/ 764840 h 5169053"/>
              <a:gd name="connsiteX151" fmla="*/ 3881494 w 3996225"/>
              <a:gd name="connsiteY151" fmla="*/ 790351 h 5169053"/>
              <a:gd name="connsiteX152" fmla="*/ 3782682 w 3996225"/>
              <a:gd name="connsiteY152" fmla="*/ 911440 h 5169053"/>
              <a:gd name="connsiteX153" fmla="*/ 3766762 w 3996225"/>
              <a:gd name="connsiteY153" fmla="*/ 1070781 h 5169053"/>
              <a:gd name="connsiteX154" fmla="*/ 3792274 w 3996225"/>
              <a:gd name="connsiteY154" fmla="*/ 1032528 h 5169053"/>
              <a:gd name="connsiteX155" fmla="*/ 3830499 w 3996225"/>
              <a:gd name="connsiteY155" fmla="*/ 994303 h 5169053"/>
              <a:gd name="connsiteX156" fmla="*/ 3855982 w 3996225"/>
              <a:gd name="connsiteY156" fmla="*/ 1032528 h 5169053"/>
              <a:gd name="connsiteX157" fmla="*/ 3855982 w 3996225"/>
              <a:gd name="connsiteY157" fmla="*/ 1083523 h 5169053"/>
              <a:gd name="connsiteX158" fmla="*/ 3843240 w 3996225"/>
              <a:gd name="connsiteY158" fmla="*/ 1153644 h 5169053"/>
              <a:gd name="connsiteX159" fmla="*/ 3805015 w 3996225"/>
              <a:gd name="connsiteY159" fmla="*/ 1223738 h 5169053"/>
              <a:gd name="connsiteX160" fmla="*/ 3805015 w 3996225"/>
              <a:gd name="connsiteY160" fmla="*/ 1230123 h 5169053"/>
              <a:gd name="connsiteX161" fmla="*/ 3817729 w 3996225"/>
              <a:gd name="connsiteY161" fmla="*/ 1230123 h 5169053"/>
              <a:gd name="connsiteX162" fmla="*/ 3878287 w 3996225"/>
              <a:gd name="connsiteY162" fmla="*/ 1188691 h 5169053"/>
              <a:gd name="connsiteX163" fmla="*/ 3919719 w 3996225"/>
              <a:gd name="connsiteY163" fmla="*/ 1134518 h 5169053"/>
              <a:gd name="connsiteX164" fmla="*/ 3932461 w 3996225"/>
              <a:gd name="connsiteY164" fmla="*/ 1134518 h 5169053"/>
              <a:gd name="connsiteX165" fmla="*/ 3951587 w 3996225"/>
              <a:gd name="connsiteY165" fmla="*/ 1147260 h 5169053"/>
              <a:gd name="connsiteX166" fmla="*/ 3951587 w 3996225"/>
              <a:gd name="connsiteY166" fmla="*/ 1153644 h 5169053"/>
              <a:gd name="connsiteX167" fmla="*/ 3951587 w 3996225"/>
              <a:gd name="connsiteY167" fmla="*/ 1172771 h 5169053"/>
              <a:gd name="connsiteX168" fmla="*/ 3916540 w 3996225"/>
              <a:gd name="connsiteY168" fmla="*/ 1284296 h 5169053"/>
              <a:gd name="connsiteX169" fmla="*/ 3843240 w 3996225"/>
              <a:gd name="connsiteY169" fmla="*/ 1376722 h 5169053"/>
              <a:gd name="connsiteX170" fmla="*/ 3817729 w 3996225"/>
              <a:gd name="connsiteY170" fmla="*/ 1383079 h 5169053"/>
              <a:gd name="connsiteX171" fmla="*/ 3805015 w 3996225"/>
              <a:gd name="connsiteY171" fmla="*/ 1383079 h 5169053"/>
              <a:gd name="connsiteX172" fmla="*/ 3789067 w 3996225"/>
              <a:gd name="connsiteY172" fmla="*/ 1379901 h 5169053"/>
              <a:gd name="connsiteX173" fmla="*/ 3766762 w 3996225"/>
              <a:gd name="connsiteY173" fmla="*/ 1376722 h 5169053"/>
              <a:gd name="connsiteX174" fmla="*/ 3766762 w 3996225"/>
              <a:gd name="connsiteY174" fmla="*/ 1395849 h 5169053"/>
              <a:gd name="connsiteX175" fmla="*/ 3805015 w 3996225"/>
              <a:gd name="connsiteY175" fmla="*/ 1657153 h 5169053"/>
              <a:gd name="connsiteX176" fmla="*/ 3817729 w 3996225"/>
              <a:gd name="connsiteY176" fmla="*/ 1657153 h 5169053"/>
              <a:gd name="connsiteX177" fmla="*/ 3830499 w 3996225"/>
              <a:gd name="connsiteY177" fmla="*/ 1644411 h 5169053"/>
              <a:gd name="connsiteX178" fmla="*/ 3865546 w 3996225"/>
              <a:gd name="connsiteY178" fmla="*/ 1574289 h 5169053"/>
              <a:gd name="connsiteX179" fmla="*/ 3910183 w 3996225"/>
              <a:gd name="connsiteY179" fmla="*/ 1469121 h 5169053"/>
              <a:gd name="connsiteX180" fmla="*/ 3948409 w 3996225"/>
              <a:gd name="connsiteY180" fmla="*/ 1373516 h 5169053"/>
              <a:gd name="connsiteX181" fmla="*/ 3964329 w 3996225"/>
              <a:gd name="connsiteY181" fmla="*/ 1332112 h 5169053"/>
              <a:gd name="connsiteX182" fmla="*/ 3986662 w 3996225"/>
              <a:gd name="connsiteY182" fmla="*/ 1360774 h 5169053"/>
              <a:gd name="connsiteX183" fmla="*/ 3996225 w 3996225"/>
              <a:gd name="connsiteY183" fmla="*/ 1402206 h 5169053"/>
              <a:gd name="connsiteX184" fmla="*/ 3996225 w 3996225"/>
              <a:gd name="connsiteY184" fmla="*/ 1408591 h 5169053"/>
              <a:gd name="connsiteX185" fmla="*/ 3996225 w 3996225"/>
              <a:gd name="connsiteY185" fmla="*/ 1440459 h 5169053"/>
              <a:gd name="connsiteX186" fmla="*/ 3996225 w 3996225"/>
              <a:gd name="connsiteY186" fmla="*/ 1453201 h 5169053"/>
              <a:gd name="connsiteX187" fmla="*/ 3948409 w 3996225"/>
              <a:gd name="connsiteY187" fmla="*/ 1685842 h 5169053"/>
              <a:gd name="connsiteX188" fmla="*/ 3792274 w 3996225"/>
              <a:gd name="connsiteY188" fmla="*/ 1861104 h 5169053"/>
              <a:gd name="connsiteX189" fmla="*/ 3817729 w 3996225"/>
              <a:gd name="connsiteY189" fmla="*/ 1861104 h 5169053"/>
              <a:gd name="connsiteX190" fmla="*/ 3878287 w 3996225"/>
              <a:gd name="connsiteY190" fmla="*/ 1845184 h 5169053"/>
              <a:gd name="connsiteX191" fmla="*/ 3932461 w 3996225"/>
              <a:gd name="connsiteY191" fmla="*/ 1829236 h 5169053"/>
              <a:gd name="connsiteX192" fmla="*/ 3932461 w 3996225"/>
              <a:gd name="connsiteY192" fmla="*/ 1848362 h 5169053"/>
              <a:gd name="connsiteX193" fmla="*/ 3881494 w 3996225"/>
              <a:gd name="connsiteY193" fmla="*/ 1886616 h 5169053"/>
              <a:gd name="connsiteX194" fmla="*/ 3805015 w 3996225"/>
              <a:gd name="connsiteY194" fmla="*/ 1950352 h 5169053"/>
              <a:gd name="connsiteX195" fmla="*/ 3750842 w 3996225"/>
              <a:gd name="connsiteY195" fmla="*/ 1982221 h 5169053"/>
              <a:gd name="connsiteX196" fmla="*/ 3690284 w 3996225"/>
              <a:gd name="connsiteY196" fmla="*/ 2020446 h 5169053"/>
              <a:gd name="connsiteX197" fmla="*/ 3591472 w 3996225"/>
              <a:gd name="connsiteY197" fmla="*/ 2055521 h 5169053"/>
              <a:gd name="connsiteX198" fmla="*/ 3518173 w 3996225"/>
              <a:gd name="connsiteY198" fmla="*/ 2096952 h 5169053"/>
              <a:gd name="connsiteX199" fmla="*/ 3540505 w 3996225"/>
              <a:gd name="connsiteY199" fmla="*/ 2112872 h 5169053"/>
              <a:gd name="connsiteX200" fmla="*/ 3575552 w 3996225"/>
              <a:gd name="connsiteY200" fmla="*/ 2116051 h 5169053"/>
              <a:gd name="connsiteX201" fmla="*/ 3588294 w 3996225"/>
              <a:gd name="connsiteY201" fmla="*/ 2116051 h 5169053"/>
              <a:gd name="connsiteX202" fmla="*/ 3706204 w 3996225"/>
              <a:gd name="connsiteY202" fmla="*/ 2061877 h 5169053"/>
              <a:gd name="connsiteX203" fmla="*/ 3836884 w 3996225"/>
              <a:gd name="connsiteY203" fmla="*/ 2039572 h 5169053"/>
              <a:gd name="connsiteX204" fmla="*/ 3894235 w 3996225"/>
              <a:gd name="connsiteY204" fmla="*/ 2042751 h 5169053"/>
              <a:gd name="connsiteX205" fmla="*/ 3938845 w 3996225"/>
              <a:gd name="connsiteY205" fmla="*/ 2065084 h 5169053"/>
              <a:gd name="connsiteX206" fmla="*/ 3913362 w 3996225"/>
              <a:gd name="connsiteY206" fmla="*/ 2084183 h 5169053"/>
              <a:gd name="connsiteX207" fmla="*/ 3852804 w 3996225"/>
              <a:gd name="connsiteY207" fmla="*/ 2100131 h 5169053"/>
              <a:gd name="connsiteX208" fmla="*/ 3792274 w 3996225"/>
              <a:gd name="connsiteY208" fmla="*/ 2125614 h 5169053"/>
              <a:gd name="connsiteX209" fmla="*/ 3766762 w 3996225"/>
              <a:gd name="connsiteY209" fmla="*/ 2160689 h 5169053"/>
              <a:gd name="connsiteX210" fmla="*/ 3789067 w 3996225"/>
              <a:gd name="connsiteY210" fmla="*/ 2176609 h 5169053"/>
              <a:gd name="connsiteX211" fmla="*/ 3817729 w 3996225"/>
              <a:gd name="connsiteY211" fmla="*/ 2192557 h 5169053"/>
              <a:gd name="connsiteX212" fmla="*/ 3817729 w 3996225"/>
              <a:gd name="connsiteY212" fmla="*/ 2198914 h 5169053"/>
              <a:gd name="connsiteX213" fmla="*/ 3763584 w 3996225"/>
              <a:gd name="connsiteY213" fmla="*/ 2256294 h 5169053"/>
              <a:gd name="connsiteX214" fmla="*/ 3677542 w 3996225"/>
              <a:gd name="connsiteY214" fmla="*/ 2269036 h 5169053"/>
              <a:gd name="connsiteX215" fmla="*/ 3527736 w 3996225"/>
              <a:gd name="connsiteY215" fmla="*/ 2211656 h 5169053"/>
              <a:gd name="connsiteX216" fmla="*/ 3397084 w 3996225"/>
              <a:gd name="connsiteY216" fmla="*/ 2154304 h 5169053"/>
              <a:gd name="connsiteX217" fmla="*/ 3384342 w 3996225"/>
              <a:gd name="connsiteY217" fmla="*/ 2160689 h 5169053"/>
              <a:gd name="connsiteX218" fmla="*/ 3384342 w 3996225"/>
              <a:gd name="connsiteY218" fmla="*/ 2167046 h 5169053"/>
              <a:gd name="connsiteX219" fmla="*/ 3448079 w 3996225"/>
              <a:gd name="connsiteY219" fmla="*/ 2243524 h 5169053"/>
              <a:gd name="connsiteX220" fmla="*/ 3489511 w 3996225"/>
              <a:gd name="connsiteY220" fmla="*/ 2262651 h 5169053"/>
              <a:gd name="connsiteX221" fmla="*/ 3530942 w 3996225"/>
              <a:gd name="connsiteY221" fmla="*/ 2281778 h 5169053"/>
              <a:gd name="connsiteX222" fmla="*/ 3543684 w 3996225"/>
              <a:gd name="connsiteY222" fmla="*/ 2288162 h 5169053"/>
              <a:gd name="connsiteX223" fmla="*/ 3543684 w 3996225"/>
              <a:gd name="connsiteY223" fmla="*/ 2294519 h 5169053"/>
              <a:gd name="connsiteX224" fmla="*/ 3514994 w 3996225"/>
              <a:gd name="connsiteY224" fmla="*/ 2329566 h 5169053"/>
              <a:gd name="connsiteX225" fmla="*/ 3473563 w 3996225"/>
              <a:gd name="connsiteY225" fmla="*/ 2332772 h 5169053"/>
              <a:gd name="connsiteX226" fmla="*/ 3326991 w 3996225"/>
              <a:gd name="connsiteY226" fmla="*/ 2272214 h 5169053"/>
              <a:gd name="connsiteX227" fmla="*/ 3231386 w 3996225"/>
              <a:gd name="connsiteY227" fmla="*/ 2141562 h 5169053"/>
              <a:gd name="connsiteX228" fmla="*/ 3212231 w 3996225"/>
              <a:gd name="connsiteY228" fmla="*/ 2154304 h 5169053"/>
              <a:gd name="connsiteX229" fmla="*/ 3205874 w 3996225"/>
              <a:gd name="connsiteY229" fmla="*/ 2154304 h 5169053"/>
              <a:gd name="connsiteX230" fmla="*/ 3177212 w 3996225"/>
              <a:gd name="connsiteY230" fmla="*/ 2135177 h 5169053"/>
              <a:gd name="connsiteX231" fmla="*/ 3154879 w 3996225"/>
              <a:gd name="connsiteY231" fmla="*/ 2116051 h 5169053"/>
              <a:gd name="connsiteX232" fmla="*/ 3142138 w 3996225"/>
              <a:gd name="connsiteY232" fmla="*/ 2141562 h 5169053"/>
              <a:gd name="connsiteX233" fmla="*/ 3142138 w 3996225"/>
              <a:gd name="connsiteY233" fmla="*/ 2154304 h 5169053"/>
              <a:gd name="connsiteX234" fmla="*/ 3307864 w 3996225"/>
              <a:gd name="connsiteY234" fmla="*/ 2657813 h 5169053"/>
              <a:gd name="connsiteX235" fmla="*/ 3288737 w 3996225"/>
              <a:gd name="connsiteY235" fmla="*/ 2836281 h 5169053"/>
              <a:gd name="connsiteX236" fmla="*/ 3231386 w 3996225"/>
              <a:gd name="connsiteY236" fmla="*/ 3008364 h 5169053"/>
              <a:gd name="connsiteX237" fmla="*/ 3062453 w 3996225"/>
              <a:gd name="connsiteY237" fmla="*/ 3387606 h 5169053"/>
              <a:gd name="connsiteX238" fmla="*/ 2842581 w 3996225"/>
              <a:gd name="connsiteY238" fmla="*/ 3734979 h 5169053"/>
              <a:gd name="connsiteX239" fmla="*/ 2715108 w 3996225"/>
              <a:gd name="connsiteY239" fmla="*/ 3887935 h 5169053"/>
              <a:gd name="connsiteX240" fmla="*/ 2581278 w 3996225"/>
              <a:gd name="connsiteY240" fmla="*/ 4028150 h 5169053"/>
              <a:gd name="connsiteX241" fmla="*/ 2574893 w 3996225"/>
              <a:gd name="connsiteY241" fmla="*/ 4047277 h 5169053"/>
              <a:gd name="connsiteX242" fmla="*/ 2568508 w 3996225"/>
              <a:gd name="connsiteY242" fmla="*/ 4060019 h 5169053"/>
              <a:gd name="connsiteX243" fmla="*/ 2558945 w 3996225"/>
              <a:gd name="connsiteY243" fmla="*/ 4117398 h 5169053"/>
              <a:gd name="connsiteX244" fmla="*/ 2549381 w 3996225"/>
              <a:gd name="connsiteY244" fmla="*/ 4174750 h 5169053"/>
              <a:gd name="connsiteX245" fmla="*/ 2527076 w 3996225"/>
              <a:gd name="connsiteY245" fmla="*/ 4241666 h 5169053"/>
              <a:gd name="connsiteX246" fmla="*/ 2492030 w 3996225"/>
              <a:gd name="connsiteY246" fmla="*/ 4302224 h 5169053"/>
              <a:gd name="connsiteX247" fmla="*/ 2230698 w 3996225"/>
              <a:gd name="connsiteY247" fmla="*/ 4553992 h 5169053"/>
              <a:gd name="connsiteX248" fmla="*/ 2020390 w 3996225"/>
              <a:gd name="connsiteY248" fmla="*/ 4843985 h 5169053"/>
              <a:gd name="connsiteX249" fmla="*/ 2010827 w 3996225"/>
              <a:gd name="connsiteY249" fmla="*/ 4875854 h 5169053"/>
              <a:gd name="connsiteX250" fmla="*/ 2001263 w 3996225"/>
              <a:gd name="connsiteY250" fmla="*/ 4901365 h 5169053"/>
              <a:gd name="connsiteX251" fmla="*/ 1972573 w 3996225"/>
              <a:gd name="connsiteY251" fmla="*/ 4923670 h 5169053"/>
              <a:gd name="connsiteX252" fmla="*/ 1956653 w 3996225"/>
              <a:gd name="connsiteY252" fmla="*/ 4958717 h 5169053"/>
              <a:gd name="connsiteX253" fmla="*/ 1959832 w 3996225"/>
              <a:gd name="connsiteY253" fmla="*/ 4984200 h 5169053"/>
              <a:gd name="connsiteX254" fmla="*/ 1963010 w 3996225"/>
              <a:gd name="connsiteY254" fmla="*/ 5016069 h 5169053"/>
              <a:gd name="connsiteX255" fmla="*/ 1963010 w 3996225"/>
              <a:gd name="connsiteY255" fmla="*/ 5028838 h 5169053"/>
              <a:gd name="connsiteX256" fmla="*/ 1918400 w 3996225"/>
              <a:gd name="connsiteY256" fmla="*/ 5086190 h 5169053"/>
              <a:gd name="connsiteX257" fmla="*/ 1803669 w 3996225"/>
              <a:gd name="connsiteY257" fmla="*/ 5063885 h 5169053"/>
              <a:gd name="connsiteX258" fmla="*/ 1746317 w 3996225"/>
              <a:gd name="connsiteY258" fmla="*/ 4971459 h 5169053"/>
              <a:gd name="connsiteX259" fmla="*/ 1755880 w 3996225"/>
              <a:gd name="connsiteY259" fmla="*/ 4907722 h 5169053"/>
              <a:gd name="connsiteX260" fmla="*/ 1778185 w 3996225"/>
              <a:gd name="connsiteY260" fmla="*/ 4843985 h 5169053"/>
              <a:gd name="connsiteX261" fmla="*/ 1790927 w 3996225"/>
              <a:gd name="connsiteY261" fmla="*/ 4843985 h 5169053"/>
              <a:gd name="connsiteX262" fmla="*/ 1797312 w 3996225"/>
              <a:gd name="connsiteY262" fmla="*/ 4843985 h 5169053"/>
              <a:gd name="connsiteX263" fmla="*/ 1797312 w 3996225"/>
              <a:gd name="connsiteY263" fmla="*/ 4837628 h 5169053"/>
              <a:gd name="connsiteX264" fmla="*/ 1790927 w 3996225"/>
              <a:gd name="connsiteY264" fmla="*/ 4831243 h 5169053"/>
              <a:gd name="connsiteX265" fmla="*/ 1781364 w 3996225"/>
              <a:gd name="connsiteY265" fmla="*/ 4837628 h 5169053"/>
              <a:gd name="connsiteX266" fmla="*/ 1778185 w 3996225"/>
              <a:gd name="connsiteY266" fmla="*/ 4843985 h 5169053"/>
              <a:gd name="connsiteX267" fmla="*/ 1755880 w 3996225"/>
              <a:gd name="connsiteY267" fmla="*/ 4850370 h 5169053"/>
              <a:gd name="connsiteX268" fmla="*/ 1733547 w 3996225"/>
              <a:gd name="connsiteY268" fmla="*/ 4856727 h 5169053"/>
              <a:gd name="connsiteX269" fmla="*/ 1714448 w 3996225"/>
              <a:gd name="connsiteY269" fmla="*/ 4856727 h 5169053"/>
              <a:gd name="connsiteX270" fmla="*/ 1688937 w 3996225"/>
              <a:gd name="connsiteY270" fmla="*/ 4764328 h 5169053"/>
              <a:gd name="connsiteX271" fmla="*/ 1676195 w 3996225"/>
              <a:gd name="connsiteY271" fmla="*/ 4671902 h 5169053"/>
              <a:gd name="connsiteX272" fmla="*/ 1701707 w 3996225"/>
              <a:gd name="connsiteY272" fmla="*/ 4569912 h 5169053"/>
              <a:gd name="connsiteX273" fmla="*/ 1730369 w 3996225"/>
              <a:gd name="connsiteY273" fmla="*/ 4573118 h 5169053"/>
              <a:gd name="connsiteX274" fmla="*/ 1746317 w 3996225"/>
              <a:gd name="connsiteY274" fmla="*/ 4557170 h 5169053"/>
              <a:gd name="connsiteX275" fmla="*/ 1746317 w 3996225"/>
              <a:gd name="connsiteY275" fmla="*/ 4480692 h 5169053"/>
              <a:gd name="connsiteX276" fmla="*/ 1752674 w 3996225"/>
              <a:gd name="connsiteY276" fmla="*/ 4467950 h 5169053"/>
              <a:gd name="connsiteX277" fmla="*/ 1876968 w 3996225"/>
              <a:gd name="connsiteY277" fmla="*/ 4228924 h 5169053"/>
              <a:gd name="connsiteX278" fmla="*/ 1969395 w 3996225"/>
              <a:gd name="connsiteY278" fmla="*/ 3970799 h 5169053"/>
              <a:gd name="connsiteX279" fmla="*/ 1982137 w 3996225"/>
              <a:gd name="connsiteY279" fmla="*/ 3951672 h 5169053"/>
              <a:gd name="connsiteX280" fmla="*/ 1982137 w 3996225"/>
              <a:gd name="connsiteY280" fmla="*/ 3932545 h 5169053"/>
              <a:gd name="connsiteX281" fmla="*/ 1950268 w 3996225"/>
              <a:gd name="connsiteY281" fmla="*/ 3789152 h 5169053"/>
              <a:gd name="connsiteX282" fmla="*/ 1892889 w 3996225"/>
              <a:gd name="connsiteY282" fmla="*/ 3658500 h 5169053"/>
              <a:gd name="connsiteX283" fmla="*/ 1864227 w 3996225"/>
              <a:gd name="connsiteY283" fmla="*/ 3699904 h 5169053"/>
              <a:gd name="connsiteX284" fmla="*/ 1835537 w 3996225"/>
              <a:gd name="connsiteY284" fmla="*/ 3734979 h 5169053"/>
              <a:gd name="connsiteX285" fmla="*/ 1752674 w 3996225"/>
              <a:gd name="connsiteY285" fmla="*/ 3913447 h 5169053"/>
              <a:gd name="connsiteX286" fmla="*/ 1484985 w 3996225"/>
              <a:gd name="connsiteY286" fmla="*/ 4321350 h 5169053"/>
              <a:gd name="connsiteX287" fmla="*/ 1465859 w 3996225"/>
              <a:gd name="connsiteY287" fmla="*/ 4359603 h 5169053"/>
              <a:gd name="connsiteX288" fmla="*/ 1456296 w 3996225"/>
              <a:gd name="connsiteY288" fmla="*/ 4404214 h 5169053"/>
              <a:gd name="connsiteX289" fmla="*/ 1453117 w 3996225"/>
              <a:gd name="connsiteY289" fmla="*/ 4436082 h 5169053"/>
              <a:gd name="connsiteX290" fmla="*/ 1434018 w 3996225"/>
              <a:gd name="connsiteY290" fmla="*/ 4506175 h 5169053"/>
              <a:gd name="connsiteX291" fmla="*/ 1408507 w 3996225"/>
              <a:gd name="connsiteY291" fmla="*/ 4569912 h 5169053"/>
              <a:gd name="connsiteX292" fmla="*/ 1408507 w 3996225"/>
              <a:gd name="connsiteY292" fmla="*/ 4582682 h 5169053"/>
              <a:gd name="connsiteX293" fmla="*/ 1434018 w 3996225"/>
              <a:gd name="connsiteY293" fmla="*/ 4630470 h 5169053"/>
              <a:gd name="connsiteX294" fmla="*/ 1472244 w 3996225"/>
              <a:gd name="connsiteY294" fmla="*/ 4671902 h 5169053"/>
              <a:gd name="connsiteX295" fmla="*/ 1481807 w 3996225"/>
              <a:gd name="connsiteY295" fmla="*/ 4713333 h 5169053"/>
              <a:gd name="connsiteX296" fmla="*/ 1504112 w 3996225"/>
              <a:gd name="connsiteY296" fmla="*/ 4748380 h 5169053"/>
              <a:gd name="connsiteX297" fmla="*/ 1558285 w 3996225"/>
              <a:gd name="connsiteY297" fmla="*/ 4786633 h 5169053"/>
              <a:gd name="connsiteX298" fmla="*/ 1612459 w 3996225"/>
              <a:gd name="connsiteY298" fmla="*/ 4824859 h 5169053"/>
              <a:gd name="connsiteX299" fmla="*/ 1618844 w 3996225"/>
              <a:gd name="connsiteY299" fmla="*/ 4863112 h 5169053"/>
              <a:gd name="connsiteX300" fmla="*/ 1631585 w 3996225"/>
              <a:gd name="connsiteY300" fmla="*/ 4901365 h 5169053"/>
              <a:gd name="connsiteX301" fmla="*/ 1688937 w 3996225"/>
              <a:gd name="connsiteY301" fmla="*/ 4942769 h 5169053"/>
              <a:gd name="connsiteX302" fmla="*/ 1714448 w 3996225"/>
              <a:gd name="connsiteY302" fmla="*/ 4990585 h 5169053"/>
              <a:gd name="connsiteX303" fmla="*/ 1637970 w 3996225"/>
              <a:gd name="connsiteY303" fmla="*/ 5108495 h 5169053"/>
              <a:gd name="connsiteX304" fmla="*/ 1510469 w 3996225"/>
              <a:gd name="connsiteY304" fmla="*/ 5169053 h 5169053"/>
              <a:gd name="connsiteX305" fmla="*/ 1465859 w 3996225"/>
              <a:gd name="connsiteY305" fmla="*/ 5140363 h 5169053"/>
              <a:gd name="connsiteX306" fmla="*/ 1418070 w 3996225"/>
              <a:gd name="connsiteY306" fmla="*/ 5076627 h 5169053"/>
              <a:gd name="connsiteX307" fmla="*/ 1379817 w 3996225"/>
              <a:gd name="connsiteY307" fmla="*/ 5003327 h 5169053"/>
              <a:gd name="connsiteX308" fmla="*/ 1357512 w 3996225"/>
              <a:gd name="connsiteY308" fmla="*/ 4945975 h 5169053"/>
              <a:gd name="connsiteX309" fmla="*/ 1354333 w 3996225"/>
              <a:gd name="connsiteY309" fmla="*/ 4933233 h 5169053"/>
              <a:gd name="connsiteX310" fmla="*/ 1344770 w 3996225"/>
              <a:gd name="connsiteY310" fmla="*/ 4920464 h 5169053"/>
              <a:gd name="connsiteX311" fmla="*/ 1306517 w 3996225"/>
              <a:gd name="connsiteY311" fmla="*/ 4869497 h 5169053"/>
              <a:gd name="connsiteX312" fmla="*/ 1268292 w 3996225"/>
              <a:gd name="connsiteY312" fmla="*/ 4818502 h 5169053"/>
              <a:gd name="connsiteX313" fmla="*/ 1258728 w 3996225"/>
              <a:gd name="connsiteY313" fmla="*/ 4757944 h 5169053"/>
              <a:gd name="connsiteX314" fmla="*/ 1242780 w 3996225"/>
              <a:gd name="connsiteY314" fmla="*/ 4697385 h 5169053"/>
              <a:gd name="connsiteX315" fmla="*/ 1179072 w 3996225"/>
              <a:gd name="connsiteY315" fmla="*/ 4604987 h 5169053"/>
              <a:gd name="connsiteX316" fmla="*/ 1140819 w 3996225"/>
              <a:gd name="connsiteY316" fmla="*/ 4499818 h 5169053"/>
              <a:gd name="connsiteX317" fmla="*/ 1182250 w 3996225"/>
              <a:gd name="connsiteY317" fmla="*/ 4356397 h 5169053"/>
              <a:gd name="connsiteX318" fmla="*/ 1281033 w 3996225"/>
              <a:gd name="connsiteY318" fmla="*/ 4238487 h 5169053"/>
              <a:gd name="connsiteX319" fmla="*/ 1287418 w 3996225"/>
              <a:gd name="connsiteY319" fmla="*/ 4225745 h 5169053"/>
              <a:gd name="connsiteX320" fmla="*/ 1287418 w 3996225"/>
              <a:gd name="connsiteY320" fmla="*/ 4213004 h 5169053"/>
              <a:gd name="connsiteX321" fmla="*/ 1325644 w 3996225"/>
              <a:gd name="connsiteY321" fmla="*/ 3970799 h 5169053"/>
              <a:gd name="connsiteX322" fmla="*/ 1395765 w 3996225"/>
              <a:gd name="connsiteY322" fmla="*/ 3734979 h 5169053"/>
              <a:gd name="connsiteX323" fmla="*/ 1354333 w 3996225"/>
              <a:gd name="connsiteY323" fmla="*/ 3719031 h 5169053"/>
              <a:gd name="connsiteX324" fmla="*/ 1312902 w 3996225"/>
              <a:gd name="connsiteY324" fmla="*/ 3696725 h 5169053"/>
              <a:gd name="connsiteX325" fmla="*/ 1284212 w 3996225"/>
              <a:gd name="connsiteY325" fmla="*/ 3668036 h 5169053"/>
              <a:gd name="connsiteX326" fmla="*/ 1261907 w 3996225"/>
              <a:gd name="connsiteY326" fmla="*/ 3645731 h 5169053"/>
              <a:gd name="connsiteX327" fmla="*/ 1194992 w 3996225"/>
              <a:gd name="connsiteY327" fmla="*/ 3620247 h 5169053"/>
              <a:gd name="connsiteX328" fmla="*/ 1128077 w 3996225"/>
              <a:gd name="connsiteY328" fmla="*/ 3601121 h 5169053"/>
              <a:gd name="connsiteX329" fmla="*/ 1073876 w 3996225"/>
              <a:gd name="connsiteY329" fmla="*/ 3569252 h 5169053"/>
              <a:gd name="connsiteX330" fmla="*/ 1019730 w 3996225"/>
              <a:gd name="connsiteY330" fmla="*/ 3531027 h 5169053"/>
              <a:gd name="connsiteX331" fmla="*/ 857182 w 3996225"/>
              <a:gd name="connsiteY331" fmla="*/ 3680805 h 5169053"/>
              <a:gd name="connsiteX332" fmla="*/ 697841 w 3996225"/>
              <a:gd name="connsiteY332" fmla="*/ 3821020 h 5169053"/>
              <a:gd name="connsiteX333" fmla="*/ 573546 w 3996225"/>
              <a:gd name="connsiteY333" fmla="*/ 3986719 h 5169053"/>
              <a:gd name="connsiteX334" fmla="*/ 522551 w 3996225"/>
              <a:gd name="connsiteY334" fmla="*/ 4200262 h 5169053"/>
              <a:gd name="connsiteX335" fmla="*/ 458842 w 3996225"/>
              <a:gd name="connsiteY335" fmla="*/ 4292660 h 5169053"/>
              <a:gd name="connsiteX336" fmla="*/ 395106 w 3996225"/>
              <a:gd name="connsiteY336" fmla="*/ 4372345 h 5169053"/>
              <a:gd name="connsiteX337" fmla="*/ 363210 w 3996225"/>
              <a:gd name="connsiteY337" fmla="*/ 4480692 h 5169053"/>
              <a:gd name="connsiteX338" fmla="*/ 350468 w 3996225"/>
              <a:gd name="connsiteY338" fmla="*/ 4589039 h 5169053"/>
              <a:gd name="connsiteX339" fmla="*/ 337726 w 3996225"/>
              <a:gd name="connsiteY339" fmla="*/ 4652775 h 5169053"/>
              <a:gd name="connsiteX340" fmla="*/ 324984 w 3996225"/>
              <a:gd name="connsiteY340" fmla="*/ 4716512 h 5169053"/>
              <a:gd name="connsiteX341" fmla="*/ 328163 w 3996225"/>
              <a:gd name="connsiteY341" fmla="*/ 4761122 h 5169053"/>
              <a:gd name="connsiteX342" fmla="*/ 331369 w 3996225"/>
              <a:gd name="connsiteY342" fmla="*/ 4812117 h 5169053"/>
              <a:gd name="connsiteX343" fmla="*/ 309064 w 3996225"/>
              <a:gd name="connsiteY343" fmla="*/ 4875854 h 5169053"/>
              <a:gd name="connsiteX344" fmla="*/ 280374 w 3996225"/>
              <a:gd name="connsiteY344" fmla="*/ 4933233 h 5169053"/>
              <a:gd name="connsiteX345" fmla="*/ 273989 w 3996225"/>
              <a:gd name="connsiteY345" fmla="*/ 5012890 h 5169053"/>
              <a:gd name="connsiteX346" fmla="*/ 267605 w 3996225"/>
              <a:gd name="connsiteY346" fmla="*/ 5092575 h 5169053"/>
              <a:gd name="connsiteX347" fmla="*/ 165643 w 3996225"/>
              <a:gd name="connsiteY347" fmla="*/ 5124443 h 5169053"/>
              <a:gd name="connsiteX348" fmla="*/ 73216 w 3996225"/>
              <a:gd name="connsiteY348" fmla="*/ 5118058 h 5169053"/>
              <a:gd name="connsiteX349" fmla="*/ 0 w 3996225"/>
              <a:gd name="connsiteY349" fmla="*/ 5073448 h 5169053"/>
              <a:gd name="connsiteX350" fmla="*/ 0 w 3996225"/>
              <a:gd name="connsiteY350" fmla="*/ 5067063 h 5169053"/>
              <a:gd name="connsiteX351" fmla="*/ 0 w 3996225"/>
              <a:gd name="connsiteY351" fmla="*/ 5041580 h 5169053"/>
              <a:gd name="connsiteX352" fmla="*/ 0 w 3996225"/>
              <a:gd name="connsiteY352" fmla="*/ 5028838 h 5169053"/>
              <a:gd name="connsiteX353" fmla="*/ 22277 w 3996225"/>
              <a:gd name="connsiteY353" fmla="*/ 4904543 h 5169053"/>
              <a:gd name="connsiteX354" fmla="*/ 95521 w 3996225"/>
              <a:gd name="connsiteY354" fmla="*/ 4805760 h 5169053"/>
              <a:gd name="connsiteX355" fmla="*/ 98700 w 3996225"/>
              <a:gd name="connsiteY355" fmla="*/ 4706949 h 5169053"/>
              <a:gd name="connsiteX356" fmla="*/ 114648 w 3996225"/>
              <a:gd name="connsiteY356" fmla="*/ 4614550 h 5169053"/>
              <a:gd name="connsiteX357" fmla="*/ 149723 w 3996225"/>
              <a:gd name="connsiteY357" fmla="*/ 4509382 h 5169053"/>
              <a:gd name="connsiteX358" fmla="*/ 178385 w 3996225"/>
              <a:gd name="connsiteY358" fmla="*/ 4404214 h 5169053"/>
              <a:gd name="connsiteX359" fmla="*/ 200689 w 3996225"/>
              <a:gd name="connsiteY359" fmla="*/ 4241666 h 5169053"/>
              <a:gd name="connsiteX360" fmla="*/ 219816 w 3996225"/>
              <a:gd name="connsiteY360" fmla="*/ 4095093 h 5169053"/>
              <a:gd name="connsiteX361" fmla="*/ 273989 w 3996225"/>
              <a:gd name="connsiteY361" fmla="*/ 3967620 h 5169053"/>
              <a:gd name="connsiteX362" fmla="*/ 388721 w 3996225"/>
              <a:gd name="connsiteY362" fmla="*/ 3849710 h 5169053"/>
              <a:gd name="connsiteX363" fmla="*/ 395106 w 3996225"/>
              <a:gd name="connsiteY363" fmla="*/ 3836941 h 5169053"/>
              <a:gd name="connsiteX364" fmla="*/ 452457 w 3996225"/>
              <a:gd name="connsiteY364" fmla="*/ 3715852 h 5169053"/>
              <a:gd name="connsiteX365" fmla="*/ 624541 w 3996225"/>
              <a:gd name="connsiteY365" fmla="*/ 3244212 h 5169053"/>
              <a:gd name="connsiteX366" fmla="*/ 688278 w 3996225"/>
              <a:gd name="connsiteY366" fmla="*/ 3103969 h 5169053"/>
              <a:gd name="connsiteX367" fmla="*/ 834877 w 3996225"/>
              <a:gd name="connsiteY367" fmla="*/ 2294519 h 5169053"/>
              <a:gd name="connsiteX368" fmla="*/ 758399 w 3996225"/>
              <a:gd name="connsiteY368" fmla="*/ 2262651 h 5169053"/>
              <a:gd name="connsiteX369" fmla="*/ 656409 w 3996225"/>
              <a:gd name="connsiteY369" fmla="*/ 2198914 h 5169053"/>
              <a:gd name="connsiteX370" fmla="*/ 656409 w 3996225"/>
              <a:gd name="connsiteY370" fmla="*/ 2192557 h 5169053"/>
              <a:gd name="connsiteX371" fmla="*/ 701019 w 3996225"/>
              <a:gd name="connsiteY371" fmla="*/ 2179788 h 5169053"/>
              <a:gd name="connsiteX372" fmla="*/ 732887 w 3996225"/>
              <a:gd name="connsiteY372" fmla="*/ 2160689 h 5169053"/>
              <a:gd name="connsiteX373" fmla="*/ 777498 w 3996225"/>
              <a:gd name="connsiteY373" fmla="*/ 2135177 h 5169053"/>
              <a:gd name="connsiteX374" fmla="*/ 710582 w 3996225"/>
              <a:gd name="connsiteY374" fmla="*/ 2125614 h 5169053"/>
              <a:gd name="connsiteX375" fmla="*/ 656409 w 3996225"/>
              <a:gd name="connsiteY375" fmla="*/ 2096952 h 5169053"/>
              <a:gd name="connsiteX376" fmla="*/ 681893 w 3996225"/>
              <a:gd name="connsiteY376" fmla="*/ 2065084 h 5169053"/>
              <a:gd name="connsiteX377" fmla="*/ 720146 w 3996225"/>
              <a:gd name="connsiteY377" fmla="*/ 2039572 h 5169053"/>
              <a:gd name="connsiteX378" fmla="*/ 755193 w 3996225"/>
              <a:gd name="connsiteY378" fmla="*/ 2026831 h 5169053"/>
              <a:gd name="connsiteX379" fmla="*/ 783883 w 3996225"/>
              <a:gd name="connsiteY379" fmla="*/ 2014089 h 5169053"/>
              <a:gd name="connsiteX380" fmla="*/ 834877 w 3996225"/>
              <a:gd name="connsiteY380" fmla="*/ 1991784 h 5169053"/>
              <a:gd name="connsiteX381" fmla="*/ 885872 w 3996225"/>
              <a:gd name="connsiteY381" fmla="*/ 1969479 h 5169053"/>
              <a:gd name="connsiteX382" fmla="*/ 895435 w 3996225"/>
              <a:gd name="connsiteY382" fmla="*/ 1940789 h 5169053"/>
              <a:gd name="connsiteX383" fmla="*/ 898614 w 3996225"/>
              <a:gd name="connsiteY383" fmla="*/ 1912099 h 5169053"/>
              <a:gd name="connsiteX384" fmla="*/ 917741 w 3996225"/>
              <a:gd name="connsiteY384" fmla="*/ 1854747 h 5169053"/>
              <a:gd name="connsiteX385" fmla="*/ 917741 w 3996225"/>
              <a:gd name="connsiteY385" fmla="*/ 1848362 h 5169053"/>
              <a:gd name="connsiteX386" fmla="*/ 895435 w 3996225"/>
              <a:gd name="connsiteY386" fmla="*/ 1870668 h 5169053"/>
              <a:gd name="connsiteX387" fmla="*/ 866746 w 3996225"/>
              <a:gd name="connsiteY387" fmla="*/ 1886616 h 5169053"/>
              <a:gd name="connsiteX388" fmla="*/ 860361 w 3996225"/>
              <a:gd name="connsiteY388" fmla="*/ 1867489 h 5169053"/>
              <a:gd name="connsiteX389" fmla="*/ 892229 w 3996225"/>
              <a:gd name="connsiteY389" fmla="*/ 1787804 h 5169053"/>
              <a:gd name="connsiteX390" fmla="*/ 955966 w 3996225"/>
              <a:gd name="connsiteY390" fmla="*/ 1727274 h 5169053"/>
              <a:gd name="connsiteX391" fmla="*/ 815751 w 3996225"/>
              <a:gd name="connsiteY391" fmla="*/ 1759142 h 5169053"/>
              <a:gd name="connsiteX392" fmla="*/ 777498 w 3996225"/>
              <a:gd name="connsiteY392" fmla="*/ 1797368 h 5169053"/>
              <a:gd name="connsiteX393" fmla="*/ 732887 w 3996225"/>
              <a:gd name="connsiteY393" fmla="*/ 1822879 h 5169053"/>
              <a:gd name="connsiteX394" fmla="*/ 726531 w 3996225"/>
              <a:gd name="connsiteY394" fmla="*/ 1810137 h 5169053"/>
              <a:gd name="connsiteX395" fmla="*/ 726531 w 3996225"/>
              <a:gd name="connsiteY395" fmla="*/ 1791011 h 5169053"/>
              <a:gd name="connsiteX396" fmla="*/ 726531 w 3996225"/>
              <a:gd name="connsiteY396" fmla="*/ 1784626 h 5169053"/>
              <a:gd name="connsiteX397" fmla="*/ 758399 w 3996225"/>
              <a:gd name="connsiteY397" fmla="*/ 1682664 h 5169053"/>
              <a:gd name="connsiteX398" fmla="*/ 780704 w 3996225"/>
              <a:gd name="connsiteY398" fmla="*/ 1663537 h 5169053"/>
              <a:gd name="connsiteX399" fmla="*/ 803009 w 3996225"/>
              <a:gd name="connsiteY399" fmla="*/ 1644411 h 5169053"/>
              <a:gd name="connsiteX400" fmla="*/ 803009 w 3996225"/>
              <a:gd name="connsiteY400" fmla="*/ 1606158 h 5169053"/>
              <a:gd name="connsiteX401" fmla="*/ 809394 w 3996225"/>
              <a:gd name="connsiteY401" fmla="*/ 1561548 h 5169053"/>
              <a:gd name="connsiteX402" fmla="*/ 815751 w 3996225"/>
              <a:gd name="connsiteY402" fmla="*/ 1548806 h 5169053"/>
              <a:gd name="connsiteX403" fmla="*/ 834877 w 3996225"/>
              <a:gd name="connsiteY403" fmla="*/ 1491454 h 5169053"/>
              <a:gd name="connsiteX404" fmla="*/ 815751 w 3996225"/>
              <a:gd name="connsiteY404" fmla="*/ 1478684 h 5169053"/>
              <a:gd name="connsiteX405" fmla="*/ 761577 w 3996225"/>
              <a:gd name="connsiteY405" fmla="*/ 1500989 h 5169053"/>
              <a:gd name="connsiteX406" fmla="*/ 713789 w 3996225"/>
              <a:gd name="connsiteY406" fmla="*/ 1523322 h 5169053"/>
              <a:gd name="connsiteX407" fmla="*/ 701019 w 3996225"/>
              <a:gd name="connsiteY407" fmla="*/ 1504196 h 5169053"/>
              <a:gd name="connsiteX408" fmla="*/ 764756 w 3996225"/>
              <a:gd name="connsiteY408" fmla="*/ 1376722 h 5169053"/>
              <a:gd name="connsiteX409" fmla="*/ 866746 w 3996225"/>
              <a:gd name="connsiteY409" fmla="*/ 1287475 h 5169053"/>
              <a:gd name="connsiteX410" fmla="*/ 847619 w 3996225"/>
              <a:gd name="connsiteY410" fmla="*/ 1277911 h 5169053"/>
              <a:gd name="connsiteX411" fmla="*/ 834877 w 3996225"/>
              <a:gd name="connsiteY411" fmla="*/ 1274733 h 5169053"/>
              <a:gd name="connsiteX412" fmla="*/ 755193 w 3996225"/>
              <a:gd name="connsiteY412" fmla="*/ 1312986 h 5169053"/>
              <a:gd name="connsiteX413" fmla="*/ 707404 w 3996225"/>
              <a:gd name="connsiteY413" fmla="*/ 1383079 h 5169053"/>
              <a:gd name="connsiteX414" fmla="*/ 688278 w 3996225"/>
              <a:gd name="connsiteY414" fmla="*/ 1383079 h 5169053"/>
              <a:gd name="connsiteX415" fmla="*/ 678714 w 3996225"/>
              <a:gd name="connsiteY415" fmla="*/ 1370338 h 5169053"/>
              <a:gd name="connsiteX416" fmla="*/ 675536 w 3996225"/>
              <a:gd name="connsiteY416" fmla="*/ 1344854 h 5169053"/>
              <a:gd name="connsiteX417" fmla="*/ 675536 w 3996225"/>
              <a:gd name="connsiteY417" fmla="*/ 1319343 h 5169053"/>
              <a:gd name="connsiteX418" fmla="*/ 675536 w 3996225"/>
              <a:gd name="connsiteY418" fmla="*/ 1312986 h 5169053"/>
              <a:gd name="connsiteX419" fmla="*/ 701019 w 3996225"/>
              <a:gd name="connsiteY419" fmla="*/ 1198255 h 5169053"/>
              <a:gd name="connsiteX420" fmla="*/ 732887 w 3996225"/>
              <a:gd name="connsiteY420" fmla="*/ 1160001 h 5169053"/>
              <a:gd name="connsiteX421" fmla="*/ 752014 w 3996225"/>
              <a:gd name="connsiteY421" fmla="*/ 1121776 h 5169053"/>
              <a:gd name="connsiteX422" fmla="*/ 732887 w 3996225"/>
              <a:gd name="connsiteY422" fmla="*/ 1109034 h 5169053"/>
              <a:gd name="connsiteX423" fmla="*/ 643667 w 3996225"/>
              <a:gd name="connsiteY423" fmla="*/ 1000660 h 5169053"/>
              <a:gd name="connsiteX424" fmla="*/ 592673 w 3996225"/>
              <a:gd name="connsiteY424" fmla="*/ 873187 h 5169053"/>
              <a:gd name="connsiteX425" fmla="*/ 592673 w 3996225"/>
              <a:gd name="connsiteY425" fmla="*/ 847703 h 5169053"/>
              <a:gd name="connsiteX426" fmla="*/ 605442 w 3996225"/>
              <a:gd name="connsiteY426" fmla="*/ 822220 h 5169053"/>
              <a:gd name="connsiteX427" fmla="*/ 630898 w 3996225"/>
              <a:gd name="connsiteY427" fmla="*/ 847703 h 5169053"/>
              <a:gd name="connsiteX428" fmla="*/ 675536 w 3996225"/>
              <a:gd name="connsiteY428" fmla="*/ 901876 h 5169053"/>
              <a:gd name="connsiteX429" fmla="*/ 729709 w 3996225"/>
              <a:gd name="connsiteY429" fmla="*/ 952871 h 5169053"/>
              <a:gd name="connsiteX430" fmla="*/ 790267 w 3996225"/>
              <a:gd name="connsiteY430" fmla="*/ 975176 h 5169053"/>
              <a:gd name="connsiteX431" fmla="*/ 774319 w 3996225"/>
              <a:gd name="connsiteY431" fmla="*/ 908261 h 5169053"/>
              <a:gd name="connsiteX432" fmla="*/ 726531 w 3996225"/>
              <a:gd name="connsiteY432" fmla="*/ 847703 h 5169053"/>
              <a:gd name="connsiteX433" fmla="*/ 726531 w 3996225"/>
              <a:gd name="connsiteY433" fmla="*/ 822220 h 5169053"/>
              <a:gd name="connsiteX434" fmla="*/ 850798 w 3996225"/>
              <a:gd name="connsiteY434" fmla="*/ 857266 h 5169053"/>
              <a:gd name="connsiteX435" fmla="*/ 962350 w 3996225"/>
              <a:gd name="connsiteY435" fmla="*/ 892313 h 5169053"/>
              <a:gd name="connsiteX436" fmla="*/ 904999 w 3996225"/>
              <a:gd name="connsiteY436" fmla="*/ 790351 h 5169053"/>
              <a:gd name="connsiteX437" fmla="*/ 847619 w 3996225"/>
              <a:gd name="connsiteY437" fmla="*/ 662878 h 5169053"/>
              <a:gd name="connsiteX438" fmla="*/ 844440 w 3996225"/>
              <a:gd name="connsiteY438" fmla="*/ 624625 h 5169053"/>
              <a:gd name="connsiteX439" fmla="*/ 866746 w 3996225"/>
              <a:gd name="connsiteY439" fmla="*/ 599141 h 5169053"/>
              <a:gd name="connsiteX440" fmla="*/ 889051 w 3996225"/>
              <a:gd name="connsiteY440" fmla="*/ 624625 h 5169053"/>
              <a:gd name="connsiteX441" fmla="*/ 927276 w 3996225"/>
              <a:gd name="connsiteY441" fmla="*/ 678798 h 5169053"/>
              <a:gd name="connsiteX442" fmla="*/ 981477 w 3996225"/>
              <a:gd name="connsiteY442" fmla="*/ 732972 h 5169053"/>
              <a:gd name="connsiteX443" fmla="*/ 1051599 w 3996225"/>
              <a:gd name="connsiteY443" fmla="*/ 758483 h 5169053"/>
              <a:gd name="connsiteX444" fmla="*/ 1118514 w 3996225"/>
              <a:gd name="connsiteY444" fmla="*/ 752098 h 5169053"/>
              <a:gd name="connsiteX445" fmla="*/ 1185429 w 3996225"/>
              <a:gd name="connsiteY445" fmla="*/ 745713 h 5169053"/>
              <a:gd name="connsiteX446" fmla="*/ 1185429 w 3996225"/>
              <a:gd name="connsiteY446" fmla="*/ 739356 h 5169053"/>
              <a:gd name="connsiteX447" fmla="*/ 1153560 w 3996225"/>
              <a:gd name="connsiteY447" fmla="*/ 688361 h 5169053"/>
              <a:gd name="connsiteX448" fmla="*/ 1086617 w 3996225"/>
              <a:gd name="connsiteY448" fmla="*/ 627803 h 5169053"/>
              <a:gd name="connsiteX449" fmla="*/ 1019730 w 3996225"/>
              <a:gd name="connsiteY449" fmla="*/ 576808 h 5169053"/>
              <a:gd name="connsiteX450" fmla="*/ 987834 w 3996225"/>
              <a:gd name="connsiteY450" fmla="*/ 548146 h 5169053"/>
              <a:gd name="connsiteX451" fmla="*/ 1006961 w 3996225"/>
              <a:gd name="connsiteY451" fmla="*/ 535404 h 5169053"/>
              <a:gd name="connsiteX452" fmla="*/ 1038829 w 3996225"/>
              <a:gd name="connsiteY452" fmla="*/ 535404 h 5169053"/>
              <a:gd name="connsiteX453" fmla="*/ 1163124 w 3996225"/>
              <a:gd name="connsiteY453" fmla="*/ 586372 h 5169053"/>
              <a:gd name="connsiteX454" fmla="*/ 1274649 w 3996225"/>
              <a:gd name="connsiteY454" fmla="*/ 669235 h 5169053"/>
              <a:gd name="connsiteX455" fmla="*/ 1281033 w 3996225"/>
              <a:gd name="connsiteY455" fmla="*/ 669235 h 5169053"/>
              <a:gd name="connsiteX456" fmla="*/ 1182250 w 3996225"/>
              <a:gd name="connsiteY456" fmla="*/ 551325 h 5169053"/>
              <a:gd name="connsiteX457" fmla="*/ 1121692 w 3996225"/>
              <a:gd name="connsiteY457" fmla="*/ 407931 h 5169053"/>
              <a:gd name="connsiteX458" fmla="*/ 1140819 w 3996225"/>
              <a:gd name="connsiteY458" fmla="*/ 395162 h 5169053"/>
              <a:gd name="connsiteX459" fmla="*/ 1198170 w 3996225"/>
              <a:gd name="connsiteY459" fmla="*/ 449335 h 5169053"/>
              <a:gd name="connsiteX460" fmla="*/ 1300160 w 3996225"/>
              <a:gd name="connsiteY460" fmla="*/ 503536 h 5169053"/>
              <a:gd name="connsiteX461" fmla="*/ 1300160 w 3996225"/>
              <a:gd name="connsiteY461" fmla="*/ 497151 h 5169053"/>
              <a:gd name="connsiteX462" fmla="*/ 1287418 w 3996225"/>
              <a:gd name="connsiteY462" fmla="*/ 465283 h 5169053"/>
              <a:gd name="connsiteX463" fmla="*/ 1261907 w 3996225"/>
              <a:gd name="connsiteY463" fmla="*/ 420673 h 5169053"/>
              <a:gd name="connsiteX464" fmla="*/ 1236423 w 3996225"/>
              <a:gd name="connsiteY464" fmla="*/ 382420 h 5169053"/>
              <a:gd name="connsiteX465" fmla="*/ 1159917 w 3996225"/>
              <a:gd name="connsiteY465" fmla="*/ 274073 h 5169053"/>
              <a:gd name="connsiteX466" fmla="*/ 1191813 w 3996225"/>
              <a:gd name="connsiteY466" fmla="*/ 254947 h 5169053"/>
              <a:gd name="connsiteX467" fmla="*/ 1252344 w 3996225"/>
              <a:gd name="connsiteY467" fmla="*/ 264510 h 5169053"/>
              <a:gd name="connsiteX468" fmla="*/ 1312902 w 3996225"/>
              <a:gd name="connsiteY468" fmla="*/ 274073 h 5169053"/>
              <a:gd name="connsiteX469" fmla="*/ 1325644 w 3996225"/>
              <a:gd name="connsiteY469" fmla="*/ 274073 h 5169053"/>
              <a:gd name="connsiteX470" fmla="*/ 1309723 w 3996225"/>
              <a:gd name="connsiteY470" fmla="*/ 239026 h 5169053"/>
              <a:gd name="connsiteX471" fmla="*/ 1293775 w 3996225"/>
              <a:gd name="connsiteY471" fmla="*/ 203952 h 5169053"/>
              <a:gd name="connsiteX472" fmla="*/ 1293775 w 3996225"/>
              <a:gd name="connsiteY472" fmla="*/ 159342 h 5169053"/>
              <a:gd name="connsiteX473" fmla="*/ 1293775 w 3996225"/>
              <a:gd name="connsiteY473" fmla="*/ 127473 h 5169053"/>
              <a:gd name="connsiteX474" fmla="*/ 1306517 w 3996225"/>
              <a:gd name="connsiteY474" fmla="*/ 95605 h 5169053"/>
              <a:gd name="connsiteX475" fmla="*/ 1312902 w 3996225"/>
              <a:gd name="connsiteY475" fmla="*/ 95605 h 5169053"/>
              <a:gd name="connsiteX476" fmla="*/ 1325644 w 3996225"/>
              <a:gd name="connsiteY476" fmla="*/ 95605 h 5169053"/>
              <a:gd name="connsiteX477" fmla="*/ 1437169 w 3996225"/>
              <a:gd name="connsiteY477" fmla="*/ 200773 h 5169053"/>
              <a:gd name="connsiteX478" fmla="*/ 1574206 w 3996225"/>
              <a:gd name="connsiteY478" fmla="*/ 254947 h 5169053"/>
              <a:gd name="connsiteX479" fmla="*/ 1622022 w 3996225"/>
              <a:gd name="connsiteY479" fmla="*/ 216721 h 5169053"/>
              <a:gd name="connsiteX480" fmla="*/ 1637970 w 3996225"/>
              <a:gd name="connsiteY480" fmla="*/ 159342 h 5169053"/>
              <a:gd name="connsiteX481" fmla="*/ 1631585 w 3996225"/>
              <a:gd name="connsiteY481" fmla="*/ 152985 h 5169053"/>
              <a:gd name="connsiteX482" fmla="*/ 1574206 w 3996225"/>
              <a:gd name="connsiteY482" fmla="*/ 95605 h 5169053"/>
              <a:gd name="connsiteX483" fmla="*/ 1516854 w 3996225"/>
              <a:gd name="connsiteY483" fmla="*/ 44610 h 5169053"/>
              <a:gd name="connsiteX484" fmla="*/ 1497727 w 3996225"/>
              <a:gd name="connsiteY484" fmla="*/ 19127 h 5169053"/>
              <a:gd name="connsiteX485" fmla="*/ 1504112 w 3996225"/>
              <a:gd name="connsiteY485" fmla="*/ 0 h 516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</a:cxnLst>
            <a:rect l="l" t="t" r="r" b="b"/>
            <a:pathLst>
              <a:path w="3996225" h="5169053">
                <a:moveTo>
                  <a:pt x="2485645" y="3378042"/>
                </a:moveTo>
                <a:cubicBezTo>
                  <a:pt x="2443154" y="3399288"/>
                  <a:pt x="2397484" y="3419474"/>
                  <a:pt x="2348636" y="3438600"/>
                </a:cubicBezTo>
                <a:cubicBezTo>
                  <a:pt x="2299760" y="3457727"/>
                  <a:pt x="2251944" y="3473647"/>
                  <a:pt x="2205215" y="3486389"/>
                </a:cubicBezTo>
                <a:lnTo>
                  <a:pt x="2205215" y="3492774"/>
                </a:lnTo>
                <a:cubicBezTo>
                  <a:pt x="2205215" y="3539503"/>
                  <a:pt x="2224341" y="3583053"/>
                  <a:pt x="2262567" y="3623426"/>
                </a:cubicBezTo>
                <a:cubicBezTo>
                  <a:pt x="2300820" y="3663798"/>
                  <a:pt x="2319946" y="3707348"/>
                  <a:pt x="2319946" y="3754105"/>
                </a:cubicBezTo>
                <a:cubicBezTo>
                  <a:pt x="2319946" y="3779589"/>
                  <a:pt x="2309324" y="3802953"/>
                  <a:pt x="2288078" y="3824199"/>
                </a:cubicBezTo>
                <a:cubicBezTo>
                  <a:pt x="2288078" y="3828465"/>
                  <a:pt x="2283812" y="3838000"/>
                  <a:pt x="2275336" y="3852889"/>
                </a:cubicBezTo>
                <a:cubicBezTo>
                  <a:pt x="2266832" y="3867749"/>
                  <a:pt x="2258329" y="3882638"/>
                  <a:pt x="2249825" y="3897499"/>
                </a:cubicBezTo>
                <a:cubicBezTo>
                  <a:pt x="2241349" y="3912359"/>
                  <a:pt x="2231786" y="3926189"/>
                  <a:pt x="2221135" y="3938930"/>
                </a:cubicBezTo>
                <a:cubicBezTo>
                  <a:pt x="2210512" y="3951672"/>
                  <a:pt x="2205215" y="3958057"/>
                  <a:pt x="2205215" y="3958057"/>
                </a:cubicBezTo>
                <a:cubicBezTo>
                  <a:pt x="2196711" y="3970799"/>
                  <a:pt x="2182910" y="3995223"/>
                  <a:pt x="2163783" y="4031357"/>
                </a:cubicBezTo>
                <a:cubicBezTo>
                  <a:pt x="2144657" y="4067463"/>
                  <a:pt x="2124471" y="4105716"/>
                  <a:pt x="2103225" y="4146060"/>
                </a:cubicBezTo>
                <a:cubicBezTo>
                  <a:pt x="2082007" y="4186433"/>
                  <a:pt x="2061794" y="4224686"/>
                  <a:pt x="2042695" y="4260792"/>
                </a:cubicBezTo>
                <a:cubicBezTo>
                  <a:pt x="2023568" y="4296926"/>
                  <a:pt x="2011886" y="4321350"/>
                  <a:pt x="2007648" y="4334092"/>
                </a:cubicBezTo>
                <a:cubicBezTo>
                  <a:pt x="1960891" y="4414836"/>
                  <a:pt x="1937527" y="4510441"/>
                  <a:pt x="1937527" y="4620907"/>
                </a:cubicBezTo>
                <a:cubicBezTo>
                  <a:pt x="1929023" y="4629411"/>
                  <a:pt x="1920519" y="4636855"/>
                  <a:pt x="1912015" y="4643212"/>
                </a:cubicBezTo>
                <a:cubicBezTo>
                  <a:pt x="1903539" y="4649597"/>
                  <a:pt x="1899274" y="4657041"/>
                  <a:pt x="1899274" y="4665517"/>
                </a:cubicBezTo>
                <a:cubicBezTo>
                  <a:pt x="1899274" y="4682525"/>
                  <a:pt x="1903539" y="4693147"/>
                  <a:pt x="1912015" y="4697385"/>
                </a:cubicBezTo>
                <a:cubicBezTo>
                  <a:pt x="2018243" y="4608165"/>
                  <a:pt x="2098987" y="4507235"/>
                  <a:pt x="2154220" y="4394650"/>
                </a:cubicBezTo>
                <a:cubicBezTo>
                  <a:pt x="2209481" y="4282038"/>
                  <a:pt x="2266832" y="4164128"/>
                  <a:pt x="2326303" y="4040920"/>
                </a:cubicBezTo>
                <a:cubicBezTo>
                  <a:pt x="2347549" y="4006905"/>
                  <a:pt x="2367735" y="3980362"/>
                  <a:pt x="2386861" y="3961235"/>
                </a:cubicBezTo>
                <a:cubicBezTo>
                  <a:pt x="2405988" y="3942109"/>
                  <a:pt x="2413432" y="3909181"/>
                  <a:pt x="2409166" y="3862452"/>
                </a:cubicBezTo>
                <a:lnTo>
                  <a:pt x="2517513" y="3460905"/>
                </a:lnTo>
                <a:cubicBezTo>
                  <a:pt x="2517513" y="3452402"/>
                  <a:pt x="2515394" y="3436481"/>
                  <a:pt x="2511156" y="3413089"/>
                </a:cubicBezTo>
                <a:cubicBezTo>
                  <a:pt x="2506890" y="3389725"/>
                  <a:pt x="2500533" y="3378042"/>
                  <a:pt x="2492030" y="3378042"/>
                </a:cubicBezTo>
                <a:close/>
                <a:moveTo>
                  <a:pt x="2498414" y="3365301"/>
                </a:moveTo>
                <a:cubicBezTo>
                  <a:pt x="2494149" y="3365301"/>
                  <a:pt x="2492030" y="3367419"/>
                  <a:pt x="2492030" y="3371685"/>
                </a:cubicBezTo>
                <a:cubicBezTo>
                  <a:pt x="2492030" y="3375923"/>
                  <a:pt x="2494149" y="3378042"/>
                  <a:pt x="2498414" y="3378042"/>
                </a:cubicBezTo>
                <a:lnTo>
                  <a:pt x="2498414" y="3371685"/>
                </a:lnTo>
                <a:close/>
                <a:moveTo>
                  <a:pt x="1504112" y="0"/>
                </a:moveTo>
                <a:lnTo>
                  <a:pt x="1516854" y="0"/>
                </a:lnTo>
                <a:lnTo>
                  <a:pt x="1548722" y="0"/>
                </a:lnTo>
                <a:lnTo>
                  <a:pt x="1561464" y="0"/>
                </a:lnTo>
                <a:cubicBezTo>
                  <a:pt x="1616697" y="0"/>
                  <a:pt x="1666632" y="5325"/>
                  <a:pt x="1711270" y="15948"/>
                </a:cubicBezTo>
                <a:cubicBezTo>
                  <a:pt x="1755880" y="26571"/>
                  <a:pt x="1803669" y="42491"/>
                  <a:pt x="1854663" y="63737"/>
                </a:cubicBezTo>
                <a:lnTo>
                  <a:pt x="1861048" y="63737"/>
                </a:lnTo>
                <a:lnTo>
                  <a:pt x="1880147" y="63737"/>
                </a:lnTo>
                <a:lnTo>
                  <a:pt x="1931142" y="38253"/>
                </a:lnTo>
                <a:cubicBezTo>
                  <a:pt x="1986375" y="12742"/>
                  <a:pt x="2047992" y="0"/>
                  <a:pt x="2115995" y="0"/>
                </a:cubicBezTo>
                <a:lnTo>
                  <a:pt x="2135093" y="0"/>
                </a:lnTo>
                <a:cubicBezTo>
                  <a:pt x="2143597" y="0"/>
                  <a:pt x="2154220" y="0"/>
                  <a:pt x="2166962" y="0"/>
                </a:cubicBezTo>
                <a:cubicBezTo>
                  <a:pt x="2179731" y="0"/>
                  <a:pt x="2186088" y="4266"/>
                  <a:pt x="2186088" y="12742"/>
                </a:cubicBezTo>
                <a:cubicBezTo>
                  <a:pt x="2177584" y="21246"/>
                  <a:pt x="2168049" y="30809"/>
                  <a:pt x="2157398" y="41432"/>
                </a:cubicBezTo>
                <a:cubicBezTo>
                  <a:pt x="2146804" y="52054"/>
                  <a:pt x="2141478" y="63737"/>
                  <a:pt x="2141478" y="76478"/>
                </a:cubicBezTo>
                <a:lnTo>
                  <a:pt x="2205215" y="76478"/>
                </a:lnTo>
                <a:lnTo>
                  <a:pt x="2256210" y="76478"/>
                </a:lnTo>
                <a:lnTo>
                  <a:pt x="2262567" y="76478"/>
                </a:lnTo>
                <a:lnTo>
                  <a:pt x="2307177" y="76478"/>
                </a:lnTo>
                <a:lnTo>
                  <a:pt x="2313562" y="76478"/>
                </a:lnTo>
                <a:cubicBezTo>
                  <a:pt x="2330569" y="76478"/>
                  <a:pt x="2362437" y="83923"/>
                  <a:pt x="2409166" y="98784"/>
                </a:cubicBezTo>
                <a:cubicBezTo>
                  <a:pt x="2455923" y="113672"/>
                  <a:pt x="2479288" y="131739"/>
                  <a:pt x="2479288" y="152985"/>
                </a:cubicBezTo>
                <a:cubicBezTo>
                  <a:pt x="2479288" y="165726"/>
                  <a:pt x="2460161" y="178468"/>
                  <a:pt x="2421936" y="191210"/>
                </a:cubicBezTo>
                <a:cubicBezTo>
                  <a:pt x="2383683" y="203952"/>
                  <a:pt x="2364556" y="223078"/>
                  <a:pt x="2364556" y="248590"/>
                </a:cubicBezTo>
                <a:lnTo>
                  <a:pt x="2364556" y="254947"/>
                </a:lnTo>
                <a:cubicBezTo>
                  <a:pt x="2377298" y="254947"/>
                  <a:pt x="2394306" y="258125"/>
                  <a:pt x="2415523" y="264510"/>
                </a:cubicBezTo>
                <a:cubicBezTo>
                  <a:pt x="2436797" y="270895"/>
                  <a:pt x="2447420" y="278311"/>
                  <a:pt x="2447420" y="286815"/>
                </a:cubicBezTo>
                <a:lnTo>
                  <a:pt x="2447420" y="293200"/>
                </a:lnTo>
                <a:cubicBezTo>
                  <a:pt x="2447420" y="297438"/>
                  <a:pt x="2444213" y="301703"/>
                  <a:pt x="2437856" y="305942"/>
                </a:cubicBezTo>
                <a:cubicBezTo>
                  <a:pt x="2431471" y="310180"/>
                  <a:pt x="2428293" y="314445"/>
                  <a:pt x="2428293" y="318683"/>
                </a:cubicBezTo>
                <a:cubicBezTo>
                  <a:pt x="2436797" y="322949"/>
                  <a:pt x="2450598" y="327187"/>
                  <a:pt x="2469725" y="331425"/>
                </a:cubicBezTo>
                <a:cubicBezTo>
                  <a:pt x="2488823" y="335691"/>
                  <a:pt x="2502652" y="337810"/>
                  <a:pt x="2511156" y="337810"/>
                </a:cubicBezTo>
                <a:cubicBezTo>
                  <a:pt x="2532402" y="346314"/>
                  <a:pt x="2555766" y="359055"/>
                  <a:pt x="2581278" y="376063"/>
                </a:cubicBezTo>
                <a:cubicBezTo>
                  <a:pt x="2606761" y="393043"/>
                  <a:pt x="2619503" y="412169"/>
                  <a:pt x="2619503" y="433415"/>
                </a:cubicBezTo>
                <a:lnTo>
                  <a:pt x="2619503" y="439799"/>
                </a:lnTo>
                <a:lnTo>
                  <a:pt x="2511156" y="439799"/>
                </a:lnTo>
                <a:cubicBezTo>
                  <a:pt x="2502652" y="444038"/>
                  <a:pt x="2493089" y="448276"/>
                  <a:pt x="2482466" y="452541"/>
                </a:cubicBezTo>
                <a:cubicBezTo>
                  <a:pt x="2471844" y="456779"/>
                  <a:pt x="2464427" y="463164"/>
                  <a:pt x="2460161" y="471668"/>
                </a:cubicBezTo>
                <a:lnTo>
                  <a:pt x="2466518" y="484410"/>
                </a:lnTo>
                <a:lnTo>
                  <a:pt x="2504771" y="535404"/>
                </a:lnTo>
                <a:cubicBezTo>
                  <a:pt x="2509037" y="539643"/>
                  <a:pt x="2514335" y="547087"/>
                  <a:pt x="2520719" y="557709"/>
                </a:cubicBezTo>
                <a:cubicBezTo>
                  <a:pt x="2527076" y="568332"/>
                  <a:pt x="2534521" y="575749"/>
                  <a:pt x="2543025" y="580015"/>
                </a:cubicBezTo>
                <a:lnTo>
                  <a:pt x="2855323" y="1077166"/>
                </a:lnTo>
                <a:cubicBezTo>
                  <a:pt x="2876568" y="1115391"/>
                  <a:pt x="2897814" y="1160001"/>
                  <a:pt x="2919059" y="1210996"/>
                </a:cubicBezTo>
                <a:cubicBezTo>
                  <a:pt x="2940305" y="1261991"/>
                  <a:pt x="2950928" y="1310867"/>
                  <a:pt x="2950928" y="1357596"/>
                </a:cubicBezTo>
                <a:cubicBezTo>
                  <a:pt x="2950928" y="1404325"/>
                  <a:pt x="2939245" y="1444697"/>
                  <a:pt x="2915881" y="1478684"/>
                </a:cubicBezTo>
                <a:cubicBezTo>
                  <a:pt x="2892516" y="1512700"/>
                  <a:pt x="2868065" y="1546687"/>
                  <a:pt x="2842581" y="1580674"/>
                </a:cubicBezTo>
                <a:cubicBezTo>
                  <a:pt x="2834077" y="1589178"/>
                  <a:pt x="2827720" y="1595535"/>
                  <a:pt x="2823455" y="1599801"/>
                </a:cubicBezTo>
                <a:cubicBezTo>
                  <a:pt x="2819217" y="1604039"/>
                  <a:pt x="2812832" y="1606158"/>
                  <a:pt x="2804328" y="1606158"/>
                </a:cubicBezTo>
                <a:cubicBezTo>
                  <a:pt x="2787348" y="1614661"/>
                  <a:pt x="2770341" y="1618927"/>
                  <a:pt x="2753361" y="1618927"/>
                </a:cubicBezTo>
                <a:cubicBezTo>
                  <a:pt x="2736353" y="1618927"/>
                  <a:pt x="2721465" y="1623165"/>
                  <a:pt x="2708723" y="1631669"/>
                </a:cubicBezTo>
                <a:cubicBezTo>
                  <a:pt x="2700219" y="1631669"/>
                  <a:pt x="2692803" y="1633788"/>
                  <a:pt x="2686418" y="1638026"/>
                </a:cubicBezTo>
                <a:cubicBezTo>
                  <a:pt x="2680061" y="1642292"/>
                  <a:pt x="2674736" y="1644411"/>
                  <a:pt x="2670498" y="1644411"/>
                </a:cubicBezTo>
                <a:lnTo>
                  <a:pt x="2645014" y="1644411"/>
                </a:lnTo>
                <a:cubicBezTo>
                  <a:pt x="2628007" y="1644411"/>
                  <a:pt x="2612059" y="1643351"/>
                  <a:pt x="2597198" y="1641232"/>
                </a:cubicBezTo>
                <a:cubicBezTo>
                  <a:pt x="2582337" y="1639085"/>
                  <a:pt x="2566389" y="1631669"/>
                  <a:pt x="2549381" y="1618927"/>
                </a:cubicBezTo>
                <a:cubicBezTo>
                  <a:pt x="2502652" y="1580674"/>
                  <a:pt x="2479288" y="1544568"/>
                  <a:pt x="2479288" y="1510553"/>
                </a:cubicBezTo>
                <a:cubicBezTo>
                  <a:pt x="2479288" y="1476565"/>
                  <a:pt x="2468665" y="1442578"/>
                  <a:pt x="2447420" y="1408591"/>
                </a:cubicBezTo>
                <a:cubicBezTo>
                  <a:pt x="2434678" y="1383079"/>
                  <a:pt x="2404928" y="1361834"/>
                  <a:pt x="2358172" y="1344854"/>
                </a:cubicBezTo>
                <a:cubicBezTo>
                  <a:pt x="2349668" y="1340588"/>
                  <a:pt x="2339073" y="1338469"/>
                  <a:pt x="2326303" y="1338469"/>
                </a:cubicBezTo>
                <a:cubicBezTo>
                  <a:pt x="2317827" y="1338469"/>
                  <a:pt x="2309324" y="1336350"/>
                  <a:pt x="2300820" y="1332112"/>
                </a:cubicBezTo>
                <a:cubicBezTo>
                  <a:pt x="2279574" y="1323609"/>
                  <a:pt x="2259388" y="1318283"/>
                  <a:pt x="2240262" y="1316164"/>
                </a:cubicBezTo>
                <a:cubicBezTo>
                  <a:pt x="2221135" y="1314045"/>
                  <a:pt x="2203096" y="1304482"/>
                  <a:pt x="2186088" y="1287475"/>
                </a:cubicBezTo>
                <a:cubicBezTo>
                  <a:pt x="2169081" y="1295978"/>
                  <a:pt x="2152101" y="1300244"/>
                  <a:pt x="2135093" y="1300244"/>
                </a:cubicBezTo>
                <a:lnTo>
                  <a:pt x="2135093" y="1319343"/>
                </a:lnTo>
                <a:cubicBezTo>
                  <a:pt x="2135093" y="1344854"/>
                  <a:pt x="2136181" y="1370338"/>
                  <a:pt x="2138300" y="1395849"/>
                </a:cubicBezTo>
                <a:cubicBezTo>
                  <a:pt x="2140391" y="1421333"/>
                  <a:pt x="2141478" y="1448963"/>
                  <a:pt x="2141478" y="1478684"/>
                </a:cubicBezTo>
                <a:cubicBezTo>
                  <a:pt x="2141478" y="1529679"/>
                  <a:pt x="2137240" y="1580674"/>
                  <a:pt x="2128736" y="1631669"/>
                </a:cubicBezTo>
                <a:cubicBezTo>
                  <a:pt x="2120233" y="1682664"/>
                  <a:pt x="2109610" y="1733631"/>
                  <a:pt x="2096868" y="1784626"/>
                </a:cubicBezTo>
                <a:cubicBezTo>
                  <a:pt x="2092602" y="1805871"/>
                  <a:pt x="2085186" y="1824998"/>
                  <a:pt x="2074535" y="1842006"/>
                </a:cubicBezTo>
                <a:cubicBezTo>
                  <a:pt x="2063940" y="1858985"/>
                  <a:pt x="2058615" y="1878112"/>
                  <a:pt x="2058615" y="1899357"/>
                </a:cubicBezTo>
                <a:lnTo>
                  <a:pt x="2058615" y="1912099"/>
                </a:lnTo>
                <a:cubicBezTo>
                  <a:pt x="2092602" y="1886616"/>
                  <a:pt x="2126590" y="1867489"/>
                  <a:pt x="2160605" y="1854747"/>
                </a:cubicBezTo>
                <a:cubicBezTo>
                  <a:pt x="2258329" y="1812256"/>
                  <a:pt x="2362437" y="1791011"/>
                  <a:pt x="2472903" y="1791011"/>
                </a:cubicBezTo>
                <a:cubicBezTo>
                  <a:pt x="2574893" y="1791011"/>
                  <a:pt x="2658816" y="1805871"/>
                  <a:pt x="2724671" y="1835621"/>
                </a:cubicBezTo>
                <a:cubicBezTo>
                  <a:pt x="2790527" y="1865370"/>
                  <a:pt x="2865946" y="1907861"/>
                  <a:pt x="2950928" y="1963094"/>
                </a:cubicBezTo>
                <a:cubicBezTo>
                  <a:pt x="2955166" y="1963094"/>
                  <a:pt x="2958372" y="1964154"/>
                  <a:pt x="2960491" y="1966272"/>
                </a:cubicBezTo>
                <a:cubicBezTo>
                  <a:pt x="2962610" y="1968391"/>
                  <a:pt x="2965788" y="1969479"/>
                  <a:pt x="2970054" y="1969479"/>
                </a:cubicBezTo>
                <a:lnTo>
                  <a:pt x="2976411" y="1969479"/>
                </a:lnTo>
                <a:cubicBezTo>
                  <a:pt x="2989181" y="1969479"/>
                  <a:pt x="2999804" y="1963094"/>
                  <a:pt x="3008307" y="1950352"/>
                </a:cubicBezTo>
                <a:cubicBezTo>
                  <a:pt x="3016783" y="1937611"/>
                  <a:pt x="3021049" y="1924841"/>
                  <a:pt x="3021049" y="1912099"/>
                </a:cubicBezTo>
                <a:lnTo>
                  <a:pt x="3040148" y="1791011"/>
                </a:lnTo>
                <a:cubicBezTo>
                  <a:pt x="3048652" y="1769765"/>
                  <a:pt x="3056096" y="1749579"/>
                  <a:pt x="3062453" y="1730452"/>
                </a:cubicBezTo>
                <a:cubicBezTo>
                  <a:pt x="3068838" y="1711326"/>
                  <a:pt x="3080520" y="1693287"/>
                  <a:pt x="3097528" y="1676279"/>
                </a:cubicBezTo>
                <a:cubicBezTo>
                  <a:pt x="3106031" y="1655034"/>
                  <a:pt x="3116654" y="1644411"/>
                  <a:pt x="3129396" y="1644411"/>
                </a:cubicBezTo>
                <a:lnTo>
                  <a:pt x="3142138" y="1644411"/>
                </a:lnTo>
                <a:cubicBezTo>
                  <a:pt x="3142138" y="1657153"/>
                  <a:pt x="3141078" y="1668835"/>
                  <a:pt x="3138959" y="1679458"/>
                </a:cubicBezTo>
                <a:cubicBezTo>
                  <a:pt x="3136840" y="1690080"/>
                  <a:pt x="3135753" y="1706028"/>
                  <a:pt x="3135753" y="1727274"/>
                </a:cubicBezTo>
                <a:cubicBezTo>
                  <a:pt x="3135753" y="1740016"/>
                  <a:pt x="3137900" y="1746401"/>
                  <a:pt x="3142138" y="1746401"/>
                </a:cubicBezTo>
                <a:lnTo>
                  <a:pt x="3148522" y="1746401"/>
                </a:lnTo>
                <a:cubicBezTo>
                  <a:pt x="3152760" y="1746401"/>
                  <a:pt x="3154879" y="1744254"/>
                  <a:pt x="3154879" y="1740016"/>
                </a:cubicBezTo>
                <a:cubicBezTo>
                  <a:pt x="3154879" y="1735778"/>
                  <a:pt x="3156998" y="1733631"/>
                  <a:pt x="3161264" y="1733631"/>
                </a:cubicBezTo>
                <a:cubicBezTo>
                  <a:pt x="3182510" y="1708147"/>
                  <a:pt x="3207993" y="1673101"/>
                  <a:pt x="3237743" y="1628463"/>
                </a:cubicBezTo>
                <a:cubicBezTo>
                  <a:pt x="3267492" y="1583853"/>
                  <a:pt x="3303598" y="1561548"/>
                  <a:pt x="3346089" y="1561548"/>
                </a:cubicBezTo>
                <a:lnTo>
                  <a:pt x="3352474" y="1561548"/>
                </a:lnTo>
                <a:cubicBezTo>
                  <a:pt x="3356712" y="1561548"/>
                  <a:pt x="3359918" y="1564726"/>
                  <a:pt x="3362037" y="1571111"/>
                </a:cubicBezTo>
                <a:cubicBezTo>
                  <a:pt x="3364156" y="1577496"/>
                  <a:pt x="3365216" y="1580674"/>
                  <a:pt x="3365216" y="1580674"/>
                </a:cubicBezTo>
                <a:cubicBezTo>
                  <a:pt x="3365216" y="1580674"/>
                  <a:pt x="3370541" y="1577496"/>
                  <a:pt x="3381164" y="1571111"/>
                </a:cubicBezTo>
                <a:cubicBezTo>
                  <a:pt x="3391787" y="1564726"/>
                  <a:pt x="3399203" y="1561548"/>
                  <a:pt x="3403441" y="1561548"/>
                </a:cubicBezTo>
                <a:lnTo>
                  <a:pt x="3467206" y="1542421"/>
                </a:lnTo>
                <a:cubicBezTo>
                  <a:pt x="3479947" y="1533945"/>
                  <a:pt x="3485245" y="1528620"/>
                  <a:pt x="3483126" y="1526501"/>
                </a:cubicBezTo>
                <a:cubicBezTo>
                  <a:pt x="3481007" y="1524382"/>
                  <a:pt x="3482066" y="1516938"/>
                  <a:pt x="3486332" y="1504196"/>
                </a:cubicBezTo>
                <a:cubicBezTo>
                  <a:pt x="3490570" y="1504196"/>
                  <a:pt x="3496927" y="1495692"/>
                  <a:pt x="3505431" y="1478684"/>
                </a:cubicBezTo>
                <a:cubicBezTo>
                  <a:pt x="3513935" y="1461705"/>
                  <a:pt x="3518173" y="1448963"/>
                  <a:pt x="3518173" y="1440459"/>
                </a:cubicBezTo>
                <a:cubicBezTo>
                  <a:pt x="3518173" y="1440459"/>
                  <a:pt x="3519232" y="1439400"/>
                  <a:pt x="3521379" y="1437253"/>
                </a:cubicBezTo>
                <a:cubicBezTo>
                  <a:pt x="3523498" y="1435134"/>
                  <a:pt x="3524557" y="1431955"/>
                  <a:pt x="3524557" y="1427717"/>
                </a:cubicBezTo>
                <a:cubicBezTo>
                  <a:pt x="3524557" y="1397968"/>
                  <a:pt x="3521379" y="1369278"/>
                  <a:pt x="3514994" y="1341648"/>
                </a:cubicBezTo>
                <a:cubicBezTo>
                  <a:pt x="3508637" y="1314045"/>
                  <a:pt x="3505431" y="1285356"/>
                  <a:pt x="3505431" y="1255606"/>
                </a:cubicBezTo>
                <a:lnTo>
                  <a:pt x="3505431" y="1230123"/>
                </a:lnTo>
                <a:cubicBezTo>
                  <a:pt x="3513935" y="1234361"/>
                  <a:pt x="3522438" y="1239686"/>
                  <a:pt x="3530942" y="1246043"/>
                </a:cubicBezTo>
                <a:cubicBezTo>
                  <a:pt x="3539446" y="1252428"/>
                  <a:pt x="3547922" y="1259872"/>
                  <a:pt x="3556426" y="1268376"/>
                </a:cubicBezTo>
                <a:lnTo>
                  <a:pt x="3556426" y="1261991"/>
                </a:lnTo>
                <a:lnTo>
                  <a:pt x="3556426" y="1236508"/>
                </a:lnTo>
                <a:cubicBezTo>
                  <a:pt x="3556426" y="1194017"/>
                  <a:pt x="3552188" y="1154704"/>
                  <a:pt x="3543684" y="1118570"/>
                </a:cubicBezTo>
                <a:cubicBezTo>
                  <a:pt x="3535180" y="1082464"/>
                  <a:pt x="3530942" y="1045298"/>
                  <a:pt x="3530942" y="1007045"/>
                </a:cubicBezTo>
                <a:lnTo>
                  <a:pt x="3530942" y="994303"/>
                </a:lnTo>
                <a:lnTo>
                  <a:pt x="3530942" y="968792"/>
                </a:lnTo>
                <a:cubicBezTo>
                  <a:pt x="3539446" y="981561"/>
                  <a:pt x="3547922" y="988977"/>
                  <a:pt x="3556426" y="991097"/>
                </a:cubicBezTo>
                <a:cubicBezTo>
                  <a:pt x="3564929" y="993243"/>
                  <a:pt x="3573433" y="998541"/>
                  <a:pt x="3581937" y="1007045"/>
                </a:cubicBezTo>
                <a:cubicBezTo>
                  <a:pt x="3603183" y="934804"/>
                  <a:pt x="3640348" y="876393"/>
                  <a:pt x="3693462" y="831755"/>
                </a:cubicBezTo>
                <a:cubicBezTo>
                  <a:pt x="3746576" y="787145"/>
                  <a:pt x="3809253" y="764840"/>
                  <a:pt x="3881494" y="764840"/>
                </a:cubicBezTo>
                <a:lnTo>
                  <a:pt x="3881494" y="790351"/>
                </a:lnTo>
                <a:cubicBezTo>
                  <a:pt x="3826233" y="820073"/>
                  <a:pt x="3793333" y="860445"/>
                  <a:pt x="3782682" y="911440"/>
                </a:cubicBezTo>
                <a:cubicBezTo>
                  <a:pt x="3772060" y="962434"/>
                  <a:pt x="3766762" y="1015548"/>
                  <a:pt x="3766762" y="1070781"/>
                </a:cubicBezTo>
                <a:cubicBezTo>
                  <a:pt x="3779504" y="1070781"/>
                  <a:pt x="3788008" y="1058040"/>
                  <a:pt x="3792274" y="1032528"/>
                </a:cubicBezTo>
                <a:cubicBezTo>
                  <a:pt x="3796511" y="1007045"/>
                  <a:pt x="3809253" y="994303"/>
                  <a:pt x="3830499" y="994303"/>
                </a:cubicBezTo>
                <a:cubicBezTo>
                  <a:pt x="3847506" y="994303"/>
                  <a:pt x="3855982" y="1007045"/>
                  <a:pt x="3855982" y="1032528"/>
                </a:cubicBezTo>
                <a:cubicBezTo>
                  <a:pt x="3855982" y="1058040"/>
                  <a:pt x="3855982" y="1075019"/>
                  <a:pt x="3855982" y="1083523"/>
                </a:cubicBezTo>
                <a:cubicBezTo>
                  <a:pt x="3855982" y="1109034"/>
                  <a:pt x="3851744" y="1132399"/>
                  <a:pt x="3843240" y="1153644"/>
                </a:cubicBezTo>
                <a:cubicBezTo>
                  <a:pt x="3834737" y="1174890"/>
                  <a:pt x="3821995" y="1198255"/>
                  <a:pt x="3805015" y="1223738"/>
                </a:cubicBezTo>
                <a:lnTo>
                  <a:pt x="3805015" y="1230123"/>
                </a:lnTo>
                <a:lnTo>
                  <a:pt x="3817729" y="1230123"/>
                </a:lnTo>
                <a:cubicBezTo>
                  <a:pt x="3839003" y="1230123"/>
                  <a:pt x="3859161" y="1216322"/>
                  <a:pt x="3878287" y="1188691"/>
                </a:cubicBezTo>
                <a:cubicBezTo>
                  <a:pt x="3897414" y="1161061"/>
                  <a:pt x="3911215" y="1143022"/>
                  <a:pt x="3919719" y="1134518"/>
                </a:cubicBezTo>
                <a:lnTo>
                  <a:pt x="3932461" y="1134518"/>
                </a:lnTo>
                <a:cubicBezTo>
                  <a:pt x="3940964" y="1134518"/>
                  <a:pt x="3947349" y="1138756"/>
                  <a:pt x="3951587" y="1147260"/>
                </a:cubicBezTo>
                <a:lnTo>
                  <a:pt x="3951587" y="1153644"/>
                </a:lnTo>
                <a:lnTo>
                  <a:pt x="3951587" y="1172771"/>
                </a:lnTo>
                <a:cubicBezTo>
                  <a:pt x="3951587" y="1215262"/>
                  <a:pt x="3939905" y="1252428"/>
                  <a:pt x="3916540" y="1284296"/>
                </a:cubicBezTo>
                <a:cubicBezTo>
                  <a:pt x="3893176" y="1316164"/>
                  <a:pt x="3868724" y="1346973"/>
                  <a:pt x="3843240" y="1376722"/>
                </a:cubicBezTo>
                <a:cubicBezTo>
                  <a:pt x="3834737" y="1380960"/>
                  <a:pt x="3826233" y="1383079"/>
                  <a:pt x="3817729" y="1383079"/>
                </a:cubicBezTo>
                <a:lnTo>
                  <a:pt x="3805015" y="1383079"/>
                </a:lnTo>
                <a:cubicBezTo>
                  <a:pt x="3805015" y="1383079"/>
                  <a:pt x="3799690" y="1382020"/>
                  <a:pt x="3789067" y="1379901"/>
                </a:cubicBezTo>
                <a:cubicBezTo>
                  <a:pt x="3778444" y="1377782"/>
                  <a:pt x="3771000" y="1376722"/>
                  <a:pt x="3766762" y="1376722"/>
                </a:cubicBezTo>
                <a:lnTo>
                  <a:pt x="3766762" y="1395849"/>
                </a:lnTo>
                <a:lnTo>
                  <a:pt x="3805015" y="1657153"/>
                </a:lnTo>
                <a:cubicBezTo>
                  <a:pt x="3813491" y="1661418"/>
                  <a:pt x="3817729" y="1661418"/>
                  <a:pt x="3817729" y="1657153"/>
                </a:cubicBezTo>
                <a:cubicBezTo>
                  <a:pt x="3817729" y="1652915"/>
                  <a:pt x="3821995" y="1648649"/>
                  <a:pt x="3830499" y="1644411"/>
                </a:cubicBezTo>
                <a:cubicBezTo>
                  <a:pt x="3839003" y="1631669"/>
                  <a:pt x="3850685" y="1608305"/>
                  <a:pt x="3865546" y="1574289"/>
                </a:cubicBezTo>
                <a:cubicBezTo>
                  <a:pt x="3880434" y="1540302"/>
                  <a:pt x="3895295" y="1505255"/>
                  <a:pt x="3910183" y="1469121"/>
                </a:cubicBezTo>
                <a:cubicBezTo>
                  <a:pt x="3925016" y="1433015"/>
                  <a:pt x="3937786" y="1401146"/>
                  <a:pt x="3948409" y="1373516"/>
                </a:cubicBezTo>
                <a:cubicBezTo>
                  <a:pt x="3959031" y="1345914"/>
                  <a:pt x="3964329" y="1332112"/>
                  <a:pt x="3964329" y="1332112"/>
                </a:cubicBezTo>
                <a:cubicBezTo>
                  <a:pt x="3972833" y="1332112"/>
                  <a:pt x="3980277" y="1341648"/>
                  <a:pt x="3986662" y="1360774"/>
                </a:cubicBezTo>
                <a:cubicBezTo>
                  <a:pt x="3993019" y="1379901"/>
                  <a:pt x="3996225" y="1393702"/>
                  <a:pt x="3996225" y="1402206"/>
                </a:cubicBezTo>
                <a:lnTo>
                  <a:pt x="3996225" y="1408591"/>
                </a:lnTo>
                <a:lnTo>
                  <a:pt x="3996225" y="1440459"/>
                </a:lnTo>
                <a:lnTo>
                  <a:pt x="3996225" y="1453201"/>
                </a:lnTo>
                <a:cubicBezTo>
                  <a:pt x="3996225" y="1538183"/>
                  <a:pt x="3980277" y="1615721"/>
                  <a:pt x="3948409" y="1685842"/>
                </a:cubicBezTo>
                <a:cubicBezTo>
                  <a:pt x="3916540" y="1755936"/>
                  <a:pt x="3864486" y="1814375"/>
                  <a:pt x="3792274" y="1861104"/>
                </a:cubicBezTo>
                <a:lnTo>
                  <a:pt x="3817729" y="1861104"/>
                </a:lnTo>
                <a:cubicBezTo>
                  <a:pt x="3843240" y="1861104"/>
                  <a:pt x="3863427" y="1855807"/>
                  <a:pt x="3878287" y="1845184"/>
                </a:cubicBezTo>
                <a:cubicBezTo>
                  <a:pt x="3893176" y="1834561"/>
                  <a:pt x="3911215" y="1829236"/>
                  <a:pt x="3932461" y="1829236"/>
                </a:cubicBezTo>
                <a:lnTo>
                  <a:pt x="3932461" y="1848362"/>
                </a:lnTo>
                <a:cubicBezTo>
                  <a:pt x="3932461" y="1848362"/>
                  <a:pt x="3915481" y="1861104"/>
                  <a:pt x="3881494" y="1886616"/>
                </a:cubicBezTo>
                <a:cubicBezTo>
                  <a:pt x="3847506" y="1912099"/>
                  <a:pt x="3821995" y="1933345"/>
                  <a:pt x="3805015" y="1950352"/>
                </a:cubicBezTo>
                <a:cubicBezTo>
                  <a:pt x="3796511" y="1954590"/>
                  <a:pt x="3778444" y="1965213"/>
                  <a:pt x="3750842" y="1982221"/>
                </a:cubicBezTo>
                <a:cubicBezTo>
                  <a:pt x="3723212" y="1999200"/>
                  <a:pt x="3703026" y="2011970"/>
                  <a:pt x="3690284" y="2020446"/>
                </a:cubicBezTo>
                <a:cubicBezTo>
                  <a:pt x="3673276" y="2028950"/>
                  <a:pt x="3640348" y="2040632"/>
                  <a:pt x="3591472" y="2055521"/>
                </a:cubicBezTo>
                <a:cubicBezTo>
                  <a:pt x="3542624" y="2070381"/>
                  <a:pt x="3518173" y="2084183"/>
                  <a:pt x="3518173" y="2096952"/>
                </a:cubicBezTo>
                <a:cubicBezTo>
                  <a:pt x="3518173" y="2105428"/>
                  <a:pt x="3525617" y="2110753"/>
                  <a:pt x="3540505" y="2112872"/>
                </a:cubicBezTo>
                <a:cubicBezTo>
                  <a:pt x="3555366" y="2114991"/>
                  <a:pt x="3567048" y="2116051"/>
                  <a:pt x="3575552" y="2116051"/>
                </a:cubicBezTo>
                <a:lnTo>
                  <a:pt x="3588294" y="2116051"/>
                </a:lnTo>
                <a:cubicBezTo>
                  <a:pt x="3626519" y="2094805"/>
                  <a:pt x="3665832" y="2076766"/>
                  <a:pt x="3706204" y="2061877"/>
                </a:cubicBezTo>
                <a:cubicBezTo>
                  <a:pt x="3746576" y="2047017"/>
                  <a:pt x="3790127" y="2039572"/>
                  <a:pt x="3836884" y="2039572"/>
                </a:cubicBezTo>
                <a:cubicBezTo>
                  <a:pt x="3845359" y="2039572"/>
                  <a:pt x="3864486" y="2040632"/>
                  <a:pt x="3894235" y="2042751"/>
                </a:cubicBezTo>
                <a:cubicBezTo>
                  <a:pt x="3923985" y="2044898"/>
                  <a:pt x="3938845" y="2052314"/>
                  <a:pt x="3938845" y="2065084"/>
                </a:cubicBezTo>
                <a:cubicBezTo>
                  <a:pt x="3938845" y="2073560"/>
                  <a:pt x="3930342" y="2079945"/>
                  <a:pt x="3913362" y="2084183"/>
                </a:cubicBezTo>
                <a:cubicBezTo>
                  <a:pt x="3896354" y="2088448"/>
                  <a:pt x="3876168" y="2093746"/>
                  <a:pt x="3852804" y="2100131"/>
                </a:cubicBezTo>
                <a:cubicBezTo>
                  <a:pt x="3829439" y="2106488"/>
                  <a:pt x="3809253" y="2114991"/>
                  <a:pt x="3792274" y="2125614"/>
                </a:cubicBezTo>
                <a:cubicBezTo>
                  <a:pt x="3775266" y="2136237"/>
                  <a:pt x="3766762" y="2147919"/>
                  <a:pt x="3766762" y="2160689"/>
                </a:cubicBezTo>
                <a:cubicBezTo>
                  <a:pt x="3771000" y="2164927"/>
                  <a:pt x="3778444" y="2170224"/>
                  <a:pt x="3789067" y="2176609"/>
                </a:cubicBezTo>
                <a:cubicBezTo>
                  <a:pt x="3799690" y="2182994"/>
                  <a:pt x="3809253" y="2188291"/>
                  <a:pt x="3817729" y="2192557"/>
                </a:cubicBezTo>
                <a:lnTo>
                  <a:pt x="3817729" y="2198914"/>
                </a:lnTo>
                <a:cubicBezTo>
                  <a:pt x="3817729" y="2228664"/>
                  <a:pt x="3799690" y="2247790"/>
                  <a:pt x="3763584" y="2256294"/>
                </a:cubicBezTo>
                <a:cubicBezTo>
                  <a:pt x="3727450" y="2264770"/>
                  <a:pt x="3698788" y="2269036"/>
                  <a:pt x="3677542" y="2269036"/>
                </a:cubicBezTo>
                <a:cubicBezTo>
                  <a:pt x="3626519" y="2269036"/>
                  <a:pt x="3576612" y="2249909"/>
                  <a:pt x="3527736" y="2211656"/>
                </a:cubicBezTo>
                <a:cubicBezTo>
                  <a:pt x="3478888" y="2173431"/>
                  <a:pt x="3435337" y="2154304"/>
                  <a:pt x="3397084" y="2154304"/>
                </a:cubicBezTo>
                <a:cubicBezTo>
                  <a:pt x="3388608" y="2154304"/>
                  <a:pt x="3384342" y="2156423"/>
                  <a:pt x="3384342" y="2160689"/>
                </a:cubicBezTo>
                <a:cubicBezTo>
                  <a:pt x="3384342" y="2164927"/>
                  <a:pt x="3384342" y="2167046"/>
                  <a:pt x="3384342" y="2167046"/>
                </a:cubicBezTo>
                <a:cubicBezTo>
                  <a:pt x="3384342" y="2209537"/>
                  <a:pt x="3405588" y="2235049"/>
                  <a:pt x="3448079" y="2243524"/>
                </a:cubicBezTo>
                <a:cubicBezTo>
                  <a:pt x="3456583" y="2247790"/>
                  <a:pt x="3470384" y="2254147"/>
                  <a:pt x="3489511" y="2262651"/>
                </a:cubicBezTo>
                <a:cubicBezTo>
                  <a:pt x="3508637" y="2271155"/>
                  <a:pt x="3522438" y="2277540"/>
                  <a:pt x="3530942" y="2281778"/>
                </a:cubicBezTo>
                <a:cubicBezTo>
                  <a:pt x="3539446" y="2281778"/>
                  <a:pt x="3543684" y="2283897"/>
                  <a:pt x="3543684" y="2288162"/>
                </a:cubicBezTo>
                <a:lnTo>
                  <a:pt x="3543684" y="2294519"/>
                </a:lnTo>
                <a:cubicBezTo>
                  <a:pt x="3543684" y="2315765"/>
                  <a:pt x="3534121" y="2327447"/>
                  <a:pt x="3514994" y="2329566"/>
                </a:cubicBezTo>
                <a:cubicBezTo>
                  <a:pt x="3495895" y="2331713"/>
                  <a:pt x="3482066" y="2332772"/>
                  <a:pt x="3473563" y="2332772"/>
                </a:cubicBezTo>
                <a:cubicBezTo>
                  <a:pt x="3414092" y="2332772"/>
                  <a:pt x="3365216" y="2312586"/>
                  <a:pt x="3326991" y="2272214"/>
                </a:cubicBezTo>
                <a:cubicBezTo>
                  <a:pt x="3288737" y="2231842"/>
                  <a:pt x="3256869" y="2188291"/>
                  <a:pt x="3231386" y="2141562"/>
                </a:cubicBezTo>
                <a:cubicBezTo>
                  <a:pt x="3227120" y="2150066"/>
                  <a:pt x="3220735" y="2154304"/>
                  <a:pt x="3212231" y="2154304"/>
                </a:cubicBezTo>
                <a:cubicBezTo>
                  <a:pt x="3207993" y="2154304"/>
                  <a:pt x="3205874" y="2154304"/>
                  <a:pt x="3205874" y="2154304"/>
                </a:cubicBezTo>
                <a:cubicBezTo>
                  <a:pt x="3193133" y="2154304"/>
                  <a:pt x="3183569" y="2147919"/>
                  <a:pt x="3177212" y="2135177"/>
                </a:cubicBezTo>
                <a:cubicBezTo>
                  <a:pt x="3170827" y="2122436"/>
                  <a:pt x="3163383" y="2116051"/>
                  <a:pt x="3154879" y="2116051"/>
                </a:cubicBezTo>
                <a:cubicBezTo>
                  <a:pt x="3146403" y="2116051"/>
                  <a:pt x="3142138" y="2124555"/>
                  <a:pt x="3142138" y="2141562"/>
                </a:cubicBezTo>
                <a:lnTo>
                  <a:pt x="3142138" y="2154304"/>
                </a:lnTo>
                <a:cubicBezTo>
                  <a:pt x="3252603" y="2303023"/>
                  <a:pt x="3307864" y="2470869"/>
                  <a:pt x="3307864" y="2657813"/>
                </a:cubicBezTo>
                <a:cubicBezTo>
                  <a:pt x="3307864" y="2721549"/>
                  <a:pt x="3301479" y="2781048"/>
                  <a:pt x="3288737" y="2836281"/>
                </a:cubicBezTo>
                <a:cubicBezTo>
                  <a:pt x="3275996" y="2891514"/>
                  <a:pt x="3256869" y="2948893"/>
                  <a:pt x="3231386" y="3008364"/>
                </a:cubicBezTo>
                <a:cubicBezTo>
                  <a:pt x="3180391" y="3144341"/>
                  <a:pt x="3124098" y="3270755"/>
                  <a:pt x="3062453" y="3387606"/>
                </a:cubicBezTo>
                <a:cubicBezTo>
                  <a:pt x="3000863" y="3504456"/>
                  <a:pt x="2927563" y="3620247"/>
                  <a:pt x="2842581" y="3734979"/>
                </a:cubicBezTo>
                <a:cubicBezTo>
                  <a:pt x="2808594" y="3794449"/>
                  <a:pt x="2766103" y="3845444"/>
                  <a:pt x="2715108" y="3887935"/>
                </a:cubicBezTo>
                <a:cubicBezTo>
                  <a:pt x="2664113" y="3930427"/>
                  <a:pt x="2619503" y="3977183"/>
                  <a:pt x="2581278" y="4028150"/>
                </a:cubicBezTo>
                <a:cubicBezTo>
                  <a:pt x="2581278" y="4036654"/>
                  <a:pt x="2579131" y="4043039"/>
                  <a:pt x="2574893" y="4047277"/>
                </a:cubicBezTo>
                <a:cubicBezTo>
                  <a:pt x="2570627" y="4051543"/>
                  <a:pt x="2568508" y="4055781"/>
                  <a:pt x="2568508" y="4060019"/>
                </a:cubicBezTo>
                <a:cubicBezTo>
                  <a:pt x="2568508" y="4068523"/>
                  <a:pt x="2565330" y="4087649"/>
                  <a:pt x="2558945" y="4117398"/>
                </a:cubicBezTo>
                <a:cubicBezTo>
                  <a:pt x="2552588" y="4147148"/>
                  <a:pt x="2549381" y="4166247"/>
                  <a:pt x="2549381" y="4174750"/>
                </a:cubicBezTo>
                <a:cubicBezTo>
                  <a:pt x="2545143" y="4200262"/>
                  <a:pt x="2537699" y="4222567"/>
                  <a:pt x="2527076" y="4241666"/>
                </a:cubicBezTo>
                <a:cubicBezTo>
                  <a:pt x="2516454" y="4260792"/>
                  <a:pt x="2504771" y="4280978"/>
                  <a:pt x="2492030" y="4302224"/>
                </a:cubicBezTo>
                <a:cubicBezTo>
                  <a:pt x="2411285" y="4378702"/>
                  <a:pt x="2324184" y="4462625"/>
                  <a:pt x="2230698" y="4553992"/>
                </a:cubicBezTo>
                <a:cubicBezTo>
                  <a:pt x="2137240" y="4645331"/>
                  <a:pt x="2067119" y="4742023"/>
                  <a:pt x="2020390" y="4843985"/>
                </a:cubicBezTo>
                <a:cubicBezTo>
                  <a:pt x="2020390" y="4852489"/>
                  <a:pt x="2017183" y="4863112"/>
                  <a:pt x="2010827" y="4875854"/>
                </a:cubicBezTo>
                <a:cubicBezTo>
                  <a:pt x="2004442" y="4888595"/>
                  <a:pt x="2001263" y="4897099"/>
                  <a:pt x="2001263" y="4901365"/>
                </a:cubicBezTo>
                <a:cubicBezTo>
                  <a:pt x="1992759" y="4914107"/>
                  <a:pt x="1983196" y="4921523"/>
                  <a:pt x="1972573" y="4923670"/>
                </a:cubicBezTo>
                <a:cubicBezTo>
                  <a:pt x="1961951" y="4925789"/>
                  <a:pt x="1956653" y="4937471"/>
                  <a:pt x="1956653" y="4958717"/>
                </a:cubicBezTo>
                <a:cubicBezTo>
                  <a:pt x="1956653" y="4958717"/>
                  <a:pt x="1957713" y="4967221"/>
                  <a:pt x="1959832" y="4984200"/>
                </a:cubicBezTo>
                <a:cubicBezTo>
                  <a:pt x="1961951" y="5001208"/>
                  <a:pt x="1963010" y="5011831"/>
                  <a:pt x="1963010" y="5016069"/>
                </a:cubicBezTo>
                <a:lnTo>
                  <a:pt x="1963010" y="5028838"/>
                </a:lnTo>
                <a:cubicBezTo>
                  <a:pt x="1963010" y="5067063"/>
                  <a:pt x="1948149" y="5086190"/>
                  <a:pt x="1918400" y="5086190"/>
                </a:cubicBezTo>
                <a:cubicBezTo>
                  <a:pt x="1880147" y="5086190"/>
                  <a:pt x="1841894" y="5078746"/>
                  <a:pt x="1803669" y="5063885"/>
                </a:cubicBezTo>
                <a:cubicBezTo>
                  <a:pt x="1765443" y="5048996"/>
                  <a:pt x="1746317" y="5018215"/>
                  <a:pt x="1746317" y="4971459"/>
                </a:cubicBezTo>
                <a:cubicBezTo>
                  <a:pt x="1746317" y="4950213"/>
                  <a:pt x="1749495" y="4928967"/>
                  <a:pt x="1755880" y="4907722"/>
                </a:cubicBezTo>
                <a:cubicBezTo>
                  <a:pt x="1762237" y="4886476"/>
                  <a:pt x="1769681" y="4865231"/>
                  <a:pt x="1778185" y="4843985"/>
                </a:cubicBezTo>
                <a:lnTo>
                  <a:pt x="1790927" y="4843985"/>
                </a:lnTo>
                <a:lnTo>
                  <a:pt x="1797312" y="4843985"/>
                </a:lnTo>
                <a:cubicBezTo>
                  <a:pt x="1797312" y="4843985"/>
                  <a:pt x="1797312" y="4841866"/>
                  <a:pt x="1797312" y="4837628"/>
                </a:cubicBezTo>
                <a:cubicBezTo>
                  <a:pt x="1797312" y="4833362"/>
                  <a:pt x="1795165" y="4831243"/>
                  <a:pt x="1790927" y="4831243"/>
                </a:cubicBezTo>
                <a:cubicBezTo>
                  <a:pt x="1786661" y="4831243"/>
                  <a:pt x="1783483" y="4833362"/>
                  <a:pt x="1781364" y="4837628"/>
                </a:cubicBezTo>
                <a:cubicBezTo>
                  <a:pt x="1779245" y="4841866"/>
                  <a:pt x="1778185" y="4843985"/>
                  <a:pt x="1778185" y="4843985"/>
                </a:cubicBezTo>
                <a:cubicBezTo>
                  <a:pt x="1769681" y="4843985"/>
                  <a:pt x="1762237" y="4846104"/>
                  <a:pt x="1755880" y="4850370"/>
                </a:cubicBezTo>
                <a:cubicBezTo>
                  <a:pt x="1749495" y="4854608"/>
                  <a:pt x="1742051" y="4856727"/>
                  <a:pt x="1733547" y="4856727"/>
                </a:cubicBezTo>
                <a:lnTo>
                  <a:pt x="1714448" y="4856727"/>
                </a:lnTo>
                <a:cubicBezTo>
                  <a:pt x="1705945" y="4822740"/>
                  <a:pt x="1697441" y="4791931"/>
                  <a:pt x="1688937" y="4764328"/>
                </a:cubicBezTo>
                <a:cubicBezTo>
                  <a:pt x="1680461" y="4736698"/>
                  <a:pt x="1676195" y="4705889"/>
                  <a:pt x="1676195" y="4671902"/>
                </a:cubicBezTo>
                <a:cubicBezTo>
                  <a:pt x="1676195" y="4642153"/>
                  <a:pt x="1684699" y="4608165"/>
                  <a:pt x="1701707" y="4569912"/>
                </a:cubicBezTo>
                <a:cubicBezTo>
                  <a:pt x="1710183" y="4578416"/>
                  <a:pt x="1719746" y="4579475"/>
                  <a:pt x="1730369" y="4573118"/>
                </a:cubicBezTo>
                <a:cubicBezTo>
                  <a:pt x="1740991" y="4566734"/>
                  <a:pt x="1746317" y="4561436"/>
                  <a:pt x="1746317" y="4557170"/>
                </a:cubicBezTo>
                <a:lnTo>
                  <a:pt x="1746317" y="4480692"/>
                </a:lnTo>
                <a:lnTo>
                  <a:pt x="1752674" y="4467950"/>
                </a:lnTo>
                <a:cubicBezTo>
                  <a:pt x="1803669" y="4387206"/>
                  <a:pt x="1845100" y="4307549"/>
                  <a:pt x="1876968" y="4228924"/>
                </a:cubicBezTo>
                <a:cubicBezTo>
                  <a:pt x="1908837" y="4150326"/>
                  <a:pt x="1939646" y="4064285"/>
                  <a:pt x="1969395" y="3970799"/>
                </a:cubicBezTo>
                <a:lnTo>
                  <a:pt x="1982137" y="3951672"/>
                </a:lnTo>
                <a:lnTo>
                  <a:pt x="1982137" y="3932545"/>
                </a:lnTo>
                <a:cubicBezTo>
                  <a:pt x="1982137" y="3885816"/>
                  <a:pt x="1971514" y="3838000"/>
                  <a:pt x="1950268" y="3789152"/>
                </a:cubicBezTo>
                <a:cubicBezTo>
                  <a:pt x="1929023" y="3740276"/>
                  <a:pt x="1909896" y="3696725"/>
                  <a:pt x="1892889" y="3658500"/>
                </a:cubicBezTo>
                <a:cubicBezTo>
                  <a:pt x="1884413" y="3671242"/>
                  <a:pt x="1874850" y="3685043"/>
                  <a:pt x="1864227" y="3699904"/>
                </a:cubicBezTo>
                <a:cubicBezTo>
                  <a:pt x="1853604" y="3714793"/>
                  <a:pt x="1844041" y="3726475"/>
                  <a:pt x="1835537" y="3734979"/>
                </a:cubicBezTo>
                <a:lnTo>
                  <a:pt x="1752674" y="3913447"/>
                </a:lnTo>
                <a:lnTo>
                  <a:pt x="1484985" y="4321350"/>
                </a:lnTo>
                <a:lnTo>
                  <a:pt x="1465859" y="4359603"/>
                </a:lnTo>
                <a:cubicBezTo>
                  <a:pt x="1461621" y="4368079"/>
                  <a:pt x="1458415" y="4382968"/>
                  <a:pt x="1456296" y="4404214"/>
                </a:cubicBezTo>
                <a:cubicBezTo>
                  <a:pt x="1454177" y="4425459"/>
                  <a:pt x="1453117" y="4436082"/>
                  <a:pt x="1453117" y="4436082"/>
                </a:cubicBezTo>
                <a:cubicBezTo>
                  <a:pt x="1448879" y="4461565"/>
                  <a:pt x="1442494" y="4484930"/>
                  <a:pt x="1434018" y="4506175"/>
                </a:cubicBezTo>
                <a:cubicBezTo>
                  <a:pt x="1425515" y="4527421"/>
                  <a:pt x="1417011" y="4548667"/>
                  <a:pt x="1408507" y="4569912"/>
                </a:cubicBezTo>
                <a:lnTo>
                  <a:pt x="1408507" y="4582682"/>
                </a:lnTo>
                <a:cubicBezTo>
                  <a:pt x="1408507" y="4603927"/>
                  <a:pt x="1417011" y="4619847"/>
                  <a:pt x="1434018" y="4630470"/>
                </a:cubicBezTo>
                <a:cubicBezTo>
                  <a:pt x="1450998" y="4641093"/>
                  <a:pt x="1463740" y="4654894"/>
                  <a:pt x="1472244" y="4671902"/>
                </a:cubicBezTo>
                <a:cubicBezTo>
                  <a:pt x="1480748" y="4688909"/>
                  <a:pt x="1483926" y="4702711"/>
                  <a:pt x="1481807" y="4713333"/>
                </a:cubicBezTo>
                <a:cubicBezTo>
                  <a:pt x="1479688" y="4723956"/>
                  <a:pt x="1487104" y="4735638"/>
                  <a:pt x="1504112" y="4748380"/>
                </a:cubicBezTo>
                <a:cubicBezTo>
                  <a:pt x="1521120" y="4765388"/>
                  <a:pt x="1539159" y="4778130"/>
                  <a:pt x="1558285" y="4786633"/>
                </a:cubicBezTo>
                <a:cubicBezTo>
                  <a:pt x="1577412" y="4795137"/>
                  <a:pt x="1595451" y="4807879"/>
                  <a:pt x="1612459" y="4824859"/>
                </a:cubicBezTo>
                <a:cubicBezTo>
                  <a:pt x="1620963" y="4841866"/>
                  <a:pt x="1623081" y="4854608"/>
                  <a:pt x="1618844" y="4863112"/>
                </a:cubicBezTo>
                <a:cubicBezTo>
                  <a:pt x="1614578" y="4871616"/>
                  <a:pt x="1618844" y="4884357"/>
                  <a:pt x="1631585" y="4901365"/>
                </a:cubicBezTo>
                <a:cubicBezTo>
                  <a:pt x="1652831" y="4918345"/>
                  <a:pt x="1671957" y="4932146"/>
                  <a:pt x="1688937" y="4942769"/>
                </a:cubicBezTo>
                <a:cubicBezTo>
                  <a:pt x="1705945" y="4953391"/>
                  <a:pt x="1714448" y="4969340"/>
                  <a:pt x="1714448" y="4990585"/>
                </a:cubicBezTo>
                <a:cubicBezTo>
                  <a:pt x="1714448" y="5028838"/>
                  <a:pt x="1688937" y="5068123"/>
                  <a:pt x="1637970" y="5108495"/>
                </a:cubicBezTo>
                <a:cubicBezTo>
                  <a:pt x="1586975" y="5148867"/>
                  <a:pt x="1544456" y="5169053"/>
                  <a:pt x="1510469" y="5169053"/>
                </a:cubicBezTo>
                <a:cubicBezTo>
                  <a:pt x="1497727" y="5169053"/>
                  <a:pt x="1482866" y="5159490"/>
                  <a:pt x="1465859" y="5140363"/>
                </a:cubicBezTo>
                <a:cubicBezTo>
                  <a:pt x="1448879" y="5121237"/>
                  <a:pt x="1432931" y="5099991"/>
                  <a:pt x="1418070" y="5076627"/>
                </a:cubicBezTo>
                <a:cubicBezTo>
                  <a:pt x="1403210" y="5053262"/>
                  <a:pt x="1390440" y="5028838"/>
                  <a:pt x="1379817" y="5003327"/>
                </a:cubicBezTo>
                <a:cubicBezTo>
                  <a:pt x="1369194" y="4977843"/>
                  <a:pt x="1361778" y="4958717"/>
                  <a:pt x="1357512" y="4945975"/>
                </a:cubicBezTo>
                <a:cubicBezTo>
                  <a:pt x="1357512" y="4945975"/>
                  <a:pt x="1356452" y="4941709"/>
                  <a:pt x="1354333" y="4933233"/>
                </a:cubicBezTo>
                <a:cubicBezTo>
                  <a:pt x="1352214" y="4924729"/>
                  <a:pt x="1349008" y="4920464"/>
                  <a:pt x="1344770" y="4920464"/>
                </a:cubicBezTo>
                <a:cubicBezTo>
                  <a:pt x="1336266" y="4899218"/>
                  <a:pt x="1323525" y="4882238"/>
                  <a:pt x="1306517" y="4869497"/>
                </a:cubicBezTo>
                <a:cubicBezTo>
                  <a:pt x="1289537" y="4856727"/>
                  <a:pt x="1276768" y="4839747"/>
                  <a:pt x="1268292" y="4818502"/>
                </a:cubicBezTo>
                <a:cubicBezTo>
                  <a:pt x="1264026" y="4797256"/>
                  <a:pt x="1260847" y="4777070"/>
                  <a:pt x="1258728" y="4757944"/>
                </a:cubicBezTo>
                <a:cubicBezTo>
                  <a:pt x="1256609" y="4738817"/>
                  <a:pt x="1251284" y="4718631"/>
                  <a:pt x="1242780" y="4697385"/>
                </a:cubicBezTo>
                <a:cubicBezTo>
                  <a:pt x="1225773" y="4663398"/>
                  <a:pt x="1204555" y="4632589"/>
                  <a:pt x="1179072" y="4604987"/>
                </a:cubicBezTo>
                <a:cubicBezTo>
                  <a:pt x="1153560" y="4577356"/>
                  <a:pt x="1140819" y="4542310"/>
                  <a:pt x="1140819" y="4499818"/>
                </a:cubicBezTo>
                <a:cubicBezTo>
                  <a:pt x="1140819" y="4448824"/>
                  <a:pt x="1154620" y="4401007"/>
                  <a:pt x="1182250" y="4356397"/>
                </a:cubicBezTo>
                <a:cubicBezTo>
                  <a:pt x="1209853" y="4311787"/>
                  <a:pt x="1242780" y="4272474"/>
                  <a:pt x="1281033" y="4238487"/>
                </a:cubicBezTo>
                <a:cubicBezTo>
                  <a:pt x="1285271" y="4238487"/>
                  <a:pt x="1287418" y="4234249"/>
                  <a:pt x="1287418" y="4225745"/>
                </a:cubicBezTo>
                <a:cubicBezTo>
                  <a:pt x="1287418" y="4217242"/>
                  <a:pt x="1287418" y="4213004"/>
                  <a:pt x="1287418" y="4213004"/>
                </a:cubicBezTo>
                <a:cubicBezTo>
                  <a:pt x="1300160" y="4132259"/>
                  <a:pt x="1312902" y="4051543"/>
                  <a:pt x="1325644" y="3970799"/>
                </a:cubicBezTo>
                <a:cubicBezTo>
                  <a:pt x="1338385" y="3890054"/>
                  <a:pt x="1361778" y="3811457"/>
                  <a:pt x="1395765" y="3734979"/>
                </a:cubicBezTo>
                <a:cubicBezTo>
                  <a:pt x="1387261" y="3734979"/>
                  <a:pt x="1373460" y="3729653"/>
                  <a:pt x="1354333" y="3719031"/>
                </a:cubicBezTo>
                <a:cubicBezTo>
                  <a:pt x="1335207" y="3708408"/>
                  <a:pt x="1321406" y="3700991"/>
                  <a:pt x="1312902" y="3696725"/>
                </a:cubicBezTo>
                <a:cubicBezTo>
                  <a:pt x="1308664" y="3688222"/>
                  <a:pt x="1299073" y="3678658"/>
                  <a:pt x="1284212" y="3668036"/>
                </a:cubicBezTo>
                <a:cubicBezTo>
                  <a:pt x="1269351" y="3657413"/>
                  <a:pt x="1261907" y="3649996"/>
                  <a:pt x="1261907" y="3645731"/>
                </a:cubicBezTo>
                <a:cubicBezTo>
                  <a:pt x="1240661" y="3632989"/>
                  <a:pt x="1218356" y="3624485"/>
                  <a:pt x="1194992" y="3620247"/>
                </a:cubicBezTo>
                <a:cubicBezTo>
                  <a:pt x="1171627" y="3616009"/>
                  <a:pt x="1149322" y="3609624"/>
                  <a:pt x="1128077" y="3601121"/>
                </a:cubicBezTo>
                <a:cubicBezTo>
                  <a:pt x="1106831" y="3592617"/>
                  <a:pt x="1088764" y="3581994"/>
                  <a:pt x="1073876" y="3569252"/>
                </a:cubicBezTo>
                <a:cubicBezTo>
                  <a:pt x="1059015" y="3556510"/>
                  <a:pt x="1040948" y="3543769"/>
                  <a:pt x="1019730" y="3531027"/>
                </a:cubicBezTo>
                <a:cubicBezTo>
                  <a:pt x="968735" y="3586260"/>
                  <a:pt x="914534" y="3636167"/>
                  <a:pt x="857182" y="3680805"/>
                </a:cubicBezTo>
                <a:cubicBezTo>
                  <a:pt x="799830" y="3725415"/>
                  <a:pt x="746689" y="3772144"/>
                  <a:pt x="697841" y="3821020"/>
                </a:cubicBezTo>
                <a:cubicBezTo>
                  <a:pt x="648965" y="3869868"/>
                  <a:pt x="607533" y="3925129"/>
                  <a:pt x="573546" y="3986719"/>
                </a:cubicBezTo>
                <a:cubicBezTo>
                  <a:pt x="539559" y="4048337"/>
                  <a:pt x="522551" y="4119517"/>
                  <a:pt x="522551" y="4200262"/>
                </a:cubicBezTo>
                <a:cubicBezTo>
                  <a:pt x="505571" y="4234249"/>
                  <a:pt x="484326" y="4265058"/>
                  <a:pt x="458842" y="4292660"/>
                </a:cubicBezTo>
                <a:cubicBezTo>
                  <a:pt x="433331" y="4320291"/>
                  <a:pt x="412086" y="4346834"/>
                  <a:pt x="395106" y="4372345"/>
                </a:cubicBezTo>
                <a:cubicBezTo>
                  <a:pt x="373860" y="4406332"/>
                  <a:pt x="363210" y="4442439"/>
                  <a:pt x="363210" y="4480692"/>
                </a:cubicBezTo>
                <a:cubicBezTo>
                  <a:pt x="363210" y="4518945"/>
                  <a:pt x="358972" y="4555051"/>
                  <a:pt x="350468" y="4589039"/>
                </a:cubicBezTo>
                <a:cubicBezTo>
                  <a:pt x="350468" y="4610284"/>
                  <a:pt x="346230" y="4631530"/>
                  <a:pt x="337726" y="4652775"/>
                </a:cubicBezTo>
                <a:cubicBezTo>
                  <a:pt x="329222" y="4674021"/>
                  <a:pt x="324984" y="4695266"/>
                  <a:pt x="324984" y="4716512"/>
                </a:cubicBezTo>
                <a:cubicBezTo>
                  <a:pt x="324984" y="4729254"/>
                  <a:pt x="326044" y="4744142"/>
                  <a:pt x="328163" y="4761122"/>
                </a:cubicBezTo>
                <a:cubicBezTo>
                  <a:pt x="330310" y="4778130"/>
                  <a:pt x="331369" y="4795137"/>
                  <a:pt x="331369" y="4812117"/>
                </a:cubicBezTo>
                <a:cubicBezTo>
                  <a:pt x="331369" y="4841866"/>
                  <a:pt x="323925" y="4863112"/>
                  <a:pt x="309064" y="4875854"/>
                </a:cubicBezTo>
                <a:cubicBezTo>
                  <a:pt x="294175" y="4888595"/>
                  <a:pt x="284612" y="4907722"/>
                  <a:pt x="280374" y="4933233"/>
                </a:cubicBezTo>
                <a:cubicBezTo>
                  <a:pt x="280374" y="4945975"/>
                  <a:pt x="278255" y="4972518"/>
                  <a:pt x="273989" y="5012890"/>
                </a:cubicBezTo>
                <a:cubicBezTo>
                  <a:pt x="269752" y="5053262"/>
                  <a:pt x="267605" y="5079805"/>
                  <a:pt x="267605" y="5092575"/>
                </a:cubicBezTo>
                <a:cubicBezTo>
                  <a:pt x="233617" y="5113820"/>
                  <a:pt x="199630" y="5124443"/>
                  <a:pt x="165643" y="5124443"/>
                </a:cubicBezTo>
                <a:cubicBezTo>
                  <a:pt x="144397" y="5124443"/>
                  <a:pt x="113588" y="5122296"/>
                  <a:pt x="73216" y="5118058"/>
                </a:cubicBezTo>
                <a:cubicBezTo>
                  <a:pt x="32872" y="5113820"/>
                  <a:pt x="8476" y="5098932"/>
                  <a:pt x="0" y="5073448"/>
                </a:cubicBezTo>
                <a:lnTo>
                  <a:pt x="0" y="5067063"/>
                </a:lnTo>
                <a:lnTo>
                  <a:pt x="0" y="5041580"/>
                </a:lnTo>
                <a:lnTo>
                  <a:pt x="0" y="5028838"/>
                </a:lnTo>
                <a:cubicBezTo>
                  <a:pt x="0" y="4986347"/>
                  <a:pt x="7416" y="4944916"/>
                  <a:pt x="22277" y="4904543"/>
                </a:cubicBezTo>
                <a:cubicBezTo>
                  <a:pt x="37110" y="4864171"/>
                  <a:pt x="61534" y="4831243"/>
                  <a:pt x="95521" y="4805760"/>
                </a:cubicBezTo>
                <a:cubicBezTo>
                  <a:pt x="95521" y="4776011"/>
                  <a:pt x="96609" y="4743083"/>
                  <a:pt x="98700" y="4706949"/>
                </a:cubicBezTo>
                <a:cubicBezTo>
                  <a:pt x="100847" y="4670842"/>
                  <a:pt x="106172" y="4640034"/>
                  <a:pt x="114648" y="4614550"/>
                </a:cubicBezTo>
                <a:cubicBezTo>
                  <a:pt x="127390" y="4576297"/>
                  <a:pt x="139072" y="4541250"/>
                  <a:pt x="149723" y="4509382"/>
                </a:cubicBezTo>
                <a:cubicBezTo>
                  <a:pt x="160317" y="4477513"/>
                  <a:pt x="169881" y="4442439"/>
                  <a:pt x="178385" y="4404214"/>
                </a:cubicBezTo>
                <a:cubicBezTo>
                  <a:pt x="191126" y="4348981"/>
                  <a:pt x="198571" y="4294779"/>
                  <a:pt x="200689" y="4241666"/>
                </a:cubicBezTo>
                <a:cubicBezTo>
                  <a:pt x="202809" y="4188552"/>
                  <a:pt x="209193" y="4139704"/>
                  <a:pt x="219816" y="4095093"/>
                </a:cubicBezTo>
                <a:cubicBezTo>
                  <a:pt x="230439" y="4050456"/>
                  <a:pt x="248506" y="4007964"/>
                  <a:pt x="273989" y="3967620"/>
                </a:cubicBezTo>
                <a:cubicBezTo>
                  <a:pt x="299501" y="3927248"/>
                  <a:pt x="337726" y="3887935"/>
                  <a:pt x="388721" y="3849710"/>
                </a:cubicBezTo>
                <a:lnTo>
                  <a:pt x="395106" y="3836941"/>
                </a:lnTo>
                <a:lnTo>
                  <a:pt x="452457" y="3715852"/>
                </a:lnTo>
                <a:lnTo>
                  <a:pt x="624541" y="3244212"/>
                </a:lnTo>
                <a:lnTo>
                  <a:pt x="688278" y="3103969"/>
                </a:lnTo>
                <a:lnTo>
                  <a:pt x="834877" y="2294519"/>
                </a:lnTo>
                <a:cubicBezTo>
                  <a:pt x="834877" y="2286016"/>
                  <a:pt x="809394" y="2275393"/>
                  <a:pt x="758399" y="2262651"/>
                </a:cubicBezTo>
                <a:cubicBezTo>
                  <a:pt x="707404" y="2249909"/>
                  <a:pt x="673417" y="2228664"/>
                  <a:pt x="656409" y="2198914"/>
                </a:cubicBezTo>
                <a:lnTo>
                  <a:pt x="656409" y="2192557"/>
                </a:lnTo>
                <a:cubicBezTo>
                  <a:pt x="664913" y="2192557"/>
                  <a:pt x="679802" y="2188291"/>
                  <a:pt x="701019" y="2179788"/>
                </a:cubicBezTo>
                <a:cubicBezTo>
                  <a:pt x="722265" y="2171312"/>
                  <a:pt x="732887" y="2164927"/>
                  <a:pt x="732887" y="2160689"/>
                </a:cubicBezTo>
                <a:cubicBezTo>
                  <a:pt x="758399" y="2152185"/>
                  <a:pt x="773260" y="2143681"/>
                  <a:pt x="777498" y="2135177"/>
                </a:cubicBezTo>
                <a:cubicBezTo>
                  <a:pt x="769022" y="2130939"/>
                  <a:pt x="746689" y="2127733"/>
                  <a:pt x="710582" y="2125614"/>
                </a:cubicBezTo>
                <a:cubicBezTo>
                  <a:pt x="674476" y="2123495"/>
                  <a:pt x="656409" y="2113932"/>
                  <a:pt x="656409" y="2096952"/>
                </a:cubicBezTo>
                <a:cubicBezTo>
                  <a:pt x="656409" y="2084183"/>
                  <a:pt x="664913" y="2073560"/>
                  <a:pt x="681893" y="2065084"/>
                </a:cubicBezTo>
                <a:cubicBezTo>
                  <a:pt x="698900" y="2056580"/>
                  <a:pt x="711642" y="2048076"/>
                  <a:pt x="720146" y="2039572"/>
                </a:cubicBezTo>
                <a:cubicBezTo>
                  <a:pt x="728649" y="2039572"/>
                  <a:pt x="740332" y="2035334"/>
                  <a:pt x="755193" y="2026831"/>
                </a:cubicBezTo>
                <a:cubicBezTo>
                  <a:pt x="770081" y="2018327"/>
                  <a:pt x="779645" y="2014089"/>
                  <a:pt x="783883" y="2014089"/>
                </a:cubicBezTo>
                <a:cubicBezTo>
                  <a:pt x="792386" y="2009823"/>
                  <a:pt x="809394" y="2002407"/>
                  <a:pt x="834877" y="1991784"/>
                </a:cubicBezTo>
                <a:cubicBezTo>
                  <a:pt x="860361" y="1981161"/>
                  <a:pt x="877368" y="1973717"/>
                  <a:pt x="885872" y="1969479"/>
                </a:cubicBezTo>
                <a:cubicBezTo>
                  <a:pt x="890110" y="1965213"/>
                  <a:pt x="893289" y="1955650"/>
                  <a:pt x="895435" y="1940789"/>
                </a:cubicBezTo>
                <a:cubicBezTo>
                  <a:pt x="897555" y="1925900"/>
                  <a:pt x="898614" y="1916365"/>
                  <a:pt x="898614" y="1912099"/>
                </a:cubicBezTo>
                <a:lnTo>
                  <a:pt x="917741" y="1854747"/>
                </a:lnTo>
                <a:lnTo>
                  <a:pt x="917741" y="1848362"/>
                </a:lnTo>
                <a:cubicBezTo>
                  <a:pt x="909237" y="1852628"/>
                  <a:pt x="901792" y="1860045"/>
                  <a:pt x="895435" y="1870668"/>
                </a:cubicBezTo>
                <a:cubicBezTo>
                  <a:pt x="889051" y="1881290"/>
                  <a:pt x="879487" y="1886616"/>
                  <a:pt x="866746" y="1886616"/>
                </a:cubicBezTo>
                <a:cubicBezTo>
                  <a:pt x="862480" y="1886616"/>
                  <a:pt x="860361" y="1880231"/>
                  <a:pt x="860361" y="1867489"/>
                </a:cubicBezTo>
                <a:cubicBezTo>
                  <a:pt x="860361" y="1837740"/>
                  <a:pt x="870983" y="1811197"/>
                  <a:pt x="892229" y="1787804"/>
                </a:cubicBezTo>
                <a:cubicBezTo>
                  <a:pt x="913475" y="1764440"/>
                  <a:pt x="934720" y="1744254"/>
                  <a:pt x="955966" y="1727274"/>
                </a:cubicBezTo>
                <a:cubicBezTo>
                  <a:pt x="900733" y="1727274"/>
                  <a:pt x="853976" y="1737897"/>
                  <a:pt x="815751" y="1759142"/>
                </a:cubicBezTo>
                <a:cubicBezTo>
                  <a:pt x="807247" y="1767646"/>
                  <a:pt x="794505" y="1780388"/>
                  <a:pt x="777498" y="1797368"/>
                </a:cubicBezTo>
                <a:cubicBezTo>
                  <a:pt x="760518" y="1814375"/>
                  <a:pt x="745629" y="1822879"/>
                  <a:pt x="732887" y="1822879"/>
                </a:cubicBezTo>
                <a:lnTo>
                  <a:pt x="726531" y="1810137"/>
                </a:lnTo>
                <a:lnTo>
                  <a:pt x="726531" y="1791011"/>
                </a:lnTo>
                <a:lnTo>
                  <a:pt x="726531" y="1784626"/>
                </a:lnTo>
                <a:cubicBezTo>
                  <a:pt x="726531" y="1742135"/>
                  <a:pt x="737153" y="1708147"/>
                  <a:pt x="758399" y="1682664"/>
                </a:cubicBezTo>
                <a:cubicBezTo>
                  <a:pt x="762637" y="1682664"/>
                  <a:pt x="770081" y="1676279"/>
                  <a:pt x="780704" y="1663537"/>
                </a:cubicBezTo>
                <a:cubicBezTo>
                  <a:pt x="791327" y="1650796"/>
                  <a:pt x="798743" y="1644411"/>
                  <a:pt x="803009" y="1644411"/>
                </a:cubicBezTo>
                <a:cubicBezTo>
                  <a:pt x="803009" y="1635907"/>
                  <a:pt x="803009" y="1623165"/>
                  <a:pt x="803009" y="1606158"/>
                </a:cubicBezTo>
                <a:cubicBezTo>
                  <a:pt x="803009" y="1584912"/>
                  <a:pt x="805128" y="1570051"/>
                  <a:pt x="809394" y="1561548"/>
                </a:cubicBezTo>
                <a:lnTo>
                  <a:pt x="815751" y="1548806"/>
                </a:lnTo>
                <a:lnTo>
                  <a:pt x="834877" y="1491454"/>
                </a:lnTo>
                <a:cubicBezTo>
                  <a:pt x="834877" y="1482950"/>
                  <a:pt x="828492" y="1478684"/>
                  <a:pt x="815751" y="1478684"/>
                </a:cubicBezTo>
                <a:cubicBezTo>
                  <a:pt x="794505" y="1478684"/>
                  <a:pt x="776438" y="1486129"/>
                  <a:pt x="761577" y="1500989"/>
                </a:cubicBezTo>
                <a:cubicBezTo>
                  <a:pt x="746689" y="1515878"/>
                  <a:pt x="730769" y="1523322"/>
                  <a:pt x="713789" y="1523322"/>
                </a:cubicBezTo>
                <a:cubicBezTo>
                  <a:pt x="705285" y="1523322"/>
                  <a:pt x="701019" y="1516938"/>
                  <a:pt x="701019" y="1504196"/>
                </a:cubicBezTo>
                <a:cubicBezTo>
                  <a:pt x="701019" y="1444697"/>
                  <a:pt x="722265" y="1402206"/>
                  <a:pt x="764756" y="1376722"/>
                </a:cubicBezTo>
                <a:cubicBezTo>
                  <a:pt x="807247" y="1351211"/>
                  <a:pt x="841234" y="1321490"/>
                  <a:pt x="866746" y="1287475"/>
                </a:cubicBezTo>
                <a:cubicBezTo>
                  <a:pt x="862480" y="1283237"/>
                  <a:pt x="856123" y="1280058"/>
                  <a:pt x="847619" y="1277911"/>
                </a:cubicBezTo>
                <a:cubicBezTo>
                  <a:pt x="839143" y="1275792"/>
                  <a:pt x="834877" y="1274733"/>
                  <a:pt x="834877" y="1274733"/>
                </a:cubicBezTo>
                <a:cubicBezTo>
                  <a:pt x="805128" y="1274733"/>
                  <a:pt x="778585" y="1287475"/>
                  <a:pt x="755193" y="1312986"/>
                </a:cubicBezTo>
                <a:cubicBezTo>
                  <a:pt x="731828" y="1338469"/>
                  <a:pt x="715908" y="1361834"/>
                  <a:pt x="707404" y="1383079"/>
                </a:cubicBezTo>
                <a:lnTo>
                  <a:pt x="688278" y="1383079"/>
                </a:lnTo>
                <a:cubicBezTo>
                  <a:pt x="684040" y="1383079"/>
                  <a:pt x="680833" y="1378841"/>
                  <a:pt x="678714" y="1370338"/>
                </a:cubicBezTo>
                <a:cubicBezTo>
                  <a:pt x="676595" y="1361834"/>
                  <a:pt x="675536" y="1353358"/>
                  <a:pt x="675536" y="1344854"/>
                </a:cubicBezTo>
                <a:lnTo>
                  <a:pt x="675536" y="1319343"/>
                </a:lnTo>
                <a:lnTo>
                  <a:pt x="675536" y="1312986"/>
                </a:lnTo>
                <a:cubicBezTo>
                  <a:pt x="675536" y="1270495"/>
                  <a:pt x="684040" y="1232242"/>
                  <a:pt x="701019" y="1198255"/>
                </a:cubicBezTo>
                <a:cubicBezTo>
                  <a:pt x="709523" y="1185513"/>
                  <a:pt x="720146" y="1172771"/>
                  <a:pt x="732887" y="1160001"/>
                </a:cubicBezTo>
                <a:cubicBezTo>
                  <a:pt x="745629" y="1147260"/>
                  <a:pt x="752014" y="1134518"/>
                  <a:pt x="752014" y="1121776"/>
                </a:cubicBezTo>
                <a:cubicBezTo>
                  <a:pt x="752014" y="1121776"/>
                  <a:pt x="745629" y="1117510"/>
                  <a:pt x="732887" y="1109034"/>
                </a:cubicBezTo>
                <a:cubicBezTo>
                  <a:pt x="707404" y="1075019"/>
                  <a:pt x="677655" y="1038913"/>
                  <a:pt x="643667" y="1000660"/>
                </a:cubicBezTo>
                <a:cubicBezTo>
                  <a:pt x="609680" y="962434"/>
                  <a:pt x="592673" y="919943"/>
                  <a:pt x="592673" y="873187"/>
                </a:cubicBezTo>
                <a:cubicBezTo>
                  <a:pt x="592673" y="868949"/>
                  <a:pt x="592673" y="860445"/>
                  <a:pt x="592673" y="847703"/>
                </a:cubicBezTo>
                <a:cubicBezTo>
                  <a:pt x="592673" y="830695"/>
                  <a:pt x="596938" y="822220"/>
                  <a:pt x="605442" y="822220"/>
                </a:cubicBezTo>
                <a:cubicBezTo>
                  <a:pt x="609680" y="822220"/>
                  <a:pt x="618184" y="830695"/>
                  <a:pt x="630898" y="847703"/>
                </a:cubicBezTo>
                <a:cubicBezTo>
                  <a:pt x="643667" y="864711"/>
                  <a:pt x="658528" y="882750"/>
                  <a:pt x="675536" y="901876"/>
                </a:cubicBezTo>
                <a:cubicBezTo>
                  <a:pt x="692543" y="921003"/>
                  <a:pt x="710582" y="937983"/>
                  <a:pt x="729709" y="952871"/>
                </a:cubicBezTo>
                <a:cubicBezTo>
                  <a:pt x="748836" y="967732"/>
                  <a:pt x="769022" y="975176"/>
                  <a:pt x="790267" y="975176"/>
                </a:cubicBezTo>
                <a:cubicBezTo>
                  <a:pt x="790267" y="949693"/>
                  <a:pt x="784942" y="927360"/>
                  <a:pt x="774319" y="908261"/>
                </a:cubicBezTo>
                <a:cubicBezTo>
                  <a:pt x="763696" y="889135"/>
                  <a:pt x="747776" y="868949"/>
                  <a:pt x="726531" y="847703"/>
                </a:cubicBezTo>
                <a:lnTo>
                  <a:pt x="726531" y="822220"/>
                </a:lnTo>
                <a:cubicBezTo>
                  <a:pt x="773260" y="822220"/>
                  <a:pt x="814691" y="833902"/>
                  <a:pt x="850798" y="857266"/>
                </a:cubicBezTo>
                <a:cubicBezTo>
                  <a:pt x="886932" y="880631"/>
                  <a:pt x="924097" y="892313"/>
                  <a:pt x="962350" y="892313"/>
                </a:cubicBezTo>
                <a:cubicBezTo>
                  <a:pt x="962350" y="858326"/>
                  <a:pt x="943224" y="824338"/>
                  <a:pt x="904999" y="790351"/>
                </a:cubicBezTo>
                <a:cubicBezTo>
                  <a:pt x="866746" y="756336"/>
                  <a:pt x="847619" y="713845"/>
                  <a:pt x="847619" y="662878"/>
                </a:cubicBezTo>
                <a:cubicBezTo>
                  <a:pt x="847619" y="654374"/>
                  <a:pt x="846560" y="641632"/>
                  <a:pt x="844440" y="624625"/>
                </a:cubicBezTo>
                <a:cubicBezTo>
                  <a:pt x="842322" y="607617"/>
                  <a:pt x="849738" y="599141"/>
                  <a:pt x="866746" y="599141"/>
                </a:cubicBezTo>
                <a:cubicBezTo>
                  <a:pt x="870983" y="599141"/>
                  <a:pt x="878428" y="607617"/>
                  <a:pt x="889051" y="624625"/>
                </a:cubicBezTo>
                <a:cubicBezTo>
                  <a:pt x="899673" y="641632"/>
                  <a:pt x="912443" y="659672"/>
                  <a:pt x="927276" y="678798"/>
                </a:cubicBezTo>
                <a:cubicBezTo>
                  <a:pt x="942165" y="697925"/>
                  <a:pt x="960232" y="715992"/>
                  <a:pt x="981477" y="732972"/>
                </a:cubicBezTo>
                <a:cubicBezTo>
                  <a:pt x="1002723" y="749979"/>
                  <a:pt x="1026087" y="758483"/>
                  <a:pt x="1051599" y="758483"/>
                </a:cubicBezTo>
                <a:cubicBezTo>
                  <a:pt x="1072816" y="758483"/>
                  <a:pt x="1095121" y="756336"/>
                  <a:pt x="1118514" y="752098"/>
                </a:cubicBezTo>
                <a:cubicBezTo>
                  <a:pt x="1141878" y="747860"/>
                  <a:pt x="1164183" y="745713"/>
                  <a:pt x="1185429" y="745713"/>
                </a:cubicBezTo>
                <a:lnTo>
                  <a:pt x="1185429" y="739356"/>
                </a:lnTo>
                <a:cubicBezTo>
                  <a:pt x="1185429" y="726615"/>
                  <a:pt x="1174806" y="709607"/>
                  <a:pt x="1153560" y="688361"/>
                </a:cubicBezTo>
                <a:cubicBezTo>
                  <a:pt x="1132315" y="667116"/>
                  <a:pt x="1110010" y="646930"/>
                  <a:pt x="1086617" y="627803"/>
                </a:cubicBezTo>
                <a:cubicBezTo>
                  <a:pt x="1063253" y="608676"/>
                  <a:pt x="1040948" y="591697"/>
                  <a:pt x="1019730" y="576808"/>
                </a:cubicBezTo>
                <a:cubicBezTo>
                  <a:pt x="998485" y="561947"/>
                  <a:pt x="987834" y="552384"/>
                  <a:pt x="987834" y="548146"/>
                </a:cubicBezTo>
                <a:cubicBezTo>
                  <a:pt x="987834" y="539643"/>
                  <a:pt x="994219" y="535404"/>
                  <a:pt x="1006961" y="535404"/>
                </a:cubicBezTo>
                <a:cubicBezTo>
                  <a:pt x="1023968" y="535404"/>
                  <a:pt x="1034563" y="535404"/>
                  <a:pt x="1038829" y="535404"/>
                </a:cubicBezTo>
                <a:cubicBezTo>
                  <a:pt x="1089824" y="535404"/>
                  <a:pt x="1131255" y="552384"/>
                  <a:pt x="1163124" y="586372"/>
                </a:cubicBezTo>
                <a:cubicBezTo>
                  <a:pt x="1194992" y="620387"/>
                  <a:pt x="1232158" y="647989"/>
                  <a:pt x="1274649" y="669235"/>
                </a:cubicBezTo>
                <a:lnTo>
                  <a:pt x="1281033" y="669235"/>
                </a:lnTo>
                <a:cubicBezTo>
                  <a:pt x="1247046" y="635248"/>
                  <a:pt x="1214118" y="595935"/>
                  <a:pt x="1182250" y="551325"/>
                </a:cubicBezTo>
                <a:cubicBezTo>
                  <a:pt x="1150382" y="506715"/>
                  <a:pt x="1130196" y="458898"/>
                  <a:pt x="1121692" y="407931"/>
                </a:cubicBezTo>
                <a:cubicBezTo>
                  <a:pt x="1130196" y="399428"/>
                  <a:pt x="1136553" y="395162"/>
                  <a:pt x="1140819" y="395162"/>
                </a:cubicBezTo>
                <a:cubicBezTo>
                  <a:pt x="1149322" y="395162"/>
                  <a:pt x="1168421" y="413229"/>
                  <a:pt x="1198170" y="449335"/>
                </a:cubicBezTo>
                <a:cubicBezTo>
                  <a:pt x="1227920" y="485469"/>
                  <a:pt x="1261907" y="503536"/>
                  <a:pt x="1300160" y="503536"/>
                </a:cubicBezTo>
                <a:lnTo>
                  <a:pt x="1300160" y="497151"/>
                </a:lnTo>
                <a:cubicBezTo>
                  <a:pt x="1300160" y="497151"/>
                  <a:pt x="1295894" y="486529"/>
                  <a:pt x="1287418" y="465283"/>
                </a:cubicBezTo>
                <a:cubicBezTo>
                  <a:pt x="1278914" y="444038"/>
                  <a:pt x="1270411" y="429177"/>
                  <a:pt x="1261907" y="420673"/>
                </a:cubicBezTo>
                <a:lnTo>
                  <a:pt x="1236423" y="382420"/>
                </a:lnTo>
                <a:lnTo>
                  <a:pt x="1159917" y="274073"/>
                </a:lnTo>
                <a:cubicBezTo>
                  <a:pt x="1164183" y="261331"/>
                  <a:pt x="1174806" y="254947"/>
                  <a:pt x="1191813" y="254947"/>
                </a:cubicBezTo>
                <a:cubicBezTo>
                  <a:pt x="1213031" y="254947"/>
                  <a:pt x="1233217" y="258125"/>
                  <a:pt x="1252344" y="264510"/>
                </a:cubicBezTo>
                <a:cubicBezTo>
                  <a:pt x="1271470" y="270895"/>
                  <a:pt x="1291656" y="274073"/>
                  <a:pt x="1312902" y="274073"/>
                </a:cubicBezTo>
                <a:lnTo>
                  <a:pt x="1325644" y="274073"/>
                </a:lnTo>
                <a:cubicBezTo>
                  <a:pt x="1321406" y="265569"/>
                  <a:pt x="1316080" y="253887"/>
                  <a:pt x="1309723" y="239026"/>
                </a:cubicBezTo>
                <a:cubicBezTo>
                  <a:pt x="1303338" y="224138"/>
                  <a:pt x="1298041" y="212456"/>
                  <a:pt x="1293775" y="203952"/>
                </a:cubicBezTo>
                <a:lnTo>
                  <a:pt x="1293775" y="159342"/>
                </a:lnTo>
                <a:lnTo>
                  <a:pt x="1293775" y="127473"/>
                </a:lnTo>
                <a:lnTo>
                  <a:pt x="1306517" y="95605"/>
                </a:lnTo>
                <a:lnTo>
                  <a:pt x="1312902" y="95605"/>
                </a:lnTo>
                <a:lnTo>
                  <a:pt x="1325644" y="95605"/>
                </a:lnTo>
                <a:cubicBezTo>
                  <a:pt x="1359631" y="129592"/>
                  <a:pt x="1396824" y="164667"/>
                  <a:pt x="1437169" y="200773"/>
                </a:cubicBezTo>
                <a:cubicBezTo>
                  <a:pt x="1477541" y="236880"/>
                  <a:pt x="1523239" y="254947"/>
                  <a:pt x="1574206" y="254947"/>
                </a:cubicBezTo>
                <a:cubicBezTo>
                  <a:pt x="1595451" y="254947"/>
                  <a:pt x="1611399" y="242205"/>
                  <a:pt x="1622022" y="216721"/>
                </a:cubicBezTo>
                <a:cubicBezTo>
                  <a:pt x="1632645" y="191210"/>
                  <a:pt x="1637970" y="172083"/>
                  <a:pt x="1637970" y="159342"/>
                </a:cubicBezTo>
                <a:lnTo>
                  <a:pt x="1631585" y="152985"/>
                </a:lnTo>
                <a:lnTo>
                  <a:pt x="1574206" y="95605"/>
                </a:lnTo>
                <a:lnTo>
                  <a:pt x="1516854" y="44610"/>
                </a:lnTo>
                <a:cubicBezTo>
                  <a:pt x="1504112" y="31868"/>
                  <a:pt x="1497727" y="23365"/>
                  <a:pt x="1497727" y="19127"/>
                </a:cubicBezTo>
                <a:cubicBezTo>
                  <a:pt x="1497727" y="10623"/>
                  <a:pt x="1499874" y="4266"/>
                  <a:pt x="15041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685963" y="1813712"/>
            <a:ext cx="4626265" cy="3977488"/>
          </a:xfrm>
          <a:custGeom>
            <a:avLst/>
            <a:gdLst>
              <a:gd name="connsiteX0" fmla="*/ 2440570 w 4626265"/>
              <a:gd name="connsiteY0" fmla="*/ 0 h 3977488"/>
              <a:gd name="connsiteX1" fmla="*/ 2730210 w 4626265"/>
              <a:gd name="connsiteY1" fmla="*/ 127438 h 3977488"/>
              <a:gd name="connsiteX2" fmla="*/ 2888527 w 4626265"/>
              <a:gd name="connsiteY2" fmla="*/ 424780 h 3977488"/>
              <a:gd name="connsiteX3" fmla="*/ 2992788 w 4626265"/>
              <a:gd name="connsiteY3" fmla="*/ 517453 h 3977488"/>
              <a:gd name="connsiteX4" fmla="*/ 3120226 w 4626265"/>
              <a:gd name="connsiteY4" fmla="*/ 586949 h 3977488"/>
              <a:gd name="connsiteX5" fmla="*/ 3216750 w 4626265"/>
              <a:gd name="connsiteY5" fmla="*/ 644890 h 3977488"/>
              <a:gd name="connsiteX6" fmla="*/ 3305605 w 4626265"/>
              <a:gd name="connsiteY6" fmla="*/ 718271 h 3977488"/>
              <a:gd name="connsiteX7" fmla="*/ 3390540 w 4626265"/>
              <a:gd name="connsiteY7" fmla="*/ 795504 h 3977488"/>
              <a:gd name="connsiteX8" fmla="*/ 3413717 w 4626265"/>
              <a:gd name="connsiteY8" fmla="*/ 822533 h 3977488"/>
              <a:gd name="connsiteX9" fmla="*/ 3429157 w 4626265"/>
              <a:gd name="connsiteY9" fmla="*/ 849561 h 3977488"/>
              <a:gd name="connsiteX10" fmla="*/ 3475510 w 4626265"/>
              <a:gd name="connsiteY10" fmla="*/ 872737 h 3977488"/>
              <a:gd name="connsiteX11" fmla="*/ 3545006 w 4626265"/>
              <a:gd name="connsiteY11" fmla="*/ 915205 h 3977488"/>
              <a:gd name="connsiteX12" fmla="*/ 3614502 w 4626265"/>
              <a:gd name="connsiteY12" fmla="*/ 942233 h 3977488"/>
              <a:gd name="connsiteX13" fmla="*/ 3799881 w 4626265"/>
              <a:gd name="connsiteY13" fmla="*/ 1115990 h 3977488"/>
              <a:gd name="connsiteX14" fmla="*/ 3915730 w 4626265"/>
              <a:gd name="connsiteY14" fmla="*/ 1336134 h 3977488"/>
              <a:gd name="connsiteX15" fmla="*/ 3946610 w 4626265"/>
              <a:gd name="connsiteY15" fmla="*/ 1448097 h 3977488"/>
              <a:gd name="connsiteX16" fmla="*/ 4000700 w 4626265"/>
              <a:gd name="connsiteY16" fmla="*/ 1560095 h 3977488"/>
              <a:gd name="connsiteX17" fmla="*/ 4016106 w 4626265"/>
              <a:gd name="connsiteY17" fmla="*/ 1575535 h 3977488"/>
              <a:gd name="connsiteX18" fmla="*/ 4047019 w 4626265"/>
              <a:gd name="connsiteY18" fmla="*/ 1598712 h 3977488"/>
              <a:gd name="connsiteX19" fmla="*/ 4047019 w 4626265"/>
              <a:gd name="connsiteY19" fmla="*/ 1606448 h 3977488"/>
              <a:gd name="connsiteX20" fmla="*/ 4270981 w 4626265"/>
              <a:gd name="connsiteY20" fmla="*/ 1753177 h 3977488"/>
              <a:gd name="connsiteX21" fmla="*/ 4444772 w 4626265"/>
              <a:gd name="connsiteY21" fmla="*/ 1907643 h 3977488"/>
              <a:gd name="connsiteX22" fmla="*/ 4560621 w 4626265"/>
              <a:gd name="connsiteY22" fmla="*/ 2104576 h 3977488"/>
              <a:gd name="connsiteX23" fmla="*/ 4603089 w 4626265"/>
              <a:gd name="connsiteY23" fmla="*/ 2371040 h 3977488"/>
              <a:gd name="connsiteX24" fmla="*/ 4587649 w 4626265"/>
              <a:gd name="connsiteY24" fmla="*/ 2529357 h 3977488"/>
              <a:gd name="connsiteX25" fmla="*/ 4572209 w 4626265"/>
              <a:gd name="connsiteY25" fmla="*/ 2687708 h 3977488"/>
              <a:gd name="connsiteX26" fmla="*/ 4587649 w 4626265"/>
              <a:gd name="connsiteY26" fmla="*/ 2768792 h 3977488"/>
              <a:gd name="connsiteX27" fmla="*/ 4618562 w 4626265"/>
              <a:gd name="connsiteY27" fmla="*/ 2849876 h 3977488"/>
              <a:gd name="connsiteX28" fmla="*/ 4626265 w 4626265"/>
              <a:gd name="connsiteY28" fmla="*/ 2896229 h 3977488"/>
              <a:gd name="connsiteX29" fmla="*/ 4626265 w 4626265"/>
              <a:gd name="connsiteY29" fmla="*/ 2934846 h 3977488"/>
              <a:gd name="connsiteX30" fmla="*/ 4626265 w 4626265"/>
              <a:gd name="connsiteY30" fmla="*/ 2965725 h 3977488"/>
              <a:gd name="connsiteX31" fmla="*/ 4541329 w 4626265"/>
              <a:gd name="connsiteY31" fmla="*/ 3189721 h 3977488"/>
              <a:gd name="connsiteX32" fmla="*/ 4325071 w 4626265"/>
              <a:gd name="connsiteY32" fmla="*/ 3313273 h 3977488"/>
              <a:gd name="connsiteX33" fmla="*/ 3521829 w 4626265"/>
              <a:gd name="connsiteY33" fmla="*/ 3460035 h 3977488"/>
              <a:gd name="connsiteX34" fmla="*/ 3429157 w 4626265"/>
              <a:gd name="connsiteY34" fmla="*/ 3487063 h 3977488"/>
              <a:gd name="connsiteX35" fmla="*/ 3313308 w 4626265"/>
              <a:gd name="connsiteY35" fmla="*/ 3521794 h 3977488"/>
              <a:gd name="connsiteX36" fmla="*/ 3270840 w 4626265"/>
              <a:gd name="connsiteY36" fmla="*/ 3537268 h 3977488"/>
              <a:gd name="connsiteX37" fmla="*/ 3212898 w 4626265"/>
              <a:gd name="connsiteY37" fmla="*/ 3560411 h 3977488"/>
              <a:gd name="connsiteX38" fmla="*/ 3197458 w 4626265"/>
              <a:gd name="connsiteY38" fmla="*/ 3564296 h 3977488"/>
              <a:gd name="connsiteX39" fmla="*/ 3182019 w 4626265"/>
              <a:gd name="connsiteY39" fmla="*/ 3583587 h 3977488"/>
              <a:gd name="connsiteX40" fmla="*/ 3197458 w 4626265"/>
              <a:gd name="connsiteY40" fmla="*/ 3645380 h 3977488"/>
              <a:gd name="connsiteX41" fmla="*/ 3197458 w 4626265"/>
              <a:gd name="connsiteY41" fmla="*/ 3660820 h 3977488"/>
              <a:gd name="connsiteX42" fmla="*/ 3147254 w 4626265"/>
              <a:gd name="connsiteY42" fmla="*/ 3745790 h 3977488"/>
              <a:gd name="connsiteX43" fmla="*/ 3035256 w 4626265"/>
              <a:gd name="connsiteY43" fmla="*/ 3768966 h 3977488"/>
              <a:gd name="connsiteX44" fmla="*/ 3027519 w 4626265"/>
              <a:gd name="connsiteY44" fmla="*/ 3768966 h 3977488"/>
              <a:gd name="connsiteX45" fmla="*/ 1938557 w 4626265"/>
              <a:gd name="connsiteY45" fmla="*/ 3560411 h 3977488"/>
              <a:gd name="connsiteX46" fmla="*/ 1815004 w 4626265"/>
              <a:gd name="connsiteY46" fmla="*/ 3521794 h 3977488"/>
              <a:gd name="connsiteX47" fmla="*/ 1699121 w 4626265"/>
              <a:gd name="connsiteY47" fmla="*/ 3460035 h 3977488"/>
              <a:gd name="connsiteX48" fmla="*/ 1668242 w 4626265"/>
              <a:gd name="connsiteY48" fmla="*/ 3460035 h 3977488"/>
              <a:gd name="connsiteX49" fmla="*/ 1297552 w 4626265"/>
              <a:gd name="connsiteY49" fmla="*/ 3552708 h 3977488"/>
              <a:gd name="connsiteX50" fmla="*/ 641073 w 4626265"/>
              <a:gd name="connsiteY50" fmla="*/ 3799846 h 3977488"/>
              <a:gd name="connsiteX51" fmla="*/ 552218 w 4626265"/>
              <a:gd name="connsiteY51" fmla="*/ 3834611 h 3977488"/>
              <a:gd name="connsiteX52" fmla="*/ 440254 w 4626265"/>
              <a:gd name="connsiteY52" fmla="*/ 3884816 h 3977488"/>
              <a:gd name="connsiteX53" fmla="*/ 390049 w 4626265"/>
              <a:gd name="connsiteY53" fmla="*/ 3942723 h 3977488"/>
              <a:gd name="connsiteX54" fmla="*/ 339845 w 4626265"/>
              <a:gd name="connsiteY54" fmla="*/ 3977488 h 3977488"/>
              <a:gd name="connsiteX55" fmla="*/ 308965 w 4626265"/>
              <a:gd name="connsiteY55" fmla="*/ 3938872 h 3977488"/>
              <a:gd name="connsiteX56" fmla="*/ 362987 w 4626265"/>
              <a:gd name="connsiteY56" fmla="*/ 3896370 h 3977488"/>
              <a:gd name="connsiteX57" fmla="*/ 440254 w 4626265"/>
              <a:gd name="connsiteY57" fmla="*/ 3861639 h 3977488"/>
              <a:gd name="connsiteX58" fmla="*/ 1046528 w 4626265"/>
              <a:gd name="connsiteY58" fmla="*/ 3602913 h 3977488"/>
              <a:gd name="connsiteX59" fmla="*/ 1675979 w 4626265"/>
              <a:gd name="connsiteY59" fmla="*/ 3421419 h 3977488"/>
              <a:gd name="connsiteX60" fmla="*/ 1691418 w 4626265"/>
              <a:gd name="connsiteY60" fmla="*/ 3413682 h 3977488"/>
              <a:gd name="connsiteX61" fmla="*/ 1606483 w 4626265"/>
              <a:gd name="connsiteY61" fmla="*/ 3375066 h 3977488"/>
              <a:gd name="connsiteX62" fmla="*/ 1490600 w 4626265"/>
              <a:gd name="connsiteY62" fmla="*/ 3371214 h 3977488"/>
              <a:gd name="connsiteX63" fmla="*/ 1390224 w 4626265"/>
              <a:gd name="connsiteY63" fmla="*/ 3359626 h 3977488"/>
              <a:gd name="connsiteX64" fmla="*/ 1305255 w 4626265"/>
              <a:gd name="connsiteY64" fmla="*/ 3359626 h 3977488"/>
              <a:gd name="connsiteX65" fmla="*/ 1274375 w 4626265"/>
              <a:gd name="connsiteY65" fmla="*/ 3359626 h 3977488"/>
              <a:gd name="connsiteX66" fmla="*/ 1258935 w 4626265"/>
              <a:gd name="connsiteY66" fmla="*/ 3359626 h 3977488"/>
              <a:gd name="connsiteX67" fmla="*/ 1181702 w 4626265"/>
              <a:gd name="connsiteY67" fmla="*/ 3359626 h 3977488"/>
              <a:gd name="connsiteX68" fmla="*/ 278052 w 4626265"/>
              <a:gd name="connsiteY68" fmla="*/ 3436859 h 3977488"/>
              <a:gd name="connsiteX69" fmla="*/ 208522 w 4626265"/>
              <a:gd name="connsiteY69" fmla="*/ 3448447 h 3977488"/>
              <a:gd name="connsiteX70" fmla="*/ 146763 w 4626265"/>
              <a:gd name="connsiteY70" fmla="*/ 3460035 h 3977488"/>
              <a:gd name="connsiteX71" fmla="*/ 115849 w 4626265"/>
              <a:gd name="connsiteY71" fmla="*/ 3444562 h 3977488"/>
              <a:gd name="connsiteX72" fmla="*/ 146763 w 4626265"/>
              <a:gd name="connsiteY72" fmla="*/ 3421419 h 3977488"/>
              <a:gd name="connsiteX73" fmla="*/ 1158492 w 4626265"/>
              <a:gd name="connsiteY73" fmla="*/ 3336449 h 3977488"/>
              <a:gd name="connsiteX74" fmla="*/ 1185520 w 4626265"/>
              <a:gd name="connsiteY74" fmla="*/ 3332598 h 3977488"/>
              <a:gd name="connsiteX75" fmla="*/ 1228022 w 4626265"/>
              <a:gd name="connsiteY75" fmla="*/ 3328713 h 3977488"/>
              <a:gd name="connsiteX76" fmla="*/ 1258935 w 4626265"/>
              <a:gd name="connsiteY76" fmla="*/ 3328713 h 3977488"/>
              <a:gd name="connsiteX77" fmla="*/ 1282078 w 4626265"/>
              <a:gd name="connsiteY77" fmla="*/ 3328713 h 3977488"/>
              <a:gd name="connsiteX78" fmla="*/ 1336168 w 4626265"/>
              <a:gd name="connsiteY78" fmla="*/ 3332598 h 3977488"/>
              <a:gd name="connsiteX79" fmla="*/ 1367048 w 4626265"/>
              <a:gd name="connsiteY79" fmla="*/ 3336449 h 3977488"/>
              <a:gd name="connsiteX80" fmla="*/ 1513776 w 4626265"/>
              <a:gd name="connsiteY80" fmla="*/ 3351889 h 3977488"/>
              <a:gd name="connsiteX81" fmla="*/ 1675979 w 4626265"/>
              <a:gd name="connsiteY81" fmla="*/ 3367329 h 3977488"/>
              <a:gd name="connsiteX82" fmla="*/ 1695270 w 4626265"/>
              <a:gd name="connsiteY82" fmla="*/ 3336449 h 3977488"/>
              <a:gd name="connsiteX83" fmla="*/ 1730035 w 4626265"/>
              <a:gd name="connsiteY83" fmla="*/ 3297833 h 3977488"/>
              <a:gd name="connsiteX84" fmla="*/ 1815004 w 4626265"/>
              <a:gd name="connsiteY84" fmla="*/ 3266953 h 3977488"/>
              <a:gd name="connsiteX85" fmla="*/ 1815004 w 4626265"/>
              <a:gd name="connsiteY85" fmla="*/ 3251480 h 3977488"/>
              <a:gd name="connsiteX86" fmla="*/ 1815004 w 4626265"/>
              <a:gd name="connsiteY86" fmla="*/ 3236040 h 3977488"/>
              <a:gd name="connsiteX87" fmla="*/ 1621889 w 4626265"/>
              <a:gd name="connsiteY87" fmla="*/ 3081574 h 3977488"/>
              <a:gd name="connsiteX88" fmla="*/ 1451983 w 4626265"/>
              <a:gd name="connsiteY88" fmla="*/ 2911669 h 3977488"/>
              <a:gd name="connsiteX89" fmla="*/ 1378602 w 4626265"/>
              <a:gd name="connsiteY89" fmla="*/ 2822848 h 3977488"/>
              <a:gd name="connsiteX90" fmla="*/ 1305255 w 4626265"/>
              <a:gd name="connsiteY90" fmla="*/ 2734027 h 3977488"/>
              <a:gd name="connsiteX91" fmla="*/ 1297552 w 4626265"/>
              <a:gd name="connsiteY91" fmla="*/ 2726324 h 3977488"/>
              <a:gd name="connsiteX92" fmla="*/ 1004060 w 4626265"/>
              <a:gd name="connsiteY92" fmla="*/ 2301544 h 3977488"/>
              <a:gd name="connsiteX93" fmla="*/ 200819 w 4626265"/>
              <a:gd name="connsiteY93" fmla="*/ 1467423 h 3977488"/>
              <a:gd name="connsiteX94" fmla="*/ 135174 w 4626265"/>
              <a:gd name="connsiteY94" fmla="*/ 1382453 h 3977488"/>
              <a:gd name="connsiteX95" fmla="*/ 46353 w 4626265"/>
              <a:gd name="connsiteY95" fmla="*/ 1266604 h 3977488"/>
              <a:gd name="connsiteX96" fmla="*/ 0 w 4626265"/>
              <a:gd name="connsiteY96" fmla="*/ 1112138 h 3977488"/>
              <a:gd name="connsiteX97" fmla="*/ 88855 w 4626265"/>
              <a:gd name="connsiteY97" fmla="*/ 992438 h 3977488"/>
              <a:gd name="connsiteX98" fmla="*/ 247138 w 4626265"/>
              <a:gd name="connsiteY98" fmla="*/ 965410 h 3977488"/>
              <a:gd name="connsiteX99" fmla="*/ 559955 w 4626265"/>
              <a:gd name="connsiteY99" fmla="*/ 1061934 h 3977488"/>
              <a:gd name="connsiteX100" fmla="*/ 834121 w 4626265"/>
              <a:gd name="connsiteY100" fmla="*/ 1251164 h 3977488"/>
              <a:gd name="connsiteX101" fmla="*/ 880474 w 4626265"/>
              <a:gd name="connsiteY101" fmla="*/ 1266604 h 3977488"/>
              <a:gd name="connsiteX102" fmla="*/ 911354 w 4626265"/>
              <a:gd name="connsiteY102" fmla="*/ 1266604 h 3977488"/>
              <a:gd name="connsiteX103" fmla="*/ 1421104 w 4626265"/>
              <a:gd name="connsiteY103" fmla="*/ 1521479 h 3977488"/>
              <a:gd name="connsiteX104" fmla="*/ 1529216 w 4626265"/>
              <a:gd name="connsiteY104" fmla="*/ 1602563 h 3977488"/>
              <a:gd name="connsiteX105" fmla="*/ 1664390 w 4626265"/>
              <a:gd name="connsiteY105" fmla="*/ 1699121 h 3977488"/>
              <a:gd name="connsiteX106" fmla="*/ 1780240 w 4626265"/>
              <a:gd name="connsiteY106" fmla="*/ 1780205 h 3977488"/>
              <a:gd name="connsiteX107" fmla="*/ 1830444 w 4626265"/>
              <a:gd name="connsiteY107" fmla="*/ 1822673 h 3977488"/>
              <a:gd name="connsiteX108" fmla="*/ 1853621 w 4626265"/>
              <a:gd name="connsiteY108" fmla="*/ 1845850 h 3977488"/>
              <a:gd name="connsiteX109" fmla="*/ 2008086 w 4626265"/>
              <a:gd name="connsiteY109" fmla="*/ 2896229 h 3977488"/>
              <a:gd name="connsiteX110" fmla="*/ 2008086 w 4626265"/>
              <a:gd name="connsiteY110" fmla="*/ 2903932 h 3977488"/>
              <a:gd name="connsiteX111" fmla="*/ 2015789 w 4626265"/>
              <a:gd name="connsiteY111" fmla="*/ 2911669 h 3977488"/>
              <a:gd name="connsiteX112" fmla="*/ 2019675 w 4626265"/>
              <a:gd name="connsiteY112" fmla="*/ 2900081 h 3977488"/>
              <a:gd name="connsiteX113" fmla="*/ 2023492 w 4626265"/>
              <a:gd name="connsiteY113" fmla="*/ 2888492 h 3977488"/>
              <a:gd name="connsiteX114" fmla="*/ 2031229 w 4626265"/>
              <a:gd name="connsiteY114" fmla="*/ 2741764 h 3977488"/>
              <a:gd name="connsiteX115" fmla="*/ 2031229 w 4626265"/>
              <a:gd name="connsiteY115" fmla="*/ 2595001 h 3977488"/>
              <a:gd name="connsiteX116" fmla="*/ 2031229 w 4626265"/>
              <a:gd name="connsiteY116" fmla="*/ 2502329 h 3977488"/>
              <a:gd name="connsiteX117" fmla="*/ 2031229 w 4626265"/>
              <a:gd name="connsiteY117" fmla="*/ 2456009 h 3977488"/>
              <a:gd name="connsiteX118" fmla="*/ 2031229 w 4626265"/>
              <a:gd name="connsiteY118" fmla="*/ 2355600 h 3977488"/>
              <a:gd name="connsiteX119" fmla="*/ 2031229 w 4626265"/>
              <a:gd name="connsiteY119" fmla="*/ 2332423 h 3977488"/>
              <a:gd name="connsiteX120" fmla="*/ 1915380 w 4626265"/>
              <a:gd name="connsiteY120" fmla="*/ 1019466 h 3977488"/>
              <a:gd name="connsiteX121" fmla="*/ 1915380 w 4626265"/>
              <a:gd name="connsiteY121" fmla="*/ 687358 h 3977488"/>
              <a:gd name="connsiteX122" fmla="*/ 1950145 w 4626265"/>
              <a:gd name="connsiteY122" fmla="*/ 467248 h 3977488"/>
              <a:gd name="connsiteX123" fmla="*/ 2054406 w 4626265"/>
              <a:gd name="connsiteY123" fmla="*/ 243287 h 3977488"/>
              <a:gd name="connsiteX124" fmla="*/ 2220460 w 4626265"/>
              <a:gd name="connsiteY124" fmla="*/ 69496 h 3977488"/>
              <a:gd name="connsiteX125" fmla="*/ 2440570 w 4626265"/>
              <a:gd name="connsiteY125" fmla="*/ 0 h 397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4626265" h="3977488">
                <a:moveTo>
                  <a:pt x="2440570" y="0"/>
                </a:moveTo>
                <a:cubicBezTo>
                  <a:pt x="2569291" y="0"/>
                  <a:pt x="2665849" y="42468"/>
                  <a:pt x="2730210" y="127438"/>
                </a:cubicBezTo>
                <a:cubicBezTo>
                  <a:pt x="2794571" y="212373"/>
                  <a:pt x="2847343" y="311499"/>
                  <a:pt x="2888527" y="424780"/>
                </a:cubicBezTo>
                <a:cubicBezTo>
                  <a:pt x="2914271" y="465964"/>
                  <a:pt x="2949002" y="496844"/>
                  <a:pt x="2992788" y="517453"/>
                </a:cubicBezTo>
                <a:cubicBezTo>
                  <a:pt x="3036574" y="538062"/>
                  <a:pt x="3079008" y="561205"/>
                  <a:pt x="3120226" y="586949"/>
                </a:cubicBezTo>
                <a:cubicBezTo>
                  <a:pt x="3151105" y="602423"/>
                  <a:pt x="3183302" y="621714"/>
                  <a:pt x="3216750" y="644890"/>
                </a:cubicBezTo>
                <a:cubicBezTo>
                  <a:pt x="3250231" y="668067"/>
                  <a:pt x="3279860" y="692527"/>
                  <a:pt x="3305605" y="718271"/>
                </a:cubicBezTo>
                <a:lnTo>
                  <a:pt x="3390540" y="795504"/>
                </a:lnTo>
                <a:cubicBezTo>
                  <a:pt x="3395709" y="800640"/>
                  <a:pt x="3403412" y="809660"/>
                  <a:pt x="3413717" y="822533"/>
                </a:cubicBezTo>
                <a:cubicBezTo>
                  <a:pt x="3423988" y="835404"/>
                  <a:pt x="3429157" y="844392"/>
                  <a:pt x="3429157" y="849561"/>
                </a:cubicBezTo>
                <a:cubicBezTo>
                  <a:pt x="3444597" y="865000"/>
                  <a:pt x="3460070" y="872737"/>
                  <a:pt x="3475510" y="872737"/>
                </a:cubicBezTo>
                <a:cubicBezTo>
                  <a:pt x="3485814" y="883008"/>
                  <a:pt x="3508957" y="897164"/>
                  <a:pt x="3545006" y="915205"/>
                </a:cubicBezTo>
                <a:cubicBezTo>
                  <a:pt x="3581021" y="933212"/>
                  <a:pt x="3604231" y="942233"/>
                  <a:pt x="3614502" y="942233"/>
                </a:cubicBezTo>
                <a:cubicBezTo>
                  <a:pt x="3681464" y="983417"/>
                  <a:pt x="3743223" y="1041358"/>
                  <a:pt x="3799881" y="1115990"/>
                </a:cubicBezTo>
                <a:cubicBezTo>
                  <a:pt x="3856505" y="1190655"/>
                  <a:pt x="3895121" y="1264036"/>
                  <a:pt x="3915730" y="1336134"/>
                </a:cubicBezTo>
                <a:cubicBezTo>
                  <a:pt x="3926001" y="1361878"/>
                  <a:pt x="3936305" y="1399177"/>
                  <a:pt x="3946610" y="1448097"/>
                </a:cubicBezTo>
                <a:cubicBezTo>
                  <a:pt x="3956914" y="1497018"/>
                  <a:pt x="3974955" y="1534351"/>
                  <a:pt x="4000700" y="1560095"/>
                </a:cubicBezTo>
                <a:cubicBezTo>
                  <a:pt x="4000700" y="1565230"/>
                  <a:pt x="4005835" y="1570400"/>
                  <a:pt x="4016106" y="1575535"/>
                </a:cubicBezTo>
                <a:cubicBezTo>
                  <a:pt x="4026444" y="1580704"/>
                  <a:pt x="4036715" y="1588407"/>
                  <a:pt x="4047019" y="1598712"/>
                </a:cubicBezTo>
                <a:lnTo>
                  <a:pt x="4047019" y="1606448"/>
                </a:lnTo>
                <a:cubicBezTo>
                  <a:pt x="4129387" y="1657937"/>
                  <a:pt x="4204053" y="1706824"/>
                  <a:pt x="4270981" y="1753177"/>
                </a:cubicBezTo>
                <a:cubicBezTo>
                  <a:pt x="4337943" y="1799530"/>
                  <a:pt x="4395851" y="1851019"/>
                  <a:pt x="4444772" y="1907643"/>
                </a:cubicBezTo>
                <a:cubicBezTo>
                  <a:pt x="4493692" y="1964267"/>
                  <a:pt x="4532309" y="2029911"/>
                  <a:pt x="4560621" y="2104576"/>
                </a:cubicBezTo>
                <a:cubicBezTo>
                  <a:pt x="4588933" y="2179242"/>
                  <a:pt x="4603089" y="2268063"/>
                  <a:pt x="4603089" y="2371040"/>
                </a:cubicBezTo>
                <a:cubicBezTo>
                  <a:pt x="4603089" y="2422528"/>
                  <a:pt x="4597953" y="2475300"/>
                  <a:pt x="4587649" y="2529357"/>
                </a:cubicBezTo>
                <a:cubicBezTo>
                  <a:pt x="4577344" y="2583413"/>
                  <a:pt x="4572209" y="2636219"/>
                  <a:pt x="4572209" y="2687708"/>
                </a:cubicBezTo>
                <a:cubicBezTo>
                  <a:pt x="4572209" y="2723722"/>
                  <a:pt x="4577344" y="2750751"/>
                  <a:pt x="4587649" y="2768792"/>
                </a:cubicBezTo>
                <a:cubicBezTo>
                  <a:pt x="4597953" y="2786799"/>
                  <a:pt x="4608258" y="2813827"/>
                  <a:pt x="4618562" y="2849876"/>
                </a:cubicBezTo>
                <a:cubicBezTo>
                  <a:pt x="4623664" y="2860181"/>
                  <a:pt x="4626265" y="2875620"/>
                  <a:pt x="4626265" y="2896229"/>
                </a:cubicBezTo>
                <a:cubicBezTo>
                  <a:pt x="4626265" y="2911669"/>
                  <a:pt x="4626265" y="2924541"/>
                  <a:pt x="4626265" y="2934846"/>
                </a:cubicBezTo>
                <a:lnTo>
                  <a:pt x="4626265" y="2965725"/>
                </a:lnTo>
                <a:cubicBezTo>
                  <a:pt x="4626265" y="3048127"/>
                  <a:pt x="4597953" y="3122758"/>
                  <a:pt x="4541329" y="3189721"/>
                </a:cubicBezTo>
                <a:cubicBezTo>
                  <a:pt x="4484672" y="3256649"/>
                  <a:pt x="4412574" y="3297833"/>
                  <a:pt x="4325071" y="3313273"/>
                </a:cubicBezTo>
                <a:lnTo>
                  <a:pt x="3521829" y="3460035"/>
                </a:lnTo>
                <a:cubicBezTo>
                  <a:pt x="3511559" y="3465171"/>
                  <a:pt x="3480645" y="3474191"/>
                  <a:pt x="3429157" y="3487063"/>
                </a:cubicBezTo>
                <a:cubicBezTo>
                  <a:pt x="3377668" y="3499936"/>
                  <a:pt x="3339052" y="3511524"/>
                  <a:pt x="3313308" y="3521794"/>
                </a:cubicBezTo>
                <a:cubicBezTo>
                  <a:pt x="3313308" y="3521794"/>
                  <a:pt x="3299152" y="3526964"/>
                  <a:pt x="3270840" y="3537268"/>
                </a:cubicBezTo>
                <a:cubicBezTo>
                  <a:pt x="3242494" y="3547539"/>
                  <a:pt x="3223203" y="3555276"/>
                  <a:pt x="3212898" y="3560411"/>
                </a:cubicBezTo>
                <a:cubicBezTo>
                  <a:pt x="3212898" y="3560411"/>
                  <a:pt x="3207763" y="3561695"/>
                  <a:pt x="3197458" y="3564296"/>
                </a:cubicBezTo>
                <a:cubicBezTo>
                  <a:pt x="3187154" y="3566864"/>
                  <a:pt x="3182019" y="3573283"/>
                  <a:pt x="3182019" y="3583587"/>
                </a:cubicBezTo>
                <a:lnTo>
                  <a:pt x="3197458" y="3645380"/>
                </a:lnTo>
                <a:lnTo>
                  <a:pt x="3197458" y="3660820"/>
                </a:lnTo>
                <a:cubicBezTo>
                  <a:pt x="3197458" y="3702004"/>
                  <a:pt x="3180735" y="3730350"/>
                  <a:pt x="3147254" y="3745790"/>
                </a:cubicBezTo>
                <a:cubicBezTo>
                  <a:pt x="3113806" y="3761230"/>
                  <a:pt x="3076474" y="3768966"/>
                  <a:pt x="3035256" y="3768966"/>
                </a:cubicBezTo>
                <a:lnTo>
                  <a:pt x="3027519" y="3768966"/>
                </a:lnTo>
                <a:lnTo>
                  <a:pt x="1938557" y="3560411"/>
                </a:lnTo>
                <a:cubicBezTo>
                  <a:pt x="1892237" y="3550140"/>
                  <a:pt x="1851053" y="3537268"/>
                  <a:pt x="1815004" y="3521794"/>
                </a:cubicBezTo>
                <a:cubicBezTo>
                  <a:pt x="1778956" y="3506355"/>
                  <a:pt x="1740339" y="3485780"/>
                  <a:pt x="1699121" y="3460035"/>
                </a:cubicBezTo>
                <a:lnTo>
                  <a:pt x="1668242" y="3460035"/>
                </a:lnTo>
                <a:lnTo>
                  <a:pt x="1297552" y="3552708"/>
                </a:lnTo>
                <a:lnTo>
                  <a:pt x="641073" y="3799846"/>
                </a:lnTo>
                <a:cubicBezTo>
                  <a:pt x="630735" y="3799846"/>
                  <a:pt x="601173" y="3811434"/>
                  <a:pt x="552218" y="3834611"/>
                </a:cubicBezTo>
                <a:cubicBezTo>
                  <a:pt x="503331" y="3857754"/>
                  <a:pt x="465998" y="3874511"/>
                  <a:pt x="440254" y="3884816"/>
                </a:cubicBezTo>
                <a:cubicBezTo>
                  <a:pt x="414510" y="3900255"/>
                  <a:pt x="397752" y="3919547"/>
                  <a:pt x="390049" y="3942723"/>
                </a:cubicBezTo>
                <a:cubicBezTo>
                  <a:pt x="382312" y="3965900"/>
                  <a:pt x="365589" y="3977488"/>
                  <a:pt x="339845" y="3977488"/>
                </a:cubicBezTo>
                <a:cubicBezTo>
                  <a:pt x="319236" y="3977488"/>
                  <a:pt x="308965" y="3964616"/>
                  <a:pt x="308965" y="3938872"/>
                </a:cubicBezTo>
                <a:cubicBezTo>
                  <a:pt x="308965" y="3923432"/>
                  <a:pt x="326973" y="3909242"/>
                  <a:pt x="362987" y="3896370"/>
                </a:cubicBezTo>
                <a:cubicBezTo>
                  <a:pt x="399070" y="3883498"/>
                  <a:pt x="424814" y="3871943"/>
                  <a:pt x="440254" y="3861639"/>
                </a:cubicBezTo>
                <a:cubicBezTo>
                  <a:pt x="635904" y="3763797"/>
                  <a:pt x="838006" y="3677544"/>
                  <a:pt x="1046528" y="3602913"/>
                </a:cubicBezTo>
                <a:cubicBezTo>
                  <a:pt x="1255050" y="3528247"/>
                  <a:pt x="1464855" y="3467738"/>
                  <a:pt x="1675979" y="3421419"/>
                </a:cubicBezTo>
                <a:lnTo>
                  <a:pt x="1691418" y="3413682"/>
                </a:lnTo>
                <a:cubicBezTo>
                  <a:pt x="1675979" y="3398242"/>
                  <a:pt x="1647633" y="3385370"/>
                  <a:pt x="1606483" y="3375066"/>
                </a:cubicBezTo>
                <a:cubicBezTo>
                  <a:pt x="1580738" y="3375066"/>
                  <a:pt x="1542088" y="3373782"/>
                  <a:pt x="1490600" y="3371214"/>
                </a:cubicBezTo>
                <a:cubicBezTo>
                  <a:pt x="1439111" y="3368613"/>
                  <a:pt x="1405664" y="3364761"/>
                  <a:pt x="1390224" y="3359626"/>
                </a:cubicBezTo>
                <a:lnTo>
                  <a:pt x="1305255" y="3359626"/>
                </a:lnTo>
                <a:lnTo>
                  <a:pt x="1274375" y="3359626"/>
                </a:lnTo>
                <a:lnTo>
                  <a:pt x="1258935" y="3359626"/>
                </a:lnTo>
                <a:lnTo>
                  <a:pt x="1181702" y="3359626"/>
                </a:lnTo>
                <a:lnTo>
                  <a:pt x="278052" y="3436859"/>
                </a:lnTo>
                <a:cubicBezTo>
                  <a:pt x="252307" y="3436859"/>
                  <a:pt x="229165" y="3440710"/>
                  <a:pt x="208522" y="3448447"/>
                </a:cubicBezTo>
                <a:cubicBezTo>
                  <a:pt x="187947" y="3456150"/>
                  <a:pt x="167372" y="3460035"/>
                  <a:pt x="146763" y="3460035"/>
                </a:cubicBezTo>
                <a:cubicBezTo>
                  <a:pt x="126188" y="3460035"/>
                  <a:pt x="115849" y="3454866"/>
                  <a:pt x="115849" y="3444562"/>
                </a:cubicBezTo>
                <a:cubicBezTo>
                  <a:pt x="115849" y="3429122"/>
                  <a:pt x="126188" y="3421419"/>
                  <a:pt x="146763" y="3421419"/>
                </a:cubicBezTo>
                <a:lnTo>
                  <a:pt x="1158492" y="3336449"/>
                </a:lnTo>
                <a:cubicBezTo>
                  <a:pt x="1158492" y="3336449"/>
                  <a:pt x="1167513" y="3335165"/>
                  <a:pt x="1185520" y="3332598"/>
                </a:cubicBezTo>
                <a:cubicBezTo>
                  <a:pt x="1203561" y="3329996"/>
                  <a:pt x="1217717" y="3328713"/>
                  <a:pt x="1228022" y="3328713"/>
                </a:cubicBezTo>
                <a:lnTo>
                  <a:pt x="1258935" y="3328713"/>
                </a:lnTo>
                <a:lnTo>
                  <a:pt x="1282078" y="3328713"/>
                </a:lnTo>
                <a:cubicBezTo>
                  <a:pt x="1302653" y="3328713"/>
                  <a:pt x="1320694" y="3329996"/>
                  <a:pt x="1336168" y="3332598"/>
                </a:cubicBezTo>
                <a:cubicBezTo>
                  <a:pt x="1351608" y="3335165"/>
                  <a:pt x="1361879" y="3336449"/>
                  <a:pt x="1367048" y="3336449"/>
                </a:cubicBezTo>
                <a:cubicBezTo>
                  <a:pt x="1408232" y="3336449"/>
                  <a:pt x="1457152" y="3341585"/>
                  <a:pt x="1513776" y="3351889"/>
                </a:cubicBezTo>
                <a:cubicBezTo>
                  <a:pt x="1570434" y="3362194"/>
                  <a:pt x="1624490" y="3367329"/>
                  <a:pt x="1675979" y="3367329"/>
                </a:cubicBezTo>
                <a:cubicBezTo>
                  <a:pt x="1675979" y="3367329"/>
                  <a:pt x="1682432" y="3357058"/>
                  <a:pt x="1695270" y="3336449"/>
                </a:cubicBezTo>
                <a:cubicBezTo>
                  <a:pt x="1708176" y="3315840"/>
                  <a:pt x="1719730" y="3302968"/>
                  <a:pt x="1730035" y="3297833"/>
                </a:cubicBezTo>
                <a:lnTo>
                  <a:pt x="1815004" y="3266953"/>
                </a:lnTo>
                <a:lnTo>
                  <a:pt x="1815004" y="3251480"/>
                </a:lnTo>
                <a:lnTo>
                  <a:pt x="1815004" y="3236040"/>
                </a:lnTo>
                <a:cubicBezTo>
                  <a:pt x="1742907" y="3189721"/>
                  <a:pt x="1678546" y="3138232"/>
                  <a:pt x="1621889" y="3081574"/>
                </a:cubicBezTo>
                <a:cubicBezTo>
                  <a:pt x="1565265" y="3024951"/>
                  <a:pt x="1508641" y="2968293"/>
                  <a:pt x="1451983" y="2911669"/>
                </a:cubicBezTo>
                <a:cubicBezTo>
                  <a:pt x="1441713" y="2901365"/>
                  <a:pt x="1417252" y="2871769"/>
                  <a:pt x="1378602" y="2822848"/>
                </a:cubicBezTo>
                <a:cubicBezTo>
                  <a:pt x="1339986" y="2773927"/>
                  <a:pt x="1315525" y="2744331"/>
                  <a:pt x="1305255" y="2734027"/>
                </a:cubicBezTo>
                <a:lnTo>
                  <a:pt x="1297552" y="2726324"/>
                </a:lnTo>
                <a:lnTo>
                  <a:pt x="1004060" y="2301544"/>
                </a:lnTo>
                <a:lnTo>
                  <a:pt x="200819" y="1467423"/>
                </a:lnTo>
                <a:cubicBezTo>
                  <a:pt x="195650" y="1462253"/>
                  <a:pt x="173791" y="1433942"/>
                  <a:pt x="135174" y="1382453"/>
                </a:cubicBezTo>
                <a:cubicBezTo>
                  <a:pt x="96558" y="1330964"/>
                  <a:pt x="66962" y="1292348"/>
                  <a:pt x="46353" y="1266604"/>
                </a:cubicBezTo>
                <a:cubicBezTo>
                  <a:pt x="15474" y="1235724"/>
                  <a:pt x="0" y="1184236"/>
                  <a:pt x="0" y="1112138"/>
                </a:cubicBezTo>
                <a:cubicBezTo>
                  <a:pt x="0" y="1050345"/>
                  <a:pt x="29630" y="1010445"/>
                  <a:pt x="88855" y="992438"/>
                </a:cubicBezTo>
                <a:cubicBezTo>
                  <a:pt x="148046" y="974396"/>
                  <a:pt x="200819" y="965410"/>
                  <a:pt x="247138" y="965410"/>
                </a:cubicBezTo>
                <a:cubicBezTo>
                  <a:pt x="360454" y="965410"/>
                  <a:pt x="464714" y="997573"/>
                  <a:pt x="559955" y="1061934"/>
                </a:cubicBezTo>
                <a:cubicBezTo>
                  <a:pt x="655229" y="1126294"/>
                  <a:pt x="746617" y="1189371"/>
                  <a:pt x="834121" y="1251164"/>
                </a:cubicBezTo>
                <a:cubicBezTo>
                  <a:pt x="849595" y="1261468"/>
                  <a:pt x="865034" y="1266604"/>
                  <a:pt x="880474" y="1266604"/>
                </a:cubicBezTo>
                <a:cubicBezTo>
                  <a:pt x="895914" y="1266604"/>
                  <a:pt x="906219" y="1266604"/>
                  <a:pt x="911354" y="1266604"/>
                </a:cubicBezTo>
                <a:cubicBezTo>
                  <a:pt x="1086428" y="1328397"/>
                  <a:pt x="1256334" y="1413366"/>
                  <a:pt x="1421104" y="1521479"/>
                </a:cubicBezTo>
                <a:cubicBezTo>
                  <a:pt x="1446848" y="1542088"/>
                  <a:pt x="1482897" y="1569116"/>
                  <a:pt x="1529216" y="1602563"/>
                </a:cubicBezTo>
                <a:cubicBezTo>
                  <a:pt x="1575569" y="1636044"/>
                  <a:pt x="1620605" y="1668208"/>
                  <a:pt x="1664390" y="1699121"/>
                </a:cubicBezTo>
                <a:cubicBezTo>
                  <a:pt x="1708176" y="1730000"/>
                  <a:pt x="1746758" y="1757029"/>
                  <a:pt x="1780240" y="1780205"/>
                </a:cubicBezTo>
                <a:cubicBezTo>
                  <a:pt x="1813721" y="1803382"/>
                  <a:pt x="1830444" y="1817538"/>
                  <a:pt x="1830444" y="1822673"/>
                </a:cubicBezTo>
                <a:lnTo>
                  <a:pt x="1853621" y="1845850"/>
                </a:lnTo>
                <a:lnTo>
                  <a:pt x="2008086" y="2896229"/>
                </a:lnTo>
                <a:lnTo>
                  <a:pt x="2008086" y="2903932"/>
                </a:lnTo>
                <a:lnTo>
                  <a:pt x="2015789" y="2911669"/>
                </a:lnTo>
                <a:cubicBezTo>
                  <a:pt x="2015789" y="2906534"/>
                  <a:pt x="2017073" y="2902648"/>
                  <a:pt x="2019675" y="2900081"/>
                </a:cubicBezTo>
                <a:cubicBezTo>
                  <a:pt x="2022242" y="2897513"/>
                  <a:pt x="2023492" y="2893662"/>
                  <a:pt x="2023492" y="2888492"/>
                </a:cubicBezTo>
                <a:cubicBezTo>
                  <a:pt x="2028662" y="2842173"/>
                  <a:pt x="2031229" y="2793252"/>
                  <a:pt x="2031229" y="2741764"/>
                </a:cubicBezTo>
                <a:cubicBezTo>
                  <a:pt x="2031229" y="2690275"/>
                  <a:pt x="2031229" y="2641354"/>
                  <a:pt x="2031229" y="2595001"/>
                </a:cubicBezTo>
                <a:lnTo>
                  <a:pt x="2031229" y="2502329"/>
                </a:lnTo>
                <a:lnTo>
                  <a:pt x="2031229" y="2456009"/>
                </a:lnTo>
                <a:lnTo>
                  <a:pt x="2031229" y="2355600"/>
                </a:lnTo>
                <a:lnTo>
                  <a:pt x="2031229" y="2332423"/>
                </a:lnTo>
                <a:lnTo>
                  <a:pt x="1915380" y="1019466"/>
                </a:lnTo>
                <a:lnTo>
                  <a:pt x="1915380" y="687358"/>
                </a:lnTo>
                <a:cubicBezTo>
                  <a:pt x="1915380" y="620430"/>
                  <a:pt x="1926968" y="547049"/>
                  <a:pt x="1950145" y="467248"/>
                </a:cubicBezTo>
                <a:cubicBezTo>
                  <a:pt x="1973322" y="387448"/>
                  <a:pt x="2008086" y="312783"/>
                  <a:pt x="2054406" y="243287"/>
                </a:cubicBezTo>
                <a:cubicBezTo>
                  <a:pt x="2100759" y="173757"/>
                  <a:pt x="2156099" y="115849"/>
                  <a:pt x="2220460" y="69496"/>
                </a:cubicBezTo>
                <a:cubicBezTo>
                  <a:pt x="2284820" y="23177"/>
                  <a:pt x="2358202" y="0"/>
                  <a:pt x="24405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8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7007590" y="1842392"/>
            <a:ext cx="4846952" cy="4199865"/>
          </a:xfrm>
          <a:custGeom>
            <a:avLst/>
            <a:gdLst>
              <a:gd name="connsiteX0" fmla="*/ 951968 w 4846952"/>
              <a:gd name="connsiteY0" fmla="*/ 0 h 4199865"/>
              <a:gd name="connsiteX1" fmla="*/ 1322174 w 4846952"/>
              <a:gd name="connsiteY1" fmla="*/ 127556 h 4199865"/>
              <a:gd name="connsiteX2" fmla="*/ 1462177 w 4846952"/>
              <a:gd name="connsiteY2" fmla="*/ 485315 h 4199865"/>
              <a:gd name="connsiteX3" fmla="*/ 1406175 w 4846952"/>
              <a:gd name="connsiteY3" fmla="*/ 852430 h 4199865"/>
              <a:gd name="connsiteX4" fmla="*/ 1275512 w 4846952"/>
              <a:gd name="connsiteY4" fmla="*/ 1219528 h 4199865"/>
              <a:gd name="connsiteX5" fmla="*/ 1275512 w 4846952"/>
              <a:gd name="connsiteY5" fmla="*/ 1325298 h 4199865"/>
              <a:gd name="connsiteX6" fmla="*/ 1406175 w 4846952"/>
              <a:gd name="connsiteY6" fmla="*/ 1322191 h 4199865"/>
              <a:gd name="connsiteX7" fmla="*/ 1605269 w 4846952"/>
              <a:gd name="connsiteY7" fmla="*/ 1315959 h 4199865"/>
              <a:gd name="connsiteX8" fmla="*/ 1804381 w 4846952"/>
              <a:gd name="connsiteY8" fmla="*/ 1312852 h 4199865"/>
              <a:gd name="connsiteX9" fmla="*/ 1928813 w 4846952"/>
              <a:gd name="connsiteY9" fmla="*/ 1312852 h 4199865"/>
              <a:gd name="connsiteX10" fmla="*/ 2473254 w 4846952"/>
              <a:gd name="connsiteY10" fmla="*/ 1443515 h 4199865"/>
              <a:gd name="connsiteX11" fmla="*/ 2961676 w 4846952"/>
              <a:gd name="connsiteY11" fmla="*/ 1739058 h 4199865"/>
              <a:gd name="connsiteX12" fmla="*/ 3394115 w 4846952"/>
              <a:gd name="connsiteY12" fmla="*/ 2124817 h 4199865"/>
              <a:gd name="connsiteX13" fmla="*/ 3770534 w 4846952"/>
              <a:gd name="connsiteY13" fmla="*/ 2519916 h 4199865"/>
              <a:gd name="connsiteX14" fmla="*/ 3882537 w 4846952"/>
              <a:gd name="connsiteY14" fmla="*/ 2575917 h 4199865"/>
              <a:gd name="connsiteX15" fmla="*/ 4006968 w 4846952"/>
              <a:gd name="connsiteY15" fmla="*/ 2619471 h 4199865"/>
              <a:gd name="connsiteX16" fmla="*/ 4171865 w 4846952"/>
              <a:gd name="connsiteY16" fmla="*/ 2656811 h 4199865"/>
              <a:gd name="connsiteX17" fmla="*/ 4417621 w 4846952"/>
              <a:gd name="connsiteY17" fmla="*/ 2712813 h 4199865"/>
              <a:gd name="connsiteX18" fmla="*/ 4663394 w 4846952"/>
              <a:gd name="connsiteY18" fmla="*/ 2771921 h 4199865"/>
              <a:gd name="connsiteX19" fmla="*/ 4822059 w 4846952"/>
              <a:gd name="connsiteY19" fmla="*/ 2806136 h 4199865"/>
              <a:gd name="connsiteX20" fmla="*/ 4846952 w 4846952"/>
              <a:gd name="connsiteY20" fmla="*/ 2824798 h 4199865"/>
              <a:gd name="connsiteX21" fmla="*/ 4846952 w 4846952"/>
              <a:gd name="connsiteY21" fmla="*/ 2849691 h 4199865"/>
              <a:gd name="connsiteX22" fmla="*/ 4759843 w 4846952"/>
              <a:gd name="connsiteY22" fmla="*/ 3014570 h 4199865"/>
              <a:gd name="connsiteX23" fmla="*/ 4554517 w 4846952"/>
              <a:gd name="connsiteY23" fmla="*/ 3104786 h 4199865"/>
              <a:gd name="connsiteX24" fmla="*/ 4318083 w 4846952"/>
              <a:gd name="connsiteY24" fmla="*/ 3151466 h 4199865"/>
              <a:gd name="connsiteX25" fmla="*/ 4143864 w 4846952"/>
              <a:gd name="connsiteY25" fmla="*/ 3179466 h 4199865"/>
              <a:gd name="connsiteX26" fmla="*/ 3919877 w 4846952"/>
              <a:gd name="connsiteY26" fmla="*/ 3266558 h 4199865"/>
              <a:gd name="connsiteX27" fmla="*/ 3677211 w 4846952"/>
              <a:gd name="connsiteY27" fmla="*/ 3322559 h 4199865"/>
              <a:gd name="connsiteX28" fmla="*/ 2134157 w 4846952"/>
              <a:gd name="connsiteY28" fmla="*/ 3366114 h 4199865"/>
              <a:gd name="connsiteX29" fmla="*/ 2134157 w 4846952"/>
              <a:gd name="connsiteY29" fmla="*/ 4081648 h 4199865"/>
              <a:gd name="connsiteX30" fmla="*/ 2103031 w 4846952"/>
              <a:gd name="connsiteY30" fmla="*/ 4140757 h 4199865"/>
              <a:gd name="connsiteX31" fmla="*/ 2071923 w 4846952"/>
              <a:gd name="connsiteY31" fmla="*/ 4199865 h 4199865"/>
              <a:gd name="connsiteX32" fmla="*/ 1319066 w 4846952"/>
              <a:gd name="connsiteY32" fmla="*/ 4199865 h 4199865"/>
              <a:gd name="connsiteX33" fmla="*/ 1222618 w 4846952"/>
              <a:gd name="connsiteY33" fmla="*/ 4184311 h 4199865"/>
              <a:gd name="connsiteX34" fmla="*/ 1095079 w 4846952"/>
              <a:gd name="connsiteY34" fmla="*/ 4143864 h 4199865"/>
              <a:gd name="connsiteX35" fmla="*/ 1073293 w 4846952"/>
              <a:gd name="connsiteY35" fmla="*/ 4137649 h 4199865"/>
              <a:gd name="connsiteX36" fmla="*/ 1045292 w 4846952"/>
              <a:gd name="connsiteY36" fmla="*/ 4131435 h 4199865"/>
              <a:gd name="connsiteX37" fmla="*/ 1172849 w 4846952"/>
              <a:gd name="connsiteY37" fmla="*/ 4053647 h 4199865"/>
              <a:gd name="connsiteX38" fmla="*/ 1306620 w 4846952"/>
              <a:gd name="connsiteY38" fmla="*/ 3982092 h 4199865"/>
              <a:gd name="connsiteX39" fmla="*/ 1860383 w 4846952"/>
              <a:gd name="connsiteY39" fmla="*/ 3982092 h 4199865"/>
              <a:gd name="connsiteX40" fmla="*/ 1875937 w 4846952"/>
              <a:gd name="connsiteY40" fmla="*/ 3969646 h 4199865"/>
              <a:gd name="connsiteX41" fmla="*/ 1891491 w 4846952"/>
              <a:gd name="connsiteY41" fmla="*/ 3944770 h 4199865"/>
              <a:gd name="connsiteX42" fmla="*/ 1903937 w 4846952"/>
              <a:gd name="connsiteY42" fmla="*/ 3857661 h 4199865"/>
              <a:gd name="connsiteX43" fmla="*/ 1903937 w 4846952"/>
              <a:gd name="connsiteY43" fmla="*/ 3782998 h 4199865"/>
              <a:gd name="connsiteX44" fmla="*/ 1903937 w 4846952"/>
              <a:gd name="connsiteY44" fmla="*/ 3614994 h 4199865"/>
              <a:gd name="connsiteX45" fmla="*/ 1903937 w 4846952"/>
              <a:gd name="connsiteY45" fmla="*/ 3577672 h 4199865"/>
              <a:gd name="connsiteX46" fmla="*/ 1903937 w 4846952"/>
              <a:gd name="connsiteY46" fmla="*/ 3447008 h 4199865"/>
              <a:gd name="connsiteX47" fmla="*/ 1903937 w 4846952"/>
              <a:gd name="connsiteY47" fmla="*/ 3403454 h 4199865"/>
              <a:gd name="connsiteX48" fmla="*/ 1819935 w 4846952"/>
              <a:gd name="connsiteY48" fmla="*/ 3322559 h 4199865"/>
              <a:gd name="connsiteX49" fmla="*/ 1670610 w 4846952"/>
              <a:gd name="connsiteY49" fmla="*/ 3251004 h 4199865"/>
              <a:gd name="connsiteX50" fmla="*/ 1502624 w 4846952"/>
              <a:gd name="connsiteY50" fmla="*/ 3182574 h 4199865"/>
              <a:gd name="connsiteX51" fmla="*/ 1368835 w 4846952"/>
              <a:gd name="connsiteY51" fmla="*/ 3104786 h 4199865"/>
              <a:gd name="connsiteX52" fmla="*/ 1263065 w 4846952"/>
              <a:gd name="connsiteY52" fmla="*/ 3011463 h 4199865"/>
              <a:gd name="connsiteX53" fmla="*/ 1101293 w 4846952"/>
              <a:gd name="connsiteY53" fmla="*/ 2868352 h 4199865"/>
              <a:gd name="connsiteX54" fmla="*/ 939522 w 4846952"/>
              <a:gd name="connsiteY54" fmla="*/ 2725242 h 4199865"/>
              <a:gd name="connsiteX55" fmla="*/ 833751 w 4846952"/>
              <a:gd name="connsiteY55" fmla="*/ 2631918 h 4199865"/>
              <a:gd name="connsiteX56" fmla="*/ 426206 w 4846952"/>
              <a:gd name="connsiteY56" fmla="*/ 2314589 h 4199865"/>
              <a:gd name="connsiteX57" fmla="*/ 267542 w 4846952"/>
              <a:gd name="connsiteY57" fmla="*/ 1835506 h 4199865"/>
              <a:gd name="connsiteX58" fmla="*/ 311096 w 4846952"/>
              <a:gd name="connsiteY58" fmla="*/ 1580394 h 4199865"/>
              <a:gd name="connsiteX59" fmla="*/ 429313 w 4846952"/>
              <a:gd name="connsiteY59" fmla="*/ 1362621 h 4199865"/>
              <a:gd name="connsiteX60" fmla="*/ 597300 w 4846952"/>
              <a:gd name="connsiteY60" fmla="*/ 1169741 h 4199865"/>
              <a:gd name="connsiteX61" fmla="*/ 790197 w 4846952"/>
              <a:gd name="connsiteY61" fmla="*/ 983076 h 4199865"/>
              <a:gd name="connsiteX62" fmla="*/ 811965 w 4846952"/>
              <a:gd name="connsiteY62" fmla="*/ 942647 h 4199865"/>
              <a:gd name="connsiteX63" fmla="*/ 815073 w 4846952"/>
              <a:gd name="connsiteY63" fmla="*/ 908414 h 4199865"/>
              <a:gd name="connsiteX64" fmla="*/ 780857 w 4846952"/>
              <a:gd name="connsiteY64" fmla="*/ 830644 h 4199865"/>
              <a:gd name="connsiteX65" fmla="*/ 696855 w 4846952"/>
              <a:gd name="connsiteY65" fmla="*/ 771536 h 4199865"/>
              <a:gd name="connsiteX66" fmla="*/ 594192 w 4846952"/>
              <a:gd name="connsiteY66" fmla="*/ 734195 h 4199865"/>
              <a:gd name="connsiteX67" fmla="*/ 503976 w 4846952"/>
              <a:gd name="connsiteY67" fmla="*/ 721767 h 4199865"/>
              <a:gd name="connsiteX68" fmla="*/ 0 w 4846952"/>
              <a:gd name="connsiteY68" fmla="*/ 721767 h 4199865"/>
              <a:gd name="connsiteX69" fmla="*/ 0 w 4846952"/>
              <a:gd name="connsiteY69" fmla="*/ 684427 h 4199865"/>
              <a:gd name="connsiteX70" fmla="*/ 12446 w 4846952"/>
              <a:gd name="connsiteY70" fmla="*/ 659533 h 4199865"/>
              <a:gd name="connsiteX71" fmla="*/ 90216 w 4846952"/>
              <a:gd name="connsiteY71" fmla="*/ 609764 h 4199865"/>
              <a:gd name="connsiteX72" fmla="*/ 214648 w 4846952"/>
              <a:gd name="connsiteY72" fmla="*/ 531994 h 4199865"/>
              <a:gd name="connsiteX73" fmla="*/ 335972 w 4846952"/>
              <a:gd name="connsiteY73" fmla="*/ 451100 h 4199865"/>
              <a:gd name="connsiteX74" fmla="*/ 410652 w 4846952"/>
              <a:gd name="connsiteY74" fmla="*/ 398223 h 4199865"/>
              <a:gd name="connsiteX75" fmla="*/ 538209 w 4846952"/>
              <a:gd name="connsiteY75" fmla="*/ 279989 h 4199865"/>
              <a:gd name="connsiteX76" fmla="*/ 637747 w 4846952"/>
              <a:gd name="connsiteY76" fmla="*/ 149343 h 4199865"/>
              <a:gd name="connsiteX77" fmla="*/ 759089 w 4846952"/>
              <a:gd name="connsiteY77" fmla="*/ 43555 h 4199865"/>
              <a:gd name="connsiteX78" fmla="*/ 951968 w 4846952"/>
              <a:gd name="connsiteY78" fmla="*/ 0 h 419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46952" h="4199865">
                <a:moveTo>
                  <a:pt x="951968" y="0"/>
                </a:moveTo>
                <a:cubicBezTo>
                  <a:pt x="1105442" y="0"/>
                  <a:pt x="1228850" y="42531"/>
                  <a:pt x="1322174" y="127556"/>
                </a:cubicBezTo>
                <a:cubicBezTo>
                  <a:pt x="1415497" y="212600"/>
                  <a:pt x="1462177" y="331841"/>
                  <a:pt x="1462177" y="485315"/>
                </a:cubicBezTo>
                <a:cubicBezTo>
                  <a:pt x="1462177" y="618062"/>
                  <a:pt x="1443498" y="740428"/>
                  <a:pt x="1406175" y="852430"/>
                </a:cubicBezTo>
                <a:cubicBezTo>
                  <a:pt x="1368835" y="964415"/>
                  <a:pt x="1325281" y="1086781"/>
                  <a:pt x="1275512" y="1219528"/>
                </a:cubicBezTo>
                <a:lnTo>
                  <a:pt x="1275512" y="1325298"/>
                </a:lnTo>
                <a:cubicBezTo>
                  <a:pt x="1300405" y="1325298"/>
                  <a:pt x="1343960" y="1324257"/>
                  <a:pt x="1406175" y="1322191"/>
                </a:cubicBezTo>
                <a:cubicBezTo>
                  <a:pt x="1468391" y="1320108"/>
                  <a:pt x="1534756" y="1318042"/>
                  <a:pt x="1605269" y="1315959"/>
                </a:cubicBezTo>
                <a:cubicBezTo>
                  <a:pt x="1675801" y="1313893"/>
                  <a:pt x="1742165" y="1312852"/>
                  <a:pt x="1804381" y="1312852"/>
                </a:cubicBezTo>
                <a:cubicBezTo>
                  <a:pt x="1862448" y="1312852"/>
                  <a:pt x="1903937" y="1312852"/>
                  <a:pt x="1928813" y="1312852"/>
                </a:cubicBezTo>
                <a:cubicBezTo>
                  <a:pt x="2119627" y="1321149"/>
                  <a:pt x="2301101" y="1364704"/>
                  <a:pt x="2473254" y="1443515"/>
                </a:cubicBezTo>
                <a:cubicBezTo>
                  <a:pt x="2645389" y="1522327"/>
                  <a:pt x="2808202" y="1620841"/>
                  <a:pt x="2961676" y="1739058"/>
                </a:cubicBezTo>
                <a:cubicBezTo>
                  <a:pt x="3115150" y="1857275"/>
                  <a:pt x="3259302" y="1985873"/>
                  <a:pt x="3394115" y="2124817"/>
                </a:cubicBezTo>
                <a:cubicBezTo>
                  <a:pt x="3528910" y="2263779"/>
                  <a:pt x="3654400" y="2395484"/>
                  <a:pt x="3770534" y="2519916"/>
                </a:cubicBezTo>
                <a:cubicBezTo>
                  <a:pt x="3803725" y="2540660"/>
                  <a:pt x="3841048" y="2559321"/>
                  <a:pt x="3882537" y="2575917"/>
                </a:cubicBezTo>
                <a:cubicBezTo>
                  <a:pt x="3924008" y="2592512"/>
                  <a:pt x="3965497" y="2607025"/>
                  <a:pt x="4006968" y="2619471"/>
                </a:cubicBezTo>
                <a:cubicBezTo>
                  <a:pt x="4040159" y="2627769"/>
                  <a:pt x="4095119" y="2640216"/>
                  <a:pt x="4171865" y="2656811"/>
                </a:cubicBezTo>
                <a:cubicBezTo>
                  <a:pt x="4248593" y="2673407"/>
                  <a:pt x="4330529" y="2692068"/>
                  <a:pt x="4417621" y="2712813"/>
                </a:cubicBezTo>
                <a:cubicBezTo>
                  <a:pt x="4504730" y="2733540"/>
                  <a:pt x="4586649" y="2753242"/>
                  <a:pt x="4663394" y="2771921"/>
                </a:cubicBezTo>
                <a:cubicBezTo>
                  <a:pt x="4740140" y="2790582"/>
                  <a:pt x="4793016" y="2801988"/>
                  <a:pt x="4822059" y="2806136"/>
                </a:cubicBezTo>
                <a:cubicBezTo>
                  <a:pt x="4838654" y="2810285"/>
                  <a:pt x="4846952" y="2816500"/>
                  <a:pt x="4846952" y="2824798"/>
                </a:cubicBezTo>
                <a:cubicBezTo>
                  <a:pt x="4846952" y="2833095"/>
                  <a:pt x="4846952" y="2841393"/>
                  <a:pt x="4846952" y="2849691"/>
                </a:cubicBezTo>
                <a:cubicBezTo>
                  <a:pt x="4846952" y="2920205"/>
                  <a:pt x="4817910" y="2975164"/>
                  <a:pt x="4759843" y="3014570"/>
                </a:cubicBezTo>
                <a:cubicBezTo>
                  <a:pt x="4701776" y="3053976"/>
                  <a:pt x="4633328" y="3084059"/>
                  <a:pt x="4554517" y="3104786"/>
                </a:cubicBezTo>
                <a:cubicBezTo>
                  <a:pt x="4475705" y="3125531"/>
                  <a:pt x="4396894" y="3141085"/>
                  <a:pt x="4318083" y="3151466"/>
                </a:cubicBezTo>
                <a:cubicBezTo>
                  <a:pt x="4239271" y="3161829"/>
                  <a:pt x="4181187" y="3171169"/>
                  <a:pt x="4143864" y="3179466"/>
                </a:cubicBezTo>
                <a:cubicBezTo>
                  <a:pt x="4069202" y="3204342"/>
                  <a:pt x="3994522" y="3233384"/>
                  <a:pt x="3919877" y="3266558"/>
                </a:cubicBezTo>
                <a:cubicBezTo>
                  <a:pt x="3845197" y="3299749"/>
                  <a:pt x="3764320" y="3318410"/>
                  <a:pt x="3677211" y="3322559"/>
                </a:cubicBezTo>
                <a:lnTo>
                  <a:pt x="2134157" y="3366114"/>
                </a:lnTo>
                <a:lnTo>
                  <a:pt x="2134157" y="4081648"/>
                </a:lnTo>
                <a:cubicBezTo>
                  <a:pt x="2125859" y="4102393"/>
                  <a:pt x="2115478" y="4122095"/>
                  <a:pt x="2103031" y="4140757"/>
                </a:cubicBezTo>
                <a:cubicBezTo>
                  <a:pt x="2090602" y="4159418"/>
                  <a:pt x="2080221" y="4179121"/>
                  <a:pt x="2071923" y="4199865"/>
                </a:cubicBezTo>
                <a:lnTo>
                  <a:pt x="1319066" y="4199865"/>
                </a:lnTo>
                <a:cubicBezTo>
                  <a:pt x="1310768" y="4199865"/>
                  <a:pt x="1278619" y="4194692"/>
                  <a:pt x="1222618" y="4184311"/>
                </a:cubicBezTo>
                <a:cubicBezTo>
                  <a:pt x="1166616" y="4173948"/>
                  <a:pt x="1124103" y="4160459"/>
                  <a:pt x="1095079" y="4143864"/>
                </a:cubicBezTo>
                <a:cubicBezTo>
                  <a:pt x="1090912" y="4143864"/>
                  <a:pt x="1083656" y="4141798"/>
                  <a:pt x="1073293" y="4137649"/>
                </a:cubicBezTo>
                <a:cubicBezTo>
                  <a:pt x="1062929" y="4133500"/>
                  <a:pt x="1053590" y="4131435"/>
                  <a:pt x="1045292" y="4131435"/>
                </a:cubicBezTo>
                <a:cubicBezTo>
                  <a:pt x="1078483" y="4089946"/>
                  <a:pt x="1120996" y="4064029"/>
                  <a:pt x="1172849" y="4053647"/>
                </a:cubicBezTo>
                <a:cubicBezTo>
                  <a:pt x="1224701" y="4043284"/>
                  <a:pt x="1269280" y="4019432"/>
                  <a:pt x="1306620" y="3982092"/>
                </a:cubicBezTo>
                <a:lnTo>
                  <a:pt x="1860383" y="3982092"/>
                </a:lnTo>
                <a:cubicBezTo>
                  <a:pt x="1864531" y="3982092"/>
                  <a:pt x="1869704" y="3977943"/>
                  <a:pt x="1875937" y="3969646"/>
                </a:cubicBezTo>
                <a:cubicBezTo>
                  <a:pt x="1882151" y="3961365"/>
                  <a:pt x="1887341" y="3953068"/>
                  <a:pt x="1891491" y="3944770"/>
                </a:cubicBezTo>
                <a:cubicBezTo>
                  <a:pt x="1899788" y="3911579"/>
                  <a:pt x="1903937" y="3882554"/>
                  <a:pt x="1903937" y="3857661"/>
                </a:cubicBezTo>
                <a:cubicBezTo>
                  <a:pt x="1903937" y="3832767"/>
                  <a:pt x="1903937" y="3807874"/>
                  <a:pt x="1903937" y="3782998"/>
                </a:cubicBezTo>
                <a:lnTo>
                  <a:pt x="1903937" y="3614994"/>
                </a:lnTo>
                <a:lnTo>
                  <a:pt x="1903937" y="3577672"/>
                </a:lnTo>
                <a:lnTo>
                  <a:pt x="1903937" y="3447008"/>
                </a:lnTo>
                <a:lnTo>
                  <a:pt x="1903937" y="3403454"/>
                </a:lnTo>
                <a:cubicBezTo>
                  <a:pt x="1891491" y="3374411"/>
                  <a:pt x="1863490" y="3347453"/>
                  <a:pt x="1819935" y="3322559"/>
                </a:cubicBezTo>
                <a:cubicBezTo>
                  <a:pt x="1776381" y="3297683"/>
                  <a:pt x="1726611" y="3273832"/>
                  <a:pt x="1670610" y="3251004"/>
                </a:cubicBezTo>
                <a:cubicBezTo>
                  <a:pt x="1614609" y="3228194"/>
                  <a:pt x="1558608" y="3205384"/>
                  <a:pt x="1502624" y="3182574"/>
                </a:cubicBezTo>
                <a:cubicBezTo>
                  <a:pt x="1446605" y="3159746"/>
                  <a:pt x="1402027" y="3133829"/>
                  <a:pt x="1368835" y="3104786"/>
                </a:cubicBezTo>
                <a:cubicBezTo>
                  <a:pt x="1348091" y="3088208"/>
                  <a:pt x="1312834" y="3057083"/>
                  <a:pt x="1263065" y="3011463"/>
                </a:cubicBezTo>
                <a:cubicBezTo>
                  <a:pt x="1213296" y="2965842"/>
                  <a:pt x="1159360" y="2918139"/>
                  <a:pt x="1101293" y="2868352"/>
                </a:cubicBezTo>
                <a:cubicBezTo>
                  <a:pt x="1043226" y="2818583"/>
                  <a:pt x="989291" y="2770880"/>
                  <a:pt x="939522" y="2725242"/>
                </a:cubicBezTo>
                <a:cubicBezTo>
                  <a:pt x="889753" y="2679622"/>
                  <a:pt x="854496" y="2648514"/>
                  <a:pt x="833751" y="2631918"/>
                </a:cubicBezTo>
                <a:cubicBezTo>
                  <a:pt x="667831" y="2553107"/>
                  <a:pt x="531976" y="2447336"/>
                  <a:pt x="426206" y="2314589"/>
                </a:cubicBezTo>
                <a:cubicBezTo>
                  <a:pt x="320418" y="2181860"/>
                  <a:pt x="267542" y="2022154"/>
                  <a:pt x="267542" y="1835506"/>
                </a:cubicBezTo>
                <a:cubicBezTo>
                  <a:pt x="267542" y="1744248"/>
                  <a:pt x="282054" y="1659205"/>
                  <a:pt x="311096" y="1580394"/>
                </a:cubicBezTo>
                <a:cubicBezTo>
                  <a:pt x="340139" y="1501582"/>
                  <a:pt x="379544" y="1429003"/>
                  <a:pt x="429313" y="1362621"/>
                </a:cubicBezTo>
                <a:cubicBezTo>
                  <a:pt x="479082" y="1296256"/>
                  <a:pt x="535084" y="1231957"/>
                  <a:pt x="597300" y="1169741"/>
                </a:cubicBezTo>
                <a:cubicBezTo>
                  <a:pt x="659533" y="1107525"/>
                  <a:pt x="723832" y="1045310"/>
                  <a:pt x="790197" y="983076"/>
                </a:cubicBezTo>
                <a:cubicBezTo>
                  <a:pt x="802626" y="966498"/>
                  <a:pt x="809882" y="953010"/>
                  <a:pt x="811965" y="942647"/>
                </a:cubicBezTo>
                <a:cubicBezTo>
                  <a:pt x="814049" y="932266"/>
                  <a:pt x="815073" y="920861"/>
                  <a:pt x="815073" y="908414"/>
                </a:cubicBezTo>
                <a:cubicBezTo>
                  <a:pt x="815073" y="879389"/>
                  <a:pt x="803667" y="853454"/>
                  <a:pt x="780857" y="830644"/>
                </a:cubicBezTo>
                <a:cubicBezTo>
                  <a:pt x="758047" y="807834"/>
                  <a:pt x="730047" y="788131"/>
                  <a:pt x="696855" y="771536"/>
                </a:cubicBezTo>
                <a:cubicBezTo>
                  <a:pt x="663682" y="754940"/>
                  <a:pt x="629467" y="742493"/>
                  <a:pt x="594192" y="734195"/>
                </a:cubicBezTo>
                <a:cubicBezTo>
                  <a:pt x="558935" y="725916"/>
                  <a:pt x="528869" y="721767"/>
                  <a:pt x="503976" y="721767"/>
                </a:cubicBezTo>
                <a:lnTo>
                  <a:pt x="0" y="721767"/>
                </a:lnTo>
                <a:cubicBezTo>
                  <a:pt x="0" y="713469"/>
                  <a:pt x="0" y="701022"/>
                  <a:pt x="0" y="684427"/>
                </a:cubicBezTo>
                <a:cubicBezTo>
                  <a:pt x="0" y="667831"/>
                  <a:pt x="4149" y="659533"/>
                  <a:pt x="12446" y="659533"/>
                </a:cubicBezTo>
                <a:cubicBezTo>
                  <a:pt x="24893" y="651235"/>
                  <a:pt x="50810" y="634657"/>
                  <a:pt x="90216" y="609764"/>
                </a:cubicBezTo>
                <a:cubicBezTo>
                  <a:pt x="129622" y="584871"/>
                  <a:pt x="171093" y="558953"/>
                  <a:pt x="214648" y="531994"/>
                </a:cubicBezTo>
                <a:cubicBezTo>
                  <a:pt x="258202" y="505018"/>
                  <a:pt x="298650" y="478059"/>
                  <a:pt x="335972" y="451100"/>
                </a:cubicBezTo>
                <a:cubicBezTo>
                  <a:pt x="373312" y="424141"/>
                  <a:pt x="398205" y="406504"/>
                  <a:pt x="410652" y="398223"/>
                </a:cubicBezTo>
                <a:cubicBezTo>
                  <a:pt x="464570" y="365032"/>
                  <a:pt x="507083" y="325626"/>
                  <a:pt x="538209" y="279989"/>
                </a:cubicBezTo>
                <a:cubicBezTo>
                  <a:pt x="569317" y="234369"/>
                  <a:pt x="602490" y="190814"/>
                  <a:pt x="637747" y="149343"/>
                </a:cubicBezTo>
                <a:cubicBezTo>
                  <a:pt x="673004" y="107854"/>
                  <a:pt x="713451" y="72597"/>
                  <a:pt x="759089" y="43555"/>
                </a:cubicBezTo>
                <a:cubicBezTo>
                  <a:pt x="804709" y="14530"/>
                  <a:pt x="869008" y="0"/>
                  <a:pt x="9519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7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7837714" y="1201715"/>
            <a:ext cx="3405934" cy="5352168"/>
          </a:xfrm>
          <a:custGeom>
            <a:avLst/>
            <a:gdLst>
              <a:gd name="connsiteX0" fmla="*/ 3001265 w 3405934"/>
              <a:gd name="connsiteY0" fmla="*/ 0 h 5352168"/>
              <a:gd name="connsiteX1" fmla="*/ 3054261 w 3405934"/>
              <a:gd name="connsiteY1" fmla="*/ 0 h 5352168"/>
              <a:gd name="connsiteX2" fmla="*/ 3032582 w 3405934"/>
              <a:gd name="connsiteY2" fmla="*/ 31317 h 5352168"/>
              <a:gd name="connsiteX3" fmla="*/ 2991629 w 3405934"/>
              <a:gd name="connsiteY3" fmla="*/ 52996 h 5352168"/>
              <a:gd name="connsiteX4" fmla="*/ 3015714 w 3405934"/>
              <a:gd name="connsiteY4" fmla="*/ 62633 h 5352168"/>
              <a:gd name="connsiteX5" fmla="*/ 3015714 w 3405934"/>
              <a:gd name="connsiteY5" fmla="*/ 72256 h 5352168"/>
              <a:gd name="connsiteX6" fmla="*/ 2996440 w 3405934"/>
              <a:gd name="connsiteY6" fmla="*/ 93936 h 5352168"/>
              <a:gd name="connsiteX7" fmla="*/ 2977180 w 3405934"/>
              <a:gd name="connsiteY7" fmla="*/ 105979 h 5352168"/>
              <a:gd name="connsiteX8" fmla="*/ 2957906 w 3405934"/>
              <a:gd name="connsiteY8" fmla="*/ 120441 h 5352168"/>
              <a:gd name="connsiteX9" fmla="*/ 2943457 w 3405934"/>
              <a:gd name="connsiteY9" fmla="*/ 139701 h 5352168"/>
              <a:gd name="connsiteX10" fmla="*/ 2943457 w 3405934"/>
              <a:gd name="connsiteY10" fmla="*/ 154163 h 5352168"/>
              <a:gd name="connsiteX11" fmla="*/ 2943457 w 3405934"/>
              <a:gd name="connsiteY11" fmla="*/ 158975 h 5352168"/>
              <a:gd name="connsiteX12" fmla="*/ 2924184 w 3405934"/>
              <a:gd name="connsiteY12" fmla="*/ 183061 h 5352168"/>
              <a:gd name="connsiteX13" fmla="*/ 2880824 w 3405934"/>
              <a:gd name="connsiteY13" fmla="*/ 216783 h 5352168"/>
              <a:gd name="connsiteX14" fmla="*/ 2871201 w 3405934"/>
              <a:gd name="connsiteY14" fmla="*/ 226420 h 5352168"/>
              <a:gd name="connsiteX15" fmla="*/ 2876013 w 3405934"/>
              <a:gd name="connsiteY15" fmla="*/ 233651 h 5352168"/>
              <a:gd name="connsiteX16" fmla="*/ 2880824 w 3405934"/>
              <a:gd name="connsiteY16" fmla="*/ 245694 h 5352168"/>
              <a:gd name="connsiteX17" fmla="*/ 2866376 w 3405934"/>
              <a:gd name="connsiteY17" fmla="*/ 269779 h 5352168"/>
              <a:gd name="connsiteX18" fmla="*/ 2847102 w 3405934"/>
              <a:gd name="connsiteY18" fmla="*/ 281822 h 5352168"/>
              <a:gd name="connsiteX19" fmla="*/ 2823017 w 3405934"/>
              <a:gd name="connsiteY19" fmla="*/ 293865 h 5352168"/>
              <a:gd name="connsiteX20" fmla="*/ 2770034 w 3405934"/>
              <a:gd name="connsiteY20" fmla="*/ 327587 h 5352168"/>
              <a:gd name="connsiteX21" fmla="*/ 2731486 w 3405934"/>
              <a:gd name="connsiteY21" fmla="*/ 356484 h 5352168"/>
              <a:gd name="connsiteX22" fmla="*/ 2697764 w 3405934"/>
              <a:gd name="connsiteY22" fmla="*/ 407075 h 5352168"/>
              <a:gd name="connsiteX23" fmla="*/ 2639956 w 3405934"/>
              <a:gd name="connsiteY23" fmla="*/ 443203 h 5352168"/>
              <a:gd name="connsiteX24" fmla="*/ 2471344 w 3405934"/>
              <a:gd name="connsiteY24" fmla="*/ 529921 h 5352168"/>
              <a:gd name="connsiteX25" fmla="*/ 2442447 w 3405934"/>
              <a:gd name="connsiteY25" fmla="*/ 568455 h 5352168"/>
              <a:gd name="connsiteX26" fmla="*/ 2408725 w 3405934"/>
              <a:gd name="connsiteY26" fmla="*/ 616626 h 5352168"/>
              <a:gd name="connsiteX27" fmla="*/ 2389451 w 3405934"/>
              <a:gd name="connsiteY27" fmla="*/ 621452 h 5352168"/>
              <a:gd name="connsiteX28" fmla="*/ 2370177 w 3405934"/>
              <a:gd name="connsiteY28" fmla="*/ 631089 h 5352168"/>
              <a:gd name="connsiteX29" fmla="*/ 2338874 w 3405934"/>
              <a:gd name="connsiteY29" fmla="*/ 650349 h 5352168"/>
              <a:gd name="connsiteX30" fmla="*/ 2293109 w 3405934"/>
              <a:gd name="connsiteY30" fmla="*/ 679259 h 5352168"/>
              <a:gd name="connsiteX31" fmla="*/ 2244924 w 3405934"/>
              <a:gd name="connsiteY31" fmla="*/ 705751 h 5352168"/>
              <a:gd name="connsiteX32" fmla="*/ 2211202 w 3405934"/>
              <a:gd name="connsiteY32" fmla="*/ 722619 h 5352168"/>
              <a:gd name="connsiteX33" fmla="*/ 2191942 w 3405934"/>
              <a:gd name="connsiteY33" fmla="*/ 775601 h 5352168"/>
              <a:gd name="connsiteX34" fmla="*/ 2018504 w 3405934"/>
              <a:gd name="connsiteY34" fmla="*/ 857508 h 5352168"/>
              <a:gd name="connsiteX35" fmla="*/ 1996825 w 3405934"/>
              <a:gd name="connsiteY35" fmla="*/ 908085 h 5352168"/>
              <a:gd name="connsiteX36" fmla="*/ 1951060 w 3405934"/>
              <a:gd name="connsiteY36" fmla="*/ 939402 h 5352168"/>
              <a:gd name="connsiteX37" fmla="*/ 1907700 w 3405934"/>
              <a:gd name="connsiteY37" fmla="*/ 975530 h 5352168"/>
              <a:gd name="connsiteX38" fmla="*/ 1888440 w 3405934"/>
              <a:gd name="connsiteY38" fmla="*/ 1040569 h 5352168"/>
              <a:gd name="connsiteX39" fmla="*/ 1907700 w 3405934"/>
              <a:gd name="connsiteY39" fmla="*/ 1153779 h 5352168"/>
              <a:gd name="connsiteX40" fmla="*/ 1926974 w 3405934"/>
              <a:gd name="connsiteY40" fmla="*/ 1266989 h 5352168"/>
              <a:gd name="connsiteX41" fmla="*/ 1919743 w 3405934"/>
              <a:gd name="connsiteY41" fmla="*/ 1295886 h 5352168"/>
              <a:gd name="connsiteX42" fmla="*/ 1912526 w 3405934"/>
              <a:gd name="connsiteY42" fmla="*/ 1315159 h 5352168"/>
              <a:gd name="connsiteX43" fmla="*/ 1912526 w 3405934"/>
              <a:gd name="connsiteY43" fmla="*/ 1319985 h 5352168"/>
              <a:gd name="connsiteX44" fmla="*/ 1917337 w 3405934"/>
              <a:gd name="connsiteY44" fmla="*/ 1339245 h 5352168"/>
              <a:gd name="connsiteX45" fmla="*/ 1922163 w 3405934"/>
              <a:gd name="connsiteY45" fmla="*/ 1353694 h 5352168"/>
              <a:gd name="connsiteX46" fmla="*/ 1922163 w 3405934"/>
              <a:gd name="connsiteY46" fmla="*/ 1510262 h 5352168"/>
              <a:gd name="connsiteX47" fmla="*/ 1931786 w 3405934"/>
              <a:gd name="connsiteY47" fmla="*/ 1657195 h 5352168"/>
              <a:gd name="connsiteX48" fmla="*/ 1931786 w 3405934"/>
              <a:gd name="connsiteY48" fmla="*/ 1666832 h 5352168"/>
              <a:gd name="connsiteX49" fmla="*/ 1926974 w 3405934"/>
              <a:gd name="connsiteY49" fmla="*/ 1683700 h 5352168"/>
              <a:gd name="connsiteX50" fmla="*/ 1922163 w 3405934"/>
              <a:gd name="connsiteY50" fmla="*/ 1700554 h 5352168"/>
              <a:gd name="connsiteX51" fmla="*/ 1926974 w 3405934"/>
              <a:gd name="connsiteY51" fmla="*/ 1712597 h 5352168"/>
              <a:gd name="connsiteX52" fmla="*/ 1931786 w 3405934"/>
              <a:gd name="connsiteY52" fmla="*/ 1734276 h 5352168"/>
              <a:gd name="connsiteX53" fmla="*/ 1931786 w 3405934"/>
              <a:gd name="connsiteY53" fmla="*/ 2032953 h 5352168"/>
              <a:gd name="connsiteX54" fmla="*/ 1936611 w 3405934"/>
              <a:gd name="connsiteY54" fmla="*/ 2047415 h 5352168"/>
              <a:gd name="connsiteX55" fmla="*/ 1941423 w 3405934"/>
              <a:gd name="connsiteY55" fmla="*/ 2061863 h 5352168"/>
              <a:gd name="connsiteX56" fmla="*/ 1941423 w 3405934"/>
              <a:gd name="connsiteY56" fmla="*/ 2066675 h 5352168"/>
              <a:gd name="connsiteX57" fmla="*/ 1941423 w 3405934"/>
              <a:gd name="connsiteY57" fmla="*/ 2076312 h 5352168"/>
              <a:gd name="connsiteX58" fmla="*/ 1936611 w 3405934"/>
              <a:gd name="connsiteY58" fmla="*/ 2083543 h 5352168"/>
              <a:gd name="connsiteX59" fmla="*/ 1931786 w 3405934"/>
              <a:gd name="connsiteY59" fmla="*/ 2095586 h 5352168"/>
              <a:gd name="connsiteX60" fmla="*/ 1931786 w 3405934"/>
              <a:gd name="connsiteY60" fmla="*/ 2244924 h 5352168"/>
              <a:gd name="connsiteX61" fmla="*/ 1922163 w 3405934"/>
              <a:gd name="connsiteY61" fmla="*/ 2264198 h 5352168"/>
              <a:gd name="connsiteX62" fmla="*/ 1922163 w 3405934"/>
              <a:gd name="connsiteY62" fmla="*/ 2269010 h 5352168"/>
              <a:gd name="connsiteX63" fmla="*/ 1922163 w 3405934"/>
              <a:gd name="connsiteY63" fmla="*/ 2283458 h 5352168"/>
              <a:gd name="connsiteX64" fmla="*/ 2384639 w 3405934"/>
              <a:gd name="connsiteY64" fmla="*/ 2519515 h 5352168"/>
              <a:gd name="connsiteX65" fmla="*/ 2466533 w 3405934"/>
              <a:gd name="connsiteY65" fmla="*/ 2538789 h 5352168"/>
              <a:gd name="connsiteX66" fmla="*/ 2505067 w 3405934"/>
              <a:gd name="connsiteY66" fmla="*/ 2538789 h 5352168"/>
              <a:gd name="connsiteX67" fmla="*/ 2731486 w 3405934"/>
              <a:gd name="connsiteY67" fmla="*/ 2524340 h 5352168"/>
              <a:gd name="connsiteX68" fmla="*/ 2953095 w 3405934"/>
              <a:gd name="connsiteY68" fmla="*/ 2485793 h 5352168"/>
              <a:gd name="connsiteX69" fmla="*/ 2967543 w 3405934"/>
              <a:gd name="connsiteY69" fmla="*/ 2483387 h 5352168"/>
              <a:gd name="connsiteX70" fmla="*/ 2981991 w 3405934"/>
              <a:gd name="connsiteY70" fmla="*/ 2480981 h 5352168"/>
              <a:gd name="connsiteX71" fmla="*/ 3049436 w 3405934"/>
              <a:gd name="connsiteY71" fmla="*/ 2495429 h 5352168"/>
              <a:gd name="connsiteX72" fmla="*/ 3102433 w 3405934"/>
              <a:gd name="connsiteY72" fmla="*/ 2533977 h 5352168"/>
              <a:gd name="connsiteX73" fmla="*/ 3177095 w 3405934"/>
              <a:gd name="connsiteY73" fmla="*/ 2584554 h 5352168"/>
              <a:gd name="connsiteX74" fmla="*/ 3242134 w 3405934"/>
              <a:gd name="connsiteY74" fmla="*/ 2649593 h 5352168"/>
              <a:gd name="connsiteX75" fmla="*/ 3246959 w 3405934"/>
              <a:gd name="connsiteY75" fmla="*/ 2664041 h 5352168"/>
              <a:gd name="connsiteX76" fmla="*/ 3256596 w 3405934"/>
              <a:gd name="connsiteY76" fmla="*/ 2678490 h 5352168"/>
              <a:gd name="connsiteX77" fmla="*/ 3290318 w 3405934"/>
              <a:gd name="connsiteY77" fmla="*/ 2692952 h 5352168"/>
              <a:gd name="connsiteX78" fmla="*/ 3309579 w 3405934"/>
              <a:gd name="connsiteY78" fmla="*/ 2707401 h 5352168"/>
              <a:gd name="connsiteX79" fmla="*/ 3309579 w 3405934"/>
              <a:gd name="connsiteY79" fmla="*/ 2717038 h 5352168"/>
              <a:gd name="connsiteX80" fmla="*/ 3309579 w 3405934"/>
              <a:gd name="connsiteY80" fmla="*/ 2741123 h 5352168"/>
              <a:gd name="connsiteX81" fmla="*/ 3309579 w 3405934"/>
              <a:gd name="connsiteY81" fmla="*/ 2745935 h 5352168"/>
              <a:gd name="connsiteX82" fmla="*/ 3352938 w 3405934"/>
              <a:gd name="connsiteY82" fmla="*/ 2767614 h 5352168"/>
              <a:gd name="connsiteX83" fmla="*/ 3372211 w 3405934"/>
              <a:gd name="connsiteY83" fmla="*/ 2803743 h 5352168"/>
              <a:gd name="connsiteX84" fmla="*/ 3357763 w 3405934"/>
              <a:gd name="connsiteY84" fmla="*/ 2842290 h 5352168"/>
              <a:gd name="connsiteX85" fmla="*/ 3386660 w 3405934"/>
              <a:gd name="connsiteY85" fmla="*/ 2861550 h 5352168"/>
              <a:gd name="connsiteX86" fmla="*/ 3405934 w 3405934"/>
              <a:gd name="connsiteY86" fmla="*/ 2900098 h 5352168"/>
              <a:gd name="connsiteX87" fmla="*/ 3377023 w 3405934"/>
              <a:gd name="connsiteY87" fmla="*/ 2950675 h 5352168"/>
              <a:gd name="connsiteX88" fmla="*/ 3328852 w 3405934"/>
              <a:gd name="connsiteY88" fmla="*/ 3001265 h 5352168"/>
              <a:gd name="connsiteX89" fmla="*/ 3299941 w 3405934"/>
              <a:gd name="connsiteY89" fmla="*/ 3001265 h 5352168"/>
              <a:gd name="connsiteX90" fmla="*/ 3295130 w 3405934"/>
              <a:gd name="connsiteY90" fmla="*/ 3025351 h 5352168"/>
              <a:gd name="connsiteX91" fmla="*/ 3285493 w 3405934"/>
              <a:gd name="connsiteY91" fmla="*/ 3044625 h 5352168"/>
              <a:gd name="connsiteX92" fmla="*/ 3275856 w 3405934"/>
              <a:gd name="connsiteY92" fmla="*/ 3044625 h 5352168"/>
              <a:gd name="connsiteX93" fmla="*/ 3266219 w 3405934"/>
              <a:gd name="connsiteY93" fmla="*/ 3054248 h 5352168"/>
              <a:gd name="connsiteX94" fmla="*/ 3218048 w 3405934"/>
              <a:gd name="connsiteY94" fmla="*/ 3080753 h 5352168"/>
              <a:gd name="connsiteX95" fmla="*/ 3169877 w 3405934"/>
              <a:gd name="connsiteY95" fmla="*/ 3107244 h 5352168"/>
              <a:gd name="connsiteX96" fmla="*/ 3020539 w 3405934"/>
              <a:gd name="connsiteY96" fmla="*/ 3143372 h 5352168"/>
              <a:gd name="connsiteX97" fmla="*/ 2861564 w 3405934"/>
              <a:gd name="connsiteY97" fmla="*/ 3155415 h 5352168"/>
              <a:gd name="connsiteX98" fmla="*/ 2837479 w 3405934"/>
              <a:gd name="connsiteY98" fmla="*/ 3155415 h 5352168"/>
              <a:gd name="connsiteX99" fmla="*/ 2750760 w 3405934"/>
              <a:gd name="connsiteY99" fmla="*/ 3119287 h 5352168"/>
              <a:gd name="connsiteX100" fmla="*/ 2664041 w 3405934"/>
              <a:gd name="connsiteY100" fmla="*/ 3078347 h 5352168"/>
              <a:gd name="connsiteX101" fmla="*/ 2589379 w 3405934"/>
              <a:gd name="connsiteY101" fmla="*/ 3042205 h 5352168"/>
              <a:gd name="connsiteX102" fmla="*/ 2533977 w 3405934"/>
              <a:gd name="connsiteY102" fmla="*/ 3020539 h 5352168"/>
              <a:gd name="connsiteX103" fmla="*/ 1681294 w 3405934"/>
              <a:gd name="connsiteY103" fmla="*/ 3020539 h 5352168"/>
              <a:gd name="connsiteX104" fmla="*/ 1640341 w 3405934"/>
              <a:gd name="connsiteY104" fmla="*/ 3054248 h 5352168"/>
              <a:gd name="connsiteX105" fmla="*/ 1609024 w 3405934"/>
              <a:gd name="connsiteY105" fmla="*/ 3087970 h 5352168"/>
              <a:gd name="connsiteX106" fmla="*/ 1430775 w 3405934"/>
              <a:gd name="connsiteY106" fmla="*/ 3232497 h 5352168"/>
              <a:gd name="connsiteX107" fmla="*/ 1281437 w 3405934"/>
              <a:gd name="connsiteY107" fmla="*/ 3386660 h 5352168"/>
              <a:gd name="connsiteX108" fmla="*/ 1129693 w 3405934"/>
              <a:gd name="connsiteY108" fmla="*/ 3550447 h 5352168"/>
              <a:gd name="connsiteX109" fmla="*/ 963487 w 3405934"/>
              <a:gd name="connsiteY109" fmla="*/ 3694973 h 5352168"/>
              <a:gd name="connsiteX110" fmla="*/ 804512 w 3405934"/>
              <a:gd name="connsiteY110" fmla="*/ 3808183 h 5352168"/>
              <a:gd name="connsiteX111" fmla="*/ 645537 w 3405934"/>
              <a:gd name="connsiteY111" fmla="*/ 3921393 h 5352168"/>
              <a:gd name="connsiteX112" fmla="*/ 614220 w 3405934"/>
              <a:gd name="connsiteY112" fmla="*/ 3947884 h 5352168"/>
              <a:gd name="connsiteX113" fmla="*/ 592554 w 3405934"/>
              <a:gd name="connsiteY113" fmla="*/ 3969564 h 5352168"/>
              <a:gd name="connsiteX114" fmla="*/ 592554 w 3405934"/>
              <a:gd name="connsiteY114" fmla="*/ 4085180 h 5352168"/>
              <a:gd name="connsiteX115" fmla="*/ 638320 w 3405934"/>
              <a:gd name="connsiteY115" fmla="*/ 4203215 h 5352168"/>
              <a:gd name="connsiteX116" fmla="*/ 655174 w 3405934"/>
              <a:gd name="connsiteY116" fmla="*/ 4330873 h 5352168"/>
              <a:gd name="connsiteX117" fmla="*/ 681665 w 3405934"/>
              <a:gd name="connsiteY117" fmla="*/ 4513934 h 5352168"/>
              <a:gd name="connsiteX118" fmla="*/ 717807 w 3405934"/>
              <a:gd name="connsiteY118" fmla="*/ 4696994 h 5352168"/>
              <a:gd name="connsiteX119" fmla="*/ 741893 w 3405934"/>
              <a:gd name="connsiteY119" fmla="*/ 4786119 h 5352168"/>
              <a:gd name="connsiteX120" fmla="*/ 761153 w 3405934"/>
              <a:gd name="connsiteY120" fmla="*/ 4880068 h 5352168"/>
              <a:gd name="connsiteX121" fmla="*/ 761153 w 3405934"/>
              <a:gd name="connsiteY121" fmla="*/ 4899329 h 5352168"/>
              <a:gd name="connsiteX122" fmla="*/ 761153 w 3405934"/>
              <a:gd name="connsiteY122" fmla="*/ 4923414 h 5352168"/>
              <a:gd name="connsiteX123" fmla="*/ 761153 w 3405934"/>
              <a:gd name="connsiteY123" fmla="*/ 4952325 h 5352168"/>
              <a:gd name="connsiteX124" fmla="*/ 761153 w 3405934"/>
              <a:gd name="connsiteY124" fmla="*/ 4976410 h 5352168"/>
              <a:gd name="connsiteX125" fmla="*/ 787658 w 3405934"/>
              <a:gd name="connsiteY125" fmla="*/ 5099257 h 5352168"/>
              <a:gd name="connsiteX126" fmla="*/ 804512 w 3405934"/>
              <a:gd name="connsiteY126" fmla="*/ 5226916 h 5352168"/>
              <a:gd name="connsiteX127" fmla="*/ 797281 w 3405934"/>
              <a:gd name="connsiteY127" fmla="*/ 5287129 h 5352168"/>
              <a:gd name="connsiteX128" fmla="*/ 790063 w 3405934"/>
              <a:gd name="connsiteY128" fmla="*/ 5352168 h 5352168"/>
              <a:gd name="connsiteX129" fmla="*/ 761153 w 3405934"/>
              <a:gd name="connsiteY129" fmla="*/ 5352168 h 5352168"/>
              <a:gd name="connsiteX130" fmla="*/ 720213 w 3405934"/>
              <a:gd name="connsiteY130" fmla="*/ 5316040 h 5352168"/>
              <a:gd name="connsiteX131" fmla="*/ 669623 w 3405934"/>
              <a:gd name="connsiteY131" fmla="*/ 5255826 h 5352168"/>
              <a:gd name="connsiteX132" fmla="*/ 604597 w 3405934"/>
              <a:gd name="connsiteY132" fmla="*/ 5178745 h 5352168"/>
              <a:gd name="connsiteX133" fmla="*/ 525109 w 3405934"/>
              <a:gd name="connsiteY133" fmla="*/ 5079983 h 5352168"/>
              <a:gd name="connsiteX134" fmla="*/ 457665 w 3405934"/>
              <a:gd name="connsiteY134" fmla="*/ 4990859 h 5352168"/>
              <a:gd name="connsiteX135" fmla="*/ 423942 w 3405934"/>
              <a:gd name="connsiteY135" fmla="*/ 4942688 h 5352168"/>
              <a:gd name="connsiteX136" fmla="*/ 163800 w 3405934"/>
              <a:gd name="connsiteY136" fmla="*/ 4451314 h 5352168"/>
              <a:gd name="connsiteX137" fmla="*/ 62633 w 3405934"/>
              <a:gd name="connsiteY137" fmla="*/ 4111685 h 5352168"/>
              <a:gd name="connsiteX138" fmla="*/ 48171 w 3405934"/>
              <a:gd name="connsiteY138" fmla="*/ 3757606 h 5352168"/>
              <a:gd name="connsiteX139" fmla="*/ 48171 w 3405934"/>
              <a:gd name="connsiteY139" fmla="*/ 3728696 h 5352168"/>
              <a:gd name="connsiteX140" fmla="*/ 48171 w 3405934"/>
              <a:gd name="connsiteY140" fmla="*/ 3641977 h 5352168"/>
              <a:gd name="connsiteX141" fmla="*/ 48171 w 3405934"/>
              <a:gd name="connsiteY141" fmla="*/ 3613080 h 5352168"/>
              <a:gd name="connsiteX142" fmla="*/ 72270 w 3405934"/>
              <a:gd name="connsiteY142" fmla="*/ 3564909 h 5352168"/>
              <a:gd name="connsiteX143" fmla="*/ 161394 w 3405934"/>
              <a:gd name="connsiteY143" fmla="*/ 3490233 h 5352168"/>
              <a:gd name="connsiteX144" fmla="*/ 298676 w 3405934"/>
              <a:gd name="connsiteY144" fmla="*/ 3374617 h 5352168"/>
              <a:gd name="connsiteX145" fmla="*/ 433566 w 3405934"/>
              <a:gd name="connsiteY145" fmla="*/ 3259002 h 5352168"/>
              <a:gd name="connsiteX146" fmla="*/ 520284 w 3405934"/>
              <a:gd name="connsiteY146" fmla="*/ 3184326 h 5352168"/>
              <a:gd name="connsiteX147" fmla="*/ 623857 w 3405934"/>
              <a:gd name="connsiteY147" fmla="*/ 3085564 h 5352168"/>
              <a:gd name="connsiteX148" fmla="*/ 725025 w 3405934"/>
              <a:gd name="connsiteY148" fmla="*/ 2965137 h 5352168"/>
              <a:gd name="connsiteX149" fmla="*/ 799700 w 3405934"/>
              <a:gd name="connsiteY149" fmla="*/ 2830248 h 5352168"/>
              <a:gd name="connsiteX150" fmla="*/ 828597 w 3405934"/>
              <a:gd name="connsiteY150" fmla="*/ 2688127 h 5352168"/>
              <a:gd name="connsiteX151" fmla="*/ 828597 w 3405934"/>
              <a:gd name="connsiteY151" fmla="*/ 2664041 h 5352168"/>
              <a:gd name="connsiteX152" fmla="*/ 806918 w 3405934"/>
              <a:gd name="connsiteY152" fmla="*/ 2639956 h 5352168"/>
              <a:gd name="connsiteX153" fmla="*/ 770790 w 3405934"/>
              <a:gd name="connsiteY153" fmla="*/ 2611045 h 5352168"/>
              <a:gd name="connsiteX154" fmla="*/ 240868 w 3405934"/>
              <a:gd name="connsiteY154" fmla="*/ 2394262 h 5352168"/>
              <a:gd name="connsiteX155" fmla="*/ 149338 w 3405934"/>
              <a:gd name="connsiteY155" fmla="*/ 2413536 h 5352168"/>
              <a:gd name="connsiteX156" fmla="*/ 72270 w 3405934"/>
              <a:gd name="connsiteY156" fmla="*/ 2466532 h 5352168"/>
              <a:gd name="connsiteX157" fmla="*/ 65039 w 3405934"/>
              <a:gd name="connsiteY157" fmla="*/ 2505066 h 5352168"/>
              <a:gd name="connsiteX158" fmla="*/ 48171 w 3405934"/>
              <a:gd name="connsiteY158" fmla="*/ 2524340 h 5352168"/>
              <a:gd name="connsiteX159" fmla="*/ 12042 w 3405934"/>
              <a:gd name="connsiteY159" fmla="*/ 2485793 h 5352168"/>
              <a:gd name="connsiteX160" fmla="*/ 0 w 3405934"/>
              <a:gd name="connsiteY160" fmla="*/ 2427985 h 5352168"/>
              <a:gd name="connsiteX161" fmla="*/ 14448 w 3405934"/>
              <a:gd name="connsiteY161" fmla="*/ 2370177 h 5352168"/>
              <a:gd name="connsiteX162" fmla="*/ 50590 w 3405934"/>
              <a:gd name="connsiteY162" fmla="*/ 2341280 h 5352168"/>
              <a:gd name="connsiteX163" fmla="*/ 96355 w 3405934"/>
              <a:gd name="connsiteY163" fmla="*/ 2324412 h 5352168"/>
              <a:gd name="connsiteX164" fmla="*/ 139715 w 3405934"/>
              <a:gd name="connsiteY164" fmla="*/ 2302732 h 5352168"/>
              <a:gd name="connsiteX165" fmla="*/ 149338 w 3405934"/>
              <a:gd name="connsiteY165" fmla="*/ 2283458 h 5352168"/>
              <a:gd name="connsiteX166" fmla="*/ 202334 w 3405934"/>
              <a:gd name="connsiteY166" fmla="*/ 2220838 h 5352168"/>
              <a:gd name="connsiteX167" fmla="*/ 202334 w 3405934"/>
              <a:gd name="connsiteY167" fmla="*/ 2201565 h 5352168"/>
              <a:gd name="connsiteX168" fmla="*/ 211971 w 3405934"/>
              <a:gd name="connsiteY168" fmla="*/ 2177479 h 5352168"/>
              <a:gd name="connsiteX169" fmla="*/ 274591 w 3405934"/>
              <a:gd name="connsiteY169" fmla="*/ 2090760 h 5352168"/>
              <a:gd name="connsiteX170" fmla="*/ 370946 w 3405934"/>
              <a:gd name="connsiteY170" fmla="*/ 2040184 h 5352168"/>
              <a:gd name="connsiteX171" fmla="*/ 481750 w 3405934"/>
              <a:gd name="connsiteY171" fmla="*/ 2016098 h 5352168"/>
              <a:gd name="connsiteX172" fmla="*/ 592554 w 3405934"/>
              <a:gd name="connsiteY172" fmla="*/ 2008867 h 5352168"/>
              <a:gd name="connsiteX173" fmla="*/ 751529 w 3405934"/>
              <a:gd name="connsiteY173" fmla="*/ 2020910 h 5352168"/>
              <a:gd name="connsiteX174" fmla="*/ 905679 w 3405934"/>
              <a:gd name="connsiteY174" fmla="*/ 2032953 h 5352168"/>
              <a:gd name="connsiteX175" fmla="*/ 977936 w 3405934"/>
              <a:gd name="connsiteY175" fmla="*/ 2032953 h 5352168"/>
              <a:gd name="connsiteX176" fmla="*/ 1040569 w 3405934"/>
              <a:gd name="connsiteY176" fmla="*/ 2008867 h 5352168"/>
              <a:gd name="connsiteX177" fmla="*/ 1120056 w 3405934"/>
              <a:gd name="connsiteY177" fmla="*/ 1907700 h 5352168"/>
              <a:gd name="connsiteX178" fmla="*/ 1170647 w 3405934"/>
              <a:gd name="connsiteY178" fmla="*/ 1792084 h 5352168"/>
              <a:gd name="connsiteX179" fmla="*/ 1223629 w 3405934"/>
              <a:gd name="connsiteY179" fmla="*/ 1618661 h 5352168"/>
              <a:gd name="connsiteX180" fmla="*/ 1238091 w 3405934"/>
              <a:gd name="connsiteY180" fmla="*/ 1440412 h 5352168"/>
              <a:gd name="connsiteX181" fmla="*/ 1238091 w 3405934"/>
              <a:gd name="connsiteY181" fmla="*/ 1401878 h 5352168"/>
              <a:gd name="connsiteX182" fmla="*/ 1235672 w 3405934"/>
              <a:gd name="connsiteY182" fmla="*/ 1368156 h 5352168"/>
              <a:gd name="connsiteX183" fmla="*/ 1233266 w 3405934"/>
              <a:gd name="connsiteY183" fmla="*/ 1339245 h 5352168"/>
              <a:gd name="connsiteX184" fmla="*/ 1233266 w 3405934"/>
              <a:gd name="connsiteY184" fmla="*/ 1319985 h 5352168"/>
              <a:gd name="connsiteX185" fmla="*/ 1221223 w 3405934"/>
              <a:gd name="connsiteY185" fmla="*/ 1238078 h 5352168"/>
              <a:gd name="connsiteX186" fmla="*/ 1206775 w 3405934"/>
              <a:gd name="connsiteY186" fmla="*/ 1108014 h 5352168"/>
              <a:gd name="connsiteX187" fmla="*/ 1192313 w 3405934"/>
              <a:gd name="connsiteY187" fmla="*/ 977936 h 5352168"/>
              <a:gd name="connsiteX188" fmla="*/ 1180270 w 3405934"/>
              <a:gd name="connsiteY188" fmla="*/ 891231 h 5352168"/>
              <a:gd name="connsiteX189" fmla="*/ 1180270 w 3405934"/>
              <a:gd name="connsiteY189" fmla="*/ 857508 h 5352168"/>
              <a:gd name="connsiteX190" fmla="*/ 1245309 w 3405934"/>
              <a:gd name="connsiteY190" fmla="*/ 739473 h 5352168"/>
              <a:gd name="connsiteX191" fmla="*/ 1397053 w 3405934"/>
              <a:gd name="connsiteY191" fmla="*/ 604583 h 5352168"/>
              <a:gd name="connsiteX192" fmla="*/ 1572896 w 3405934"/>
              <a:gd name="connsiteY192" fmla="*/ 486562 h 5352168"/>
              <a:gd name="connsiteX193" fmla="*/ 1710191 w 3405934"/>
              <a:gd name="connsiteY193" fmla="*/ 419117 h 5352168"/>
              <a:gd name="connsiteX194" fmla="*/ 2953095 w 3405934"/>
              <a:gd name="connsiteY194" fmla="*/ 9637 h 5352168"/>
              <a:gd name="connsiteX195" fmla="*/ 3001265 w 3405934"/>
              <a:gd name="connsiteY195" fmla="*/ 0 h 535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05934" h="5352168">
                <a:moveTo>
                  <a:pt x="3001265" y="0"/>
                </a:moveTo>
                <a:cubicBezTo>
                  <a:pt x="3017327" y="0"/>
                  <a:pt x="3034988" y="0"/>
                  <a:pt x="3054261" y="0"/>
                </a:cubicBezTo>
                <a:cubicBezTo>
                  <a:pt x="3054261" y="12849"/>
                  <a:pt x="3047031" y="23279"/>
                  <a:pt x="3032582" y="31317"/>
                </a:cubicBezTo>
                <a:cubicBezTo>
                  <a:pt x="3018120" y="39341"/>
                  <a:pt x="3004478" y="46572"/>
                  <a:pt x="2991629" y="52996"/>
                </a:cubicBezTo>
                <a:cubicBezTo>
                  <a:pt x="3007690" y="52996"/>
                  <a:pt x="3015714" y="56209"/>
                  <a:pt x="3015714" y="62633"/>
                </a:cubicBezTo>
                <a:lnTo>
                  <a:pt x="3015714" y="72256"/>
                </a:lnTo>
                <a:cubicBezTo>
                  <a:pt x="3015714" y="78681"/>
                  <a:pt x="3009289" y="85912"/>
                  <a:pt x="2996440" y="93936"/>
                </a:cubicBezTo>
                <a:cubicBezTo>
                  <a:pt x="2983605" y="101974"/>
                  <a:pt x="2977180" y="105979"/>
                  <a:pt x="2977180" y="105979"/>
                </a:cubicBezTo>
                <a:cubicBezTo>
                  <a:pt x="2977180" y="105979"/>
                  <a:pt x="2970755" y="110804"/>
                  <a:pt x="2957906" y="120441"/>
                </a:cubicBezTo>
                <a:cubicBezTo>
                  <a:pt x="2948269" y="126866"/>
                  <a:pt x="2943457" y="133277"/>
                  <a:pt x="2943457" y="139701"/>
                </a:cubicBezTo>
                <a:lnTo>
                  <a:pt x="2943457" y="154163"/>
                </a:lnTo>
                <a:lnTo>
                  <a:pt x="2943457" y="158975"/>
                </a:lnTo>
                <a:lnTo>
                  <a:pt x="2924184" y="183061"/>
                </a:lnTo>
                <a:lnTo>
                  <a:pt x="2880824" y="216783"/>
                </a:lnTo>
                <a:lnTo>
                  <a:pt x="2871201" y="226420"/>
                </a:lnTo>
                <a:cubicBezTo>
                  <a:pt x="2871201" y="226420"/>
                  <a:pt x="2872801" y="228826"/>
                  <a:pt x="2876013" y="233651"/>
                </a:cubicBezTo>
                <a:cubicBezTo>
                  <a:pt x="2879225" y="238463"/>
                  <a:pt x="2880824" y="242481"/>
                  <a:pt x="2880824" y="245694"/>
                </a:cubicBezTo>
                <a:cubicBezTo>
                  <a:pt x="2880824" y="248906"/>
                  <a:pt x="2876013" y="256930"/>
                  <a:pt x="2866376" y="269779"/>
                </a:cubicBezTo>
                <a:cubicBezTo>
                  <a:pt x="2856739" y="276204"/>
                  <a:pt x="2850314" y="280209"/>
                  <a:pt x="2847102" y="281822"/>
                </a:cubicBezTo>
                <a:cubicBezTo>
                  <a:pt x="2843889" y="283421"/>
                  <a:pt x="2835866" y="287440"/>
                  <a:pt x="2823017" y="293865"/>
                </a:cubicBezTo>
                <a:cubicBezTo>
                  <a:pt x="2806955" y="303502"/>
                  <a:pt x="2789294" y="314738"/>
                  <a:pt x="2770034" y="327587"/>
                </a:cubicBezTo>
                <a:cubicBezTo>
                  <a:pt x="2750760" y="340436"/>
                  <a:pt x="2737911" y="350073"/>
                  <a:pt x="2731486" y="356484"/>
                </a:cubicBezTo>
                <a:cubicBezTo>
                  <a:pt x="2728274" y="378970"/>
                  <a:pt x="2717038" y="395838"/>
                  <a:pt x="2697764" y="407075"/>
                </a:cubicBezTo>
                <a:cubicBezTo>
                  <a:pt x="2678504" y="418311"/>
                  <a:pt x="2659230" y="430353"/>
                  <a:pt x="2639956" y="443203"/>
                </a:cubicBezTo>
                <a:lnTo>
                  <a:pt x="2471344" y="529921"/>
                </a:lnTo>
                <a:cubicBezTo>
                  <a:pt x="2468132" y="529921"/>
                  <a:pt x="2458495" y="542771"/>
                  <a:pt x="2442447" y="568455"/>
                </a:cubicBezTo>
                <a:cubicBezTo>
                  <a:pt x="2426385" y="594154"/>
                  <a:pt x="2415149" y="610215"/>
                  <a:pt x="2408725" y="616626"/>
                </a:cubicBezTo>
                <a:cubicBezTo>
                  <a:pt x="2402300" y="616626"/>
                  <a:pt x="2395875" y="618239"/>
                  <a:pt x="2389451" y="621452"/>
                </a:cubicBezTo>
                <a:cubicBezTo>
                  <a:pt x="2383026" y="624664"/>
                  <a:pt x="2376601" y="627876"/>
                  <a:pt x="2370177" y="631089"/>
                </a:cubicBezTo>
                <a:cubicBezTo>
                  <a:pt x="2363752" y="634301"/>
                  <a:pt x="2353323" y="640725"/>
                  <a:pt x="2338874" y="650349"/>
                </a:cubicBezTo>
                <a:cubicBezTo>
                  <a:pt x="2324412" y="659986"/>
                  <a:pt x="2309157" y="669623"/>
                  <a:pt x="2293109" y="679259"/>
                </a:cubicBezTo>
                <a:cubicBezTo>
                  <a:pt x="2277047" y="688896"/>
                  <a:pt x="2260986" y="697727"/>
                  <a:pt x="2244924" y="705751"/>
                </a:cubicBezTo>
                <a:cubicBezTo>
                  <a:pt x="2228863" y="713788"/>
                  <a:pt x="2217627" y="719406"/>
                  <a:pt x="2211202" y="722619"/>
                </a:cubicBezTo>
                <a:cubicBezTo>
                  <a:pt x="2217627" y="738680"/>
                  <a:pt x="2211202" y="756341"/>
                  <a:pt x="2191942" y="775601"/>
                </a:cubicBezTo>
                <a:lnTo>
                  <a:pt x="2018504" y="857508"/>
                </a:lnTo>
                <a:cubicBezTo>
                  <a:pt x="2018504" y="879981"/>
                  <a:pt x="2011287" y="896849"/>
                  <a:pt x="1996825" y="908085"/>
                </a:cubicBezTo>
                <a:cubicBezTo>
                  <a:pt x="1982376" y="919321"/>
                  <a:pt x="1967121" y="929765"/>
                  <a:pt x="1951060" y="939402"/>
                </a:cubicBezTo>
                <a:cubicBezTo>
                  <a:pt x="1935012" y="949039"/>
                  <a:pt x="1920549" y="961081"/>
                  <a:pt x="1907700" y="975530"/>
                </a:cubicBezTo>
                <a:cubicBezTo>
                  <a:pt x="1894865" y="989978"/>
                  <a:pt x="1888440" y="1011658"/>
                  <a:pt x="1888440" y="1040569"/>
                </a:cubicBezTo>
                <a:cubicBezTo>
                  <a:pt x="1888440" y="1075890"/>
                  <a:pt x="1894865" y="1113632"/>
                  <a:pt x="1907700" y="1153779"/>
                </a:cubicBezTo>
                <a:cubicBezTo>
                  <a:pt x="1920549" y="1193926"/>
                  <a:pt x="1926974" y="1231653"/>
                  <a:pt x="1926974" y="1266989"/>
                </a:cubicBezTo>
                <a:cubicBezTo>
                  <a:pt x="1926974" y="1279838"/>
                  <a:pt x="1924568" y="1289461"/>
                  <a:pt x="1919743" y="1295886"/>
                </a:cubicBezTo>
                <a:cubicBezTo>
                  <a:pt x="1914931" y="1302310"/>
                  <a:pt x="1912526" y="1308735"/>
                  <a:pt x="1912526" y="1315159"/>
                </a:cubicBezTo>
                <a:lnTo>
                  <a:pt x="1912526" y="1319985"/>
                </a:lnTo>
                <a:cubicBezTo>
                  <a:pt x="1912526" y="1323183"/>
                  <a:pt x="1914125" y="1329608"/>
                  <a:pt x="1917337" y="1339245"/>
                </a:cubicBezTo>
                <a:cubicBezTo>
                  <a:pt x="1920549" y="1348882"/>
                  <a:pt x="1922163" y="1353694"/>
                  <a:pt x="1922163" y="1353694"/>
                </a:cubicBezTo>
                <a:cubicBezTo>
                  <a:pt x="1915738" y="1414727"/>
                  <a:pt x="1915738" y="1466903"/>
                  <a:pt x="1922163" y="1510262"/>
                </a:cubicBezTo>
                <a:cubicBezTo>
                  <a:pt x="1928587" y="1553622"/>
                  <a:pt x="1931786" y="1602599"/>
                  <a:pt x="1931786" y="1657195"/>
                </a:cubicBezTo>
                <a:lnTo>
                  <a:pt x="1931786" y="1666832"/>
                </a:lnTo>
                <a:cubicBezTo>
                  <a:pt x="1931786" y="1670044"/>
                  <a:pt x="1930187" y="1675662"/>
                  <a:pt x="1926974" y="1683700"/>
                </a:cubicBezTo>
                <a:cubicBezTo>
                  <a:pt x="1923762" y="1691724"/>
                  <a:pt x="1922163" y="1697342"/>
                  <a:pt x="1922163" y="1700554"/>
                </a:cubicBezTo>
                <a:cubicBezTo>
                  <a:pt x="1922163" y="1700554"/>
                  <a:pt x="1923762" y="1704573"/>
                  <a:pt x="1926974" y="1712597"/>
                </a:cubicBezTo>
                <a:cubicBezTo>
                  <a:pt x="1930187" y="1720621"/>
                  <a:pt x="1931786" y="1727852"/>
                  <a:pt x="1931786" y="1734276"/>
                </a:cubicBezTo>
                <a:lnTo>
                  <a:pt x="1931786" y="2032953"/>
                </a:lnTo>
                <a:cubicBezTo>
                  <a:pt x="1931786" y="2036165"/>
                  <a:pt x="1933399" y="2040990"/>
                  <a:pt x="1936611" y="2047415"/>
                </a:cubicBezTo>
                <a:cubicBezTo>
                  <a:pt x="1939823" y="2053839"/>
                  <a:pt x="1941423" y="2058651"/>
                  <a:pt x="1941423" y="2061863"/>
                </a:cubicBezTo>
                <a:lnTo>
                  <a:pt x="1941423" y="2066675"/>
                </a:lnTo>
                <a:lnTo>
                  <a:pt x="1941423" y="2076312"/>
                </a:lnTo>
                <a:cubicBezTo>
                  <a:pt x="1941423" y="2076312"/>
                  <a:pt x="1939823" y="2078718"/>
                  <a:pt x="1936611" y="2083543"/>
                </a:cubicBezTo>
                <a:cubicBezTo>
                  <a:pt x="1933399" y="2088355"/>
                  <a:pt x="1931786" y="2092373"/>
                  <a:pt x="1931786" y="2095586"/>
                </a:cubicBezTo>
                <a:lnTo>
                  <a:pt x="1931786" y="2244924"/>
                </a:lnTo>
                <a:cubicBezTo>
                  <a:pt x="1931786" y="2257773"/>
                  <a:pt x="1928587" y="2264198"/>
                  <a:pt x="1922163" y="2264198"/>
                </a:cubicBezTo>
                <a:lnTo>
                  <a:pt x="1922163" y="2269010"/>
                </a:lnTo>
                <a:lnTo>
                  <a:pt x="1922163" y="2283458"/>
                </a:lnTo>
                <a:lnTo>
                  <a:pt x="2384639" y="2519515"/>
                </a:lnTo>
                <a:cubicBezTo>
                  <a:pt x="2413536" y="2532364"/>
                  <a:pt x="2440834" y="2538789"/>
                  <a:pt x="2466533" y="2538789"/>
                </a:cubicBezTo>
                <a:lnTo>
                  <a:pt x="2505067" y="2538789"/>
                </a:lnTo>
                <a:cubicBezTo>
                  <a:pt x="2585361" y="2538789"/>
                  <a:pt x="2660829" y="2533977"/>
                  <a:pt x="2731486" y="2524340"/>
                </a:cubicBezTo>
                <a:cubicBezTo>
                  <a:pt x="2802143" y="2514703"/>
                  <a:pt x="2876013" y="2501854"/>
                  <a:pt x="2953095" y="2485793"/>
                </a:cubicBezTo>
                <a:cubicBezTo>
                  <a:pt x="2956307" y="2485793"/>
                  <a:pt x="2961118" y="2485000"/>
                  <a:pt x="2967543" y="2483387"/>
                </a:cubicBezTo>
                <a:cubicBezTo>
                  <a:pt x="2973967" y="2481787"/>
                  <a:pt x="2978779" y="2480981"/>
                  <a:pt x="2981991" y="2480981"/>
                </a:cubicBezTo>
                <a:cubicBezTo>
                  <a:pt x="3017327" y="2480981"/>
                  <a:pt x="3039799" y="2485793"/>
                  <a:pt x="3049436" y="2495429"/>
                </a:cubicBezTo>
                <a:cubicBezTo>
                  <a:pt x="3059073" y="2505066"/>
                  <a:pt x="3076734" y="2517916"/>
                  <a:pt x="3102433" y="2533977"/>
                </a:cubicBezTo>
                <a:cubicBezTo>
                  <a:pt x="3124905" y="2550025"/>
                  <a:pt x="3149811" y="2566893"/>
                  <a:pt x="3177095" y="2584554"/>
                </a:cubicBezTo>
                <a:cubicBezTo>
                  <a:pt x="3204393" y="2602215"/>
                  <a:pt x="3226072" y="2623894"/>
                  <a:pt x="3242134" y="2649593"/>
                </a:cubicBezTo>
                <a:cubicBezTo>
                  <a:pt x="3245346" y="2649593"/>
                  <a:pt x="3246959" y="2654404"/>
                  <a:pt x="3246959" y="2664041"/>
                </a:cubicBezTo>
                <a:cubicBezTo>
                  <a:pt x="3246959" y="2670466"/>
                  <a:pt x="3250157" y="2675278"/>
                  <a:pt x="3256596" y="2678490"/>
                </a:cubicBezTo>
                <a:cubicBezTo>
                  <a:pt x="3263007" y="2684915"/>
                  <a:pt x="3274257" y="2689740"/>
                  <a:pt x="3290318" y="2692952"/>
                </a:cubicBezTo>
                <a:cubicBezTo>
                  <a:pt x="3306366" y="2696164"/>
                  <a:pt x="3312791" y="2700976"/>
                  <a:pt x="3309579" y="2707401"/>
                </a:cubicBezTo>
                <a:lnTo>
                  <a:pt x="3309579" y="2717038"/>
                </a:lnTo>
                <a:lnTo>
                  <a:pt x="3309579" y="2741123"/>
                </a:lnTo>
                <a:lnTo>
                  <a:pt x="3309579" y="2745935"/>
                </a:lnTo>
                <a:cubicBezTo>
                  <a:pt x="3325640" y="2761996"/>
                  <a:pt x="3340089" y="2769227"/>
                  <a:pt x="3352938" y="2767614"/>
                </a:cubicBezTo>
                <a:cubicBezTo>
                  <a:pt x="3365787" y="2766015"/>
                  <a:pt x="3372211" y="2778058"/>
                  <a:pt x="3372211" y="2803743"/>
                </a:cubicBezTo>
                <a:cubicBezTo>
                  <a:pt x="3372211" y="2819804"/>
                  <a:pt x="3367386" y="2832653"/>
                  <a:pt x="3357763" y="2842290"/>
                </a:cubicBezTo>
                <a:cubicBezTo>
                  <a:pt x="3364174" y="2845503"/>
                  <a:pt x="3373811" y="2851927"/>
                  <a:pt x="3386660" y="2861550"/>
                </a:cubicBezTo>
                <a:cubicBezTo>
                  <a:pt x="3399509" y="2871187"/>
                  <a:pt x="3405934" y="2884037"/>
                  <a:pt x="3405934" y="2900098"/>
                </a:cubicBezTo>
                <a:cubicBezTo>
                  <a:pt x="3405934" y="2906523"/>
                  <a:pt x="3396297" y="2923377"/>
                  <a:pt x="3377023" y="2950675"/>
                </a:cubicBezTo>
                <a:cubicBezTo>
                  <a:pt x="3357763" y="2977973"/>
                  <a:pt x="3341701" y="2994841"/>
                  <a:pt x="3328852" y="3001265"/>
                </a:cubicBezTo>
                <a:lnTo>
                  <a:pt x="3299941" y="3001265"/>
                </a:lnTo>
                <a:cubicBezTo>
                  <a:pt x="3296729" y="3007690"/>
                  <a:pt x="3295130" y="3015714"/>
                  <a:pt x="3295130" y="3025351"/>
                </a:cubicBezTo>
                <a:cubicBezTo>
                  <a:pt x="3295130" y="3031775"/>
                  <a:pt x="3291917" y="3038200"/>
                  <a:pt x="3285493" y="3044625"/>
                </a:cubicBezTo>
                <a:cubicBezTo>
                  <a:pt x="3285493" y="3044625"/>
                  <a:pt x="3282281" y="3044625"/>
                  <a:pt x="3275856" y="3044625"/>
                </a:cubicBezTo>
                <a:cubicBezTo>
                  <a:pt x="3272644" y="3044625"/>
                  <a:pt x="3269431" y="3047837"/>
                  <a:pt x="3266219" y="3054248"/>
                </a:cubicBezTo>
                <a:cubicBezTo>
                  <a:pt x="3250157" y="3060672"/>
                  <a:pt x="3234110" y="3069503"/>
                  <a:pt x="3218048" y="3080753"/>
                </a:cubicBezTo>
                <a:cubicBezTo>
                  <a:pt x="3201987" y="3091989"/>
                  <a:pt x="3185939" y="3100819"/>
                  <a:pt x="3169877" y="3107244"/>
                </a:cubicBezTo>
                <a:cubicBezTo>
                  <a:pt x="3121706" y="3123306"/>
                  <a:pt x="3071923" y="3135348"/>
                  <a:pt x="3020539" y="3143372"/>
                </a:cubicBezTo>
                <a:cubicBezTo>
                  <a:pt x="2969142" y="3151410"/>
                  <a:pt x="2916160" y="3155415"/>
                  <a:pt x="2861564" y="3155415"/>
                </a:cubicBezTo>
                <a:lnTo>
                  <a:pt x="2837479" y="3155415"/>
                </a:lnTo>
                <a:cubicBezTo>
                  <a:pt x="2821417" y="3152203"/>
                  <a:pt x="2792506" y="3140160"/>
                  <a:pt x="2750760" y="3119287"/>
                </a:cubicBezTo>
                <a:cubicBezTo>
                  <a:pt x="2709014" y="3098414"/>
                  <a:pt x="2680103" y="3084772"/>
                  <a:pt x="2664041" y="3078347"/>
                </a:cubicBezTo>
                <a:cubicBezTo>
                  <a:pt x="2644781" y="3068710"/>
                  <a:pt x="2619889" y="3056667"/>
                  <a:pt x="2589379" y="3042205"/>
                </a:cubicBezTo>
                <a:cubicBezTo>
                  <a:pt x="2558869" y="3027757"/>
                  <a:pt x="2540402" y="3020539"/>
                  <a:pt x="2533977" y="3020539"/>
                </a:cubicBezTo>
                <a:lnTo>
                  <a:pt x="1681294" y="3020539"/>
                </a:lnTo>
                <a:cubicBezTo>
                  <a:pt x="1665233" y="3020539"/>
                  <a:pt x="1651577" y="3031775"/>
                  <a:pt x="1640341" y="3054248"/>
                </a:cubicBezTo>
                <a:cubicBezTo>
                  <a:pt x="1629091" y="3076734"/>
                  <a:pt x="1618661" y="3087970"/>
                  <a:pt x="1609024" y="3087970"/>
                </a:cubicBezTo>
                <a:cubicBezTo>
                  <a:pt x="1554429" y="3126518"/>
                  <a:pt x="1495008" y="3174689"/>
                  <a:pt x="1430775" y="3232497"/>
                </a:cubicBezTo>
                <a:cubicBezTo>
                  <a:pt x="1366556" y="3290305"/>
                  <a:pt x="1316773" y="3341701"/>
                  <a:pt x="1281437" y="3386660"/>
                </a:cubicBezTo>
                <a:cubicBezTo>
                  <a:pt x="1230054" y="3447680"/>
                  <a:pt x="1179463" y="3502276"/>
                  <a:pt x="1129693" y="3550447"/>
                </a:cubicBezTo>
                <a:cubicBezTo>
                  <a:pt x="1079909" y="3598631"/>
                  <a:pt x="1024507" y="3646802"/>
                  <a:pt x="963487" y="3694973"/>
                </a:cubicBezTo>
                <a:cubicBezTo>
                  <a:pt x="915316" y="3739932"/>
                  <a:pt x="862320" y="3777673"/>
                  <a:pt x="804512" y="3808183"/>
                </a:cubicBezTo>
                <a:cubicBezTo>
                  <a:pt x="746704" y="3838693"/>
                  <a:pt x="693722" y="3876434"/>
                  <a:pt x="645537" y="3921393"/>
                </a:cubicBezTo>
                <a:cubicBezTo>
                  <a:pt x="639112" y="3927818"/>
                  <a:pt x="628683" y="3936648"/>
                  <a:pt x="614220" y="3947884"/>
                </a:cubicBezTo>
                <a:cubicBezTo>
                  <a:pt x="599772" y="3959134"/>
                  <a:pt x="592554" y="3966352"/>
                  <a:pt x="592554" y="3969564"/>
                </a:cubicBezTo>
                <a:lnTo>
                  <a:pt x="592554" y="4085180"/>
                </a:lnTo>
                <a:cubicBezTo>
                  <a:pt x="618239" y="4117303"/>
                  <a:pt x="633494" y="4156643"/>
                  <a:pt x="638320" y="4203215"/>
                </a:cubicBezTo>
                <a:cubicBezTo>
                  <a:pt x="643131" y="4249787"/>
                  <a:pt x="648749" y="4292339"/>
                  <a:pt x="655174" y="4330873"/>
                </a:cubicBezTo>
                <a:cubicBezTo>
                  <a:pt x="664811" y="4395106"/>
                  <a:pt x="673641" y="4456126"/>
                  <a:pt x="681665" y="4513934"/>
                </a:cubicBezTo>
                <a:cubicBezTo>
                  <a:pt x="689703" y="4571742"/>
                  <a:pt x="701746" y="4632762"/>
                  <a:pt x="717807" y="4696994"/>
                </a:cubicBezTo>
                <a:cubicBezTo>
                  <a:pt x="724218" y="4725905"/>
                  <a:pt x="732256" y="4755609"/>
                  <a:pt x="741893" y="4786119"/>
                </a:cubicBezTo>
                <a:cubicBezTo>
                  <a:pt x="751529" y="4816629"/>
                  <a:pt x="757940" y="4847945"/>
                  <a:pt x="761153" y="4880068"/>
                </a:cubicBezTo>
                <a:lnTo>
                  <a:pt x="761153" y="4899329"/>
                </a:lnTo>
                <a:lnTo>
                  <a:pt x="761153" y="4923414"/>
                </a:lnTo>
                <a:lnTo>
                  <a:pt x="761153" y="4952325"/>
                </a:lnTo>
                <a:lnTo>
                  <a:pt x="761153" y="4976410"/>
                </a:lnTo>
                <a:cubicBezTo>
                  <a:pt x="767577" y="5018157"/>
                  <a:pt x="776408" y="5059110"/>
                  <a:pt x="787658" y="5099257"/>
                </a:cubicBezTo>
                <a:cubicBezTo>
                  <a:pt x="798894" y="5139404"/>
                  <a:pt x="804512" y="5181957"/>
                  <a:pt x="804512" y="5226916"/>
                </a:cubicBezTo>
                <a:cubicBezTo>
                  <a:pt x="804512" y="5249402"/>
                  <a:pt x="802106" y="5269468"/>
                  <a:pt x="797281" y="5287129"/>
                </a:cubicBezTo>
                <a:cubicBezTo>
                  <a:pt x="792469" y="5304804"/>
                  <a:pt x="790063" y="5326483"/>
                  <a:pt x="790063" y="5352168"/>
                </a:cubicBezTo>
                <a:lnTo>
                  <a:pt x="761153" y="5352168"/>
                </a:lnTo>
                <a:cubicBezTo>
                  <a:pt x="761153" y="5352168"/>
                  <a:pt x="747511" y="5340126"/>
                  <a:pt x="720213" y="5316040"/>
                </a:cubicBezTo>
                <a:cubicBezTo>
                  <a:pt x="692915" y="5291955"/>
                  <a:pt x="676047" y="5271874"/>
                  <a:pt x="669623" y="5255826"/>
                </a:cubicBezTo>
                <a:cubicBezTo>
                  <a:pt x="653561" y="5236553"/>
                  <a:pt x="631895" y="5210854"/>
                  <a:pt x="604597" y="5178745"/>
                </a:cubicBezTo>
                <a:cubicBezTo>
                  <a:pt x="577286" y="5146622"/>
                  <a:pt x="550794" y="5113706"/>
                  <a:pt x="525109" y="5079983"/>
                </a:cubicBezTo>
                <a:cubicBezTo>
                  <a:pt x="499411" y="5046261"/>
                  <a:pt x="476925" y="5016557"/>
                  <a:pt x="457665" y="4990859"/>
                </a:cubicBezTo>
                <a:cubicBezTo>
                  <a:pt x="438391" y="4965174"/>
                  <a:pt x="427155" y="4949113"/>
                  <a:pt x="423942" y="4942688"/>
                </a:cubicBezTo>
                <a:lnTo>
                  <a:pt x="163800" y="4451314"/>
                </a:lnTo>
                <a:cubicBezTo>
                  <a:pt x="105992" y="4351747"/>
                  <a:pt x="72270" y="4238537"/>
                  <a:pt x="62633" y="4111685"/>
                </a:cubicBezTo>
                <a:cubicBezTo>
                  <a:pt x="52996" y="3984819"/>
                  <a:pt x="48171" y="3866797"/>
                  <a:pt x="48171" y="3757606"/>
                </a:cubicBezTo>
                <a:lnTo>
                  <a:pt x="48171" y="3728696"/>
                </a:lnTo>
                <a:lnTo>
                  <a:pt x="48171" y="3641977"/>
                </a:lnTo>
                <a:lnTo>
                  <a:pt x="48171" y="3613080"/>
                </a:lnTo>
                <a:cubicBezTo>
                  <a:pt x="54595" y="3590594"/>
                  <a:pt x="62633" y="3574532"/>
                  <a:pt x="72270" y="3564909"/>
                </a:cubicBezTo>
                <a:cubicBezTo>
                  <a:pt x="88318" y="3552060"/>
                  <a:pt x="118035" y="3527168"/>
                  <a:pt x="161394" y="3490233"/>
                </a:cubicBezTo>
                <a:cubicBezTo>
                  <a:pt x="204740" y="3453298"/>
                  <a:pt x="250505" y="3414764"/>
                  <a:pt x="298676" y="3374617"/>
                </a:cubicBezTo>
                <a:cubicBezTo>
                  <a:pt x="346861" y="3334470"/>
                  <a:pt x="391819" y="3295923"/>
                  <a:pt x="433566" y="3259002"/>
                </a:cubicBezTo>
                <a:cubicBezTo>
                  <a:pt x="475326" y="3222067"/>
                  <a:pt x="504223" y="3197175"/>
                  <a:pt x="520284" y="3184326"/>
                </a:cubicBezTo>
                <a:cubicBezTo>
                  <a:pt x="552394" y="3155415"/>
                  <a:pt x="586923" y="3122499"/>
                  <a:pt x="623857" y="3085564"/>
                </a:cubicBezTo>
                <a:cubicBezTo>
                  <a:pt x="660792" y="3048630"/>
                  <a:pt x="694514" y="3008483"/>
                  <a:pt x="725025" y="2965137"/>
                </a:cubicBezTo>
                <a:cubicBezTo>
                  <a:pt x="755535" y="2921778"/>
                  <a:pt x="780427" y="2876805"/>
                  <a:pt x="799700" y="2830248"/>
                </a:cubicBezTo>
                <a:cubicBezTo>
                  <a:pt x="818961" y="2783676"/>
                  <a:pt x="828597" y="2736298"/>
                  <a:pt x="828597" y="2688127"/>
                </a:cubicBezTo>
                <a:lnTo>
                  <a:pt x="828597" y="2664041"/>
                </a:lnTo>
                <a:cubicBezTo>
                  <a:pt x="828597" y="2660829"/>
                  <a:pt x="821380" y="2652805"/>
                  <a:pt x="806918" y="2639956"/>
                </a:cubicBezTo>
                <a:cubicBezTo>
                  <a:pt x="792469" y="2627107"/>
                  <a:pt x="780427" y="2617470"/>
                  <a:pt x="770790" y="2611045"/>
                </a:cubicBezTo>
                <a:cubicBezTo>
                  <a:pt x="629475" y="2466532"/>
                  <a:pt x="452839" y="2394262"/>
                  <a:pt x="240868" y="2394262"/>
                </a:cubicBezTo>
                <a:cubicBezTo>
                  <a:pt x="211971" y="2394262"/>
                  <a:pt x="181461" y="2400687"/>
                  <a:pt x="149338" y="2413536"/>
                </a:cubicBezTo>
                <a:cubicBezTo>
                  <a:pt x="117228" y="2426385"/>
                  <a:pt x="91530" y="2444046"/>
                  <a:pt x="72270" y="2466532"/>
                </a:cubicBezTo>
                <a:cubicBezTo>
                  <a:pt x="69058" y="2479368"/>
                  <a:pt x="66638" y="2492217"/>
                  <a:pt x="65039" y="2505066"/>
                </a:cubicBezTo>
                <a:cubicBezTo>
                  <a:pt x="63426" y="2517916"/>
                  <a:pt x="57808" y="2524340"/>
                  <a:pt x="48171" y="2524340"/>
                </a:cubicBezTo>
                <a:cubicBezTo>
                  <a:pt x="32123" y="2524340"/>
                  <a:pt x="20080" y="2511491"/>
                  <a:pt x="12042" y="2485793"/>
                </a:cubicBezTo>
                <a:cubicBezTo>
                  <a:pt x="4019" y="2460108"/>
                  <a:pt x="0" y="2440834"/>
                  <a:pt x="0" y="2427985"/>
                </a:cubicBezTo>
                <a:cubicBezTo>
                  <a:pt x="0" y="2402300"/>
                  <a:pt x="4825" y="2383026"/>
                  <a:pt x="14448" y="2370177"/>
                </a:cubicBezTo>
                <a:cubicBezTo>
                  <a:pt x="24085" y="2357328"/>
                  <a:pt x="36128" y="2347691"/>
                  <a:pt x="50590" y="2341280"/>
                </a:cubicBezTo>
                <a:cubicBezTo>
                  <a:pt x="65039" y="2334855"/>
                  <a:pt x="80294" y="2329237"/>
                  <a:pt x="96355" y="2324412"/>
                </a:cubicBezTo>
                <a:cubicBezTo>
                  <a:pt x="112403" y="2319600"/>
                  <a:pt x="126865" y="2312369"/>
                  <a:pt x="139715" y="2302732"/>
                </a:cubicBezTo>
                <a:cubicBezTo>
                  <a:pt x="139715" y="2296307"/>
                  <a:pt x="142913" y="2289883"/>
                  <a:pt x="149338" y="2283458"/>
                </a:cubicBezTo>
                <a:lnTo>
                  <a:pt x="202334" y="2220838"/>
                </a:lnTo>
                <a:cubicBezTo>
                  <a:pt x="202334" y="2220838"/>
                  <a:pt x="202334" y="2214414"/>
                  <a:pt x="202334" y="2201565"/>
                </a:cubicBezTo>
                <a:cubicBezTo>
                  <a:pt x="202334" y="2185517"/>
                  <a:pt x="205546" y="2177479"/>
                  <a:pt x="211971" y="2177479"/>
                </a:cubicBezTo>
                <a:cubicBezTo>
                  <a:pt x="224820" y="2142157"/>
                  <a:pt x="245693" y="2113247"/>
                  <a:pt x="274591" y="2090760"/>
                </a:cubicBezTo>
                <a:cubicBezTo>
                  <a:pt x="303501" y="2068288"/>
                  <a:pt x="335624" y="2051420"/>
                  <a:pt x="370946" y="2040184"/>
                </a:cubicBezTo>
                <a:cubicBezTo>
                  <a:pt x="406268" y="2028948"/>
                  <a:pt x="443202" y="2020910"/>
                  <a:pt x="481750" y="2016098"/>
                </a:cubicBezTo>
                <a:cubicBezTo>
                  <a:pt x="520284" y="2011273"/>
                  <a:pt x="557219" y="2008867"/>
                  <a:pt x="592554" y="2008867"/>
                </a:cubicBezTo>
                <a:cubicBezTo>
                  <a:pt x="647150" y="2008867"/>
                  <a:pt x="700133" y="2012886"/>
                  <a:pt x="751529" y="2020910"/>
                </a:cubicBezTo>
                <a:cubicBezTo>
                  <a:pt x="802913" y="2028948"/>
                  <a:pt x="854296" y="2032953"/>
                  <a:pt x="905679" y="2032953"/>
                </a:cubicBezTo>
                <a:lnTo>
                  <a:pt x="977936" y="2032953"/>
                </a:lnTo>
                <a:cubicBezTo>
                  <a:pt x="997209" y="2032953"/>
                  <a:pt x="1018083" y="2024929"/>
                  <a:pt x="1040569" y="2008867"/>
                </a:cubicBezTo>
                <a:cubicBezTo>
                  <a:pt x="1072678" y="1986395"/>
                  <a:pt x="1099183" y="1952672"/>
                  <a:pt x="1120056" y="1907700"/>
                </a:cubicBezTo>
                <a:cubicBezTo>
                  <a:pt x="1140929" y="1862741"/>
                  <a:pt x="1157797" y="1824207"/>
                  <a:pt x="1170647" y="1792084"/>
                </a:cubicBezTo>
                <a:cubicBezTo>
                  <a:pt x="1196331" y="1731064"/>
                  <a:pt x="1213992" y="1673256"/>
                  <a:pt x="1223629" y="1618661"/>
                </a:cubicBezTo>
                <a:cubicBezTo>
                  <a:pt x="1233266" y="1564065"/>
                  <a:pt x="1238091" y="1504644"/>
                  <a:pt x="1238091" y="1440412"/>
                </a:cubicBezTo>
                <a:lnTo>
                  <a:pt x="1238091" y="1401878"/>
                </a:lnTo>
                <a:cubicBezTo>
                  <a:pt x="1238091" y="1392241"/>
                  <a:pt x="1237285" y="1381005"/>
                  <a:pt x="1235672" y="1368156"/>
                </a:cubicBezTo>
                <a:cubicBezTo>
                  <a:pt x="1234073" y="1355307"/>
                  <a:pt x="1233266" y="1345670"/>
                  <a:pt x="1233266" y="1339245"/>
                </a:cubicBezTo>
                <a:lnTo>
                  <a:pt x="1233266" y="1319985"/>
                </a:lnTo>
                <a:cubicBezTo>
                  <a:pt x="1230054" y="1307135"/>
                  <a:pt x="1226035" y="1279838"/>
                  <a:pt x="1221223" y="1238078"/>
                </a:cubicBezTo>
                <a:cubicBezTo>
                  <a:pt x="1216412" y="1196331"/>
                  <a:pt x="1211587" y="1152972"/>
                  <a:pt x="1206775" y="1108014"/>
                </a:cubicBezTo>
                <a:cubicBezTo>
                  <a:pt x="1201950" y="1063041"/>
                  <a:pt x="1197138" y="1019696"/>
                  <a:pt x="1192313" y="977936"/>
                </a:cubicBezTo>
                <a:cubicBezTo>
                  <a:pt x="1187501" y="936189"/>
                  <a:pt x="1183482" y="907279"/>
                  <a:pt x="1180270" y="891231"/>
                </a:cubicBezTo>
                <a:lnTo>
                  <a:pt x="1180270" y="857508"/>
                </a:lnTo>
                <a:cubicBezTo>
                  <a:pt x="1180270" y="825385"/>
                  <a:pt x="1201950" y="786045"/>
                  <a:pt x="1245309" y="739473"/>
                </a:cubicBezTo>
                <a:cubicBezTo>
                  <a:pt x="1288668" y="692901"/>
                  <a:pt x="1339245" y="647943"/>
                  <a:pt x="1397053" y="604583"/>
                </a:cubicBezTo>
                <a:cubicBezTo>
                  <a:pt x="1454861" y="561238"/>
                  <a:pt x="1513475" y="521884"/>
                  <a:pt x="1572896" y="486562"/>
                </a:cubicBezTo>
                <a:cubicBezTo>
                  <a:pt x="1632317" y="451240"/>
                  <a:pt x="1678082" y="428754"/>
                  <a:pt x="1710191" y="419117"/>
                </a:cubicBezTo>
                <a:lnTo>
                  <a:pt x="2953095" y="9637"/>
                </a:lnTo>
                <a:cubicBezTo>
                  <a:pt x="2972355" y="3212"/>
                  <a:pt x="2988416" y="0"/>
                  <a:pt x="30012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20484" y="1533435"/>
            <a:ext cx="4996544" cy="4875231"/>
          </a:xfrm>
          <a:custGeom>
            <a:avLst/>
            <a:gdLst>
              <a:gd name="connsiteX0" fmla="*/ 2394923 w 4996544"/>
              <a:gd name="connsiteY0" fmla="*/ 4385453 h 4875231"/>
              <a:gd name="connsiteX1" fmla="*/ 2390435 w 4996544"/>
              <a:gd name="connsiteY1" fmla="*/ 4398942 h 4875231"/>
              <a:gd name="connsiteX2" fmla="*/ 2397180 w 4996544"/>
              <a:gd name="connsiteY2" fmla="*/ 4401186 h 4875231"/>
              <a:gd name="connsiteX3" fmla="*/ 2403912 w 4996544"/>
              <a:gd name="connsiteY3" fmla="*/ 4398942 h 4875231"/>
              <a:gd name="connsiteX4" fmla="*/ 2403912 w 4996544"/>
              <a:gd name="connsiteY4" fmla="*/ 4398929 h 4875231"/>
              <a:gd name="connsiteX5" fmla="*/ 2397193 w 4996544"/>
              <a:gd name="connsiteY5" fmla="*/ 4401173 h 4875231"/>
              <a:gd name="connsiteX6" fmla="*/ 2390448 w 4996544"/>
              <a:gd name="connsiteY6" fmla="*/ 4398929 h 4875231"/>
              <a:gd name="connsiteX7" fmla="*/ 2394936 w 4996544"/>
              <a:gd name="connsiteY7" fmla="*/ 4385465 h 4875231"/>
              <a:gd name="connsiteX8" fmla="*/ 2287099 w 4996544"/>
              <a:gd name="connsiteY8" fmla="*/ 4250650 h 4875231"/>
              <a:gd name="connsiteX9" fmla="*/ 2287087 w 4996544"/>
              <a:gd name="connsiteY9" fmla="*/ 4250663 h 4875231"/>
              <a:gd name="connsiteX10" fmla="*/ 2296075 w 4996544"/>
              <a:gd name="connsiteY10" fmla="*/ 4259639 h 4875231"/>
              <a:gd name="connsiteX11" fmla="*/ 2305064 w 4996544"/>
              <a:gd name="connsiteY11" fmla="*/ 4250663 h 4875231"/>
              <a:gd name="connsiteX12" fmla="*/ 2305064 w 4996544"/>
              <a:gd name="connsiteY12" fmla="*/ 4250650 h 4875231"/>
              <a:gd name="connsiteX13" fmla="*/ 2296075 w 4996544"/>
              <a:gd name="connsiteY13" fmla="*/ 4259626 h 4875231"/>
              <a:gd name="connsiteX14" fmla="*/ 4574173 w 4996544"/>
              <a:gd name="connsiteY14" fmla="*/ 1100857 h 4875231"/>
              <a:gd name="connsiteX15" fmla="*/ 4583162 w 4996544"/>
              <a:gd name="connsiteY15" fmla="*/ 1109846 h 4875231"/>
              <a:gd name="connsiteX16" fmla="*/ 4592150 w 4996544"/>
              <a:gd name="connsiteY16" fmla="*/ 1100857 h 4875231"/>
              <a:gd name="connsiteX17" fmla="*/ 4583162 w 4996544"/>
              <a:gd name="connsiteY17" fmla="*/ 1109833 h 4875231"/>
              <a:gd name="connsiteX18" fmla="*/ 4574186 w 4996544"/>
              <a:gd name="connsiteY18" fmla="*/ 1100857 h 4875231"/>
              <a:gd name="connsiteX19" fmla="*/ 4614615 w 4996544"/>
              <a:gd name="connsiteY19" fmla="*/ 1087368 h 4875231"/>
              <a:gd name="connsiteX20" fmla="*/ 4614615 w 4996544"/>
              <a:gd name="connsiteY20" fmla="*/ 1091869 h 4875231"/>
              <a:gd name="connsiteX21" fmla="*/ 4614615 w 4996544"/>
              <a:gd name="connsiteY21" fmla="*/ 1096357 h 4875231"/>
              <a:gd name="connsiteX22" fmla="*/ 4614628 w 4996544"/>
              <a:gd name="connsiteY22" fmla="*/ 1096357 h 4875231"/>
              <a:gd name="connsiteX23" fmla="*/ 4614628 w 4996544"/>
              <a:gd name="connsiteY23" fmla="*/ 1091869 h 4875231"/>
              <a:gd name="connsiteX24" fmla="*/ 4614628 w 4996544"/>
              <a:gd name="connsiteY24" fmla="*/ 1087381 h 4875231"/>
              <a:gd name="connsiteX25" fmla="*/ 4520255 w 4996544"/>
              <a:gd name="connsiteY25" fmla="*/ 939089 h 4875231"/>
              <a:gd name="connsiteX26" fmla="*/ 4520255 w 4996544"/>
              <a:gd name="connsiteY26" fmla="*/ 957067 h 4875231"/>
              <a:gd name="connsiteX27" fmla="*/ 4520268 w 4996544"/>
              <a:gd name="connsiteY27" fmla="*/ 957054 h 4875231"/>
              <a:gd name="connsiteX28" fmla="*/ 4520268 w 4996544"/>
              <a:gd name="connsiteY28" fmla="*/ 957054 h 4875231"/>
              <a:gd name="connsiteX29" fmla="*/ 4523570 w 4996544"/>
              <a:gd name="connsiteY29" fmla="*/ 953752 h 4875231"/>
              <a:gd name="connsiteX30" fmla="*/ 4520268 w 4996544"/>
              <a:gd name="connsiteY30" fmla="*/ 957054 h 4875231"/>
              <a:gd name="connsiteX31" fmla="*/ 4520268 w 4996544"/>
              <a:gd name="connsiteY31" fmla="*/ 939102 h 4875231"/>
              <a:gd name="connsiteX32" fmla="*/ 4340523 w 4996544"/>
              <a:gd name="connsiteY32" fmla="*/ 826765 h 4875231"/>
              <a:gd name="connsiteX33" fmla="*/ 4349511 w 4996544"/>
              <a:gd name="connsiteY33" fmla="*/ 844729 h 4875231"/>
              <a:gd name="connsiteX34" fmla="*/ 4354012 w 4996544"/>
              <a:gd name="connsiteY34" fmla="*/ 826765 h 4875231"/>
              <a:gd name="connsiteX35" fmla="*/ 4349511 w 4996544"/>
              <a:gd name="connsiteY35" fmla="*/ 844717 h 4875231"/>
              <a:gd name="connsiteX36" fmla="*/ 4340536 w 4996544"/>
              <a:gd name="connsiteY36" fmla="*/ 826765 h 4875231"/>
              <a:gd name="connsiteX37" fmla="*/ 4354012 w 4996544"/>
              <a:gd name="connsiteY37" fmla="*/ 817776 h 4875231"/>
              <a:gd name="connsiteX38" fmla="*/ 4358500 w 4996544"/>
              <a:gd name="connsiteY38" fmla="*/ 826765 h 4875231"/>
              <a:gd name="connsiteX39" fmla="*/ 4358513 w 4996544"/>
              <a:gd name="connsiteY39" fmla="*/ 826765 h 4875231"/>
              <a:gd name="connsiteX40" fmla="*/ 4354025 w 4996544"/>
              <a:gd name="connsiteY40" fmla="*/ 817776 h 4875231"/>
              <a:gd name="connsiteX41" fmla="*/ 4396749 w 4996544"/>
              <a:gd name="connsiteY41" fmla="*/ 608771 h 4875231"/>
              <a:gd name="connsiteX42" fmla="*/ 4394454 w 4996544"/>
              <a:gd name="connsiteY42" fmla="*/ 611066 h 4875231"/>
              <a:gd name="connsiteX43" fmla="*/ 4394454 w 4996544"/>
              <a:gd name="connsiteY43" fmla="*/ 611066 h 4875231"/>
              <a:gd name="connsiteX44" fmla="*/ 4394441 w 4996544"/>
              <a:gd name="connsiteY44" fmla="*/ 611079 h 4875231"/>
              <a:gd name="connsiteX45" fmla="*/ 4403430 w 4996544"/>
              <a:gd name="connsiteY45" fmla="*/ 615579 h 4875231"/>
              <a:gd name="connsiteX46" fmla="*/ 4404552 w 4996544"/>
              <a:gd name="connsiteY46" fmla="*/ 614458 h 4875231"/>
              <a:gd name="connsiteX47" fmla="*/ 4403442 w 4996544"/>
              <a:gd name="connsiteY47" fmla="*/ 615567 h 4875231"/>
              <a:gd name="connsiteX48" fmla="*/ 4394454 w 4996544"/>
              <a:gd name="connsiteY48" fmla="*/ 611066 h 4875231"/>
              <a:gd name="connsiteX49" fmla="*/ 4412431 w 4996544"/>
              <a:gd name="connsiteY49" fmla="*/ 602078 h 4875231"/>
              <a:gd name="connsiteX50" fmla="*/ 4412418 w 4996544"/>
              <a:gd name="connsiteY50" fmla="*/ 602090 h 4875231"/>
              <a:gd name="connsiteX51" fmla="*/ 4421407 w 4996544"/>
              <a:gd name="connsiteY51" fmla="*/ 611079 h 4875231"/>
              <a:gd name="connsiteX52" fmla="*/ 4430395 w 4996544"/>
              <a:gd name="connsiteY52" fmla="*/ 602090 h 4875231"/>
              <a:gd name="connsiteX53" fmla="*/ 4430395 w 4996544"/>
              <a:gd name="connsiteY53" fmla="*/ 602078 h 4875231"/>
              <a:gd name="connsiteX54" fmla="*/ 4421407 w 4996544"/>
              <a:gd name="connsiteY54" fmla="*/ 611066 h 4875231"/>
              <a:gd name="connsiteX55" fmla="*/ 4430395 w 4996544"/>
              <a:gd name="connsiteY55" fmla="*/ 588614 h 4875231"/>
              <a:gd name="connsiteX56" fmla="*/ 4434883 w 4996544"/>
              <a:gd name="connsiteY56" fmla="*/ 602090 h 4875231"/>
              <a:gd name="connsiteX57" fmla="*/ 4441628 w 4996544"/>
              <a:gd name="connsiteY57" fmla="*/ 590858 h 4875231"/>
              <a:gd name="connsiteX58" fmla="*/ 4434883 w 4996544"/>
              <a:gd name="connsiteY58" fmla="*/ 602078 h 4875231"/>
              <a:gd name="connsiteX59" fmla="*/ 4466337 w 4996544"/>
              <a:gd name="connsiteY59" fmla="*/ 566149 h 4875231"/>
              <a:gd name="connsiteX60" fmla="*/ 4457348 w 4996544"/>
              <a:gd name="connsiteY60" fmla="*/ 570637 h 4875231"/>
              <a:gd name="connsiteX61" fmla="*/ 4448372 w 4996544"/>
              <a:gd name="connsiteY61" fmla="*/ 579626 h 4875231"/>
              <a:gd name="connsiteX62" fmla="*/ 4448385 w 4996544"/>
              <a:gd name="connsiteY62" fmla="*/ 579626 h 4875231"/>
              <a:gd name="connsiteX63" fmla="*/ 4457361 w 4996544"/>
              <a:gd name="connsiteY63" fmla="*/ 570637 h 4875231"/>
              <a:gd name="connsiteX64" fmla="*/ 4466349 w 4996544"/>
              <a:gd name="connsiteY64" fmla="*/ 566149 h 4875231"/>
              <a:gd name="connsiteX65" fmla="*/ 4956102 w 4996544"/>
              <a:gd name="connsiteY65" fmla="*/ 0 h 4875231"/>
              <a:gd name="connsiteX66" fmla="*/ 4960603 w 4996544"/>
              <a:gd name="connsiteY66" fmla="*/ 0 h 4875231"/>
              <a:gd name="connsiteX67" fmla="*/ 4969579 w 4996544"/>
              <a:gd name="connsiteY67" fmla="*/ 20208 h 4875231"/>
              <a:gd name="connsiteX68" fmla="*/ 4974079 w 4996544"/>
              <a:gd name="connsiteY68" fmla="*/ 40429 h 4875231"/>
              <a:gd name="connsiteX69" fmla="*/ 4947127 w 4996544"/>
              <a:gd name="connsiteY69" fmla="*/ 139290 h 4875231"/>
              <a:gd name="connsiteX70" fmla="*/ 4881963 w 4996544"/>
              <a:gd name="connsiteY70" fmla="*/ 233650 h 4875231"/>
              <a:gd name="connsiteX71" fmla="*/ 4798848 w 4996544"/>
              <a:gd name="connsiteY71" fmla="*/ 316765 h 4875231"/>
              <a:gd name="connsiteX72" fmla="*/ 4722452 w 4996544"/>
              <a:gd name="connsiteY72" fmla="*/ 381929 h 4875231"/>
              <a:gd name="connsiteX73" fmla="*/ 4675278 w 4996544"/>
              <a:gd name="connsiteY73" fmla="*/ 415627 h 4875231"/>
              <a:gd name="connsiteX74" fmla="*/ 4605627 w 4996544"/>
              <a:gd name="connsiteY74" fmla="*/ 467301 h 4875231"/>
              <a:gd name="connsiteX75" fmla="*/ 4535988 w 4996544"/>
              <a:gd name="connsiteY75" fmla="*/ 518975 h 4875231"/>
              <a:gd name="connsiteX76" fmla="*/ 4488801 w 4996544"/>
              <a:gd name="connsiteY76" fmla="*/ 552673 h 4875231"/>
              <a:gd name="connsiteX77" fmla="*/ 4484301 w 4996544"/>
              <a:gd name="connsiteY77" fmla="*/ 557160 h 4875231"/>
              <a:gd name="connsiteX78" fmla="*/ 4488801 w 4996544"/>
              <a:gd name="connsiteY78" fmla="*/ 557160 h 4875231"/>
              <a:gd name="connsiteX79" fmla="*/ 4729196 w 4996544"/>
              <a:gd name="connsiteY79" fmla="*/ 415627 h 4875231"/>
              <a:gd name="connsiteX80" fmla="*/ 4956102 w 4996544"/>
              <a:gd name="connsiteY80" fmla="*/ 256115 h 4875231"/>
              <a:gd name="connsiteX81" fmla="*/ 4987556 w 4996544"/>
              <a:gd name="connsiteY81" fmla="*/ 247127 h 4875231"/>
              <a:gd name="connsiteX82" fmla="*/ 4953858 w 4996544"/>
              <a:gd name="connsiteY82" fmla="*/ 381929 h 4875231"/>
              <a:gd name="connsiteX83" fmla="*/ 4870731 w 4996544"/>
              <a:gd name="connsiteY83" fmla="*/ 492010 h 4875231"/>
              <a:gd name="connsiteX84" fmla="*/ 4758406 w 4996544"/>
              <a:gd name="connsiteY84" fmla="*/ 584126 h 4875231"/>
              <a:gd name="connsiteX85" fmla="*/ 4641581 w 4996544"/>
              <a:gd name="connsiteY85" fmla="*/ 660509 h 4875231"/>
              <a:gd name="connsiteX86" fmla="*/ 4592150 w 4996544"/>
              <a:gd name="connsiteY86" fmla="*/ 691963 h 4875231"/>
              <a:gd name="connsiteX87" fmla="*/ 4513510 w 4996544"/>
              <a:gd name="connsiteY87" fmla="*/ 739137 h 4875231"/>
              <a:gd name="connsiteX88" fmla="*/ 4432639 w 4996544"/>
              <a:gd name="connsiteY88" fmla="*/ 786323 h 4875231"/>
              <a:gd name="connsiteX89" fmla="*/ 4380965 w 4996544"/>
              <a:gd name="connsiteY89" fmla="*/ 817776 h 4875231"/>
              <a:gd name="connsiteX90" fmla="*/ 4403430 w 4996544"/>
              <a:gd name="connsiteY90" fmla="*/ 817776 h 4875231"/>
              <a:gd name="connsiteX91" fmla="*/ 4452860 w 4996544"/>
              <a:gd name="connsiteY91" fmla="*/ 795312 h 4875231"/>
              <a:gd name="connsiteX92" fmla="*/ 4520255 w 4996544"/>
              <a:gd name="connsiteY92" fmla="*/ 759357 h 4875231"/>
              <a:gd name="connsiteX93" fmla="*/ 4553965 w 4996544"/>
              <a:gd name="connsiteY93" fmla="*/ 743637 h 4875231"/>
              <a:gd name="connsiteX94" fmla="*/ 4598882 w 4996544"/>
              <a:gd name="connsiteY94" fmla="*/ 721172 h 4875231"/>
              <a:gd name="connsiteX95" fmla="*/ 4641581 w 4996544"/>
              <a:gd name="connsiteY95" fmla="*/ 700951 h 4875231"/>
              <a:gd name="connsiteX96" fmla="*/ 4668534 w 4996544"/>
              <a:gd name="connsiteY96" fmla="*/ 691963 h 4875231"/>
              <a:gd name="connsiteX97" fmla="*/ 4717964 w 4996544"/>
              <a:gd name="connsiteY97" fmla="*/ 660509 h 4875231"/>
              <a:gd name="connsiteX98" fmla="*/ 4805580 w 4996544"/>
              <a:gd name="connsiteY98" fmla="*/ 602090 h 4875231"/>
              <a:gd name="connsiteX99" fmla="*/ 4893195 w 4996544"/>
              <a:gd name="connsiteY99" fmla="*/ 543684 h 4875231"/>
              <a:gd name="connsiteX100" fmla="*/ 4942626 w 4996544"/>
              <a:gd name="connsiteY100" fmla="*/ 507743 h 4875231"/>
              <a:gd name="connsiteX101" fmla="*/ 4996544 w 4996544"/>
              <a:gd name="connsiteY101" fmla="*/ 494254 h 4875231"/>
              <a:gd name="connsiteX102" fmla="*/ 4947127 w 4996544"/>
              <a:gd name="connsiteY102" fmla="*/ 638044 h 4875231"/>
              <a:gd name="connsiteX103" fmla="*/ 4828045 w 4996544"/>
              <a:gd name="connsiteY103" fmla="*/ 763858 h 4875231"/>
              <a:gd name="connsiteX104" fmla="*/ 4679766 w 4996544"/>
              <a:gd name="connsiteY104" fmla="*/ 864950 h 4875231"/>
              <a:gd name="connsiteX105" fmla="*/ 4542733 w 4996544"/>
              <a:gd name="connsiteY105" fmla="*/ 939089 h 4875231"/>
              <a:gd name="connsiteX106" fmla="*/ 4551708 w 4996544"/>
              <a:gd name="connsiteY106" fmla="*/ 939089 h 4875231"/>
              <a:gd name="connsiteX107" fmla="*/ 4661802 w 4996544"/>
              <a:gd name="connsiteY107" fmla="*/ 914381 h 4875231"/>
              <a:gd name="connsiteX108" fmla="*/ 4771882 w 4996544"/>
              <a:gd name="connsiteY108" fmla="*/ 862706 h 4875231"/>
              <a:gd name="connsiteX109" fmla="*/ 4881963 w 4996544"/>
              <a:gd name="connsiteY109" fmla="*/ 811032 h 4875231"/>
              <a:gd name="connsiteX110" fmla="*/ 4996544 w 4996544"/>
              <a:gd name="connsiteY110" fmla="*/ 786323 h 4875231"/>
              <a:gd name="connsiteX111" fmla="*/ 4953858 w 4996544"/>
              <a:gd name="connsiteY111" fmla="*/ 891916 h 4875231"/>
              <a:gd name="connsiteX112" fmla="*/ 4852766 w 4996544"/>
              <a:gd name="connsiteY112" fmla="*/ 977287 h 4875231"/>
              <a:gd name="connsiteX113" fmla="*/ 4731440 w 4996544"/>
              <a:gd name="connsiteY113" fmla="*/ 1042438 h 4875231"/>
              <a:gd name="connsiteX114" fmla="*/ 4632592 w 4996544"/>
              <a:gd name="connsiteY114" fmla="*/ 1082880 h 4875231"/>
              <a:gd name="connsiteX115" fmla="*/ 4668534 w 4996544"/>
              <a:gd name="connsiteY115" fmla="*/ 1082880 h 4875231"/>
              <a:gd name="connsiteX116" fmla="*/ 4911172 w 4996544"/>
              <a:gd name="connsiteY116" fmla="*/ 1006497 h 4875231"/>
              <a:gd name="connsiteX117" fmla="*/ 4956102 w 4996544"/>
              <a:gd name="connsiteY117" fmla="*/ 1006497 h 4875231"/>
              <a:gd name="connsiteX118" fmla="*/ 4911172 w 4996544"/>
              <a:gd name="connsiteY118" fmla="*/ 1107589 h 4875231"/>
              <a:gd name="connsiteX119" fmla="*/ 4821313 w 4996544"/>
              <a:gd name="connsiteY119" fmla="*/ 1172740 h 4875231"/>
              <a:gd name="connsiteX120" fmla="*/ 4920161 w 4996544"/>
              <a:gd name="connsiteY120" fmla="*/ 1172740 h 4875231"/>
              <a:gd name="connsiteX121" fmla="*/ 4855010 w 4996544"/>
              <a:gd name="connsiteY121" fmla="*/ 1278333 h 4875231"/>
              <a:gd name="connsiteX122" fmla="*/ 4744930 w 4996544"/>
              <a:gd name="connsiteY122" fmla="*/ 1343496 h 4875231"/>
              <a:gd name="connsiteX123" fmla="*/ 4821313 w 4996544"/>
              <a:gd name="connsiteY123" fmla="*/ 1343496 h 4875231"/>
              <a:gd name="connsiteX124" fmla="*/ 4834789 w 4996544"/>
              <a:gd name="connsiteY124" fmla="*/ 1352472 h 4875231"/>
              <a:gd name="connsiteX125" fmla="*/ 4776370 w 4996544"/>
              <a:gd name="connsiteY125" fmla="*/ 1433356 h 4875231"/>
              <a:gd name="connsiteX126" fmla="*/ 4690998 w 4996544"/>
              <a:gd name="connsiteY126" fmla="*/ 1482786 h 4875231"/>
              <a:gd name="connsiteX127" fmla="*/ 4762894 w 4996544"/>
              <a:gd name="connsiteY127" fmla="*/ 1482786 h 4875231"/>
              <a:gd name="connsiteX128" fmla="*/ 4762894 w 4996544"/>
              <a:gd name="connsiteY128" fmla="*/ 1496263 h 4875231"/>
              <a:gd name="connsiteX129" fmla="*/ 4758406 w 4996544"/>
              <a:gd name="connsiteY129" fmla="*/ 1509739 h 4875231"/>
              <a:gd name="connsiteX130" fmla="*/ 4679766 w 4996544"/>
              <a:gd name="connsiteY130" fmla="*/ 1595111 h 4875231"/>
              <a:gd name="connsiteX131" fmla="*/ 4574173 w 4996544"/>
              <a:gd name="connsiteY131" fmla="*/ 1644541 h 4875231"/>
              <a:gd name="connsiteX132" fmla="*/ 4673021 w 4996544"/>
              <a:gd name="connsiteY132" fmla="*/ 1653530 h 4875231"/>
              <a:gd name="connsiteX133" fmla="*/ 4673021 w 4996544"/>
              <a:gd name="connsiteY133" fmla="*/ 1658018 h 4875231"/>
              <a:gd name="connsiteX134" fmla="*/ 4652813 w 4996544"/>
              <a:gd name="connsiteY134" fmla="*/ 1702960 h 4875231"/>
              <a:gd name="connsiteX135" fmla="*/ 4605627 w 4996544"/>
              <a:gd name="connsiteY135" fmla="*/ 1736658 h 4875231"/>
              <a:gd name="connsiteX136" fmla="*/ 4549464 w 4996544"/>
              <a:gd name="connsiteY136" fmla="*/ 1761367 h 4875231"/>
              <a:gd name="connsiteX137" fmla="*/ 4502278 w 4996544"/>
              <a:gd name="connsiteY137" fmla="*/ 1774843 h 4875231"/>
              <a:gd name="connsiteX138" fmla="*/ 4446116 w 4996544"/>
              <a:gd name="connsiteY138" fmla="*/ 1783831 h 4875231"/>
              <a:gd name="connsiteX139" fmla="*/ 4389953 w 4996544"/>
              <a:gd name="connsiteY139" fmla="*/ 1797321 h 4875231"/>
              <a:gd name="connsiteX140" fmla="*/ 4488801 w 4996544"/>
              <a:gd name="connsiteY140" fmla="*/ 1815285 h 4875231"/>
              <a:gd name="connsiteX141" fmla="*/ 4497790 w 4996544"/>
              <a:gd name="connsiteY141" fmla="*/ 1817529 h 4875231"/>
              <a:gd name="connsiteX142" fmla="*/ 4502278 w 4996544"/>
              <a:gd name="connsiteY142" fmla="*/ 1819786 h 4875231"/>
              <a:gd name="connsiteX143" fmla="*/ 4502278 w 4996544"/>
              <a:gd name="connsiteY143" fmla="*/ 1828761 h 4875231"/>
              <a:gd name="connsiteX144" fmla="*/ 4446116 w 4996544"/>
              <a:gd name="connsiteY144" fmla="*/ 1887180 h 4875231"/>
              <a:gd name="connsiteX145" fmla="*/ 4354012 w 4996544"/>
              <a:gd name="connsiteY145" fmla="*/ 1909645 h 4875231"/>
              <a:gd name="connsiteX146" fmla="*/ 4304582 w 4996544"/>
              <a:gd name="connsiteY146" fmla="*/ 1923122 h 4875231"/>
              <a:gd name="connsiteX147" fmla="*/ 4250663 w 4996544"/>
              <a:gd name="connsiteY147" fmla="*/ 1936611 h 4875231"/>
              <a:gd name="connsiteX148" fmla="*/ 4304582 w 4996544"/>
              <a:gd name="connsiteY148" fmla="*/ 1952331 h 4875231"/>
              <a:gd name="connsiteX149" fmla="*/ 4354012 w 4996544"/>
              <a:gd name="connsiteY149" fmla="*/ 1963564 h 4875231"/>
              <a:gd name="connsiteX150" fmla="*/ 4387697 w 4996544"/>
              <a:gd name="connsiteY150" fmla="*/ 1970308 h 4875231"/>
              <a:gd name="connsiteX151" fmla="*/ 4412418 w 4996544"/>
              <a:gd name="connsiteY151" fmla="*/ 1990529 h 4875231"/>
              <a:gd name="connsiteX152" fmla="*/ 4360744 w 4996544"/>
              <a:gd name="connsiteY152" fmla="*/ 2037703 h 4875231"/>
              <a:gd name="connsiteX153" fmla="*/ 4286604 w 4996544"/>
              <a:gd name="connsiteY153" fmla="*/ 2057924 h 4875231"/>
              <a:gd name="connsiteX154" fmla="*/ 4234930 w 4996544"/>
              <a:gd name="connsiteY154" fmla="*/ 2062424 h 4875231"/>
              <a:gd name="connsiteX155" fmla="*/ 4183256 w 4996544"/>
              <a:gd name="connsiteY155" fmla="*/ 2066912 h 4875231"/>
              <a:gd name="connsiteX156" fmla="*/ 4230442 w 4996544"/>
              <a:gd name="connsiteY156" fmla="*/ 2087133 h 4875231"/>
              <a:gd name="connsiteX157" fmla="*/ 4282104 w 4996544"/>
              <a:gd name="connsiteY157" fmla="*/ 2107354 h 4875231"/>
              <a:gd name="connsiteX158" fmla="*/ 4304582 w 4996544"/>
              <a:gd name="connsiteY158" fmla="*/ 2114086 h 4875231"/>
              <a:gd name="connsiteX159" fmla="*/ 4313570 w 4996544"/>
              <a:gd name="connsiteY159" fmla="*/ 2134307 h 4875231"/>
              <a:gd name="connsiteX160" fmla="*/ 4288848 w 4996544"/>
              <a:gd name="connsiteY160" fmla="*/ 2159029 h 4875231"/>
              <a:gd name="connsiteX161" fmla="*/ 4250663 w 4996544"/>
              <a:gd name="connsiteY161" fmla="*/ 2170261 h 4875231"/>
              <a:gd name="connsiteX162" fmla="*/ 4084407 w 4996544"/>
              <a:gd name="connsiteY162" fmla="*/ 2170261 h 4875231"/>
              <a:gd name="connsiteX163" fmla="*/ 4088895 w 4996544"/>
              <a:gd name="connsiteY163" fmla="*/ 2179250 h 4875231"/>
              <a:gd name="connsiteX164" fmla="*/ 4223698 w 4996544"/>
              <a:gd name="connsiteY164" fmla="*/ 2255633 h 4875231"/>
              <a:gd name="connsiteX165" fmla="*/ 4228198 w 4996544"/>
              <a:gd name="connsiteY165" fmla="*/ 2264622 h 4875231"/>
              <a:gd name="connsiteX166" fmla="*/ 4228198 w 4996544"/>
              <a:gd name="connsiteY166" fmla="*/ 2273610 h 4875231"/>
              <a:gd name="connsiteX167" fmla="*/ 4181012 w 4996544"/>
              <a:gd name="connsiteY167" fmla="*/ 2305064 h 4875231"/>
              <a:gd name="connsiteX168" fmla="*/ 4120349 w 4996544"/>
              <a:gd name="connsiteY168" fmla="*/ 2314039 h 4875231"/>
              <a:gd name="connsiteX169" fmla="*/ 4160791 w 4996544"/>
              <a:gd name="connsiteY169" fmla="*/ 2354481 h 4875231"/>
              <a:gd name="connsiteX170" fmla="*/ 4093383 w 4996544"/>
              <a:gd name="connsiteY170" fmla="*/ 2385935 h 4875231"/>
              <a:gd name="connsiteX171" fmla="*/ 4025988 w 4996544"/>
              <a:gd name="connsiteY171" fmla="*/ 2385935 h 4875231"/>
              <a:gd name="connsiteX172" fmla="*/ 4070931 w 4996544"/>
              <a:gd name="connsiteY172" fmla="*/ 2421889 h 4875231"/>
              <a:gd name="connsiteX173" fmla="*/ 4106872 w 4996544"/>
              <a:gd name="connsiteY173" fmla="*/ 2462318 h 4875231"/>
              <a:gd name="connsiteX174" fmla="*/ 4086651 w 4996544"/>
              <a:gd name="connsiteY174" fmla="*/ 2480295 h 4875231"/>
              <a:gd name="connsiteX175" fmla="*/ 4057455 w 4996544"/>
              <a:gd name="connsiteY175" fmla="*/ 2489284 h 4875231"/>
              <a:gd name="connsiteX176" fmla="*/ 4017013 w 4996544"/>
              <a:gd name="connsiteY176" fmla="*/ 2493772 h 4875231"/>
              <a:gd name="connsiteX177" fmla="*/ 3981059 w 4996544"/>
              <a:gd name="connsiteY177" fmla="*/ 2493772 h 4875231"/>
              <a:gd name="connsiteX178" fmla="*/ 4023744 w 4996544"/>
              <a:gd name="connsiteY178" fmla="*/ 2527482 h 4875231"/>
              <a:gd name="connsiteX179" fmla="*/ 4057455 w 4996544"/>
              <a:gd name="connsiteY179" fmla="*/ 2565667 h 4875231"/>
              <a:gd name="connsiteX180" fmla="*/ 4012512 w 4996544"/>
              <a:gd name="connsiteY180" fmla="*/ 2597120 h 4875231"/>
              <a:gd name="connsiteX181" fmla="*/ 3958594 w 4996544"/>
              <a:gd name="connsiteY181" fmla="*/ 2606109 h 4875231"/>
              <a:gd name="connsiteX182" fmla="*/ 3974327 w 4996544"/>
              <a:gd name="connsiteY182" fmla="*/ 2624086 h 4875231"/>
              <a:gd name="connsiteX183" fmla="*/ 3990047 w 4996544"/>
              <a:gd name="connsiteY183" fmla="*/ 2642050 h 4875231"/>
              <a:gd name="connsiteX184" fmla="*/ 3990047 w 4996544"/>
              <a:gd name="connsiteY184" fmla="*/ 2651039 h 4875231"/>
              <a:gd name="connsiteX185" fmla="*/ 3965338 w 4996544"/>
              <a:gd name="connsiteY185" fmla="*/ 2675760 h 4875231"/>
              <a:gd name="connsiteX186" fmla="*/ 3927140 w 4996544"/>
              <a:gd name="connsiteY186" fmla="*/ 2678004 h 4875231"/>
              <a:gd name="connsiteX187" fmla="*/ 3870978 w 4996544"/>
              <a:gd name="connsiteY187" fmla="*/ 2675760 h 4875231"/>
              <a:gd name="connsiteX188" fmla="*/ 3810315 w 4996544"/>
              <a:gd name="connsiteY188" fmla="*/ 2655539 h 4875231"/>
              <a:gd name="connsiteX189" fmla="*/ 3931628 w 4996544"/>
              <a:gd name="connsiteY189" fmla="*/ 2776852 h 4875231"/>
              <a:gd name="connsiteX190" fmla="*/ 3900175 w 4996544"/>
              <a:gd name="connsiteY190" fmla="*/ 2797073 h 4875231"/>
              <a:gd name="connsiteX191" fmla="*/ 3864233 w 4996544"/>
              <a:gd name="connsiteY191" fmla="*/ 2799317 h 4875231"/>
              <a:gd name="connsiteX192" fmla="*/ 3821547 w 4996544"/>
              <a:gd name="connsiteY192" fmla="*/ 2792586 h 4875231"/>
              <a:gd name="connsiteX193" fmla="*/ 3783362 w 4996544"/>
              <a:gd name="connsiteY193" fmla="*/ 2785841 h 4875231"/>
              <a:gd name="connsiteX194" fmla="*/ 3765385 w 4996544"/>
              <a:gd name="connsiteY194" fmla="*/ 2785841 h 4875231"/>
              <a:gd name="connsiteX195" fmla="*/ 3837281 w 4996544"/>
              <a:gd name="connsiteY195" fmla="*/ 2857736 h 4875231"/>
              <a:gd name="connsiteX196" fmla="*/ 3846256 w 4996544"/>
              <a:gd name="connsiteY196" fmla="*/ 2866725 h 4875231"/>
              <a:gd name="connsiteX197" fmla="*/ 3846256 w 4996544"/>
              <a:gd name="connsiteY197" fmla="*/ 2875701 h 4875231"/>
              <a:gd name="connsiteX198" fmla="*/ 3819304 w 4996544"/>
              <a:gd name="connsiteY198" fmla="*/ 2889190 h 4875231"/>
              <a:gd name="connsiteX199" fmla="*/ 3787850 w 4996544"/>
              <a:gd name="connsiteY199" fmla="*/ 2889190 h 4875231"/>
              <a:gd name="connsiteX200" fmla="*/ 3742920 w 4996544"/>
              <a:gd name="connsiteY200" fmla="*/ 2889190 h 4875231"/>
              <a:gd name="connsiteX201" fmla="*/ 3697978 w 4996544"/>
              <a:gd name="connsiteY201" fmla="*/ 2875701 h 4875231"/>
              <a:gd name="connsiteX202" fmla="*/ 3727187 w 4996544"/>
              <a:gd name="connsiteY202" fmla="*/ 2911655 h 4875231"/>
              <a:gd name="connsiteX203" fmla="*/ 3760885 w 4996544"/>
              <a:gd name="connsiteY203" fmla="*/ 2943108 h 4875231"/>
              <a:gd name="connsiteX204" fmla="*/ 3763141 w 4996544"/>
              <a:gd name="connsiteY204" fmla="*/ 2954341 h 4875231"/>
              <a:gd name="connsiteX205" fmla="*/ 3765385 w 4996544"/>
              <a:gd name="connsiteY205" fmla="*/ 2965573 h 4875231"/>
              <a:gd name="connsiteX206" fmla="*/ 3738420 w 4996544"/>
              <a:gd name="connsiteY206" fmla="*/ 2974562 h 4875231"/>
              <a:gd name="connsiteX207" fmla="*/ 3711454 w 4996544"/>
              <a:gd name="connsiteY207" fmla="*/ 2974562 h 4875231"/>
              <a:gd name="connsiteX208" fmla="*/ 3590141 w 4996544"/>
              <a:gd name="connsiteY208" fmla="*/ 2943108 h 4875231"/>
              <a:gd name="connsiteX209" fmla="*/ 3477816 w 4996544"/>
              <a:gd name="connsiteY209" fmla="*/ 2889190 h 4875231"/>
              <a:gd name="connsiteX210" fmla="*/ 3511501 w 4996544"/>
              <a:gd name="connsiteY210" fmla="*/ 2929632 h 4875231"/>
              <a:gd name="connsiteX211" fmla="*/ 3563188 w 4996544"/>
              <a:gd name="connsiteY211" fmla="*/ 2988038 h 4875231"/>
              <a:gd name="connsiteX212" fmla="*/ 3614850 w 4996544"/>
              <a:gd name="connsiteY212" fmla="*/ 3046457 h 4875231"/>
              <a:gd name="connsiteX213" fmla="*/ 3648560 w 4996544"/>
              <a:gd name="connsiteY213" fmla="*/ 3086886 h 4875231"/>
              <a:gd name="connsiteX214" fmla="*/ 3671025 w 4996544"/>
              <a:gd name="connsiteY214" fmla="*/ 3111608 h 4875231"/>
              <a:gd name="connsiteX215" fmla="*/ 3684501 w 4996544"/>
              <a:gd name="connsiteY215" fmla="*/ 3145305 h 4875231"/>
              <a:gd name="connsiteX216" fmla="*/ 3680013 w 4996544"/>
              <a:gd name="connsiteY216" fmla="*/ 3149793 h 4875231"/>
              <a:gd name="connsiteX217" fmla="*/ 3662036 w 4996544"/>
              <a:gd name="connsiteY217" fmla="*/ 3152050 h 4875231"/>
              <a:gd name="connsiteX218" fmla="*/ 3648560 w 4996544"/>
              <a:gd name="connsiteY218" fmla="*/ 3154294 h 4875231"/>
              <a:gd name="connsiteX219" fmla="*/ 3538467 w 4996544"/>
              <a:gd name="connsiteY219" fmla="*/ 3129585 h 4875231"/>
              <a:gd name="connsiteX220" fmla="*/ 3450851 w 4996544"/>
              <a:gd name="connsiteY220" fmla="*/ 3068922 h 4875231"/>
              <a:gd name="connsiteX221" fmla="*/ 3524990 w 4996544"/>
              <a:gd name="connsiteY221" fmla="*/ 3156538 h 4875231"/>
              <a:gd name="connsiteX222" fmla="*/ 3576665 w 4996544"/>
              <a:gd name="connsiteY222" fmla="*/ 3262130 h 4875231"/>
              <a:gd name="connsiteX223" fmla="*/ 3480060 w 4996544"/>
              <a:gd name="connsiteY223" fmla="*/ 3250898 h 4875231"/>
              <a:gd name="connsiteX224" fmla="*/ 3396932 w 4996544"/>
              <a:gd name="connsiteY224" fmla="*/ 3203724 h 4875231"/>
              <a:gd name="connsiteX225" fmla="*/ 3396932 w 4996544"/>
              <a:gd name="connsiteY225" fmla="*/ 3221688 h 4875231"/>
              <a:gd name="connsiteX226" fmla="*/ 3450851 w 4996544"/>
              <a:gd name="connsiteY226" fmla="*/ 3293584 h 4875231"/>
              <a:gd name="connsiteX227" fmla="*/ 3450851 w 4996544"/>
              <a:gd name="connsiteY227" fmla="*/ 3302572 h 4875231"/>
              <a:gd name="connsiteX228" fmla="*/ 3441862 w 4996544"/>
              <a:gd name="connsiteY228" fmla="*/ 3322793 h 4875231"/>
              <a:gd name="connsiteX229" fmla="*/ 3423885 w 4996544"/>
              <a:gd name="connsiteY229" fmla="*/ 3325037 h 4875231"/>
              <a:gd name="connsiteX230" fmla="*/ 3334026 w 4996544"/>
              <a:gd name="connsiteY230" fmla="*/ 3298072 h 4875231"/>
              <a:gd name="connsiteX231" fmla="*/ 3248654 w 4996544"/>
              <a:gd name="connsiteY231" fmla="*/ 3248654 h 4875231"/>
              <a:gd name="connsiteX232" fmla="*/ 3253142 w 4996544"/>
              <a:gd name="connsiteY232" fmla="*/ 3257642 h 4875231"/>
              <a:gd name="connsiteX233" fmla="*/ 3257642 w 4996544"/>
              <a:gd name="connsiteY233" fmla="*/ 3262130 h 4875231"/>
              <a:gd name="connsiteX234" fmla="*/ 3378955 w 4996544"/>
              <a:gd name="connsiteY234" fmla="*/ 3455339 h 4875231"/>
              <a:gd name="connsiteX235" fmla="*/ 3387944 w 4996544"/>
              <a:gd name="connsiteY235" fmla="*/ 3468828 h 4875231"/>
              <a:gd name="connsiteX236" fmla="*/ 3392445 w 4996544"/>
              <a:gd name="connsiteY236" fmla="*/ 3477804 h 4875231"/>
              <a:gd name="connsiteX237" fmla="*/ 3374468 w 4996544"/>
              <a:gd name="connsiteY237" fmla="*/ 3489049 h 4875231"/>
              <a:gd name="connsiteX238" fmla="*/ 3352003 w 4996544"/>
              <a:gd name="connsiteY238" fmla="*/ 3486792 h 4875231"/>
              <a:gd name="connsiteX239" fmla="*/ 3205968 w 4996544"/>
              <a:gd name="connsiteY239" fmla="*/ 3417154 h 4875231"/>
              <a:gd name="connsiteX240" fmla="*/ 3091387 w 4996544"/>
              <a:gd name="connsiteY240" fmla="*/ 3284595 h 4875231"/>
              <a:gd name="connsiteX241" fmla="*/ 3217200 w 4996544"/>
              <a:gd name="connsiteY241" fmla="*/ 3527234 h 4875231"/>
              <a:gd name="connsiteX242" fmla="*/ 3217200 w 4996544"/>
              <a:gd name="connsiteY242" fmla="*/ 3536223 h 4875231"/>
              <a:gd name="connsiteX243" fmla="*/ 3203724 w 4996544"/>
              <a:gd name="connsiteY243" fmla="*/ 3558688 h 4875231"/>
              <a:gd name="connsiteX244" fmla="*/ 3057689 w 4996544"/>
              <a:gd name="connsiteY244" fmla="*/ 3491293 h 4875231"/>
              <a:gd name="connsiteX245" fmla="*/ 2956584 w 4996544"/>
              <a:gd name="connsiteY245" fmla="*/ 3365479 h 4875231"/>
              <a:gd name="connsiteX246" fmla="*/ 2929619 w 4996544"/>
              <a:gd name="connsiteY246" fmla="*/ 3316049 h 4875231"/>
              <a:gd name="connsiteX247" fmla="*/ 2889190 w 4996544"/>
              <a:gd name="connsiteY247" fmla="*/ 3239665 h 4875231"/>
              <a:gd name="connsiteX248" fmla="*/ 2846504 w 4996544"/>
              <a:gd name="connsiteY248" fmla="*/ 3165526 h 4875231"/>
              <a:gd name="connsiteX249" fmla="*/ 2812806 w 4996544"/>
              <a:gd name="connsiteY249" fmla="*/ 3118340 h 4875231"/>
              <a:gd name="connsiteX250" fmla="*/ 2812806 w 4996544"/>
              <a:gd name="connsiteY250" fmla="*/ 3149793 h 4875231"/>
              <a:gd name="connsiteX251" fmla="*/ 2925131 w 4996544"/>
              <a:gd name="connsiteY251" fmla="*/ 3509257 h 4875231"/>
              <a:gd name="connsiteX252" fmla="*/ 3050945 w 4996544"/>
              <a:gd name="connsiteY252" fmla="*/ 3873222 h 4875231"/>
              <a:gd name="connsiteX253" fmla="*/ 3068922 w 4996544"/>
              <a:gd name="connsiteY253" fmla="*/ 4008024 h 4875231"/>
              <a:gd name="connsiteX254" fmla="*/ 3068922 w 4996544"/>
              <a:gd name="connsiteY254" fmla="*/ 4057442 h 4875231"/>
              <a:gd name="connsiteX255" fmla="*/ 3068922 w 4996544"/>
              <a:gd name="connsiteY255" fmla="*/ 4111360 h 4875231"/>
              <a:gd name="connsiteX256" fmla="*/ 3066678 w 4996544"/>
              <a:gd name="connsiteY256" fmla="*/ 4174267 h 4875231"/>
              <a:gd name="connsiteX257" fmla="*/ 3053189 w 4996544"/>
              <a:gd name="connsiteY257" fmla="*/ 4230442 h 4875231"/>
              <a:gd name="connsiteX258" fmla="*/ 3019491 w 4996544"/>
              <a:gd name="connsiteY258" fmla="*/ 4268628 h 4875231"/>
              <a:gd name="connsiteX259" fmla="*/ 2979062 w 4996544"/>
              <a:gd name="connsiteY259" fmla="*/ 4115861 h 4875231"/>
              <a:gd name="connsiteX260" fmla="*/ 2943108 w 4996544"/>
              <a:gd name="connsiteY260" fmla="*/ 3972070 h 4875231"/>
              <a:gd name="connsiteX261" fmla="*/ 2943108 w 4996544"/>
              <a:gd name="connsiteY261" fmla="*/ 3985547 h 4875231"/>
              <a:gd name="connsiteX262" fmla="*/ 2954341 w 4996544"/>
              <a:gd name="connsiteY262" fmla="*/ 4131581 h 4875231"/>
              <a:gd name="connsiteX263" fmla="*/ 2965573 w 4996544"/>
              <a:gd name="connsiteY263" fmla="*/ 4277616 h 4875231"/>
              <a:gd name="connsiteX264" fmla="*/ 2965573 w 4996544"/>
              <a:gd name="connsiteY264" fmla="*/ 4300081 h 4875231"/>
              <a:gd name="connsiteX265" fmla="*/ 2965573 w 4996544"/>
              <a:gd name="connsiteY265" fmla="*/ 4358500 h 4875231"/>
              <a:gd name="connsiteX266" fmla="*/ 2965573 w 4996544"/>
              <a:gd name="connsiteY266" fmla="*/ 4376464 h 4875231"/>
              <a:gd name="connsiteX267" fmla="*/ 2907167 w 4996544"/>
              <a:gd name="connsiteY267" fmla="*/ 4538232 h 4875231"/>
              <a:gd name="connsiteX268" fmla="*/ 2902666 w 4996544"/>
              <a:gd name="connsiteY268" fmla="*/ 4538232 h 4875231"/>
              <a:gd name="connsiteX269" fmla="*/ 2893690 w 4996544"/>
              <a:gd name="connsiteY269" fmla="*/ 4538232 h 4875231"/>
              <a:gd name="connsiteX270" fmla="*/ 2891434 w 4996544"/>
              <a:gd name="connsiteY270" fmla="*/ 4533731 h 4875231"/>
              <a:gd name="connsiteX271" fmla="*/ 2889190 w 4996544"/>
              <a:gd name="connsiteY271" fmla="*/ 4520255 h 4875231"/>
              <a:gd name="connsiteX272" fmla="*/ 2880201 w 4996544"/>
              <a:gd name="connsiteY272" fmla="*/ 4482057 h 4875231"/>
              <a:gd name="connsiteX273" fmla="*/ 2868969 w 4996544"/>
              <a:gd name="connsiteY273" fmla="*/ 4419150 h 4875231"/>
              <a:gd name="connsiteX274" fmla="*/ 2855492 w 4996544"/>
              <a:gd name="connsiteY274" fmla="*/ 4353999 h 4875231"/>
              <a:gd name="connsiteX275" fmla="*/ 2848748 w 4996544"/>
              <a:gd name="connsiteY275" fmla="*/ 4309069 h 4875231"/>
              <a:gd name="connsiteX276" fmla="*/ 2839759 w 4996544"/>
              <a:gd name="connsiteY276" fmla="*/ 4277616 h 4875231"/>
              <a:gd name="connsiteX277" fmla="*/ 2844260 w 4996544"/>
              <a:gd name="connsiteY277" fmla="*/ 4300081 h 4875231"/>
              <a:gd name="connsiteX278" fmla="*/ 2844260 w 4996544"/>
              <a:gd name="connsiteY278" fmla="*/ 4327047 h 4875231"/>
              <a:gd name="connsiteX279" fmla="*/ 2844260 w 4996544"/>
              <a:gd name="connsiteY279" fmla="*/ 4367488 h 4875231"/>
              <a:gd name="connsiteX280" fmla="*/ 2842003 w 4996544"/>
              <a:gd name="connsiteY280" fmla="*/ 4495546 h 4875231"/>
              <a:gd name="connsiteX281" fmla="*/ 2826283 w 4996544"/>
              <a:gd name="connsiteY281" fmla="*/ 4619103 h 4875231"/>
              <a:gd name="connsiteX282" fmla="*/ 2785841 w 4996544"/>
              <a:gd name="connsiteY282" fmla="*/ 4717964 h 4875231"/>
              <a:gd name="connsiteX283" fmla="*/ 2704970 w 4996544"/>
              <a:gd name="connsiteY283" fmla="*/ 4780871 h 4875231"/>
              <a:gd name="connsiteX284" fmla="*/ 2704970 w 4996544"/>
              <a:gd name="connsiteY284" fmla="*/ 4448360 h 4875231"/>
              <a:gd name="connsiteX285" fmla="*/ 2700469 w 4996544"/>
              <a:gd name="connsiteY285" fmla="*/ 4466337 h 4875231"/>
              <a:gd name="connsiteX286" fmla="*/ 2695981 w 4996544"/>
              <a:gd name="connsiteY286" fmla="*/ 4484314 h 4875231"/>
              <a:gd name="connsiteX287" fmla="*/ 2637562 w 4996544"/>
              <a:gd name="connsiteY287" fmla="*/ 4758406 h 4875231"/>
              <a:gd name="connsiteX288" fmla="*/ 2608366 w 4996544"/>
              <a:gd name="connsiteY288" fmla="*/ 4832545 h 4875231"/>
              <a:gd name="connsiteX289" fmla="*/ 2552190 w 4996544"/>
              <a:gd name="connsiteY289" fmla="*/ 4875231 h 4875231"/>
              <a:gd name="connsiteX290" fmla="*/ 2507261 w 4996544"/>
              <a:gd name="connsiteY290" fmla="*/ 4857254 h 4875231"/>
              <a:gd name="connsiteX291" fmla="*/ 2484796 w 4996544"/>
              <a:gd name="connsiteY291" fmla="*/ 4812324 h 4875231"/>
              <a:gd name="connsiteX292" fmla="*/ 2484796 w 4996544"/>
              <a:gd name="connsiteY292" fmla="*/ 4497790 h 4875231"/>
              <a:gd name="connsiteX293" fmla="*/ 2435365 w 4996544"/>
              <a:gd name="connsiteY293" fmla="*/ 4780871 h 4875231"/>
              <a:gd name="connsiteX294" fmla="*/ 2421889 w 4996544"/>
              <a:gd name="connsiteY294" fmla="*/ 4798835 h 4875231"/>
              <a:gd name="connsiteX295" fmla="*/ 2379203 w 4996544"/>
              <a:gd name="connsiteY295" fmla="*/ 4713463 h 4875231"/>
              <a:gd name="connsiteX296" fmla="*/ 2372458 w 4996544"/>
              <a:gd name="connsiteY296" fmla="*/ 4619103 h 4875231"/>
              <a:gd name="connsiteX297" fmla="*/ 2379203 w 4996544"/>
              <a:gd name="connsiteY297" fmla="*/ 4524743 h 4875231"/>
              <a:gd name="connsiteX298" fmla="*/ 2385935 w 4996544"/>
              <a:gd name="connsiteY298" fmla="*/ 4430395 h 4875231"/>
              <a:gd name="connsiteX299" fmla="*/ 2385935 w 4996544"/>
              <a:gd name="connsiteY299" fmla="*/ 4412418 h 4875231"/>
              <a:gd name="connsiteX300" fmla="*/ 2327529 w 4996544"/>
              <a:gd name="connsiteY300" fmla="*/ 4506779 h 4875231"/>
              <a:gd name="connsiteX301" fmla="*/ 2280342 w 4996544"/>
              <a:gd name="connsiteY301" fmla="*/ 4452860 h 4875231"/>
              <a:gd name="connsiteX302" fmla="*/ 2264622 w 4996544"/>
              <a:gd name="connsiteY302" fmla="*/ 4376464 h 4875231"/>
              <a:gd name="connsiteX303" fmla="*/ 2275854 w 4996544"/>
              <a:gd name="connsiteY303" fmla="*/ 4324803 h 4875231"/>
              <a:gd name="connsiteX304" fmla="*/ 2287087 w 4996544"/>
              <a:gd name="connsiteY304" fmla="*/ 4268628 h 4875231"/>
              <a:gd name="connsiteX305" fmla="*/ 2287087 w 4996544"/>
              <a:gd name="connsiteY305" fmla="*/ 4259639 h 4875231"/>
              <a:gd name="connsiteX306" fmla="*/ 2269110 w 4996544"/>
              <a:gd name="connsiteY306" fmla="*/ 4282117 h 4875231"/>
              <a:gd name="connsiteX307" fmla="*/ 2255633 w 4996544"/>
              <a:gd name="connsiteY307" fmla="*/ 4300081 h 4875231"/>
              <a:gd name="connsiteX308" fmla="*/ 2246645 w 4996544"/>
              <a:gd name="connsiteY308" fmla="*/ 4309069 h 4875231"/>
              <a:gd name="connsiteX309" fmla="*/ 2217448 w 4996544"/>
              <a:gd name="connsiteY309" fmla="*/ 4259639 h 4875231"/>
              <a:gd name="connsiteX310" fmla="*/ 2206215 w 4996544"/>
              <a:gd name="connsiteY310" fmla="*/ 4205721 h 4875231"/>
              <a:gd name="connsiteX311" fmla="*/ 2206215 w 4996544"/>
              <a:gd name="connsiteY311" fmla="*/ 4187756 h 4875231"/>
              <a:gd name="connsiteX312" fmla="*/ 2210703 w 4996544"/>
              <a:gd name="connsiteY312" fmla="*/ 4169779 h 4875231"/>
              <a:gd name="connsiteX313" fmla="*/ 2255633 w 4996544"/>
              <a:gd name="connsiteY313" fmla="*/ 4079907 h 4875231"/>
              <a:gd name="connsiteX314" fmla="*/ 2255633 w 4996544"/>
              <a:gd name="connsiteY314" fmla="*/ 4075419 h 4875231"/>
              <a:gd name="connsiteX315" fmla="*/ 2255633 w 4996544"/>
              <a:gd name="connsiteY315" fmla="*/ 4070931 h 4875231"/>
              <a:gd name="connsiteX316" fmla="*/ 2192726 w 4996544"/>
              <a:gd name="connsiteY316" fmla="*/ 4120349 h 4875231"/>
              <a:gd name="connsiteX317" fmla="*/ 2179250 w 4996544"/>
              <a:gd name="connsiteY317" fmla="*/ 4120349 h 4875231"/>
              <a:gd name="connsiteX318" fmla="*/ 2179250 w 4996544"/>
              <a:gd name="connsiteY318" fmla="*/ 4008024 h 4875231"/>
              <a:gd name="connsiteX319" fmla="*/ 2134320 w 4996544"/>
              <a:gd name="connsiteY319" fmla="*/ 3985547 h 4875231"/>
              <a:gd name="connsiteX320" fmla="*/ 2021983 w 4996544"/>
              <a:gd name="connsiteY320" fmla="*/ 3963082 h 4875231"/>
              <a:gd name="connsiteX321" fmla="*/ 1999518 w 4996544"/>
              <a:gd name="connsiteY321" fmla="*/ 3949605 h 4875231"/>
              <a:gd name="connsiteX322" fmla="*/ 1977053 w 4996544"/>
              <a:gd name="connsiteY322" fmla="*/ 3945117 h 4875231"/>
              <a:gd name="connsiteX323" fmla="*/ 1961320 w 4996544"/>
              <a:gd name="connsiteY323" fmla="*/ 3947361 h 4875231"/>
              <a:gd name="connsiteX324" fmla="*/ 1932123 w 4996544"/>
              <a:gd name="connsiteY324" fmla="*/ 3963082 h 4875231"/>
              <a:gd name="connsiteX325" fmla="*/ 1932123 w 4996544"/>
              <a:gd name="connsiteY325" fmla="*/ 3949605 h 4875231"/>
              <a:gd name="connsiteX326" fmla="*/ 1959076 w 4996544"/>
              <a:gd name="connsiteY326" fmla="*/ 3913664 h 4875231"/>
              <a:gd name="connsiteX327" fmla="*/ 2026483 w 4996544"/>
              <a:gd name="connsiteY327" fmla="*/ 3895687 h 4875231"/>
              <a:gd name="connsiteX328" fmla="*/ 2111855 w 4996544"/>
              <a:gd name="connsiteY328" fmla="*/ 3891199 h 4875231"/>
              <a:gd name="connsiteX329" fmla="*/ 2192726 w 4996544"/>
              <a:gd name="connsiteY329" fmla="*/ 3891199 h 4875231"/>
              <a:gd name="connsiteX330" fmla="*/ 2206215 w 4996544"/>
              <a:gd name="connsiteY330" fmla="*/ 3891199 h 4875231"/>
              <a:gd name="connsiteX331" fmla="*/ 2228668 w 4996544"/>
              <a:gd name="connsiteY331" fmla="*/ 3886698 h 4875231"/>
              <a:gd name="connsiteX332" fmla="*/ 2246645 w 4996544"/>
              <a:gd name="connsiteY332" fmla="*/ 3850757 h 4875231"/>
              <a:gd name="connsiteX333" fmla="*/ 2246645 w 4996544"/>
              <a:gd name="connsiteY333" fmla="*/ 3810315 h 4875231"/>
              <a:gd name="connsiteX334" fmla="*/ 2228668 w 4996544"/>
              <a:gd name="connsiteY334" fmla="*/ 3711467 h 4875231"/>
              <a:gd name="connsiteX335" fmla="*/ 2188238 w 4996544"/>
              <a:gd name="connsiteY335" fmla="*/ 3617107 h 4875231"/>
              <a:gd name="connsiteX336" fmla="*/ 2174749 w 4996544"/>
              <a:gd name="connsiteY336" fmla="*/ 3608118 h 4875231"/>
              <a:gd name="connsiteX337" fmla="*/ 2165761 w 4996544"/>
              <a:gd name="connsiteY337" fmla="*/ 3608118 h 4875231"/>
              <a:gd name="connsiteX338" fmla="*/ 2159029 w 4996544"/>
              <a:gd name="connsiteY338" fmla="*/ 3623838 h 4875231"/>
              <a:gd name="connsiteX339" fmla="*/ 2156772 w 4996544"/>
              <a:gd name="connsiteY339" fmla="*/ 3635071 h 4875231"/>
              <a:gd name="connsiteX340" fmla="*/ 2152284 w 4996544"/>
              <a:gd name="connsiteY340" fmla="*/ 3650804 h 4875231"/>
              <a:gd name="connsiteX341" fmla="*/ 2147784 w 4996544"/>
              <a:gd name="connsiteY341" fmla="*/ 3657536 h 4875231"/>
              <a:gd name="connsiteX342" fmla="*/ 2080389 w 4996544"/>
              <a:gd name="connsiteY342" fmla="*/ 3729431 h 4875231"/>
              <a:gd name="connsiteX343" fmla="*/ 2033215 w 4996544"/>
              <a:gd name="connsiteY343" fmla="*/ 3758641 h 4875231"/>
              <a:gd name="connsiteX344" fmla="*/ 1965808 w 4996544"/>
              <a:gd name="connsiteY344" fmla="*/ 3810315 h 4875231"/>
              <a:gd name="connsiteX345" fmla="*/ 1900657 w 4996544"/>
              <a:gd name="connsiteY345" fmla="*/ 3859746 h 4875231"/>
              <a:gd name="connsiteX346" fmla="*/ 1864716 w 4996544"/>
              <a:gd name="connsiteY346" fmla="*/ 3886698 h 4875231"/>
              <a:gd name="connsiteX347" fmla="*/ 1840007 w 4996544"/>
              <a:gd name="connsiteY347" fmla="*/ 3913664 h 4875231"/>
              <a:gd name="connsiteX348" fmla="*/ 1810797 w 4996544"/>
              <a:gd name="connsiteY348" fmla="*/ 3927140 h 4875231"/>
              <a:gd name="connsiteX349" fmla="*/ 1810797 w 4996544"/>
              <a:gd name="connsiteY349" fmla="*/ 3994535 h 4875231"/>
              <a:gd name="connsiteX350" fmla="*/ 1810797 w 4996544"/>
              <a:gd name="connsiteY350" fmla="*/ 4057442 h 4875231"/>
              <a:gd name="connsiteX351" fmla="*/ 1799565 w 4996544"/>
              <a:gd name="connsiteY351" fmla="*/ 4104628 h 4875231"/>
              <a:gd name="connsiteX352" fmla="*/ 1761367 w 4996544"/>
              <a:gd name="connsiteY352" fmla="*/ 4133838 h 4875231"/>
              <a:gd name="connsiteX353" fmla="*/ 1761367 w 4996544"/>
              <a:gd name="connsiteY353" fmla="*/ 4111360 h 4875231"/>
              <a:gd name="connsiteX354" fmla="*/ 1761367 w 4996544"/>
              <a:gd name="connsiteY354" fmla="*/ 4057442 h 4875231"/>
              <a:gd name="connsiteX355" fmla="*/ 1756879 w 4996544"/>
              <a:gd name="connsiteY355" fmla="*/ 4008024 h 4875231"/>
              <a:gd name="connsiteX356" fmla="*/ 1752378 w 4996544"/>
              <a:gd name="connsiteY356" fmla="*/ 4017000 h 4875231"/>
              <a:gd name="connsiteX357" fmla="*/ 1743403 w 4996544"/>
              <a:gd name="connsiteY357" fmla="*/ 4030489 h 4875231"/>
              <a:gd name="connsiteX358" fmla="*/ 1716437 w 4996544"/>
              <a:gd name="connsiteY358" fmla="*/ 4104628 h 4875231"/>
              <a:gd name="connsiteX359" fmla="*/ 1693972 w 4996544"/>
              <a:gd name="connsiteY359" fmla="*/ 4174267 h 4875231"/>
              <a:gd name="connsiteX360" fmla="*/ 1667006 w 4996544"/>
              <a:gd name="connsiteY360" fmla="*/ 4210221 h 4875231"/>
              <a:gd name="connsiteX361" fmla="*/ 1624333 w 4996544"/>
              <a:gd name="connsiteY361" fmla="*/ 4255151 h 4875231"/>
              <a:gd name="connsiteX362" fmla="*/ 1579390 w 4996544"/>
              <a:gd name="connsiteY362" fmla="*/ 4300081 h 4875231"/>
              <a:gd name="connsiteX363" fmla="*/ 1554682 w 4996544"/>
              <a:gd name="connsiteY363" fmla="*/ 4327047 h 4875231"/>
              <a:gd name="connsiteX364" fmla="*/ 1514240 w 4996544"/>
              <a:gd name="connsiteY364" fmla="*/ 4358500 h 4875231"/>
              <a:gd name="connsiteX365" fmla="*/ 1460309 w 4996544"/>
              <a:gd name="connsiteY365" fmla="*/ 4380965 h 4875231"/>
              <a:gd name="connsiteX366" fmla="*/ 1489518 w 4996544"/>
              <a:gd name="connsiteY366" fmla="*/ 4318058 h 4875231"/>
              <a:gd name="connsiteX367" fmla="*/ 1523228 w 4996544"/>
              <a:gd name="connsiteY367" fmla="*/ 4250663 h 4875231"/>
              <a:gd name="connsiteX368" fmla="*/ 1498507 w 4996544"/>
              <a:gd name="connsiteY368" fmla="*/ 4165279 h 4875231"/>
              <a:gd name="connsiteX369" fmla="*/ 1428868 w 4996544"/>
              <a:gd name="connsiteY369" fmla="*/ 4057442 h 4875231"/>
              <a:gd name="connsiteX370" fmla="*/ 1343496 w 4996544"/>
              <a:gd name="connsiteY370" fmla="*/ 3963082 h 4875231"/>
              <a:gd name="connsiteX371" fmla="*/ 1276089 w 4996544"/>
              <a:gd name="connsiteY371" fmla="*/ 3909163 h 4875231"/>
              <a:gd name="connsiteX372" fmla="*/ 1215426 w 4996544"/>
              <a:gd name="connsiteY372" fmla="*/ 3888942 h 4875231"/>
              <a:gd name="connsiteX373" fmla="*/ 1154776 w 4996544"/>
              <a:gd name="connsiteY373" fmla="*/ 3877710 h 4875231"/>
              <a:gd name="connsiteX374" fmla="*/ 1181729 w 4996544"/>
              <a:gd name="connsiteY374" fmla="*/ 3846256 h 4875231"/>
              <a:gd name="connsiteX375" fmla="*/ 1312030 w 4996544"/>
              <a:gd name="connsiteY375" fmla="*/ 3846256 h 4875231"/>
              <a:gd name="connsiteX376" fmla="*/ 1330020 w 4996544"/>
              <a:gd name="connsiteY376" fmla="*/ 3823791 h 4875231"/>
              <a:gd name="connsiteX377" fmla="*/ 1334508 w 4996544"/>
              <a:gd name="connsiteY377" fmla="*/ 3823791 h 4875231"/>
              <a:gd name="connsiteX378" fmla="*/ 1287321 w 4996544"/>
              <a:gd name="connsiteY378" fmla="*/ 3781106 h 4875231"/>
              <a:gd name="connsiteX379" fmla="*/ 1222171 w 4996544"/>
              <a:gd name="connsiteY379" fmla="*/ 3760885 h 4875231"/>
              <a:gd name="connsiteX380" fmla="*/ 1222171 w 4996544"/>
              <a:gd name="connsiteY380" fmla="*/ 3756397 h 4875231"/>
              <a:gd name="connsiteX381" fmla="*/ 1222171 w 4996544"/>
              <a:gd name="connsiteY381" fmla="*/ 3747408 h 4875231"/>
              <a:gd name="connsiteX382" fmla="*/ 1231159 w 4996544"/>
              <a:gd name="connsiteY382" fmla="*/ 3733932 h 4875231"/>
              <a:gd name="connsiteX383" fmla="*/ 1271588 w 4996544"/>
              <a:gd name="connsiteY383" fmla="*/ 3733932 h 4875231"/>
              <a:gd name="connsiteX384" fmla="*/ 1381682 w 4996544"/>
              <a:gd name="connsiteY384" fmla="*/ 3756397 h 4875231"/>
              <a:gd name="connsiteX385" fmla="*/ 1482786 w 4996544"/>
              <a:gd name="connsiteY385" fmla="*/ 3805814 h 4875231"/>
              <a:gd name="connsiteX386" fmla="*/ 1583878 w 4996544"/>
              <a:gd name="connsiteY386" fmla="*/ 3855245 h 4875231"/>
              <a:gd name="connsiteX387" fmla="*/ 1698460 w 4996544"/>
              <a:gd name="connsiteY387" fmla="*/ 3877710 h 4875231"/>
              <a:gd name="connsiteX388" fmla="*/ 1783832 w 4996544"/>
              <a:gd name="connsiteY388" fmla="*/ 3855245 h 4875231"/>
              <a:gd name="connsiteX389" fmla="*/ 1873704 w 4996544"/>
              <a:gd name="connsiteY389" fmla="*/ 3799083 h 4875231"/>
              <a:gd name="connsiteX390" fmla="*/ 1954575 w 4996544"/>
              <a:gd name="connsiteY390" fmla="*/ 3727187 h 4875231"/>
              <a:gd name="connsiteX391" fmla="*/ 2004006 w 4996544"/>
              <a:gd name="connsiteY391" fmla="*/ 3657536 h 4875231"/>
              <a:gd name="connsiteX392" fmla="*/ 2017495 w 4996544"/>
              <a:gd name="connsiteY392" fmla="*/ 3612606 h 4875231"/>
              <a:gd name="connsiteX393" fmla="*/ 2039947 w 4996544"/>
              <a:gd name="connsiteY393" fmla="*/ 3567676 h 4875231"/>
              <a:gd name="connsiteX394" fmla="*/ 2069157 w 4996544"/>
              <a:gd name="connsiteY394" fmla="*/ 3518246 h 4875231"/>
              <a:gd name="connsiteX395" fmla="*/ 2084890 w 4996544"/>
              <a:gd name="connsiteY395" fmla="*/ 3459839 h 4875231"/>
              <a:gd name="connsiteX396" fmla="*/ 2084890 w 4996544"/>
              <a:gd name="connsiteY396" fmla="*/ 3455339 h 4875231"/>
              <a:gd name="connsiteX397" fmla="*/ 2064669 w 4996544"/>
              <a:gd name="connsiteY397" fmla="*/ 3419397 h 4875231"/>
              <a:gd name="connsiteX398" fmla="*/ 2030971 w 4996544"/>
              <a:gd name="connsiteY398" fmla="*/ 3360978 h 4875231"/>
              <a:gd name="connsiteX399" fmla="*/ 1995017 w 4996544"/>
              <a:gd name="connsiteY399" fmla="*/ 3302572 h 4875231"/>
              <a:gd name="connsiteX400" fmla="*/ 1972552 w 4996544"/>
              <a:gd name="connsiteY400" fmla="*/ 3262130 h 4875231"/>
              <a:gd name="connsiteX401" fmla="*/ 1963564 w 4996544"/>
              <a:gd name="connsiteY401" fmla="*/ 3246410 h 4875231"/>
              <a:gd name="connsiteX402" fmla="*/ 1941099 w 4996544"/>
              <a:gd name="connsiteY402" fmla="*/ 3226189 h 4875231"/>
              <a:gd name="connsiteX403" fmla="*/ 1936611 w 4996544"/>
              <a:gd name="connsiteY403" fmla="*/ 3230677 h 4875231"/>
              <a:gd name="connsiteX404" fmla="*/ 1932123 w 4996544"/>
              <a:gd name="connsiteY404" fmla="*/ 3235178 h 4875231"/>
              <a:gd name="connsiteX405" fmla="*/ 1896169 w 4996544"/>
              <a:gd name="connsiteY405" fmla="*/ 3302572 h 4875231"/>
              <a:gd name="connsiteX406" fmla="*/ 1783832 w 4996544"/>
              <a:gd name="connsiteY406" fmla="*/ 3446350 h 4875231"/>
              <a:gd name="connsiteX407" fmla="*/ 1631065 w 4996544"/>
              <a:gd name="connsiteY407" fmla="*/ 3518246 h 4875231"/>
              <a:gd name="connsiteX408" fmla="*/ 1604099 w 4996544"/>
              <a:gd name="connsiteY408" fmla="*/ 3500281 h 4875231"/>
              <a:gd name="connsiteX409" fmla="*/ 1640053 w 4996544"/>
              <a:gd name="connsiteY409" fmla="*/ 3405921 h 4875231"/>
              <a:gd name="connsiteX410" fmla="*/ 1640053 w 4996544"/>
              <a:gd name="connsiteY410" fmla="*/ 3396933 h 4875231"/>
              <a:gd name="connsiteX411" fmla="*/ 1552425 w 4996544"/>
              <a:gd name="connsiteY411" fmla="*/ 3459839 h 4875231"/>
              <a:gd name="connsiteX412" fmla="*/ 1446845 w 4996544"/>
              <a:gd name="connsiteY412" fmla="*/ 3486792 h 4875231"/>
              <a:gd name="connsiteX413" fmla="*/ 1437857 w 4996544"/>
              <a:gd name="connsiteY413" fmla="*/ 3486792 h 4875231"/>
              <a:gd name="connsiteX414" fmla="*/ 1410904 w 4996544"/>
              <a:gd name="connsiteY414" fmla="*/ 3486792 h 4875231"/>
              <a:gd name="connsiteX415" fmla="*/ 1397415 w 4996544"/>
              <a:gd name="connsiteY415" fmla="*/ 3477804 h 4875231"/>
              <a:gd name="connsiteX416" fmla="*/ 1397415 w 4996544"/>
              <a:gd name="connsiteY416" fmla="*/ 3473316 h 4875231"/>
              <a:gd name="connsiteX417" fmla="*/ 1415379 w 4996544"/>
              <a:gd name="connsiteY417" fmla="*/ 3446350 h 4875231"/>
              <a:gd name="connsiteX418" fmla="*/ 1455821 w 4996544"/>
              <a:gd name="connsiteY418" fmla="*/ 3387944 h 4875231"/>
              <a:gd name="connsiteX419" fmla="*/ 1446845 w 4996544"/>
              <a:gd name="connsiteY419" fmla="*/ 3387944 h 4875231"/>
              <a:gd name="connsiteX420" fmla="*/ 1437857 w 4996544"/>
              <a:gd name="connsiteY420" fmla="*/ 3387944 h 4875231"/>
              <a:gd name="connsiteX421" fmla="*/ 1399659 w 4996544"/>
              <a:gd name="connsiteY421" fmla="*/ 3396933 h 4875231"/>
              <a:gd name="connsiteX422" fmla="*/ 1356973 w 4996544"/>
              <a:gd name="connsiteY422" fmla="*/ 3405921 h 4875231"/>
              <a:gd name="connsiteX423" fmla="*/ 1347984 w 4996544"/>
              <a:gd name="connsiteY423" fmla="*/ 3408165 h 4875231"/>
              <a:gd name="connsiteX424" fmla="*/ 1330020 w 4996544"/>
              <a:gd name="connsiteY424" fmla="*/ 3410409 h 4875231"/>
              <a:gd name="connsiteX425" fmla="*/ 1316531 w 4996544"/>
              <a:gd name="connsiteY425" fmla="*/ 3410409 h 4875231"/>
              <a:gd name="connsiteX426" fmla="*/ 1294053 w 4996544"/>
              <a:gd name="connsiteY426" fmla="*/ 3405921 h 4875231"/>
              <a:gd name="connsiteX427" fmla="*/ 1280577 w 4996544"/>
              <a:gd name="connsiteY427" fmla="*/ 3392432 h 4875231"/>
              <a:gd name="connsiteX428" fmla="*/ 1280577 w 4996544"/>
              <a:gd name="connsiteY428" fmla="*/ 3374468 h 4875231"/>
              <a:gd name="connsiteX429" fmla="*/ 1300798 w 4996544"/>
              <a:gd name="connsiteY429" fmla="*/ 3345258 h 4875231"/>
              <a:gd name="connsiteX430" fmla="*/ 1321031 w 4996544"/>
              <a:gd name="connsiteY430" fmla="*/ 3320549 h 4875231"/>
              <a:gd name="connsiteX431" fmla="*/ 1296310 w 4996544"/>
              <a:gd name="connsiteY431" fmla="*/ 3322793 h 4875231"/>
              <a:gd name="connsiteX432" fmla="*/ 1267100 w 4996544"/>
              <a:gd name="connsiteY432" fmla="*/ 3325037 h 4875231"/>
              <a:gd name="connsiteX433" fmla="*/ 1228915 w 4996544"/>
              <a:gd name="connsiteY433" fmla="*/ 3322793 h 4875231"/>
              <a:gd name="connsiteX434" fmla="*/ 1204193 w 4996544"/>
              <a:gd name="connsiteY434" fmla="*/ 3320549 h 4875231"/>
              <a:gd name="connsiteX435" fmla="*/ 1177241 w 4996544"/>
              <a:gd name="connsiteY435" fmla="*/ 3318293 h 4875231"/>
              <a:gd name="connsiteX436" fmla="*/ 1168252 w 4996544"/>
              <a:gd name="connsiteY436" fmla="*/ 3293584 h 4875231"/>
              <a:gd name="connsiteX437" fmla="*/ 1168252 w 4996544"/>
              <a:gd name="connsiteY437" fmla="*/ 3289096 h 4875231"/>
              <a:gd name="connsiteX438" fmla="*/ 1172740 w 4996544"/>
              <a:gd name="connsiteY438" fmla="*/ 3284595 h 4875231"/>
              <a:gd name="connsiteX439" fmla="*/ 1244635 w 4996544"/>
              <a:gd name="connsiteY439" fmla="*/ 3221688 h 4875231"/>
              <a:gd name="connsiteX440" fmla="*/ 1244635 w 4996544"/>
              <a:gd name="connsiteY440" fmla="*/ 3203724 h 4875231"/>
              <a:gd name="connsiteX441" fmla="*/ 1109833 w 4996544"/>
              <a:gd name="connsiteY441" fmla="*/ 3203724 h 4875231"/>
              <a:gd name="connsiteX442" fmla="*/ 1073892 w 4996544"/>
              <a:gd name="connsiteY442" fmla="*/ 3181246 h 4875231"/>
              <a:gd name="connsiteX443" fmla="*/ 1094113 w 4996544"/>
              <a:gd name="connsiteY443" fmla="*/ 3145305 h 4875231"/>
              <a:gd name="connsiteX444" fmla="*/ 1123322 w 4996544"/>
              <a:gd name="connsiteY444" fmla="*/ 3127328 h 4875231"/>
              <a:gd name="connsiteX445" fmla="*/ 1123322 w 4996544"/>
              <a:gd name="connsiteY445" fmla="*/ 3113852 h 4875231"/>
              <a:gd name="connsiteX446" fmla="*/ 1046939 w 4996544"/>
              <a:gd name="connsiteY446" fmla="*/ 3107107 h 4875231"/>
              <a:gd name="connsiteX447" fmla="*/ 997509 w 4996544"/>
              <a:gd name="connsiteY447" fmla="*/ 3064421 h 4875231"/>
              <a:gd name="connsiteX448" fmla="*/ 1015486 w 4996544"/>
              <a:gd name="connsiteY448" fmla="*/ 3041956 h 4875231"/>
              <a:gd name="connsiteX449" fmla="*/ 1042438 w 4996544"/>
              <a:gd name="connsiteY449" fmla="*/ 3023992 h 4875231"/>
              <a:gd name="connsiteX450" fmla="*/ 993008 w 4996544"/>
              <a:gd name="connsiteY450" fmla="*/ 3010503 h 4875231"/>
              <a:gd name="connsiteX451" fmla="*/ 948078 w 4996544"/>
              <a:gd name="connsiteY451" fmla="*/ 2988038 h 4875231"/>
              <a:gd name="connsiteX452" fmla="*/ 948078 w 4996544"/>
              <a:gd name="connsiteY452" fmla="*/ 2970061 h 4875231"/>
              <a:gd name="connsiteX453" fmla="*/ 981776 w 4996544"/>
              <a:gd name="connsiteY453" fmla="*/ 2936364 h 4875231"/>
              <a:gd name="connsiteX454" fmla="*/ 1024461 w 4996544"/>
              <a:gd name="connsiteY454" fmla="*/ 2920643 h 4875231"/>
              <a:gd name="connsiteX455" fmla="*/ 977287 w 4996544"/>
              <a:gd name="connsiteY455" fmla="*/ 2907154 h 4875231"/>
              <a:gd name="connsiteX456" fmla="*/ 925613 w 4996544"/>
              <a:gd name="connsiteY456" fmla="*/ 2889190 h 4875231"/>
              <a:gd name="connsiteX457" fmla="*/ 905392 w 4996544"/>
              <a:gd name="connsiteY457" fmla="*/ 2873457 h 4875231"/>
              <a:gd name="connsiteX458" fmla="*/ 894160 w 4996544"/>
              <a:gd name="connsiteY458" fmla="*/ 2853236 h 4875231"/>
              <a:gd name="connsiteX459" fmla="*/ 894160 w 4996544"/>
              <a:gd name="connsiteY459" fmla="*/ 2848748 h 4875231"/>
              <a:gd name="connsiteX460" fmla="*/ 903148 w 4996544"/>
              <a:gd name="connsiteY460" fmla="*/ 2835271 h 4875231"/>
              <a:gd name="connsiteX461" fmla="*/ 932358 w 4996544"/>
              <a:gd name="connsiteY461" fmla="*/ 2821782 h 4875231"/>
              <a:gd name="connsiteX462" fmla="*/ 957067 w 4996544"/>
              <a:gd name="connsiteY462" fmla="*/ 2803818 h 4875231"/>
              <a:gd name="connsiteX463" fmla="*/ 957067 w 4996544"/>
              <a:gd name="connsiteY463" fmla="*/ 2794829 h 4875231"/>
              <a:gd name="connsiteX464" fmla="*/ 891903 w 4996544"/>
              <a:gd name="connsiteY464" fmla="*/ 2779096 h 4875231"/>
              <a:gd name="connsiteX465" fmla="*/ 831266 w 4996544"/>
              <a:gd name="connsiteY465" fmla="*/ 2731923 h 4875231"/>
              <a:gd name="connsiteX466" fmla="*/ 849230 w 4996544"/>
              <a:gd name="connsiteY466" fmla="*/ 2718446 h 4875231"/>
              <a:gd name="connsiteX467" fmla="*/ 871695 w 4996544"/>
              <a:gd name="connsiteY467" fmla="*/ 2704957 h 4875231"/>
              <a:gd name="connsiteX468" fmla="*/ 813276 w 4996544"/>
              <a:gd name="connsiteY468" fmla="*/ 2682492 h 4875231"/>
              <a:gd name="connsiteX469" fmla="*/ 759370 w 4996544"/>
              <a:gd name="connsiteY469" fmla="*/ 2637562 h 4875231"/>
              <a:gd name="connsiteX470" fmla="*/ 775090 w 4996544"/>
              <a:gd name="connsiteY470" fmla="*/ 2626330 h 4875231"/>
              <a:gd name="connsiteX471" fmla="*/ 790811 w 4996544"/>
              <a:gd name="connsiteY471" fmla="*/ 2615097 h 4875231"/>
              <a:gd name="connsiteX472" fmla="*/ 912137 w 4996544"/>
              <a:gd name="connsiteY472" fmla="*/ 2570168 h 4875231"/>
              <a:gd name="connsiteX473" fmla="*/ 862706 w 4996544"/>
              <a:gd name="connsiteY473" fmla="*/ 2561179 h 4875231"/>
              <a:gd name="connsiteX474" fmla="*/ 786323 w 4996544"/>
              <a:gd name="connsiteY474" fmla="*/ 2540958 h 4875231"/>
              <a:gd name="connsiteX475" fmla="*/ 714428 w 4996544"/>
              <a:gd name="connsiteY475" fmla="*/ 2513993 h 4875231"/>
              <a:gd name="connsiteX476" fmla="*/ 682974 w 4996544"/>
              <a:gd name="connsiteY476" fmla="*/ 2480295 h 4875231"/>
              <a:gd name="connsiteX477" fmla="*/ 727904 w 4996544"/>
              <a:gd name="connsiteY477" fmla="*/ 2448842 h 4875231"/>
              <a:gd name="connsiteX478" fmla="*/ 781823 w 4996544"/>
              <a:gd name="connsiteY478" fmla="*/ 2439853 h 4875231"/>
              <a:gd name="connsiteX479" fmla="*/ 772847 w 4996544"/>
              <a:gd name="connsiteY479" fmla="*/ 2439853 h 4875231"/>
              <a:gd name="connsiteX480" fmla="*/ 745881 w 4996544"/>
              <a:gd name="connsiteY480" fmla="*/ 2439853 h 4875231"/>
              <a:gd name="connsiteX481" fmla="*/ 727904 w 4996544"/>
              <a:gd name="connsiteY481" fmla="*/ 2439853 h 4875231"/>
              <a:gd name="connsiteX482" fmla="*/ 689719 w 4996544"/>
              <a:gd name="connsiteY482" fmla="*/ 2448842 h 4875231"/>
              <a:gd name="connsiteX483" fmla="*/ 660509 w 4996544"/>
              <a:gd name="connsiteY483" fmla="*/ 2457830 h 4875231"/>
              <a:gd name="connsiteX484" fmla="*/ 611079 w 4996544"/>
              <a:gd name="connsiteY484" fmla="*/ 2408400 h 4875231"/>
              <a:gd name="connsiteX485" fmla="*/ 629056 w 4996544"/>
              <a:gd name="connsiteY485" fmla="*/ 2376946 h 4875231"/>
              <a:gd name="connsiteX486" fmla="*/ 608835 w 4996544"/>
              <a:gd name="connsiteY486" fmla="*/ 2345493 h 4875231"/>
              <a:gd name="connsiteX487" fmla="*/ 588614 w 4996544"/>
              <a:gd name="connsiteY487" fmla="*/ 2314039 h 4875231"/>
              <a:gd name="connsiteX488" fmla="*/ 590858 w 4996544"/>
              <a:gd name="connsiteY488" fmla="*/ 2307308 h 4875231"/>
              <a:gd name="connsiteX489" fmla="*/ 602090 w 4996544"/>
              <a:gd name="connsiteY489" fmla="*/ 2296075 h 4875231"/>
              <a:gd name="connsiteX490" fmla="*/ 647033 w 4996544"/>
              <a:gd name="connsiteY490" fmla="*/ 2275854 h 4875231"/>
              <a:gd name="connsiteX491" fmla="*/ 691963 w 4996544"/>
              <a:gd name="connsiteY491" fmla="*/ 2273610 h 4875231"/>
              <a:gd name="connsiteX492" fmla="*/ 570650 w 4996544"/>
              <a:gd name="connsiteY492" fmla="*/ 2210703 h 4875231"/>
              <a:gd name="connsiteX493" fmla="*/ 518975 w 4996544"/>
              <a:gd name="connsiteY493" fmla="*/ 2176993 h 4875231"/>
              <a:gd name="connsiteX494" fmla="*/ 485265 w 4996544"/>
              <a:gd name="connsiteY494" fmla="*/ 2129820 h 4875231"/>
              <a:gd name="connsiteX495" fmla="*/ 485265 w 4996544"/>
              <a:gd name="connsiteY495" fmla="*/ 2120831 h 4875231"/>
              <a:gd name="connsiteX496" fmla="*/ 498741 w 4996544"/>
              <a:gd name="connsiteY496" fmla="*/ 2111842 h 4875231"/>
              <a:gd name="connsiteX497" fmla="*/ 588614 w 4996544"/>
              <a:gd name="connsiteY497" fmla="*/ 2111842 h 4875231"/>
              <a:gd name="connsiteX498" fmla="*/ 523463 w 4996544"/>
              <a:gd name="connsiteY498" fmla="*/ 2087133 h 4875231"/>
              <a:gd name="connsiteX499" fmla="*/ 433604 w 4996544"/>
              <a:gd name="connsiteY499" fmla="*/ 2039947 h 4875231"/>
              <a:gd name="connsiteX500" fmla="*/ 352720 w 4996544"/>
              <a:gd name="connsiteY500" fmla="*/ 1979297 h 4875231"/>
              <a:gd name="connsiteX501" fmla="*/ 319010 w 4996544"/>
              <a:gd name="connsiteY501" fmla="*/ 1909645 h 4875231"/>
              <a:gd name="connsiteX502" fmla="*/ 395406 w 4996544"/>
              <a:gd name="connsiteY502" fmla="*/ 1909645 h 4875231"/>
              <a:gd name="connsiteX503" fmla="*/ 348232 w 4996544"/>
              <a:gd name="connsiteY503" fmla="*/ 1878192 h 4875231"/>
              <a:gd name="connsiteX504" fmla="*/ 292057 w 4996544"/>
              <a:gd name="connsiteY504" fmla="*/ 1837750 h 4875231"/>
              <a:gd name="connsiteX505" fmla="*/ 244883 w 4996544"/>
              <a:gd name="connsiteY505" fmla="*/ 1788332 h 4875231"/>
              <a:gd name="connsiteX506" fmla="*/ 224649 w 4996544"/>
              <a:gd name="connsiteY506" fmla="*/ 1729913 h 4875231"/>
              <a:gd name="connsiteX507" fmla="*/ 292057 w 4996544"/>
              <a:gd name="connsiteY507" fmla="*/ 1729913 h 4875231"/>
              <a:gd name="connsiteX508" fmla="*/ 208929 w 4996544"/>
              <a:gd name="connsiteY508" fmla="*/ 1662518 h 4875231"/>
              <a:gd name="connsiteX509" fmla="*/ 157254 w 4996544"/>
              <a:gd name="connsiteY509" fmla="*/ 1568158 h 4875231"/>
              <a:gd name="connsiteX510" fmla="*/ 238138 w 4996544"/>
              <a:gd name="connsiteY510" fmla="*/ 1586135 h 4875231"/>
              <a:gd name="connsiteX511" fmla="*/ 190965 w 4996544"/>
              <a:gd name="connsiteY511" fmla="*/ 1541192 h 4875231"/>
              <a:gd name="connsiteX512" fmla="*/ 134790 w 4996544"/>
              <a:gd name="connsiteY512" fmla="*/ 1496263 h 4875231"/>
              <a:gd name="connsiteX513" fmla="*/ 87616 w 4996544"/>
              <a:gd name="connsiteY513" fmla="*/ 1446832 h 4875231"/>
              <a:gd name="connsiteX514" fmla="*/ 67395 w 4996544"/>
              <a:gd name="connsiteY514" fmla="*/ 1383925 h 4875231"/>
              <a:gd name="connsiteX515" fmla="*/ 78627 w 4996544"/>
              <a:gd name="connsiteY515" fmla="*/ 1374950 h 4875231"/>
              <a:gd name="connsiteX516" fmla="*/ 80871 w 4996544"/>
              <a:gd name="connsiteY516" fmla="*/ 1370449 h 4875231"/>
              <a:gd name="connsiteX517" fmla="*/ 170744 w 4996544"/>
              <a:gd name="connsiteY517" fmla="*/ 1401902 h 4875231"/>
              <a:gd name="connsiteX518" fmla="*/ 92104 w 4996544"/>
              <a:gd name="connsiteY518" fmla="*/ 1325519 h 4875231"/>
              <a:gd name="connsiteX519" fmla="*/ 44930 w 4996544"/>
              <a:gd name="connsiteY519" fmla="*/ 1222170 h 4875231"/>
              <a:gd name="connsiteX520" fmla="*/ 44930 w 4996544"/>
              <a:gd name="connsiteY520" fmla="*/ 1199706 h 4875231"/>
              <a:gd name="connsiteX521" fmla="*/ 278580 w 4996544"/>
              <a:gd name="connsiteY521" fmla="*/ 1314287 h 4875231"/>
              <a:gd name="connsiteX522" fmla="*/ 498741 w 4996544"/>
              <a:gd name="connsiteY522" fmla="*/ 1424367 h 4875231"/>
              <a:gd name="connsiteX523" fmla="*/ 456068 w 4996544"/>
              <a:gd name="connsiteY523" fmla="*/ 1399658 h 4875231"/>
              <a:gd name="connsiteX524" fmla="*/ 395406 w 4996544"/>
              <a:gd name="connsiteY524" fmla="*/ 1359216 h 4875231"/>
              <a:gd name="connsiteX525" fmla="*/ 334743 w 4996544"/>
              <a:gd name="connsiteY525" fmla="*/ 1321018 h 4875231"/>
              <a:gd name="connsiteX526" fmla="*/ 292057 w 4996544"/>
              <a:gd name="connsiteY526" fmla="*/ 1294066 h 4875231"/>
              <a:gd name="connsiteX527" fmla="*/ 265104 w 4996544"/>
              <a:gd name="connsiteY527" fmla="*/ 1276089 h 4875231"/>
              <a:gd name="connsiteX528" fmla="*/ 215673 w 4996544"/>
              <a:gd name="connsiteY528" fmla="*/ 1235647 h 4875231"/>
              <a:gd name="connsiteX529" fmla="*/ 163999 w 4996544"/>
              <a:gd name="connsiteY529" fmla="*/ 1192961 h 4875231"/>
              <a:gd name="connsiteX530" fmla="*/ 130302 w 4996544"/>
              <a:gd name="connsiteY530" fmla="*/ 1159264 h 4875231"/>
              <a:gd name="connsiteX531" fmla="*/ 44930 w 4996544"/>
              <a:gd name="connsiteY531" fmla="*/ 1067147 h 4875231"/>
              <a:gd name="connsiteX532" fmla="*/ 8976 w 4996544"/>
              <a:gd name="connsiteY532" fmla="*/ 948078 h 4875231"/>
              <a:gd name="connsiteX533" fmla="*/ 24709 w 4996544"/>
              <a:gd name="connsiteY533" fmla="*/ 952579 h 4875231"/>
              <a:gd name="connsiteX534" fmla="*/ 44930 w 4996544"/>
              <a:gd name="connsiteY534" fmla="*/ 961554 h 4875231"/>
              <a:gd name="connsiteX535" fmla="*/ 112325 w 4996544"/>
              <a:gd name="connsiteY535" fmla="*/ 1008741 h 4875231"/>
              <a:gd name="connsiteX536" fmla="*/ 215673 w 4996544"/>
              <a:gd name="connsiteY536" fmla="*/ 1078393 h 4875231"/>
              <a:gd name="connsiteX537" fmla="*/ 319010 w 4996544"/>
              <a:gd name="connsiteY537" fmla="*/ 1145787 h 4875231"/>
              <a:gd name="connsiteX538" fmla="*/ 386417 w 4996544"/>
              <a:gd name="connsiteY538" fmla="*/ 1190717 h 4875231"/>
              <a:gd name="connsiteX539" fmla="*/ 422358 w 4996544"/>
              <a:gd name="connsiteY539" fmla="*/ 1206450 h 4875231"/>
              <a:gd name="connsiteX540" fmla="*/ 458312 w 4996544"/>
              <a:gd name="connsiteY540" fmla="*/ 1226671 h 4875231"/>
              <a:gd name="connsiteX541" fmla="*/ 480777 w 4996544"/>
              <a:gd name="connsiteY541" fmla="*/ 1244635 h 4875231"/>
              <a:gd name="connsiteX542" fmla="*/ 458312 w 4996544"/>
              <a:gd name="connsiteY542" fmla="*/ 1222170 h 4875231"/>
              <a:gd name="connsiteX543" fmla="*/ 319010 w 4996544"/>
              <a:gd name="connsiteY543" fmla="*/ 1109846 h 4875231"/>
              <a:gd name="connsiteX544" fmla="*/ 213417 w 4996544"/>
              <a:gd name="connsiteY544" fmla="*/ 1022218 h 4875231"/>
              <a:gd name="connsiteX545" fmla="*/ 110081 w 4996544"/>
              <a:gd name="connsiteY545" fmla="*/ 918869 h 4875231"/>
              <a:gd name="connsiteX546" fmla="*/ 31453 w 4996544"/>
              <a:gd name="connsiteY546" fmla="*/ 797556 h 4875231"/>
              <a:gd name="connsiteX547" fmla="*/ 0 w 4996544"/>
              <a:gd name="connsiteY547" fmla="*/ 664997 h 4875231"/>
              <a:gd name="connsiteX548" fmla="*/ 44930 w 4996544"/>
              <a:gd name="connsiteY548" fmla="*/ 691963 h 4875231"/>
              <a:gd name="connsiteX549" fmla="*/ 110081 w 4996544"/>
              <a:gd name="connsiteY549" fmla="*/ 745881 h 4875231"/>
              <a:gd name="connsiteX550" fmla="*/ 208929 w 4996544"/>
              <a:gd name="connsiteY550" fmla="*/ 831253 h 4875231"/>
              <a:gd name="connsiteX551" fmla="*/ 307777 w 4996544"/>
              <a:gd name="connsiteY551" fmla="*/ 914381 h 4875231"/>
              <a:gd name="connsiteX552" fmla="*/ 372941 w 4996544"/>
              <a:gd name="connsiteY552" fmla="*/ 966055 h 4875231"/>
              <a:gd name="connsiteX553" fmla="*/ 390905 w 4996544"/>
              <a:gd name="connsiteY553" fmla="*/ 986276 h 4875231"/>
              <a:gd name="connsiteX554" fmla="*/ 433604 w 4996544"/>
              <a:gd name="connsiteY554" fmla="*/ 1022218 h 4875231"/>
              <a:gd name="connsiteX555" fmla="*/ 485265 w 4996544"/>
              <a:gd name="connsiteY555" fmla="*/ 1060415 h 4875231"/>
              <a:gd name="connsiteX556" fmla="*/ 530208 w 4996544"/>
              <a:gd name="connsiteY556" fmla="*/ 1091869 h 4875231"/>
              <a:gd name="connsiteX557" fmla="*/ 543773 w 4996544"/>
              <a:gd name="connsiteY557" fmla="*/ 1097683 h 4875231"/>
              <a:gd name="connsiteX558" fmla="*/ 361708 w 4996544"/>
              <a:gd name="connsiteY558" fmla="*/ 932358 h 4875231"/>
              <a:gd name="connsiteX559" fmla="*/ 157254 w 4996544"/>
              <a:gd name="connsiteY559" fmla="*/ 745881 h 4875231"/>
              <a:gd name="connsiteX560" fmla="*/ 107824 w 4996544"/>
              <a:gd name="connsiteY560" fmla="*/ 696451 h 4875231"/>
              <a:gd name="connsiteX561" fmla="*/ 58406 w 4996544"/>
              <a:gd name="connsiteY561" fmla="*/ 629056 h 4875231"/>
              <a:gd name="connsiteX562" fmla="*/ 17964 w 4996544"/>
              <a:gd name="connsiteY562" fmla="*/ 554917 h 4875231"/>
              <a:gd name="connsiteX563" fmla="*/ 0 w 4996544"/>
              <a:gd name="connsiteY563" fmla="*/ 480777 h 4875231"/>
              <a:gd name="connsiteX564" fmla="*/ 8976 w 4996544"/>
              <a:gd name="connsiteY564" fmla="*/ 440335 h 4875231"/>
              <a:gd name="connsiteX565" fmla="*/ 26953 w 4996544"/>
              <a:gd name="connsiteY565" fmla="*/ 453812 h 4875231"/>
              <a:gd name="connsiteX566" fmla="*/ 98848 w 4996544"/>
              <a:gd name="connsiteY566" fmla="*/ 521219 h 4875231"/>
              <a:gd name="connsiteX567" fmla="*/ 211173 w 4996544"/>
              <a:gd name="connsiteY567" fmla="*/ 624568 h 4875231"/>
              <a:gd name="connsiteX568" fmla="*/ 321253 w 4996544"/>
              <a:gd name="connsiteY568" fmla="*/ 725660 h 4875231"/>
              <a:gd name="connsiteX569" fmla="*/ 395406 w 4996544"/>
              <a:gd name="connsiteY569" fmla="*/ 790811 h 4875231"/>
              <a:gd name="connsiteX570" fmla="*/ 417870 w 4996544"/>
              <a:gd name="connsiteY570" fmla="*/ 806544 h 4875231"/>
              <a:gd name="connsiteX571" fmla="*/ 458312 w 4996544"/>
              <a:gd name="connsiteY571" fmla="*/ 837998 h 4875231"/>
              <a:gd name="connsiteX572" fmla="*/ 505486 w 4996544"/>
              <a:gd name="connsiteY572" fmla="*/ 871695 h 4875231"/>
              <a:gd name="connsiteX573" fmla="*/ 542129 w 4996544"/>
              <a:gd name="connsiteY573" fmla="*/ 897551 h 4875231"/>
              <a:gd name="connsiteX574" fmla="*/ 431347 w 4996544"/>
              <a:gd name="connsiteY574" fmla="*/ 788567 h 4875231"/>
              <a:gd name="connsiteX575" fmla="*/ 249371 w 4996544"/>
              <a:gd name="connsiteY575" fmla="*/ 611079 h 4875231"/>
              <a:gd name="connsiteX576" fmla="*/ 89860 w 4996544"/>
              <a:gd name="connsiteY576" fmla="*/ 417870 h 4875231"/>
              <a:gd name="connsiteX577" fmla="*/ 22452 w 4996544"/>
              <a:gd name="connsiteY577" fmla="*/ 233650 h 4875231"/>
              <a:gd name="connsiteX578" fmla="*/ 22452 w 4996544"/>
              <a:gd name="connsiteY578" fmla="*/ 215673 h 4875231"/>
              <a:gd name="connsiteX579" fmla="*/ 35941 w 4996544"/>
              <a:gd name="connsiteY579" fmla="*/ 202197 h 4875231"/>
              <a:gd name="connsiteX580" fmla="*/ 44930 w 4996544"/>
              <a:gd name="connsiteY580" fmla="*/ 202197 h 4875231"/>
              <a:gd name="connsiteX581" fmla="*/ 112325 w 4996544"/>
              <a:gd name="connsiteY581" fmla="*/ 274080 h 4875231"/>
              <a:gd name="connsiteX582" fmla="*/ 215673 w 4996544"/>
              <a:gd name="connsiteY582" fmla="*/ 379672 h 4875231"/>
              <a:gd name="connsiteX583" fmla="*/ 319010 w 4996544"/>
              <a:gd name="connsiteY583" fmla="*/ 485265 h 4875231"/>
              <a:gd name="connsiteX584" fmla="*/ 386417 w 4996544"/>
              <a:gd name="connsiteY584" fmla="*/ 557160 h 4875231"/>
              <a:gd name="connsiteX585" fmla="*/ 460556 w 4996544"/>
              <a:gd name="connsiteY585" fmla="*/ 629056 h 4875231"/>
              <a:gd name="connsiteX586" fmla="*/ 559404 w 4996544"/>
              <a:gd name="connsiteY586" fmla="*/ 716672 h 4875231"/>
              <a:gd name="connsiteX587" fmla="*/ 651521 w 4996544"/>
              <a:gd name="connsiteY587" fmla="*/ 790811 h 4875231"/>
              <a:gd name="connsiteX588" fmla="*/ 700951 w 4996544"/>
              <a:gd name="connsiteY588" fmla="*/ 826765 h 4875231"/>
              <a:gd name="connsiteX589" fmla="*/ 1280577 w 4996544"/>
              <a:gd name="connsiteY589" fmla="*/ 1199706 h 4875231"/>
              <a:gd name="connsiteX590" fmla="*/ 1325519 w 4996544"/>
              <a:gd name="connsiteY590" fmla="*/ 1242391 h 4875231"/>
              <a:gd name="connsiteX591" fmla="*/ 1370449 w 4996544"/>
              <a:gd name="connsiteY591" fmla="*/ 1294066 h 4875231"/>
              <a:gd name="connsiteX592" fmla="*/ 1408647 w 4996544"/>
              <a:gd name="connsiteY592" fmla="*/ 1341239 h 4875231"/>
              <a:gd name="connsiteX593" fmla="*/ 1471554 w 4996544"/>
              <a:gd name="connsiteY593" fmla="*/ 1419879 h 4875231"/>
              <a:gd name="connsiteX594" fmla="*/ 1534461 w 4996544"/>
              <a:gd name="connsiteY594" fmla="*/ 1498507 h 4875231"/>
              <a:gd name="connsiteX595" fmla="*/ 1572646 w 4996544"/>
              <a:gd name="connsiteY595" fmla="*/ 1545693 h 4875231"/>
              <a:gd name="connsiteX596" fmla="*/ 1700716 w 4996544"/>
              <a:gd name="connsiteY596" fmla="*/ 1673751 h 4875231"/>
              <a:gd name="connsiteX597" fmla="*/ 1842251 w 4996544"/>
              <a:gd name="connsiteY597" fmla="*/ 1797321 h 4875231"/>
              <a:gd name="connsiteX598" fmla="*/ 1880436 w 4996544"/>
              <a:gd name="connsiteY598" fmla="*/ 1804052 h 4875231"/>
              <a:gd name="connsiteX599" fmla="*/ 1909646 w 4996544"/>
              <a:gd name="connsiteY599" fmla="*/ 1806296 h 4875231"/>
              <a:gd name="connsiteX600" fmla="*/ 1972552 w 4996544"/>
              <a:gd name="connsiteY600" fmla="*/ 1815285 h 4875231"/>
              <a:gd name="connsiteX601" fmla="*/ 2015251 w 4996544"/>
              <a:gd name="connsiteY601" fmla="*/ 1822029 h 4875231"/>
              <a:gd name="connsiteX602" fmla="*/ 2089378 w 4996544"/>
              <a:gd name="connsiteY602" fmla="*/ 1833262 h 4875231"/>
              <a:gd name="connsiteX603" fmla="*/ 2163517 w 4996544"/>
              <a:gd name="connsiteY603" fmla="*/ 1844494 h 4875231"/>
              <a:gd name="connsiteX604" fmla="*/ 2206215 w 4996544"/>
              <a:gd name="connsiteY604" fmla="*/ 1851239 h 4875231"/>
              <a:gd name="connsiteX605" fmla="*/ 2210703 w 4996544"/>
              <a:gd name="connsiteY605" fmla="*/ 1851239 h 4875231"/>
              <a:gd name="connsiteX606" fmla="*/ 2228668 w 4996544"/>
              <a:gd name="connsiteY606" fmla="*/ 1853483 h 4875231"/>
              <a:gd name="connsiteX607" fmla="*/ 2255633 w 4996544"/>
              <a:gd name="connsiteY607" fmla="*/ 1855727 h 4875231"/>
              <a:gd name="connsiteX608" fmla="*/ 2264622 w 4996544"/>
              <a:gd name="connsiteY608" fmla="*/ 1855727 h 4875231"/>
              <a:gd name="connsiteX609" fmla="*/ 2511749 w 4996544"/>
              <a:gd name="connsiteY609" fmla="*/ 1795064 h 4875231"/>
              <a:gd name="connsiteX610" fmla="*/ 2695981 w 4996544"/>
              <a:gd name="connsiteY610" fmla="*/ 1622076 h 4875231"/>
              <a:gd name="connsiteX611" fmla="*/ 2792585 w 4996544"/>
              <a:gd name="connsiteY611" fmla="*/ 1449089 h 4875231"/>
              <a:gd name="connsiteX612" fmla="*/ 2907167 w 4996544"/>
              <a:gd name="connsiteY612" fmla="*/ 1298554 h 4875231"/>
              <a:gd name="connsiteX613" fmla="*/ 2974561 w 4996544"/>
              <a:gd name="connsiteY613" fmla="*/ 1244635 h 4875231"/>
              <a:gd name="connsiteX614" fmla="*/ 3080154 w 4996544"/>
              <a:gd name="connsiteY614" fmla="*/ 1161508 h 4875231"/>
              <a:gd name="connsiteX615" fmla="*/ 3185747 w 4996544"/>
              <a:gd name="connsiteY615" fmla="*/ 1080636 h 4875231"/>
              <a:gd name="connsiteX616" fmla="*/ 3257642 w 4996544"/>
              <a:gd name="connsiteY616" fmla="*/ 1028962 h 4875231"/>
              <a:gd name="connsiteX617" fmla="*/ 3307060 w 4996544"/>
              <a:gd name="connsiteY617" fmla="*/ 997509 h 4875231"/>
              <a:gd name="connsiteX618" fmla="*/ 3381212 w 4996544"/>
              <a:gd name="connsiteY618" fmla="*/ 952579 h 4875231"/>
              <a:gd name="connsiteX619" fmla="*/ 3453095 w 4996544"/>
              <a:gd name="connsiteY619" fmla="*/ 909893 h 4875231"/>
              <a:gd name="connsiteX620" fmla="*/ 3500269 w 4996544"/>
              <a:gd name="connsiteY620" fmla="*/ 880683 h 4875231"/>
              <a:gd name="connsiteX621" fmla="*/ 4192244 w 4996544"/>
              <a:gd name="connsiteY621" fmla="*/ 516718 h 4875231"/>
              <a:gd name="connsiteX622" fmla="*/ 4241675 w 4996544"/>
              <a:gd name="connsiteY622" fmla="*/ 516718 h 4875231"/>
              <a:gd name="connsiteX623" fmla="*/ 4293349 w 4996544"/>
              <a:gd name="connsiteY623" fmla="*/ 487522 h 4875231"/>
              <a:gd name="connsiteX624" fmla="*/ 4405674 w 4996544"/>
              <a:gd name="connsiteY624" fmla="*/ 415627 h 4875231"/>
              <a:gd name="connsiteX625" fmla="*/ 4535988 w 4996544"/>
              <a:gd name="connsiteY625" fmla="*/ 325754 h 4875231"/>
              <a:gd name="connsiteX626" fmla="*/ 4641581 w 4996544"/>
              <a:gd name="connsiteY626" fmla="*/ 247127 h 4875231"/>
              <a:gd name="connsiteX627" fmla="*/ 4699987 w 4996544"/>
              <a:gd name="connsiteY627" fmla="*/ 202197 h 4875231"/>
              <a:gd name="connsiteX628" fmla="*/ 4787603 w 4996544"/>
              <a:gd name="connsiteY628" fmla="*/ 132546 h 4875231"/>
              <a:gd name="connsiteX629" fmla="*/ 4875231 w 4996544"/>
              <a:gd name="connsiteY629" fmla="*/ 58406 h 4875231"/>
              <a:gd name="connsiteX630" fmla="*/ 4933650 w 4996544"/>
              <a:gd name="connsiteY630" fmla="*/ 8976 h 4875231"/>
              <a:gd name="connsiteX631" fmla="*/ 4956102 w 4996544"/>
              <a:gd name="connsiteY631" fmla="*/ 0 h 487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</a:cxnLst>
            <a:rect l="l" t="t" r="r" b="b"/>
            <a:pathLst>
              <a:path w="4996544" h="4875231">
                <a:moveTo>
                  <a:pt x="2394923" y="4385453"/>
                </a:moveTo>
                <a:cubicBezTo>
                  <a:pt x="2391927" y="4388449"/>
                  <a:pt x="2390435" y="4392950"/>
                  <a:pt x="2390435" y="4398942"/>
                </a:cubicBezTo>
                <a:cubicBezTo>
                  <a:pt x="2390435" y="4398942"/>
                  <a:pt x="2392679" y="4399681"/>
                  <a:pt x="2397180" y="4401186"/>
                </a:cubicBezTo>
                <a:cubicBezTo>
                  <a:pt x="2401668" y="4402678"/>
                  <a:pt x="2403912" y="4401938"/>
                  <a:pt x="2403912" y="4398942"/>
                </a:cubicBezTo>
                <a:lnTo>
                  <a:pt x="2403912" y="4398929"/>
                </a:lnTo>
                <a:lnTo>
                  <a:pt x="2397193" y="4401173"/>
                </a:lnTo>
                <a:cubicBezTo>
                  <a:pt x="2392692" y="4399669"/>
                  <a:pt x="2390448" y="4398929"/>
                  <a:pt x="2390448" y="4398929"/>
                </a:cubicBezTo>
                <a:lnTo>
                  <a:pt x="2394936" y="4385465"/>
                </a:lnTo>
                <a:close/>
                <a:moveTo>
                  <a:pt x="2287099" y="4250650"/>
                </a:moveTo>
                <a:lnTo>
                  <a:pt x="2287087" y="4250663"/>
                </a:lnTo>
                <a:cubicBezTo>
                  <a:pt x="2287087" y="4256643"/>
                  <a:pt x="2290083" y="4259639"/>
                  <a:pt x="2296075" y="4259639"/>
                </a:cubicBezTo>
                <a:cubicBezTo>
                  <a:pt x="2302067" y="4259639"/>
                  <a:pt x="2305064" y="4256643"/>
                  <a:pt x="2305064" y="4250663"/>
                </a:cubicBezTo>
                <a:lnTo>
                  <a:pt x="2305064" y="4250650"/>
                </a:lnTo>
                <a:lnTo>
                  <a:pt x="2296075" y="4259626"/>
                </a:lnTo>
                <a:close/>
                <a:moveTo>
                  <a:pt x="4574173" y="1100857"/>
                </a:moveTo>
                <a:cubicBezTo>
                  <a:pt x="4574173" y="1106850"/>
                  <a:pt x="4577169" y="1109846"/>
                  <a:pt x="4583162" y="1109846"/>
                </a:cubicBezTo>
                <a:cubicBezTo>
                  <a:pt x="4589154" y="1109846"/>
                  <a:pt x="4592150" y="1106850"/>
                  <a:pt x="4592150" y="1100857"/>
                </a:cubicBezTo>
                <a:lnTo>
                  <a:pt x="4583162" y="1109833"/>
                </a:lnTo>
                <a:lnTo>
                  <a:pt x="4574186" y="1100857"/>
                </a:lnTo>
                <a:close/>
                <a:moveTo>
                  <a:pt x="4614615" y="1087368"/>
                </a:moveTo>
                <a:lnTo>
                  <a:pt x="4614615" y="1091869"/>
                </a:lnTo>
                <a:lnTo>
                  <a:pt x="4614615" y="1096357"/>
                </a:lnTo>
                <a:lnTo>
                  <a:pt x="4614628" y="1096357"/>
                </a:lnTo>
                <a:lnTo>
                  <a:pt x="4614628" y="1091869"/>
                </a:lnTo>
                <a:lnTo>
                  <a:pt x="4614628" y="1087381"/>
                </a:lnTo>
                <a:close/>
                <a:moveTo>
                  <a:pt x="4520255" y="939089"/>
                </a:moveTo>
                <a:lnTo>
                  <a:pt x="4520255" y="957067"/>
                </a:lnTo>
                <a:lnTo>
                  <a:pt x="4520268" y="957054"/>
                </a:lnTo>
                <a:lnTo>
                  <a:pt x="4520268" y="957054"/>
                </a:lnTo>
                <a:lnTo>
                  <a:pt x="4523570" y="953752"/>
                </a:lnTo>
                <a:lnTo>
                  <a:pt x="4520268" y="957054"/>
                </a:lnTo>
                <a:lnTo>
                  <a:pt x="4520268" y="939102"/>
                </a:lnTo>
                <a:close/>
                <a:moveTo>
                  <a:pt x="4340523" y="826765"/>
                </a:moveTo>
                <a:cubicBezTo>
                  <a:pt x="4340523" y="838750"/>
                  <a:pt x="4343519" y="844729"/>
                  <a:pt x="4349511" y="844729"/>
                </a:cubicBezTo>
                <a:cubicBezTo>
                  <a:pt x="4352495" y="844729"/>
                  <a:pt x="4354012" y="838750"/>
                  <a:pt x="4354012" y="826765"/>
                </a:cubicBezTo>
                <a:lnTo>
                  <a:pt x="4349511" y="844717"/>
                </a:lnTo>
                <a:lnTo>
                  <a:pt x="4340536" y="826765"/>
                </a:lnTo>
                <a:close/>
                <a:moveTo>
                  <a:pt x="4354012" y="817776"/>
                </a:moveTo>
                <a:cubicBezTo>
                  <a:pt x="4356995" y="823769"/>
                  <a:pt x="4358500" y="826765"/>
                  <a:pt x="4358500" y="826765"/>
                </a:cubicBezTo>
                <a:lnTo>
                  <a:pt x="4358513" y="826765"/>
                </a:lnTo>
                <a:cubicBezTo>
                  <a:pt x="4358513" y="826765"/>
                  <a:pt x="4357008" y="823769"/>
                  <a:pt x="4354025" y="817776"/>
                </a:cubicBezTo>
                <a:close/>
                <a:moveTo>
                  <a:pt x="4396749" y="608771"/>
                </a:moveTo>
                <a:lnTo>
                  <a:pt x="4394454" y="611066"/>
                </a:lnTo>
                <a:lnTo>
                  <a:pt x="4394454" y="611066"/>
                </a:lnTo>
                <a:lnTo>
                  <a:pt x="4394441" y="611079"/>
                </a:lnTo>
                <a:cubicBezTo>
                  <a:pt x="4394441" y="614075"/>
                  <a:pt x="4397437" y="615579"/>
                  <a:pt x="4403430" y="615579"/>
                </a:cubicBezTo>
                <a:lnTo>
                  <a:pt x="4404552" y="614458"/>
                </a:lnTo>
                <a:lnTo>
                  <a:pt x="4403442" y="615567"/>
                </a:lnTo>
                <a:lnTo>
                  <a:pt x="4394454" y="611066"/>
                </a:lnTo>
                <a:close/>
                <a:moveTo>
                  <a:pt x="4412431" y="602078"/>
                </a:moveTo>
                <a:lnTo>
                  <a:pt x="4412418" y="602090"/>
                </a:lnTo>
                <a:cubicBezTo>
                  <a:pt x="4412418" y="608083"/>
                  <a:pt x="4415414" y="611079"/>
                  <a:pt x="4421407" y="611079"/>
                </a:cubicBezTo>
                <a:cubicBezTo>
                  <a:pt x="4427386" y="611079"/>
                  <a:pt x="4430395" y="608083"/>
                  <a:pt x="4430395" y="602090"/>
                </a:cubicBezTo>
                <a:lnTo>
                  <a:pt x="4430395" y="602078"/>
                </a:lnTo>
                <a:lnTo>
                  <a:pt x="4421407" y="611066"/>
                </a:lnTo>
                <a:close/>
                <a:moveTo>
                  <a:pt x="4430395" y="588614"/>
                </a:moveTo>
                <a:lnTo>
                  <a:pt x="4434883" y="602090"/>
                </a:lnTo>
                <a:cubicBezTo>
                  <a:pt x="4437879" y="602090"/>
                  <a:pt x="4440123" y="598355"/>
                  <a:pt x="4441628" y="590858"/>
                </a:cubicBezTo>
                <a:lnTo>
                  <a:pt x="4434883" y="602078"/>
                </a:lnTo>
                <a:close/>
                <a:moveTo>
                  <a:pt x="4466337" y="566149"/>
                </a:moveTo>
                <a:lnTo>
                  <a:pt x="4457348" y="570637"/>
                </a:lnTo>
                <a:lnTo>
                  <a:pt x="4448372" y="579626"/>
                </a:lnTo>
                <a:lnTo>
                  <a:pt x="4448385" y="579626"/>
                </a:lnTo>
                <a:lnTo>
                  <a:pt x="4457361" y="570637"/>
                </a:lnTo>
                <a:lnTo>
                  <a:pt x="4466349" y="566149"/>
                </a:lnTo>
                <a:close/>
                <a:moveTo>
                  <a:pt x="4956102" y="0"/>
                </a:moveTo>
                <a:lnTo>
                  <a:pt x="4960603" y="0"/>
                </a:lnTo>
                <a:cubicBezTo>
                  <a:pt x="4963599" y="5980"/>
                  <a:pt x="4966595" y="12724"/>
                  <a:pt x="4969579" y="20208"/>
                </a:cubicBezTo>
                <a:cubicBezTo>
                  <a:pt x="4972575" y="27705"/>
                  <a:pt x="4974079" y="34437"/>
                  <a:pt x="4974079" y="40429"/>
                </a:cubicBezTo>
                <a:cubicBezTo>
                  <a:pt x="4974079" y="73387"/>
                  <a:pt x="4965091" y="106332"/>
                  <a:pt x="4947127" y="139290"/>
                </a:cubicBezTo>
                <a:cubicBezTo>
                  <a:pt x="4929150" y="172235"/>
                  <a:pt x="4907437" y="203689"/>
                  <a:pt x="4881963" y="233650"/>
                </a:cubicBezTo>
                <a:cubicBezTo>
                  <a:pt x="4856502" y="263599"/>
                  <a:pt x="4828797" y="291305"/>
                  <a:pt x="4798848" y="316765"/>
                </a:cubicBezTo>
                <a:cubicBezTo>
                  <a:pt x="4768886" y="342239"/>
                  <a:pt x="4743425" y="363952"/>
                  <a:pt x="4722452" y="381929"/>
                </a:cubicBezTo>
                <a:cubicBezTo>
                  <a:pt x="4713476" y="387921"/>
                  <a:pt x="4697743" y="399154"/>
                  <a:pt x="4675278" y="415627"/>
                </a:cubicBezTo>
                <a:cubicBezTo>
                  <a:pt x="4652813" y="432099"/>
                  <a:pt x="4629583" y="449324"/>
                  <a:pt x="4605627" y="467301"/>
                </a:cubicBezTo>
                <a:cubicBezTo>
                  <a:pt x="4581670" y="485265"/>
                  <a:pt x="4558453" y="502490"/>
                  <a:pt x="4535988" y="518975"/>
                </a:cubicBezTo>
                <a:cubicBezTo>
                  <a:pt x="4513510" y="535448"/>
                  <a:pt x="4497790" y="546680"/>
                  <a:pt x="4488801" y="552673"/>
                </a:cubicBezTo>
                <a:lnTo>
                  <a:pt x="4484301" y="557160"/>
                </a:lnTo>
                <a:lnTo>
                  <a:pt x="4488801" y="557160"/>
                </a:lnTo>
                <a:cubicBezTo>
                  <a:pt x="4566689" y="524215"/>
                  <a:pt x="4646808" y="477029"/>
                  <a:pt x="4729196" y="415627"/>
                </a:cubicBezTo>
                <a:cubicBezTo>
                  <a:pt x="4811572" y="354211"/>
                  <a:pt x="4887203" y="301045"/>
                  <a:pt x="4956102" y="256115"/>
                </a:cubicBezTo>
                <a:cubicBezTo>
                  <a:pt x="4962095" y="250123"/>
                  <a:pt x="4972575" y="247127"/>
                  <a:pt x="4987556" y="247127"/>
                </a:cubicBezTo>
                <a:cubicBezTo>
                  <a:pt x="4987556" y="298049"/>
                  <a:pt x="4976323" y="342979"/>
                  <a:pt x="4953858" y="381929"/>
                </a:cubicBezTo>
                <a:cubicBezTo>
                  <a:pt x="4931393" y="420867"/>
                  <a:pt x="4903676" y="457560"/>
                  <a:pt x="4870731" y="492010"/>
                </a:cubicBezTo>
                <a:cubicBezTo>
                  <a:pt x="4837773" y="526459"/>
                  <a:pt x="4800340" y="557160"/>
                  <a:pt x="4758406" y="584126"/>
                </a:cubicBezTo>
                <a:cubicBezTo>
                  <a:pt x="4716460" y="611079"/>
                  <a:pt x="4677522" y="636540"/>
                  <a:pt x="4641581" y="660509"/>
                </a:cubicBezTo>
                <a:cubicBezTo>
                  <a:pt x="4632592" y="666502"/>
                  <a:pt x="4616107" y="676982"/>
                  <a:pt x="4592150" y="691963"/>
                </a:cubicBezTo>
                <a:cubicBezTo>
                  <a:pt x="4568181" y="706944"/>
                  <a:pt x="4541968" y="722664"/>
                  <a:pt x="4513510" y="739137"/>
                </a:cubicBezTo>
                <a:cubicBezTo>
                  <a:pt x="4485053" y="755622"/>
                  <a:pt x="4458088" y="771342"/>
                  <a:pt x="4432639" y="786323"/>
                </a:cubicBezTo>
                <a:cubicBezTo>
                  <a:pt x="4407178" y="801304"/>
                  <a:pt x="4389953" y="811784"/>
                  <a:pt x="4380965" y="817776"/>
                </a:cubicBezTo>
                <a:lnTo>
                  <a:pt x="4403430" y="817776"/>
                </a:lnTo>
                <a:cubicBezTo>
                  <a:pt x="4406426" y="817776"/>
                  <a:pt x="4422898" y="810292"/>
                  <a:pt x="4452860" y="795312"/>
                </a:cubicBezTo>
                <a:cubicBezTo>
                  <a:pt x="4482809" y="780331"/>
                  <a:pt x="4505287" y="768346"/>
                  <a:pt x="4520255" y="759357"/>
                </a:cubicBezTo>
                <a:cubicBezTo>
                  <a:pt x="4529243" y="756361"/>
                  <a:pt x="4540476" y="751121"/>
                  <a:pt x="4553965" y="743637"/>
                </a:cubicBezTo>
                <a:cubicBezTo>
                  <a:pt x="4567441" y="736140"/>
                  <a:pt x="4582410" y="728656"/>
                  <a:pt x="4598882" y="721172"/>
                </a:cubicBezTo>
                <a:cubicBezTo>
                  <a:pt x="4615367" y="713675"/>
                  <a:pt x="4629583" y="706944"/>
                  <a:pt x="4641581" y="700951"/>
                </a:cubicBezTo>
                <a:cubicBezTo>
                  <a:pt x="4653553" y="694959"/>
                  <a:pt x="4662541" y="691963"/>
                  <a:pt x="4668534" y="691963"/>
                </a:cubicBezTo>
                <a:cubicBezTo>
                  <a:pt x="4674526" y="688966"/>
                  <a:pt x="4690998" y="678486"/>
                  <a:pt x="4717964" y="660509"/>
                </a:cubicBezTo>
                <a:cubicBezTo>
                  <a:pt x="4744930" y="642532"/>
                  <a:pt x="4774126" y="623064"/>
                  <a:pt x="4805580" y="602090"/>
                </a:cubicBezTo>
                <a:cubicBezTo>
                  <a:pt x="4837033" y="581130"/>
                  <a:pt x="4866243" y="561661"/>
                  <a:pt x="4893195" y="543684"/>
                </a:cubicBezTo>
                <a:cubicBezTo>
                  <a:pt x="4920161" y="525707"/>
                  <a:pt x="4936634" y="513722"/>
                  <a:pt x="4942626" y="507743"/>
                </a:cubicBezTo>
                <a:cubicBezTo>
                  <a:pt x="4954598" y="498754"/>
                  <a:pt x="4972575" y="494254"/>
                  <a:pt x="4996544" y="494254"/>
                </a:cubicBezTo>
                <a:cubicBezTo>
                  <a:pt x="4996544" y="545176"/>
                  <a:pt x="4980072" y="593115"/>
                  <a:pt x="4947127" y="638044"/>
                </a:cubicBezTo>
                <a:cubicBezTo>
                  <a:pt x="4914169" y="682974"/>
                  <a:pt x="4874479" y="724908"/>
                  <a:pt x="4828045" y="763858"/>
                </a:cubicBezTo>
                <a:cubicBezTo>
                  <a:pt x="4781610" y="802796"/>
                  <a:pt x="4732193" y="836493"/>
                  <a:pt x="4679766" y="864950"/>
                </a:cubicBezTo>
                <a:cubicBezTo>
                  <a:pt x="4627339" y="893407"/>
                  <a:pt x="4581670" y="918129"/>
                  <a:pt x="4542733" y="939089"/>
                </a:cubicBezTo>
                <a:lnTo>
                  <a:pt x="4551708" y="939089"/>
                </a:lnTo>
                <a:cubicBezTo>
                  <a:pt x="4587650" y="939089"/>
                  <a:pt x="4624356" y="930853"/>
                  <a:pt x="4661802" y="914381"/>
                </a:cubicBezTo>
                <a:cubicBezTo>
                  <a:pt x="4699235" y="897908"/>
                  <a:pt x="4735941" y="880683"/>
                  <a:pt x="4771882" y="862706"/>
                </a:cubicBezTo>
                <a:cubicBezTo>
                  <a:pt x="4807824" y="844729"/>
                  <a:pt x="4844517" y="827505"/>
                  <a:pt x="4881963" y="811032"/>
                </a:cubicBezTo>
                <a:cubicBezTo>
                  <a:pt x="4919409" y="794559"/>
                  <a:pt x="4957607" y="786323"/>
                  <a:pt x="4996544" y="786323"/>
                </a:cubicBezTo>
                <a:cubicBezTo>
                  <a:pt x="4996544" y="825261"/>
                  <a:pt x="4982316" y="860462"/>
                  <a:pt x="4953858" y="891916"/>
                </a:cubicBezTo>
                <a:cubicBezTo>
                  <a:pt x="4925401" y="923369"/>
                  <a:pt x="4891704" y="951827"/>
                  <a:pt x="4852766" y="977287"/>
                </a:cubicBezTo>
                <a:cubicBezTo>
                  <a:pt x="4813816" y="1002749"/>
                  <a:pt x="4773387" y="1024461"/>
                  <a:pt x="4731440" y="1042438"/>
                </a:cubicBezTo>
                <a:cubicBezTo>
                  <a:pt x="4689507" y="1060415"/>
                  <a:pt x="4656549" y="1073892"/>
                  <a:pt x="4632592" y="1082880"/>
                </a:cubicBezTo>
                <a:lnTo>
                  <a:pt x="4668534" y="1082880"/>
                </a:lnTo>
                <a:lnTo>
                  <a:pt x="4911172" y="1006497"/>
                </a:lnTo>
                <a:lnTo>
                  <a:pt x="4956102" y="1006497"/>
                </a:lnTo>
                <a:cubicBezTo>
                  <a:pt x="4956102" y="1048431"/>
                  <a:pt x="4941121" y="1082128"/>
                  <a:pt x="4911172" y="1107589"/>
                </a:cubicBezTo>
                <a:cubicBezTo>
                  <a:pt x="4881224" y="1133050"/>
                  <a:pt x="4851262" y="1154776"/>
                  <a:pt x="4821313" y="1172740"/>
                </a:cubicBezTo>
                <a:lnTo>
                  <a:pt x="4920161" y="1172740"/>
                </a:lnTo>
                <a:cubicBezTo>
                  <a:pt x="4920161" y="1214686"/>
                  <a:pt x="4898448" y="1249875"/>
                  <a:pt x="4855010" y="1278333"/>
                </a:cubicBezTo>
                <a:cubicBezTo>
                  <a:pt x="4811572" y="1306790"/>
                  <a:pt x="4774879" y="1328515"/>
                  <a:pt x="4744930" y="1343496"/>
                </a:cubicBezTo>
                <a:lnTo>
                  <a:pt x="4821313" y="1343496"/>
                </a:lnTo>
                <a:cubicBezTo>
                  <a:pt x="4830301" y="1343496"/>
                  <a:pt x="4834789" y="1346492"/>
                  <a:pt x="4834789" y="1352472"/>
                </a:cubicBezTo>
                <a:cubicBezTo>
                  <a:pt x="4834789" y="1382434"/>
                  <a:pt x="4815320" y="1409386"/>
                  <a:pt x="4776370" y="1433356"/>
                </a:cubicBezTo>
                <a:cubicBezTo>
                  <a:pt x="4737433" y="1457325"/>
                  <a:pt x="4708975" y="1473798"/>
                  <a:pt x="4690998" y="1482786"/>
                </a:cubicBezTo>
                <a:lnTo>
                  <a:pt x="4762894" y="1482786"/>
                </a:lnTo>
                <a:cubicBezTo>
                  <a:pt x="4762894" y="1482786"/>
                  <a:pt x="4762894" y="1487274"/>
                  <a:pt x="4762894" y="1496263"/>
                </a:cubicBezTo>
                <a:cubicBezTo>
                  <a:pt x="4762894" y="1502255"/>
                  <a:pt x="4761389" y="1506743"/>
                  <a:pt x="4758406" y="1509739"/>
                </a:cubicBezTo>
                <a:cubicBezTo>
                  <a:pt x="4752401" y="1548689"/>
                  <a:pt x="4726188" y="1577147"/>
                  <a:pt x="4679766" y="1595111"/>
                </a:cubicBezTo>
                <a:cubicBezTo>
                  <a:pt x="4633332" y="1613088"/>
                  <a:pt x="4598143" y="1629560"/>
                  <a:pt x="4574173" y="1644541"/>
                </a:cubicBezTo>
                <a:cubicBezTo>
                  <a:pt x="4604135" y="1641545"/>
                  <a:pt x="4637093" y="1644541"/>
                  <a:pt x="4673021" y="1653530"/>
                </a:cubicBezTo>
                <a:lnTo>
                  <a:pt x="4673021" y="1658018"/>
                </a:lnTo>
                <a:cubicBezTo>
                  <a:pt x="4673021" y="1675995"/>
                  <a:pt x="4666290" y="1690976"/>
                  <a:pt x="4652813" y="1702960"/>
                </a:cubicBezTo>
                <a:cubicBezTo>
                  <a:pt x="4639337" y="1714932"/>
                  <a:pt x="4623604" y="1726165"/>
                  <a:pt x="4605627" y="1736658"/>
                </a:cubicBezTo>
                <a:cubicBezTo>
                  <a:pt x="4587650" y="1747138"/>
                  <a:pt x="4568933" y="1755374"/>
                  <a:pt x="4549464" y="1761367"/>
                </a:cubicBezTo>
                <a:cubicBezTo>
                  <a:pt x="4529996" y="1767359"/>
                  <a:pt x="4514263" y="1771847"/>
                  <a:pt x="4502278" y="1774843"/>
                </a:cubicBezTo>
                <a:cubicBezTo>
                  <a:pt x="4493289" y="1777839"/>
                  <a:pt x="4474573" y="1780835"/>
                  <a:pt x="4446116" y="1783831"/>
                </a:cubicBezTo>
                <a:cubicBezTo>
                  <a:pt x="4417658" y="1786828"/>
                  <a:pt x="4398942" y="1791328"/>
                  <a:pt x="4389953" y="1797321"/>
                </a:cubicBezTo>
                <a:lnTo>
                  <a:pt x="4488801" y="1815285"/>
                </a:lnTo>
                <a:cubicBezTo>
                  <a:pt x="4491798" y="1815285"/>
                  <a:pt x="4494794" y="1816037"/>
                  <a:pt x="4497790" y="1817529"/>
                </a:cubicBezTo>
                <a:cubicBezTo>
                  <a:pt x="4500786" y="1819033"/>
                  <a:pt x="4502278" y="1819786"/>
                  <a:pt x="4502278" y="1819786"/>
                </a:cubicBezTo>
                <a:lnTo>
                  <a:pt x="4502278" y="1828761"/>
                </a:lnTo>
                <a:cubicBezTo>
                  <a:pt x="4502278" y="1852731"/>
                  <a:pt x="4483561" y="1872199"/>
                  <a:pt x="4446116" y="1887180"/>
                </a:cubicBezTo>
                <a:cubicBezTo>
                  <a:pt x="4408670" y="1902161"/>
                  <a:pt x="4377969" y="1909645"/>
                  <a:pt x="4354012" y="1909645"/>
                </a:cubicBezTo>
                <a:cubicBezTo>
                  <a:pt x="4351003" y="1909645"/>
                  <a:pt x="4334530" y="1914146"/>
                  <a:pt x="4304582" y="1923122"/>
                </a:cubicBezTo>
                <a:cubicBezTo>
                  <a:pt x="4274633" y="1932110"/>
                  <a:pt x="4256643" y="1936611"/>
                  <a:pt x="4250663" y="1936611"/>
                </a:cubicBezTo>
                <a:cubicBezTo>
                  <a:pt x="4256643" y="1942603"/>
                  <a:pt x="4274633" y="1947843"/>
                  <a:pt x="4304582" y="1952331"/>
                </a:cubicBezTo>
                <a:cubicBezTo>
                  <a:pt x="4334530" y="1956832"/>
                  <a:pt x="4351003" y="1960567"/>
                  <a:pt x="4354012" y="1963564"/>
                </a:cubicBezTo>
                <a:cubicBezTo>
                  <a:pt x="4359992" y="1966560"/>
                  <a:pt x="4371237" y="1968804"/>
                  <a:pt x="4387697" y="1970308"/>
                </a:cubicBezTo>
                <a:cubicBezTo>
                  <a:pt x="4404182" y="1971800"/>
                  <a:pt x="4412418" y="1978544"/>
                  <a:pt x="4412418" y="1990529"/>
                </a:cubicBezTo>
                <a:cubicBezTo>
                  <a:pt x="4412418" y="2008493"/>
                  <a:pt x="4395193" y="2024226"/>
                  <a:pt x="4360744" y="2037703"/>
                </a:cubicBezTo>
                <a:cubicBezTo>
                  <a:pt x="4326294" y="2051192"/>
                  <a:pt x="4301585" y="2057924"/>
                  <a:pt x="4286604" y="2057924"/>
                </a:cubicBezTo>
                <a:cubicBezTo>
                  <a:pt x="4280612" y="2057924"/>
                  <a:pt x="4263387" y="2059428"/>
                  <a:pt x="4234930" y="2062424"/>
                </a:cubicBezTo>
                <a:cubicBezTo>
                  <a:pt x="4206473" y="2065421"/>
                  <a:pt x="4189248" y="2066912"/>
                  <a:pt x="4183256" y="2066912"/>
                </a:cubicBezTo>
                <a:cubicBezTo>
                  <a:pt x="4189248" y="2069908"/>
                  <a:pt x="4204981" y="2076653"/>
                  <a:pt x="4230442" y="2087133"/>
                </a:cubicBezTo>
                <a:cubicBezTo>
                  <a:pt x="4255891" y="2097614"/>
                  <a:pt x="4273128" y="2104358"/>
                  <a:pt x="4282104" y="2107354"/>
                </a:cubicBezTo>
                <a:cubicBezTo>
                  <a:pt x="4291092" y="2110351"/>
                  <a:pt x="4298589" y="2112594"/>
                  <a:pt x="4304582" y="2114086"/>
                </a:cubicBezTo>
                <a:cubicBezTo>
                  <a:pt x="4310574" y="2115591"/>
                  <a:pt x="4313570" y="2122335"/>
                  <a:pt x="4313570" y="2134307"/>
                </a:cubicBezTo>
                <a:cubicBezTo>
                  <a:pt x="4313570" y="2143296"/>
                  <a:pt x="4305334" y="2151532"/>
                  <a:pt x="4288848" y="2159029"/>
                </a:cubicBezTo>
                <a:cubicBezTo>
                  <a:pt x="4272376" y="2166513"/>
                  <a:pt x="4259652" y="2170261"/>
                  <a:pt x="4250663" y="2170261"/>
                </a:cubicBezTo>
                <a:lnTo>
                  <a:pt x="4084407" y="2170261"/>
                </a:lnTo>
                <a:cubicBezTo>
                  <a:pt x="4084407" y="2176254"/>
                  <a:pt x="4085912" y="2179250"/>
                  <a:pt x="4088895" y="2179250"/>
                </a:cubicBezTo>
                <a:lnTo>
                  <a:pt x="4223698" y="2255633"/>
                </a:lnTo>
                <a:cubicBezTo>
                  <a:pt x="4226694" y="2255633"/>
                  <a:pt x="4228198" y="2258629"/>
                  <a:pt x="4228198" y="2264622"/>
                </a:cubicBezTo>
                <a:lnTo>
                  <a:pt x="4228198" y="2273610"/>
                </a:lnTo>
                <a:cubicBezTo>
                  <a:pt x="4228198" y="2288578"/>
                  <a:pt x="4212465" y="2299071"/>
                  <a:pt x="4181012" y="2305064"/>
                </a:cubicBezTo>
                <a:cubicBezTo>
                  <a:pt x="4149558" y="2311043"/>
                  <a:pt x="4129337" y="2314039"/>
                  <a:pt x="4120349" y="2314039"/>
                </a:cubicBezTo>
                <a:lnTo>
                  <a:pt x="4160791" y="2354481"/>
                </a:lnTo>
                <a:cubicBezTo>
                  <a:pt x="4148806" y="2375455"/>
                  <a:pt x="4126341" y="2385935"/>
                  <a:pt x="4093383" y="2385935"/>
                </a:cubicBezTo>
                <a:cubicBezTo>
                  <a:pt x="4063434" y="2385935"/>
                  <a:pt x="4040969" y="2385935"/>
                  <a:pt x="4025988" y="2385935"/>
                </a:cubicBezTo>
                <a:cubicBezTo>
                  <a:pt x="4031981" y="2397920"/>
                  <a:pt x="4046962" y="2409904"/>
                  <a:pt x="4070931" y="2421889"/>
                </a:cubicBezTo>
                <a:cubicBezTo>
                  <a:pt x="4094888" y="2433861"/>
                  <a:pt x="4106872" y="2447350"/>
                  <a:pt x="4106872" y="2462318"/>
                </a:cubicBezTo>
                <a:cubicBezTo>
                  <a:pt x="4106872" y="2468310"/>
                  <a:pt x="4100128" y="2474303"/>
                  <a:pt x="4086651" y="2480295"/>
                </a:cubicBezTo>
                <a:cubicBezTo>
                  <a:pt x="4073175" y="2486287"/>
                  <a:pt x="4063434" y="2489284"/>
                  <a:pt x="4057455" y="2489284"/>
                </a:cubicBezTo>
                <a:cubicBezTo>
                  <a:pt x="4051449" y="2492280"/>
                  <a:pt x="4037973" y="2493772"/>
                  <a:pt x="4017013" y="2493772"/>
                </a:cubicBezTo>
                <a:cubicBezTo>
                  <a:pt x="3999036" y="2493772"/>
                  <a:pt x="3987051" y="2493772"/>
                  <a:pt x="3981059" y="2493772"/>
                </a:cubicBezTo>
                <a:cubicBezTo>
                  <a:pt x="3987051" y="2505756"/>
                  <a:pt x="4001280" y="2516989"/>
                  <a:pt x="4023744" y="2527482"/>
                </a:cubicBezTo>
                <a:cubicBezTo>
                  <a:pt x="4046222" y="2537962"/>
                  <a:pt x="4057455" y="2550686"/>
                  <a:pt x="4057455" y="2565667"/>
                </a:cubicBezTo>
                <a:cubicBezTo>
                  <a:pt x="4057455" y="2580648"/>
                  <a:pt x="4042474" y="2591128"/>
                  <a:pt x="4012512" y="2597120"/>
                </a:cubicBezTo>
                <a:cubicBezTo>
                  <a:pt x="3982563" y="2603113"/>
                  <a:pt x="3964586" y="2606109"/>
                  <a:pt x="3958594" y="2606109"/>
                </a:cubicBezTo>
                <a:cubicBezTo>
                  <a:pt x="3961577" y="2609105"/>
                  <a:pt x="3966830" y="2615097"/>
                  <a:pt x="3974327" y="2624086"/>
                </a:cubicBezTo>
                <a:cubicBezTo>
                  <a:pt x="3981798" y="2633074"/>
                  <a:pt x="3987051" y="2639054"/>
                  <a:pt x="3990047" y="2642050"/>
                </a:cubicBezTo>
                <a:lnTo>
                  <a:pt x="3990047" y="2651039"/>
                </a:lnTo>
                <a:cubicBezTo>
                  <a:pt x="3990047" y="2666020"/>
                  <a:pt x="3981798" y="2674256"/>
                  <a:pt x="3965338" y="2675760"/>
                </a:cubicBezTo>
                <a:cubicBezTo>
                  <a:pt x="3948853" y="2677252"/>
                  <a:pt x="3936129" y="2678004"/>
                  <a:pt x="3927140" y="2678004"/>
                </a:cubicBezTo>
                <a:cubicBezTo>
                  <a:pt x="3903171" y="2678004"/>
                  <a:pt x="3884454" y="2677252"/>
                  <a:pt x="3870978" y="2675760"/>
                </a:cubicBezTo>
                <a:cubicBezTo>
                  <a:pt x="3857502" y="2674256"/>
                  <a:pt x="3837281" y="2667511"/>
                  <a:pt x="3810315" y="2655539"/>
                </a:cubicBezTo>
                <a:lnTo>
                  <a:pt x="3931628" y="2776852"/>
                </a:lnTo>
                <a:cubicBezTo>
                  <a:pt x="3919656" y="2788837"/>
                  <a:pt x="3909163" y="2795582"/>
                  <a:pt x="3900175" y="2797073"/>
                </a:cubicBezTo>
                <a:cubicBezTo>
                  <a:pt x="3891199" y="2798578"/>
                  <a:pt x="3879214" y="2799317"/>
                  <a:pt x="3864233" y="2799317"/>
                </a:cubicBezTo>
                <a:cubicBezTo>
                  <a:pt x="3846256" y="2799317"/>
                  <a:pt x="3832028" y="2797073"/>
                  <a:pt x="3821547" y="2792586"/>
                </a:cubicBezTo>
                <a:cubicBezTo>
                  <a:pt x="3811054" y="2788085"/>
                  <a:pt x="3798330" y="2785841"/>
                  <a:pt x="3783362" y="2785841"/>
                </a:cubicBezTo>
                <a:lnTo>
                  <a:pt x="3765385" y="2785841"/>
                </a:lnTo>
                <a:lnTo>
                  <a:pt x="3837281" y="2857736"/>
                </a:lnTo>
                <a:cubicBezTo>
                  <a:pt x="3843260" y="2857736"/>
                  <a:pt x="3846256" y="2860732"/>
                  <a:pt x="3846256" y="2866725"/>
                </a:cubicBezTo>
                <a:cubicBezTo>
                  <a:pt x="3846256" y="2872717"/>
                  <a:pt x="3846256" y="2875701"/>
                  <a:pt x="3846256" y="2875701"/>
                </a:cubicBezTo>
                <a:cubicBezTo>
                  <a:pt x="3837281" y="2884689"/>
                  <a:pt x="3828292" y="2889190"/>
                  <a:pt x="3819304" y="2889190"/>
                </a:cubicBezTo>
                <a:lnTo>
                  <a:pt x="3787850" y="2889190"/>
                </a:lnTo>
                <a:cubicBezTo>
                  <a:pt x="3772869" y="2889190"/>
                  <a:pt x="3757888" y="2889190"/>
                  <a:pt x="3742920" y="2889190"/>
                </a:cubicBezTo>
                <a:cubicBezTo>
                  <a:pt x="3727939" y="2889190"/>
                  <a:pt x="3712959" y="2884689"/>
                  <a:pt x="3697978" y="2875701"/>
                </a:cubicBezTo>
                <a:cubicBezTo>
                  <a:pt x="3700974" y="2881693"/>
                  <a:pt x="3710715" y="2893678"/>
                  <a:pt x="3727187" y="2911655"/>
                </a:cubicBezTo>
                <a:cubicBezTo>
                  <a:pt x="3743660" y="2929632"/>
                  <a:pt x="3754892" y="2940112"/>
                  <a:pt x="3760885" y="2943108"/>
                </a:cubicBezTo>
                <a:cubicBezTo>
                  <a:pt x="3760885" y="2946104"/>
                  <a:pt x="3761637" y="2949853"/>
                  <a:pt x="3763141" y="2954341"/>
                </a:cubicBezTo>
                <a:cubicBezTo>
                  <a:pt x="3764633" y="2958828"/>
                  <a:pt x="3765385" y="2962577"/>
                  <a:pt x="3765385" y="2965573"/>
                </a:cubicBezTo>
                <a:cubicBezTo>
                  <a:pt x="3759393" y="2971565"/>
                  <a:pt x="3750404" y="2974562"/>
                  <a:pt x="3738420" y="2974562"/>
                </a:cubicBezTo>
                <a:lnTo>
                  <a:pt x="3711454" y="2974562"/>
                </a:lnTo>
                <a:cubicBezTo>
                  <a:pt x="3666537" y="2974562"/>
                  <a:pt x="3626082" y="2964081"/>
                  <a:pt x="3590141" y="2943108"/>
                </a:cubicBezTo>
                <a:cubicBezTo>
                  <a:pt x="3554200" y="2922135"/>
                  <a:pt x="3516754" y="2904171"/>
                  <a:pt x="3477816" y="2889190"/>
                </a:cubicBezTo>
                <a:cubicBezTo>
                  <a:pt x="3483796" y="2898178"/>
                  <a:pt x="3495041" y="2911655"/>
                  <a:pt x="3511501" y="2929632"/>
                </a:cubicBezTo>
                <a:cubicBezTo>
                  <a:pt x="3527986" y="2947596"/>
                  <a:pt x="3545211" y="2967065"/>
                  <a:pt x="3563188" y="2988038"/>
                </a:cubicBezTo>
                <a:cubicBezTo>
                  <a:pt x="3581165" y="3009011"/>
                  <a:pt x="3598377" y="3028480"/>
                  <a:pt x="3614850" y="3046457"/>
                </a:cubicBezTo>
                <a:cubicBezTo>
                  <a:pt x="3631335" y="3064421"/>
                  <a:pt x="3642568" y="3077910"/>
                  <a:pt x="3648560" y="3086886"/>
                </a:cubicBezTo>
                <a:cubicBezTo>
                  <a:pt x="3654540" y="3089882"/>
                  <a:pt x="3662036" y="3098131"/>
                  <a:pt x="3671025" y="3111608"/>
                </a:cubicBezTo>
                <a:cubicBezTo>
                  <a:pt x="3680013" y="3125084"/>
                  <a:pt x="3684501" y="3136317"/>
                  <a:pt x="3684501" y="3145305"/>
                </a:cubicBezTo>
                <a:cubicBezTo>
                  <a:pt x="3684501" y="3148301"/>
                  <a:pt x="3682997" y="3149793"/>
                  <a:pt x="3680013" y="3149793"/>
                </a:cubicBezTo>
                <a:cubicBezTo>
                  <a:pt x="3674008" y="3149793"/>
                  <a:pt x="3668029" y="3150545"/>
                  <a:pt x="3662036" y="3152050"/>
                </a:cubicBezTo>
                <a:cubicBezTo>
                  <a:pt x="3656044" y="3153541"/>
                  <a:pt x="3651556" y="3154294"/>
                  <a:pt x="3648560" y="3154294"/>
                </a:cubicBezTo>
                <a:cubicBezTo>
                  <a:pt x="3609610" y="3154294"/>
                  <a:pt x="3572916" y="3146057"/>
                  <a:pt x="3538467" y="3129585"/>
                </a:cubicBezTo>
                <a:cubicBezTo>
                  <a:pt x="3504017" y="3113099"/>
                  <a:pt x="3474820" y="3092878"/>
                  <a:pt x="3450851" y="3068922"/>
                </a:cubicBezTo>
                <a:cubicBezTo>
                  <a:pt x="3465819" y="3095875"/>
                  <a:pt x="3490541" y="3125084"/>
                  <a:pt x="3524990" y="3156538"/>
                </a:cubicBezTo>
                <a:cubicBezTo>
                  <a:pt x="3559440" y="3187991"/>
                  <a:pt x="3576665" y="3223193"/>
                  <a:pt x="3576665" y="3262130"/>
                </a:cubicBezTo>
                <a:cubicBezTo>
                  <a:pt x="3537714" y="3262130"/>
                  <a:pt x="3505521" y="3258382"/>
                  <a:pt x="3480060" y="3250898"/>
                </a:cubicBezTo>
                <a:cubicBezTo>
                  <a:pt x="3454586" y="3243414"/>
                  <a:pt x="3426894" y="3227681"/>
                  <a:pt x="3396932" y="3203724"/>
                </a:cubicBezTo>
                <a:lnTo>
                  <a:pt x="3396932" y="3221688"/>
                </a:lnTo>
                <a:lnTo>
                  <a:pt x="3450851" y="3293584"/>
                </a:lnTo>
                <a:lnTo>
                  <a:pt x="3450851" y="3302572"/>
                </a:lnTo>
                <a:cubicBezTo>
                  <a:pt x="3450851" y="3314557"/>
                  <a:pt x="3447855" y="3321289"/>
                  <a:pt x="3441862" y="3322793"/>
                </a:cubicBezTo>
                <a:cubicBezTo>
                  <a:pt x="3435870" y="3324285"/>
                  <a:pt x="3429878" y="3325037"/>
                  <a:pt x="3423885" y="3325037"/>
                </a:cubicBezTo>
                <a:cubicBezTo>
                  <a:pt x="3387944" y="3325037"/>
                  <a:pt x="3357982" y="3316049"/>
                  <a:pt x="3334026" y="3298072"/>
                </a:cubicBezTo>
                <a:cubicBezTo>
                  <a:pt x="3310056" y="3280107"/>
                  <a:pt x="3281599" y="3263635"/>
                  <a:pt x="3248654" y="3248654"/>
                </a:cubicBezTo>
                <a:cubicBezTo>
                  <a:pt x="3248654" y="3251650"/>
                  <a:pt x="3250146" y="3254646"/>
                  <a:pt x="3253142" y="3257642"/>
                </a:cubicBezTo>
                <a:cubicBezTo>
                  <a:pt x="3256138" y="3260639"/>
                  <a:pt x="3257642" y="3262130"/>
                  <a:pt x="3257642" y="3262130"/>
                </a:cubicBezTo>
                <a:lnTo>
                  <a:pt x="3378955" y="3455339"/>
                </a:lnTo>
                <a:cubicBezTo>
                  <a:pt x="3381952" y="3461331"/>
                  <a:pt x="3384948" y="3465832"/>
                  <a:pt x="3387944" y="3468828"/>
                </a:cubicBezTo>
                <a:cubicBezTo>
                  <a:pt x="3390927" y="3471824"/>
                  <a:pt x="3392445" y="3474820"/>
                  <a:pt x="3392445" y="3477804"/>
                </a:cubicBezTo>
                <a:cubicBezTo>
                  <a:pt x="3392445" y="3486792"/>
                  <a:pt x="3386440" y="3490541"/>
                  <a:pt x="3374468" y="3489049"/>
                </a:cubicBezTo>
                <a:cubicBezTo>
                  <a:pt x="3362483" y="3487544"/>
                  <a:pt x="3354999" y="3486792"/>
                  <a:pt x="3352003" y="3486792"/>
                </a:cubicBezTo>
                <a:cubicBezTo>
                  <a:pt x="3292079" y="3486792"/>
                  <a:pt x="3243414" y="3463575"/>
                  <a:pt x="3205968" y="3417154"/>
                </a:cubicBezTo>
                <a:cubicBezTo>
                  <a:pt x="3168522" y="3370719"/>
                  <a:pt x="3130324" y="3326529"/>
                  <a:pt x="3091387" y="3284595"/>
                </a:cubicBezTo>
                <a:lnTo>
                  <a:pt x="3217200" y="3527234"/>
                </a:lnTo>
                <a:lnTo>
                  <a:pt x="3217200" y="3536223"/>
                </a:lnTo>
                <a:cubicBezTo>
                  <a:pt x="3217200" y="3551204"/>
                  <a:pt x="3212700" y="3558688"/>
                  <a:pt x="3203724" y="3558688"/>
                </a:cubicBezTo>
                <a:cubicBezTo>
                  <a:pt x="3152789" y="3558688"/>
                  <a:pt x="3104111" y="3536223"/>
                  <a:pt x="3057689" y="3491293"/>
                </a:cubicBezTo>
                <a:cubicBezTo>
                  <a:pt x="3011255" y="3446350"/>
                  <a:pt x="2977558" y="3404417"/>
                  <a:pt x="2956584" y="3365479"/>
                </a:cubicBezTo>
                <a:cubicBezTo>
                  <a:pt x="2950592" y="3356491"/>
                  <a:pt x="2941604" y="3340018"/>
                  <a:pt x="2929619" y="3316049"/>
                </a:cubicBezTo>
                <a:cubicBezTo>
                  <a:pt x="2917647" y="3292092"/>
                  <a:pt x="2904171" y="3266618"/>
                  <a:pt x="2889190" y="3239665"/>
                </a:cubicBezTo>
                <a:cubicBezTo>
                  <a:pt x="2874209" y="3212700"/>
                  <a:pt x="2859980" y="3187991"/>
                  <a:pt x="2846504" y="3165526"/>
                </a:cubicBezTo>
                <a:cubicBezTo>
                  <a:pt x="2833015" y="3143061"/>
                  <a:pt x="2821782" y="3127328"/>
                  <a:pt x="2812806" y="3118340"/>
                </a:cubicBezTo>
                <a:lnTo>
                  <a:pt x="2812806" y="3149793"/>
                </a:lnTo>
                <a:cubicBezTo>
                  <a:pt x="2854740" y="3278603"/>
                  <a:pt x="2892173" y="3398424"/>
                  <a:pt x="2925131" y="3509257"/>
                </a:cubicBezTo>
                <a:cubicBezTo>
                  <a:pt x="2958076" y="3620103"/>
                  <a:pt x="3000010" y="3741416"/>
                  <a:pt x="3050945" y="3873222"/>
                </a:cubicBezTo>
                <a:cubicBezTo>
                  <a:pt x="3062929" y="3921148"/>
                  <a:pt x="3068922" y="3966078"/>
                  <a:pt x="3068922" y="4008024"/>
                </a:cubicBezTo>
                <a:lnTo>
                  <a:pt x="3068922" y="4057442"/>
                </a:lnTo>
                <a:cubicBezTo>
                  <a:pt x="3068922" y="4072423"/>
                  <a:pt x="3068922" y="4090400"/>
                  <a:pt x="3068922" y="4111360"/>
                </a:cubicBezTo>
                <a:cubicBezTo>
                  <a:pt x="3068922" y="4132333"/>
                  <a:pt x="3068170" y="4153307"/>
                  <a:pt x="3066678" y="4174267"/>
                </a:cubicBezTo>
                <a:cubicBezTo>
                  <a:pt x="3065173" y="4195240"/>
                  <a:pt x="3060685" y="4213957"/>
                  <a:pt x="3053189" y="4230442"/>
                </a:cubicBezTo>
                <a:cubicBezTo>
                  <a:pt x="3045705" y="4246915"/>
                  <a:pt x="3034472" y="4259639"/>
                  <a:pt x="3019491" y="4268628"/>
                </a:cubicBezTo>
                <a:cubicBezTo>
                  <a:pt x="2992539" y="4220702"/>
                  <a:pt x="2979062" y="4169779"/>
                  <a:pt x="2979062" y="4115861"/>
                </a:cubicBezTo>
                <a:cubicBezTo>
                  <a:pt x="2979062" y="4061943"/>
                  <a:pt x="2967065" y="4014017"/>
                  <a:pt x="2943108" y="3972070"/>
                </a:cubicBezTo>
                <a:lnTo>
                  <a:pt x="2943108" y="3985547"/>
                </a:lnTo>
                <a:cubicBezTo>
                  <a:pt x="2943108" y="4036481"/>
                  <a:pt x="2946844" y="4085160"/>
                  <a:pt x="2954341" y="4131581"/>
                </a:cubicBezTo>
                <a:cubicBezTo>
                  <a:pt x="2961837" y="4178016"/>
                  <a:pt x="2965573" y="4226694"/>
                  <a:pt x="2965573" y="4277616"/>
                </a:cubicBezTo>
                <a:lnTo>
                  <a:pt x="2965573" y="4300081"/>
                </a:lnTo>
                <a:lnTo>
                  <a:pt x="2965573" y="4358500"/>
                </a:lnTo>
                <a:lnTo>
                  <a:pt x="2965573" y="4376464"/>
                </a:lnTo>
                <a:cubicBezTo>
                  <a:pt x="2956584" y="4427399"/>
                  <a:pt x="2937116" y="4481317"/>
                  <a:pt x="2907167" y="4538232"/>
                </a:cubicBezTo>
                <a:lnTo>
                  <a:pt x="2902666" y="4538232"/>
                </a:lnTo>
                <a:lnTo>
                  <a:pt x="2893690" y="4538232"/>
                </a:lnTo>
                <a:cubicBezTo>
                  <a:pt x="2893690" y="4538232"/>
                  <a:pt x="2892938" y="4536728"/>
                  <a:pt x="2891434" y="4533731"/>
                </a:cubicBezTo>
                <a:cubicBezTo>
                  <a:pt x="2889929" y="4530735"/>
                  <a:pt x="2889190" y="4526247"/>
                  <a:pt x="2889190" y="4520255"/>
                </a:cubicBezTo>
                <a:cubicBezTo>
                  <a:pt x="2886194" y="4514263"/>
                  <a:pt x="2883197" y="4501538"/>
                  <a:pt x="2880201" y="4482057"/>
                </a:cubicBezTo>
                <a:cubicBezTo>
                  <a:pt x="2877205" y="4462588"/>
                  <a:pt x="2873457" y="4441628"/>
                  <a:pt x="2868969" y="4419150"/>
                </a:cubicBezTo>
                <a:cubicBezTo>
                  <a:pt x="2864468" y="4396685"/>
                  <a:pt x="2859980" y="4374973"/>
                  <a:pt x="2855492" y="4353999"/>
                </a:cubicBezTo>
                <a:cubicBezTo>
                  <a:pt x="2850992" y="4333039"/>
                  <a:pt x="2848748" y="4318058"/>
                  <a:pt x="2848748" y="4309069"/>
                </a:cubicBezTo>
                <a:cubicBezTo>
                  <a:pt x="2848748" y="4294089"/>
                  <a:pt x="2845752" y="4283608"/>
                  <a:pt x="2839759" y="4277616"/>
                </a:cubicBezTo>
                <a:cubicBezTo>
                  <a:pt x="2842755" y="4286605"/>
                  <a:pt x="2844260" y="4294089"/>
                  <a:pt x="2844260" y="4300081"/>
                </a:cubicBezTo>
                <a:lnTo>
                  <a:pt x="2844260" y="4327047"/>
                </a:lnTo>
                <a:lnTo>
                  <a:pt x="2844260" y="4367488"/>
                </a:lnTo>
                <a:cubicBezTo>
                  <a:pt x="2844260" y="4412418"/>
                  <a:pt x="2843508" y="4455104"/>
                  <a:pt x="2842003" y="4495546"/>
                </a:cubicBezTo>
                <a:cubicBezTo>
                  <a:pt x="2840511" y="4535988"/>
                  <a:pt x="2835271" y="4577169"/>
                  <a:pt x="2826283" y="4619103"/>
                </a:cubicBezTo>
                <a:cubicBezTo>
                  <a:pt x="2820290" y="4643073"/>
                  <a:pt x="2806801" y="4676018"/>
                  <a:pt x="2785841" y="4717964"/>
                </a:cubicBezTo>
                <a:cubicBezTo>
                  <a:pt x="2764868" y="4759898"/>
                  <a:pt x="2737915" y="4780871"/>
                  <a:pt x="2704970" y="4780871"/>
                </a:cubicBezTo>
                <a:lnTo>
                  <a:pt x="2704970" y="4448360"/>
                </a:lnTo>
                <a:cubicBezTo>
                  <a:pt x="2704970" y="4454352"/>
                  <a:pt x="2703465" y="4460344"/>
                  <a:pt x="2700469" y="4466337"/>
                </a:cubicBezTo>
                <a:cubicBezTo>
                  <a:pt x="2697473" y="4472329"/>
                  <a:pt x="2695981" y="4478321"/>
                  <a:pt x="2695981" y="4484314"/>
                </a:cubicBezTo>
                <a:lnTo>
                  <a:pt x="2637562" y="4758406"/>
                </a:lnTo>
                <a:cubicBezTo>
                  <a:pt x="2631570" y="4779366"/>
                  <a:pt x="2621829" y="4804088"/>
                  <a:pt x="2608366" y="4832545"/>
                </a:cubicBezTo>
                <a:cubicBezTo>
                  <a:pt x="2594876" y="4861003"/>
                  <a:pt x="2576147" y="4875231"/>
                  <a:pt x="2552190" y="4875231"/>
                </a:cubicBezTo>
                <a:cubicBezTo>
                  <a:pt x="2537210" y="4875231"/>
                  <a:pt x="2522242" y="4869239"/>
                  <a:pt x="2507261" y="4857254"/>
                </a:cubicBezTo>
                <a:cubicBezTo>
                  <a:pt x="2492280" y="4845270"/>
                  <a:pt x="2484796" y="4830289"/>
                  <a:pt x="2484796" y="4812324"/>
                </a:cubicBezTo>
                <a:lnTo>
                  <a:pt x="2484796" y="4497790"/>
                </a:lnTo>
                <a:lnTo>
                  <a:pt x="2435365" y="4780871"/>
                </a:lnTo>
                <a:lnTo>
                  <a:pt x="2421889" y="4798835"/>
                </a:lnTo>
                <a:cubicBezTo>
                  <a:pt x="2397919" y="4783867"/>
                  <a:pt x="2383691" y="4755410"/>
                  <a:pt x="2379203" y="4713463"/>
                </a:cubicBezTo>
                <a:cubicBezTo>
                  <a:pt x="2374702" y="4671530"/>
                  <a:pt x="2372458" y="4640076"/>
                  <a:pt x="2372458" y="4619103"/>
                </a:cubicBezTo>
                <a:cubicBezTo>
                  <a:pt x="2372458" y="4586158"/>
                  <a:pt x="2374702" y="4554705"/>
                  <a:pt x="2379203" y="4524743"/>
                </a:cubicBezTo>
                <a:cubicBezTo>
                  <a:pt x="2383691" y="4494794"/>
                  <a:pt x="2385935" y="4463340"/>
                  <a:pt x="2385935" y="4430395"/>
                </a:cubicBezTo>
                <a:lnTo>
                  <a:pt x="2385935" y="4412418"/>
                </a:lnTo>
                <a:lnTo>
                  <a:pt x="2327529" y="4506779"/>
                </a:lnTo>
                <a:cubicBezTo>
                  <a:pt x="2306555" y="4497790"/>
                  <a:pt x="2290822" y="4479813"/>
                  <a:pt x="2280342" y="4452860"/>
                </a:cubicBezTo>
                <a:cubicBezTo>
                  <a:pt x="2269862" y="4425895"/>
                  <a:pt x="2264622" y="4400434"/>
                  <a:pt x="2264622" y="4376464"/>
                </a:cubicBezTo>
                <a:cubicBezTo>
                  <a:pt x="2264622" y="4358500"/>
                  <a:pt x="2268357" y="4341275"/>
                  <a:pt x="2275854" y="4324803"/>
                </a:cubicBezTo>
                <a:cubicBezTo>
                  <a:pt x="2283338" y="4308317"/>
                  <a:pt x="2287087" y="4289601"/>
                  <a:pt x="2287087" y="4268628"/>
                </a:cubicBezTo>
                <a:lnTo>
                  <a:pt x="2287087" y="4259639"/>
                </a:lnTo>
                <a:cubicBezTo>
                  <a:pt x="2284090" y="4265631"/>
                  <a:pt x="2278098" y="4273128"/>
                  <a:pt x="2269110" y="4282117"/>
                </a:cubicBezTo>
                <a:cubicBezTo>
                  <a:pt x="2260121" y="4291092"/>
                  <a:pt x="2255633" y="4297085"/>
                  <a:pt x="2255633" y="4300081"/>
                </a:cubicBezTo>
                <a:cubicBezTo>
                  <a:pt x="2255633" y="4306073"/>
                  <a:pt x="2252637" y="4309069"/>
                  <a:pt x="2246645" y="4309069"/>
                </a:cubicBezTo>
                <a:cubicBezTo>
                  <a:pt x="2234673" y="4303077"/>
                  <a:pt x="2224919" y="4286605"/>
                  <a:pt x="2217448" y="4259639"/>
                </a:cubicBezTo>
                <a:cubicBezTo>
                  <a:pt x="2209951" y="4232686"/>
                  <a:pt x="2206215" y="4214709"/>
                  <a:pt x="2206215" y="4205721"/>
                </a:cubicBezTo>
                <a:cubicBezTo>
                  <a:pt x="2206215" y="4202724"/>
                  <a:pt x="2206215" y="4196732"/>
                  <a:pt x="2206215" y="4187756"/>
                </a:cubicBezTo>
                <a:cubicBezTo>
                  <a:pt x="2206215" y="4178768"/>
                  <a:pt x="2207707" y="4172775"/>
                  <a:pt x="2210703" y="4169779"/>
                </a:cubicBezTo>
                <a:lnTo>
                  <a:pt x="2255633" y="4079907"/>
                </a:lnTo>
                <a:lnTo>
                  <a:pt x="2255633" y="4075419"/>
                </a:lnTo>
                <a:lnTo>
                  <a:pt x="2255633" y="4070931"/>
                </a:lnTo>
                <a:lnTo>
                  <a:pt x="2192726" y="4120349"/>
                </a:lnTo>
                <a:lnTo>
                  <a:pt x="2179250" y="4120349"/>
                </a:lnTo>
                <a:lnTo>
                  <a:pt x="2179250" y="4008024"/>
                </a:lnTo>
                <a:cubicBezTo>
                  <a:pt x="2179250" y="4005028"/>
                  <a:pt x="2164269" y="3997531"/>
                  <a:pt x="2134320" y="3985547"/>
                </a:cubicBezTo>
                <a:lnTo>
                  <a:pt x="2021983" y="3963082"/>
                </a:lnTo>
                <a:cubicBezTo>
                  <a:pt x="2007002" y="3954106"/>
                  <a:pt x="1999518" y="3949605"/>
                  <a:pt x="1999518" y="3949605"/>
                </a:cubicBezTo>
                <a:cubicBezTo>
                  <a:pt x="1999518" y="3946609"/>
                  <a:pt x="1992021" y="3945117"/>
                  <a:pt x="1977053" y="3945117"/>
                </a:cubicBezTo>
                <a:cubicBezTo>
                  <a:pt x="1971048" y="3945117"/>
                  <a:pt x="1965808" y="3945857"/>
                  <a:pt x="1961320" y="3947361"/>
                </a:cubicBezTo>
                <a:cubicBezTo>
                  <a:pt x="1956819" y="3948853"/>
                  <a:pt x="1947091" y="3954106"/>
                  <a:pt x="1932123" y="3963082"/>
                </a:cubicBezTo>
                <a:lnTo>
                  <a:pt x="1932123" y="3949605"/>
                </a:lnTo>
                <a:cubicBezTo>
                  <a:pt x="1932123" y="3934624"/>
                  <a:pt x="1941099" y="3922652"/>
                  <a:pt x="1959076" y="3913664"/>
                </a:cubicBezTo>
                <a:cubicBezTo>
                  <a:pt x="1977053" y="3904675"/>
                  <a:pt x="1999518" y="3898683"/>
                  <a:pt x="2026483" y="3895687"/>
                </a:cubicBezTo>
                <a:cubicBezTo>
                  <a:pt x="2053424" y="3892691"/>
                  <a:pt x="2081894" y="3891199"/>
                  <a:pt x="2111855" y="3891199"/>
                </a:cubicBezTo>
                <a:cubicBezTo>
                  <a:pt x="2141804" y="3891199"/>
                  <a:pt x="2168757" y="3891199"/>
                  <a:pt x="2192726" y="3891199"/>
                </a:cubicBezTo>
                <a:lnTo>
                  <a:pt x="2206215" y="3891199"/>
                </a:lnTo>
                <a:cubicBezTo>
                  <a:pt x="2218187" y="3891199"/>
                  <a:pt x="2225671" y="3889694"/>
                  <a:pt x="2228668" y="3886698"/>
                </a:cubicBezTo>
                <a:cubicBezTo>
                  <a:pt x="2240652" y="3874714"/>
                  <a:pt x="2246645" y="3862742"/>
                  <a:pt x="2246645" y="3850757"/>
                </a:cubicBezTo>
                <a:lnTo>
                  <a:pt x="2246645" y="3810315"/>
                </a:lnTo>
                <a:cubicBezTo>
                  <a:pt x="2246645" y="3771378"/>
                  <a:pt x="2240652" y="3738420"/>
                  <a:pt x="2228668" y="3711467"/>
                </a:cubicBezTo>
                <a:cubicBezTo>
                  <a:pt x="2216683" y="3684501"/>
                  <a:pt x="2203207" y="3653048"/>
                  <a:pt x="2188238" y="3617107"/>
                </a:cubicBezTo>
                <a:cubicBezTo>
                  <a:pt x="2188238" y="3617107"/>
                  <a:pt x="2183738" y="3614110"/>
                  <a:pt x="2174749" y="3608118"/>
                </a:cubicBezTo>
                <a:lnTo>
                  <a:pt x="2165761" y="3608118"/>
                </a:lnTo>
                <a:cubicBezTo>
                  <a:pt x="2162777" y="3611114"/>
                  <a:pt x="2160521" y="3616354"/>
                  <a:pt x="2159029" y="3623838"/>
                </a:cubicBezTo>
                <a:cubicBezTo>
                  <a:pt x="2157524" y="3631335"/>
                  <a:pt x="2156772" y="3635071"/>
                  <a:pt x="2156772" y="3635071"/>
                </a:cubicBezTo>
                <a:cubicBezTo>
                  <a:pt x="2156772" y="3641063"/>
                  <a:pt x="2155281" y="3646303"/>
                  <a:pt x="2152284" y="3650804"/>
                </a:cubicBezTo>
                <a:cubicBezTo>
                  <a:pt x="2149288" y="3655292"/>
                  <a:pt x="2147784" y="3657536"/>
                  <a:pt x="2147784" y="3657536"/>
                </a:cubicBezTo>
                <a:lnTo>
                  <a:pt x="2080389" y="3729431"/>
                </a:lnTo>
                <a:cubicBezTo>
                  <a:pt x="2071413" y="3732427"/>
                  <a:pt x="2055680" y="3742168"/>
                  <a:pt x="2033215" y="3758641"/>
                </a:cubicBezTo>
                <a:cubicBezTo>
                  <a:pt x="2010750" y="3775113"/>
                  <a:pt x="1988285" y="3792338"/>
                  <a:pt x="1965808" y="3810315"/>
                </a:cubicBezTo>
                <a:cubicBezTo>
                  <a:pt x="1943343" y="3828292"/>
                  <a:pt x="1921630" y="3844765"/>
                  <a:pt x="1900657" y="3859746"/>
                </a:cubicBezTo>
                <a:cubicBezTo>
                  <a:pt x="1879697" y="3874714"/>
                  <a:pt x="1867712" y="3883702"/>
                  <a:pt x="1864716" y="3886698"/>
                </a:cubicBezTo>
                <a:cubicBezTo>
                  <a:pt x="1852731" y="3898683"/>
                  <a:pt x="1844495" y="3907672"/>
                  <a:pt x="1840007" y="3913664"/>
                </a:cubicBezTo>
                <a:cubicBezTo>
                  <a:pt x="1835506" y="3919656"/>
                  <a:pt x="1825778" y="3924144"/>
                  <a:pt x="1810797" y="3927140"/>
                </a:cubicBezTo>
                <a:lnTo>
                  <a:pt x="1810797" y="3994535"/>
                </a:lnTo>
                <a:lnTo>
                  <a:pt x="1810797" y="4057442"/>
                </a:lnTo>
                <a:cubicBezTo>
                  <a:pt x="1810797" y="4069427"/>
                  <a:pt x="1807049" y="4085160"/>
                  <a:pt x="1799565" y="4104628"/>
                </a:cubicBezTo>
                <a:cubicBezTo>
                  <a:pt x="1792068" y="4124097"/>
                  <a:pt x="1779344" y="4133838"/>
                  <a:pt x="1761367" y="4133838"/>
                </a:cubicBezTo>
                <a:lnTo>
                  <a:pt x="1761367" y="4111360"/>
                </a:lnTo>
                <a:cubicBezTo>
                  <a:pt x="1761367" y="4090400"/>
                  <a:pt x="1761367" y="4072423"/>
                  <a:pt x="1761367" y="4057442"/>
                </a:cubicBezTo>
                <a:cubicBezTo>
                  <a:pt x="1761367" y="4039478"/>
                  <a:pt x="1759862" y="4022992"/>
                  <a:pt x="1756879" y="4008024"/>
                </a:cubicBezTo>
                <a:cubicBezTo>
                  <a:pt x="1756879" y="4011020"/>
                  <a:pt x="1755375" y="4014017"/>
                  <a:pt x="1752378" y="4017000"/>
                </a:cubicBezTo>
                <a:cubicBezTo>
                  <a:pt x="1749395" y="4019996"/>
                  <a:pt x="1746386" y="4024497"/>
                  <a:pt x="1743403" y="4030489"/>
                </a:cubicBezTo>
                <a:cubicBezTo>
                  <a:pt x="1737397" y="4042474"/>
                  <a:pt x="1728409" y="4067183"/>
                  <a:pt x="1716437" y="4104628"/>
                </a:cubicBezTo>
                <a:cubicBezTo>
                  <a:pt x="1704452" y="4142074"/>
                  <a:pt x="1696968" y="4165279"/>
                  <a:pt x="1693972" y="4174267"/>
                </a:cubicBezTo>
                <a:cubicBezTo>
                  <a:pt x="1687979" y="4183256"/>
                  <a:pt x="1678991" y="4195240"/>
                  <a:pt x="1667006" y="4210221"/>
                </a:cubicBezTo>
                <a:cubicBezTo>
                  <a:pt x="1655034" y="4225189"/>
                  <a:pt x="1640793" y="4240170"/>
                  <a:pt x="1624333" y="4255151"/>
                </a:cubicBezTo>
                <a:cubicBezTo>
                  <a:pt x="1607848" y="4270132"/>
                  <a:pt x="1592867" y="4285100"/>
                  <a:pt x="1579390" y="4300081"/>
                </a:cubicBezTo>
                <a:cubicBezTo>
                  <a:pt x="1565901" y="4315062"/>
                  <a:pt x="1557665" y="4324050"/>
                  <a:pt x="1554682" y="4327047"/>
                </a:cubicBezTo>
                <a:cubicBezTo>
                  <a:pt x="1548677" y="4333039"/>
                  <a:pt x="1535200" y="4343519"/>
                  <a:pt x="1514240" y="4358500"/>
                </a:cubicBezTo>
                <a:cubicBezTo>
                  <a:pt x="1493266" y="4373481"/>
                  <a:pt x="1475290" y="4380965"/>
                  <a:pt x="1460309" y="4380965"/>
                </a:cubicBezTo>
                <a:cubicBezTo>
                  <a:pt x="1460309" y="4365984"/>
                  <a:pt x="1470050" y="4345011"/>
                  <a:pt x="1489518" y="4318058"/>
                </a:cubicBezTo>
                <a:cubicBezTo>
                  <a:pt x="1508987" y="4291092"/>
                  <a:pt x="1520219" y="4268628"/>
                  <a:pt x="1523228" y="4250663"/>
                </a:cubicBezTo>
                <a:cubicBezTo>
                  <a:pt x="1526212" y="4229690"/>
                  <a:pt x="1517975" y="4201233"/>
                  <a:pt x="1498507" y="4165279"/>
                </a:cubicBezTo>
                <a:cubicBezTo>
                  <a:pt x="1479038" y="4129337"/>
                  <a:pt x="1455821" y="4093396"/>
                  <a:pt x="1428868" y="4057442"/>
                </a:cubicBezTo>
                <a:cubicBezTo>
                  <a:pt x="1401902" y="4021501"/>
                  <a:pt x="1373445" y="3990047"/>
                  <a:pt x="1343496" y="3963082"/>
                </a:cubicBezTo>
                <a:cubicBezTo>
                  <a:pt x="1313535" y="3936129"/>
                  <a:pt x="1291070" y="3918152"/>
                  <a:pt x="1276089" y="3909163"/>
                </a:cubicBezTo>
                <a:cubicBezTo>
                  <a:pt x="1261121" y="3900175"/>
                  <a:pt x="1240887" y="3893443"/>
                  <a:pt x="1215426" y="3888942"/>
                </a:cubicBezTo>
                <a:cubicBezTo>
                  <a:pt x="1189978" y="3884454"/>
                  <a:pt x="1169757" y="3880706"/>
                  <a:pt x="1154776" y="3877710"/>
                </a:cubicBezTo>
                <a:lnTo>
                  <a:pt x="1181729" y="3846256"/>
                </a:lnTo>
                <a:lnTo>
                  <a:pt x="1312030" y="3846256"/>
                </a:lnTo>
                <a:cubicBezTo>
                  <a:pt x="1321031" y="3846256"/>
                  <a:pt x="1327011" y="3838772"/>
                  <a:pt x="1330020" y="3823791"/>
                </a:cubicBezTo>
                <a:lnTo>
                  <a:pt x="1334508" y="3823791"/>
                </a:lnTo>
                <a:cubicBezTo>
                  <a:pt x="1334508" y="3808811"/>
                  <a:pt x="1318787" y="3794582"/>
                  <a:pt x="1287321" y="3781106"/>
                </a:cubicBezTo>
                <a:cubicBezTo>
                  <a:pt x="1255868" y="3767629"/>
                  <a:pt x="1234155" y="3760885"/>
                  <a:pt x="1222171" y="3760885"/>
                </a:cubicBezTo>
                <a:lnTo>
                  <a:pt x="1222171" y="3756397"/>
                </a:lnTo>
                <a:lnTo>
                  <a:pt x="1222171" y="3747408"/>
                </a:lnTo>
                <a:cubicBezTo>
                  <a:pt x="1222171" y="3738420"/>
                  <a:pt x="1225167" y="3733932"/>
                  <a:pt x="1231159" y="3733932"/>
                </a:cubicBezTo>
                <a:lnTo>
                  <a:pt x="1271588" y="3733932"/>
                </a:lnTo>
                <a:cubicBezTo>
                  <a:pt x="1310538" y="3733932"/>
                  <a:pt x="1347232" y="3741416"/>
                  <a:pt x="1381682" y="3756397"/>
                </a:cubicBezTo>
                <a:cubicBezTo>
                  <a:pt x="1416131" y="3771378"/>
                  <a:pt x="1449828" y="3787850"/>
                  <a:pt x="1482786" y="3805814"/>
                </a:cubicBezTo>
                <a:cubicBezTo>
                  <a:pt x="1515731" y="3823791"/>
                  <a:pt x="1549441" y="3840264"/>
                  <a:pt x="1583878" y="3855245"/>
                </a:cubicBezTo>
                <a:cubicBezTo>
                  <a:pt x="1618328" y="3870226"/>
                  <a:pt x="1656526" y="3877710"/>
                  <a:pt x="1698460" y="3877710"/>
                </a:cubicBezTo>
                <a:cubicBezTo>
                  <a:pt x="1725426" y="3877710"/>
                  <a:pt x="1753883" y="3870226"/>
                  <a:pt x="1783832" y="3855245"/>
                </a:cubicBezTo>
                <a:cubicBezTo>
                  <a:pt x="1813793" y="3840264"/>
                  <a:pt x="1843755" y="3821548"/>
                  <a:pt x="1873704" y="3799083"/>
                </a:cubicBezTo>
                <a:cubicBezTo>
                  <a:pt x="1903653" y="3776618"/>
                  <a:pt x="1930606" y="3752648"/>
                  <a:pt x="1954575" y="3727187"/>
                </a:cubicBezTo>
                <a:cubicBezTo>
                  <a:pt x="1978545" y="3701726"/>
                  <a:pt x="1995017" y="3678509"/>
                  <a:pt x="2004006" y="3657536"/>
                </a:cubicBezTo>
                <a:cubicBezTo>
                  <a:pt x="2009998" y="3642568"/>
                  <a:pt x="2014486" y="3627587"/>
                  <a:pt x="2017495" y="3612606"/>
                </a:cubicBezTo>
                <a:cubicBezTo>
                  <a:pt x="2020478" y="3597625"/>
                  <a:pt x="2027975" y="3582657"/>
                  <a:pt x="2039947" y="3567676"/>
                </a:cubicBezTo>
                <a:cubicBezTo>
                  <a:pt x="2048936" y="3546703"/>
                  <a:pt x="2058676" y="3530230"/>
                  <a:pt x="2069157" y="3518246"/>
                </a:cubicBezTo>
                <a:cubicBezTo>
                  <a:pt x="2079637" y="3506261"/>
                  <a:pt x="2084890" y="3486792"/>
                  <a:pt x="2084890" y="3459839"/>
                </a:cubicBezTo>
                <a:lnTo>
                  <a:pt x="2084890" y="3455339"/>
                </a:lnTo>
                <a:cubicBezTo>
                  <a:pt x="2081894" y="3449346"/>
                  <a:pt x="2075149" y="3437375"/>
                  <a:pt x="2064669" y="3419397"/>
                </a:cubicBezTo>
                <a:cubicBezTo>
                  <a:pt x="2054176" y="3401420"/>
                  <a:pt x="2042943" y="3381952"/>
                  <a:pt x="2030971" y="3360978"/>
                </a:cubicBezTo>
                <a:cubicBezTo>
                  <a:pt x="2018987" y="3340018"/>
                  <a:pt x="2007002" y="3320549"/>
                  <a:pt x="1995017" y="3302572"/>
                </a:cubicBezTo>
                <a:cubicBezTo>
                  <a:pt x="1983033" y="3284595"/>
                  <a:pt x="1975549" y="3271119"/>
                  <a:pt x="1972552" y="3262130"/>
                </a:cubicBezTo>
                <a:cubicBezTo>
                  <a:pt x="1969556" y="3259134"/>
                  <a:pt x="1966560" y="3253894"/>
                  <a:pt x="1963564" y="3246410"/>
                </a:cubicBezTo>
                <a:cubicBezTo>
                  <a:pt x="1960568" y="3238913"/>
                  <a:pt x="1953084" y="3232181"/>
                  <a:pt x="1941099" y="3226189"/>
                </a:cubicBezTo>
                <a:cubicBezTo>
                  <a:pt x="1938103" y="3226189"/>
                  <a:pt x="1936611" y="3227681"/>
                  <a:pt x="1936611" y="3230677"/>
                </a:cubicBezTo>
                <a:cubicBezTo>
                  <a:pt x="1936611" y="3233673"/>
                  <a:pt x="1935107" y="3235178"/>
                  <a:pt x="1932123" y="3235178"/>
                </a:cubicBezTo>
                <a:lnTo>
                  <a:pt x="1896169" y="3302572"/>
                </a:lnTo>
                <a:cubicBezTo>
                  <a:pt x="1863211" y="3350498"/>
                  <a:pt x="1825778" y="3398424"/>
                  <a:pt x="1783832" y="3446350"/>
                </a:cubicBezTo>
                <a:cubicBezTo>
                  <a:pt x="1741898" y="3494289"/>
                  <a:pt x="1690976" y="3518246"/>
                  <a:pt x="1631065" y="3518246"/>
                </a:cubicBezTo>
                <a:cubicBezTo>
                  <a:pt x="1613101" y="3518246"/>
                  <a:pt x="1604099" y="3512253"/>
                  <a:pt x="1604099" y="3500281"/>
                </a:cubicBezTo>
                <a:lnTo>
                  <a:pt x="1640053" y="3405921"/>
                </a:lnTo>
                <a:lnTo>
                  <a:pt x="1640053" y="3396933"/>
                </a:lnTo>
                <a:cubicBezTo>
                  <a:pt x="1616084" y="3420889"/>
                  <a:pt x="1586875" y="3441862"/>
                  <a:pt x="1552425" y="3459839"/>
                </a:cubicBezTo>
                <a:cubicBezTo>
                  <a:pt x="1517975" y="3477804"/>
                  <a:pt x="1482786" y="3486792"/>
                  <a:pt x="1446845" y="3486792"/>
                </a:cubicBezTo>
                <a:lnTo>
                  <a:pt x="1437857" y="3486792"/>
                </a:lnTo>
                <a:cubicBezTo>
                  <a:pt x="1431851" y="3486792"/>
                  <a:pt x="1422876" y="3486792"/>
                  <a:pt x="1410904" y="3486792"/>
                </a:cubicBezTo>
                <a:cubicBezTo>
                  <a:pt x="1401902" y="3486792"/>
                  <a:pt x="1397415" y="3483796"/>
                  <a:pt x="1397415" y="3477804"/>
                </a:cubicBezTo>
                <a:lnTo>
                  <a:pt x="1397415" y="3473316"/>
                </a:lnTo>
                <a:cubicBezTo>
                  <a:pt x="1403394" y="3455339"/>
                  <a:pt x="1409399" y="3446350"/>
                  <a:pt x="1415379" y="3446350"/>
                </a:cubicBezTo>
                <a:lnTo>
                  <a:pt x="1455821" y="3387944"/>
                </a:lnTo>
                <a:lnTo>
                  <a:pt x="1446845" y="3387944"/>
                </a:lnTo>
                <a:lnTo>
                  <a:pt x="1437857" y="3387944"/>
                </a:lnTo>
                <a:cubicBezTo>
                  <a:pt x="1437857" y="3387944"/>
                  <a:pt x="1425120" y="3390940"/>
                  <a:pt x="1399659" y="3396933"/>
                </a:cubicBezTo>
                <a:cubicBezTo>
                  <a:pt x="1374198" y="3402925"/>
                  <a:pt x="1359956" y="3405921"/>
                  <a:pt x="1356973" y="3405921"/>
                </a:cubicBezTo>
                <a:cubicBezTo>
                  <a:pt x="1356973" y="3405921"/>
                  <a:pt x="1353977" y="3406661"/>
                  <a:pt x="1347984" y="3408165"/>
                </a:cubicBezTo>
                <a:cubicBezTo>
                  <a:pt x="1341992" y="3409657"/>
                  <a:pt x="1336000" y="3410409"/>
                  <a:pt x="1330020" y="3410409"/>
                </a:cubicBezTo>
                <a:lnTo>
                  <a:pt x="1316531" y="3410409"/>
                </a:lnTo>
                <a:cubicBezTo>
                  <a:pt x="1310538" y="3410409"/>
                  <a:pt x="1303054" y="3408917"/>
                  <a:pt x="1294053" y="3405921"/>
                </a:cubicBezTo>
                <a:cubicBezTo>
                  <a:pt x="1285077" y="3402925"/>
                  <a:pt x="1280577" y="3398424"/>
                  <a:pt x="1280577" y="3392432"/>
                </a:cubicBezTo>
                <a:lnTo>
                  <a:pt x="1280577" y="3374468"/>
                </a:lnTo>
                <a:cubicBezTo>
                  <a:pt x="1283586" y="3368475"/>
                  <a:pt x="1290330" y="3358735"/>
                  <a:pt x="1300798" y="3345258"/>
                </a:cubicBezTo>
                <a:cubicBezTo>
                  <a:pt x="1311291" y="3331782"/>
                  <a:pt x="1318022" y="3323545"/>
                  <a:pt x="1321031" y="3320549"/>
                </a:cubicBezTo>
                <a:cubicBezTo>
                  <a:pt x="1315039" y="3320549"/>
                  <a:pt x="1306790" y="3321289"/>
                  <a:pt x="1296310" y="3322793"/>
                </a:cubicBezTo>
                <a:cubicBezTo>
                  <a:pt x="1285829" y="3324285"/>
                  <a:pt x="1276089" y="3325037"/>
                  <a:pt x="1267100" y="3325037"/>
                </a:cubicBezTo>
                <a:cubicBezTo>
                  <a:pt x="1252119" y="3325037"/>
                  <a:pt x="1239395" y="3324285"/>
                  <a:pt x="1228915" y="3322793"/>
                </a:cubicBezTo>
                <a:cubicBezTo>
                  <a:pt x="1218435" y="3321289"/>
                  <a:pt x="1210186" y="3320549"/>
                  <a:pt x="1204193" y="3320549"/>
                </a:cubicBezTo>
                <a:cubicBezTo>
                  <a:pt x="1192222" y="3320549"/>
                  <a:pt x="1183233" y="3319797"/>
                  <a:pt x="1177241" y="3318293"/>
                </a:cubicBezTo>
                <a:cubicBezTo>
                  <a:pt x="1171248" y="3316801"/>
                  <a:pt x="1168252" y="3308565"/>
                  <a:pt x="1168252" y="3293584"/>
                </a:cubicBezTo>
                <a:cubicBezTo>
                  <a:pt x="1168252" y="3290588"/>
                  <a:pt x="1168252" y="3289096"/>
                  <a:pt x="1168252" y="3289096"/>
                </a:cubicBezTo>
                <a:cubicBezTo>
                  <a:pt x="1171248" y="3289096"/>
                  <a:pt x="1172740" y="3287591"/>
                  <a:pt x="1172740" y="3284595"/>
                </a:cubicBezTo>
                <a:lnTo>
                  <a:pt x="1244635" y="3221688"/>
                </a:lnTo>
                <a:lnTo>
                  <a:pt x="1244635" y="3203724"/>
                </a:lnTo>
                <a:lnTo>
                  <a:pt x="1109833" y="3203724"/>
                </a:lnTo>
                <a:cubicBezTo>
                  <a:pt x="1085876" y="3203724"/>
                  <a:pt x="1073892" y="3196227"/>
                  <a:pt x="1073892" y="3181246"/>
                </a:cubicBezTo>
                <a:cubicBezTo>
                  <a:pt x="1073892" y="3166278"/>
                  <a:pt x="1080624" y="3154294"/>
                  <a:pt x="1094113" y="3145305"/>
                </a:cubicBezTo>
                <a:cubicBezTo>
                  <a:pt x="1107589" y="3136317"/>
                  <a:pt x="1117330" y="3130324"/>
                  <a:pt x="1123322" y="3127328"/>
                </a:cubicBezTo>
                <a:lnTo>
                  <a:pt x="1123322" y="3113852"/>
                </a:lnTo>
                <a:cubicBezTo>
                  <a:pt x="1105345" y="3113852"/>
                  <a:pt x="1079884" y="3111608"/>
                  <a:pt x="1046939" y="3107107"/>
                </a:cubicBezTo>
                <a:cubicBezTo>
                  <a:pt x="1013981" y="3102619"/>
                  <a:pt x="997509" y="3088391"/>
                  <a:pt x="997509" y="3064421"/>
                </a:cubicBezTo>
                <a:cubicBezTo>
                  <a:pt x="997509" y="3052449"/>
                  <a:pt x="1003501" y="3044952"/>
                  <a:pt x="1015486" y="3041956"/>
                </a:cubicBezTo>
                <a:cubicBezTo>
                  <a:pt x="1027470" y="3038960"/>
                  <a:pt x="1036446" y="3032968"/>
                  <a:pt x="1042438" y="3023992"/>
                </a:cubicBezTo>
                <a:cubicBezTo>
                  <a:pt x="1027470" y="3023992"/>
                  <a:pt x="1010985" y="3019491"/>
                  <a:pt x="993008" y="3010503"/>
                </a:cubicBezTo>
                <a:cubicBezTo>
                  <a:pt x="975044" y="3001514"/>
                  <a:pt x="960063" y="2994030"/>
                  <a:pt x="948078" y="2988038"/>
                </a:cubicBezTo>
                <a:lnTo>
                  <a:pt x="948078" y="2970061"/>
                </a:lnTo>
                <a:cubicBezTo>
                  <a:pt x="948078" y="2955093"/>
                  <a:pt x="959310" y="2943860"/>
                  <a:pt x="981776" y="2936364"/>
                </a:cubicBezTo>
                <a:cubicBezTo>
                  <a:pt x="1004253" y="2928879"/>
                  <a:pt x="1018482" y="2923639"/>
                  <a:pt x="1024461" y="2920643"/>
                </a:cubicBezTo>
                <a:cubicBezTo>
                  <a:pt x="1018482" y="2920643"/>
                  <a:pt x="1002749" y="2916143"/>
                  <a:pt x="977287" y="2907154"/>
                </a:cubicBezTo>
                <a:cubicBezTo>
                  <a:pt x="951826" y="2898178"/>
                  <a:pt x="934602" y="2892186"/>
                  <a:pt x="925613" y="2889190"/>
                </a:cubicBezTo>
                <a:cubicBezTo>
                  <a:pt x="919621" y="2883197"/>
                  <a:pt x="912889" y="2877957"/>
                  <a:pt x="905392" y="2873457"/>
                </a:cubicBezTo>
                <a:cubicBezTo>
                  <a:pt x="897908" y="2868969"/>
                  <a:pt x="894160" y="2862224"/>
                  <a:pt x="894160" y="2853236"/>
                </a:cubicBezTo>
                <a:lnTo>
                  <a:pt x="894160" y="2848748"/>
                </a:lnTo>
                <a:lnTo>
                  <a:pt x="903148" y="2835271"/>
                </a:lnTo>
                <a:cubicBezTo>
                  <a:pt x="909141" y="2832275"/>
                  <a:pt x="918869" y="2827775"/>
                  <a:pt x="932358" y="2821782"/>
                </a:cubicBezTo>
                <a:cubicBezTo>
                  <a:pt x="945834" y="2815790"/>
                  <a:pt x="954071" y="2809810"/>
                  <a:pt x="957067" y="2803818"/>
                </a:cubicBezTo>
                <a:lnTo>
                  <a:pt x="957067" y="2794829"/>
                </a:lnTo>
                <a:cubicBezTo>
                  <a:pt x="939102" y="2791833"/>
                  <a:pt x="917377" y="2786593"/>
                  <a:pt x="891903" y="2779096"/>
                </a:cubicBezTo>
                <a:cubicBezTo>
                  <a:pt x="866455" y="2771612"/>
                  <a:pt x="846234" y="2755892"/>
                  <a:pt x="831266" y="2731923"/>
                </a:cubicBezTo>
                <a:cubicBezTo>
                  <a:pt x="837245" y="2725930"/>
                  <a:pt x="843237" y="2721442"/>
                  <a:pt x="849230" y="2718446"/>
                </a:cubicBezTo>
                <a:cubicBezTo>
                  <a:pt x="855222" y="2715450"/>
                  <a:pt x="862706" y="2710949"/>
                  <a:pt x="871695" y="2704957"/>
                </a:cubicBezTo>
                <a:cubicBezTo>
                  <a:pt x="856714" y="2698965"/>
                  <a:pt x="837245" y="2691481"/>
                  <a:pt x="813276" y="2682492"/>
                </a:cubicBezTo>
                <a:cubicBezTo>
                  <a:pt x="789319" y="2673504"/>
                  <a:pt x="771342" y="2658536"/>
                  <a:pt x="759370" y="2637562"/>
                </a:cubicBezTo>
                <a:cubicBezTo>
                  <a:pt x="765363" y="2631570"/>
                  <a:pt x="770603" y="2627822"/>
                  <a:pt x="775090" y="2626330"/>
                </a:cubicBezTo>
                <a:cubicBezTo>
                  <a:pt x="779579" y="2624825"/>
                  <a:pt x="784831" y="2621090"/>
                  <a:pt x="790811" y="2615097"/>
                </a:cubicBezTo>
                <a:lnTo>
                  <a:pt x="912137" y="2570168"/>
                </a:lnTo>
                <a:cubicBezTo>
                  <a:pt x="903148" y="2570168"/>
                  <a:pt x="886676" y="2567171"/>
                  <a:pt x="862706" y="2561179"/>
                </a:cubicBezTo>
                <a:cubicBezTo>
                  <a:pt x="838750" y="2555187"/>
                  <a:pt x="813276" y="2548442"/>
                  <a:pt x="786323" y="2540958"/>
                </a:cubicBezTo>
                <a:cubicBezTo>
                  <a:pt x="759370" y="2533461"/>
                  <a:pt x="735401" y="2524485"/>
                  <a:pt x="714428" y="2513993"/>
                </a:cubicBezTo>
                <a:cubicBezTo>
                  <a:pt x="693467" y="2503512"/>
                  <a:pt x="682974" y="2492280"/>
                  <a:pt x="682974" y="2480295"/>
                </a:cubicBezTo>
                <a:cubicBezTo>
                  <a:pt x="682974" y="2465314"/>
                  <a:pt x="697955" y="2454834"/>
                  <a:pt x="727904" y="2448842"/>
                </a:cubicBezTo>
                <a:cubicBezTo>
                  <a:pt x="757866" y="2442849"/>
                  <a:pt x="775843" y="2439853"/>
                  <a:pt x="781823" y="2439853"/>
                </a:cubicBezTo>
                <a:lnTo>
                  <a:pt x="772847" y="2439853"/>
                </a:lnTo>
                <a:lnTo>
                  <a:pt x="745881" y="2439853"/>
                </a:lnTo>
                <a:lnTo>
                  <a:pt x="727904" y="2439853"/>
                </a:lnTo>
                <a:cubicBezTo>
                  <a:pt x="709927" y="2439853"/>
                  <a:pt x="697203" y="2442849"/>
                  <a:pt x="689719" y="2448842"/>
                </a:cubicBezTo>
                <a:cubicBezTo>
                  <a:pt x="682235" y="2454834"/>
                  <a:pt x="672481" y="2457830"/>
                  <a:pt x="660509" y="2457830"/>
                </a:cubicBezTo>
                <a:cubicBezTo>
                  <a:pt x="627564" y="2457830"/>
                  <a:pt x="611079" y="2441358"/>
                  <a:pt x="611079" y="2408400"/>
                </a:cubicBezTo>
                <a:cubicBezTo>
                  <a:pt x="611079" y="2393432"/>
                  <a:pt x="617071" y="2382939"/>
                  <a:pt x="629056" y="2376946"/>
                </a:cubicBezTo>
                <a:cubicBezTo>
                  <a:pt x="629056" y="2370954"/>
                  <a:pt x="622311" y="2360474"/>
                  <a:pt x="608835" y="2345493"/>
                </a:cubicBezTo>
                <a:cubicBezTo>
                  <a:pt x="595359" y="2330525"/>
                  <a:pt x="588614" y="2320032"/>
                  <a:pt x="588614" y="2314039"/>
                </a:cubicBezTo>
                <a:cubicBezTo>
                  <a:pt x="588614" y="2314039"/>
                  <a:pt x="589366" y="2311796"/>
                  <a:pt x="590858" y="2307308"/>
                </a:cubicBezTo>
                <a:cubicBezTo>
                  <a:pt x="592362" y="2302807"/>
                  <a:pt x="596111" y="2299071"/>
                  <a:pt x="602090" y="2296075"/>
                </a:cubicBezTo>
                <a:cubicBezTo>
                  <a:pt x="617071" y="2284090"/>
                  <a:pt x="632052" y="2277346"/>
                  <a:pt x="647033" y="2275854"/>
                </a:cubicBezTo>
                <a:cubicBezTo>
                  <a:pt x="662001" y="2274350"/>
                  <a:pt x="676982" y="2273610"/>
                  <a:pt x="691963" y="2273610"/>
                </a:cubicBezTo>
                <a:lnTo>
                  <a:pt x="570650" y="2210703"/>
                </a:lnTo>
                <a:cubicBezTo>
                  <a:pt x="558665" y="2204711"/>
                  <a:pt x="541440" y="2193479"/>
                  <a:pt x="518975" y="2176993"/>
                </a:cubicBezTo>
                <a:cubicBezTo>
                  <a:pt x="496498" y="2160521"/>
                  <a:pt x="485265" y="2144800"/>
                  <a:pt x="485265" y="2129820"/>
                </a:cubicBezTo>
                <a:lnTo>
                  <a:pt x="485265" y="2120831"/>
                </a:lnTo>
                <a:lnTo>
                  <a:pt x="498741" y="2111842"/>
                </a:lnTo>
                <a:lnTo>
                  <a:pt x="588614" y="2111842"/>
                </a:lnTo>
                <a:cubicBezTo>
                  <a:pt x="573633" y="2108846"/>
                  <a:pt x="551920" y="2100610"/>
                  <a:pt x="523463" y="2087133"/>
                </a:cubicBezTo>
                <a:cubicBezTo>
                  <a:pt x="495006" y="2073657"/>
                  <a:pt x="465057" y="2057924"/>
                  <a:pt x="433604" y="2039947"/>
                </a:cubicBezTo>
                <a:cubicBezTo>
                  <a:pt x="402137" y="2021982"/>
                  <a:pt x="375185" y="2001762"/>
                  <a:pt x="352720" y="1979297"/>
                </a:cubicBezTo>
                <a:cubicBezTo>
                  <a:pt x="330255" y="1956832"/>
                  <a:pt x="319010" y="1933615"/>
                  <a:pt x="319010" y="1909645"/>
                </a:cubicBezTo>
                <a:lnTo>
                  <a:pt x="395406" y="1909645"/>
                </a:lnTo>
                <a:cubicBezTo>
                  <a:pt x="383421" y="1900657"/>
                  <a:pt x="367700" y="1890176"/>
                  <a:pt x="348232" y="1878192"/>
                </a:cubicBezTo>
                <a:cubicBezTo>
                  <a:pt x="328763" y="1866207"/>
                  <a:pt x="310021" y="1852731"/>
                  <a:pt x="292057" y="1837750"/>
                </a:cubicBezTo>
                <a:cubicBezTo>
                  <a:pt x="274092" y="1822782"/>
                  <a:pt x="258359" y="1806296"/>
                  <a:pt x="244883" y="1788332"/>
                </a:cubicBezTo>
                <a:cubicBezTo>
                  <a:pt x="231394" y="1770355"/>
                  <a:pt x="224649" y="1750886"/>
                  <a:pt x="224649" y="1729913"/>
                </a:cubicBezTo>
                <a:lnTo>
                  <a:pt x="292057" y="1729913"/>
                </a:lnTo>
                <a:cubicBezTo>
                  <a:pt x="271083" y="1714932"/>
                  <a:pt x="243391" y="1692467"/>
                  <a:pt x="208929" y="1662518"/>
                </a:cubicBezTo>
                <a:cubicBezTo>
                  <a:pt x="174479" y="1632557"/>
                  <a:pt x="157254" y="1601103"/>
                  <a:pt x="157254" y="1568158"/>
                </a:cubicBezTo>
                <a:cubicBezTo>
                  <a:pt x="190212" y="1568158"/>
                  <a:pt x="217178" y="1574150"/>
                  <a:pt x="238138" y="1586135"/>
                </a:cubicBezTo>
                <a:cubicBezTo>
                  <a:pt x="226154" y="1571154"/>
                  <a:pt x="210433" y="1556173"/>
                  <a:pt x="190965" y="1541192"/>
                </a:cubicBezTo>
                <a:cubicBezTo>
                  <a:pt x="171483" y="1526224"/>
                  <a:pt x="152767" y="1511244"/>
                  <a:pt x="134790" y="1496263"/>
                </a:cubicBezTo>
                <a:cubicBezTo>
                  <a:pt x="116812" y="1481282"/>
                  <a:pt x="101092" y="1464809"/>
                  <a:pt x="87616" y="1446832"/>
                </a:cubicBezTo>
                <a:cubicBezTo>
                  <a:pt x="74139" y="1428868"/>
                  <a:pt x="67395" y="1407895"/>
                  <a:pt x="67395" y="1383925"/>
                </a:cubicBezTo>
                <a:cubicBezTo>
                  <a:pt x="73387" y="1380929"/>
                  <a:pt x="77123" y="1377946"/>
                  <a:pt x="78627" y="1374950"/>
                </a:cubicBezTo>
                <a:cubicBezTo>
                  <a:pt x="80119" y="1371953"/>
                  <a:pt x="80871" y="1370449"/>
                  <a:pt x="80871" y="1370449"/>
                </a:cubicBezTo>
                <a:lnTo>
                  <a:pt x="170744" y="1401902"/>
                </a:lnTo>
                <a:cubicBezTo>
                  <a:pt x="149770" y="1383925"/>
                  <a:pt x="123557" y="1358464"/>
                  <a:pt x="92104" y="1325519"/>
                </a:cubicBezTo>
                <a:cubicBezTo>
                  <a:pt x="60650" y="1292561"/>
                  <a:pt x="44930" y="1258124"/>
                  <a:pt x="44930" y="1222170"/>
                </a:cubicBezTo>
                <a:lnTo>
                  <a:pt x="44930" y="1199706"/>
                </a:lnTo>
                <a:cubicBezTo>
                  <a:pt x="128810" y="1229654"/>
                  <a:pt x="206685" y="1267852"/>
                  <a:pt x="278580" y="1314287"/>
                </a:cubicBezTo>
                <a:lnTo>
                  <a:pt x="498741" y="1424367"/>
                </a:lnTo>
                <a:lnTo>
                  <a:pt x="456068" y="1399658"/>
                </a:lnTo>
                <a:cubicBezTo>
                  <a:pt x="436600" y="1386182"/>
                  <a:pt x="416379" y="1372693"/>
                  <a:pt x="395406" y="1359216"/>
                </a:cubicBezTo>
                <a:cubicBezTo>
                  <a:pt x="374432" y="1345740"/>
                  <a:pt x="354211" y="1333003"/>
                  <a:pt x="334743" y="1321018"/>
                </a:cubicBezTo>
                <a:cubicBezTo>
                  <a:pt x="315274" y="1309047"/>
                  <a:pt x="301045" y="1300058"/>
                  <a:pt x="292057" y="1294066"/>
                </a:cubicBezTo>
                <a:cubicBezTo>
                  <a:pt x="289073" y="1294066"/>
                  <a:pt x="280072" y="1288073"/>
                  <a:pt x="265104" y="1276089"/>
                </a:cubicBezTo>
                <a:cubicBezTo>
                  <a:pt x="250123" y="1264104"/>
                  <a:pt x="233638" y="1250628"/>
                  <a:pt x="215673" y="1235647"/>
                </a:cubicBezTo>
                <a:cubicBezTo>
                  <a:pt x="197696" y="1220679"/>
                  <a:pt x="180472" y="1206450"/>
                  <a:pt x="163999" y="1192961"/>
                </a:cubicBezTo>
                <a:cubicBezTo>
                  <a:pt x="147526" y="1179485"/>
                  <a:pt x="136294" y="1168252"/>
                  <a:pt x="130302" y="1159264"/>
                </a:cubicBezTo>
                <a:cubicBezTo>
                  <a:pt x="97344" y="1135307"/>
                  <a:pt x="68887" y="1104593"/>
                  <a:pt x="44930" y="1067147"/>
                </a:cubicBezTo>
                <a:cubicBezTo>
                  <a:pt x="20973" y="1029714"/>
                  <a:pt x="8976" y="990012"/>
                  <a:pt x="8976" y="948078"/>
                </a:cubicBezTo>
                <a:cubicBezTo>
                  <a:pt x="14968" y="948078"/>
                  <a:pt x="20208" y="949582"/>
                  <a:pt x="24709" y="952579"/>
                </a:cubicBezTo>
                <a:cubicBezTo>
                  <a:pt x="29197" y="955575"/>
                  <a:pt x="35941" y="958571"/>
                  <a:pt x="44930" y="961554"/>
                </a:cubicBezTo>
                <a:cubicBezTo>
                  <a:pt x="56915" y="970543"/>
                  <a:pt x="79367" y="986276"/>
                  <a:pt x="112325" y="1008741"/>
                </a:cubicBezTo>
                <a:cubicBezTo>
                  <a:pt x="145270" y="1031206"/>
                  <a:pt x="179732" y="1054423"/>
                  <a:pt x="215673" y="1078393"/>
                </a:cubicBezTo>
                <a:cubicBezTo>
                  <a:pt x="251627" y="1102349"/>
                  <a:pt x="286077" y="1124814"/>
                  <a:pt x="319010" y="1145787"/>
                </a:cubicBezTo>
                <a:cubicBezTo>
                  <a:pt x="351967" y="1166760"/>
                  <a:pt x="374432" y="1181728"/>
                  <a:pt x="386417" y="1190717"/>
                </a:cubicBezTo>
                <a:cubicBezTo>
                  <a:pt x="392409" y="1190717"/>
                  <a:pt x="404381" y="1195957"/>
                  <a:pt x="422358" y="1206450"/>
                </a:cubicBezTo>
                <a:cubicBezTo>
                  <a:pt x="440335" y="1216930"/>
                  <a:pt x="452320" y="1223675"/>
                  <a:pt x="458312" y="1226671"/>
                </a:cubicBezTo>
                <a:cubicBezTo>
                  <a:pt x="470297" y="1238643"/>
                  <a:pt x="477781" y="1244635"/>
                  <a:pt x="480777" y="1244635"/>
                </a:cubicBezTo>
                <a:lnTo>
                  <a:pt x="458312" y="1222170"/>
                </a:lnTo>
                <a:lnTo>
                  <a:pt x="319010" y="1109846"/>
                </a:lnTo>
                <a:cubicBezTo>
                  <a:pt x="286077" y="1082880"/>
                  <a:pt x="250863" y="1053671"/>
                  <a:pt x="213417" y="1022218"/>
                </a:cubicBezTo>
                <a:cubicBezTo>
                  <a:pt x="175984" y="990764"/>
                  <a:pt x="141534" y="956314"/>
                  <a:pt x="110081" y="918869"/>
                </a:cubicBezTo>
                <a:cubicBezTo>
                  <a:pt x="78627" y="881436"/>
                  <a:pt x="52414" y="840994"/>
                  <a:pt x="31453" y="797556"/>
                </a:cubicBezTo>
                <a:cubicBezTo>
                  <a:pt x="10480" y="754117"/>
                  <a:pt x="0" y="709940"/>
                  <a:pt x="0" y="664997"/>
                </a:cubicBezTo>
                <a:cubicBezTo>
                  <a:pt x="20973" y="664997"/>
                  <a:pt x="35941" y="673986"/>
                  <a:pt x="44930" y="691963"/>
                </a:cubicBezTo>
                <a:cubicBezTo>
                  <a:pt x="56915" y="700951"/>
                  <a:pt x="78627" y="718928"/>
                  <a:pt x="110081" y="745881"/>
                </a:cubicBezTo>
                <a:cubicBezTo>
                  <a:pt x="141534" y="772847"/>
                  <a:pt x="174479" y="801304"/>
                  <a:pt x="208929" y="831253"/>
                </a:cubicBezTo>
                <a:cubicBezTo>
                  <a:pt x="243391" y="861215"/>
                  <a:pt x="276336" y="888920"/>
                  <a:pt x="307777" y="914381"/>
                </a:cubicBezTo>
                <a:cubicBezTo>
                  <a:pt x="339243" y="939842"/>
                  <a:pt x="360956" y="957067"/>
                  <a:pt x="372941" y="966055"/>
                </a:cubicBezTo>
                <a:cubicBezTo>
                  <a:pt x="372941" y="969051"/>
                  <a:pt x="378933" y="975783"/>
                  <a:pt x="390905" y="986276"/>
                </a:cubicBezTo>
                <a:cubicBezTo>
                  <a:pt x="402890" y="996756"/>
                  <a:pt x="417118" y="1008741"/>
                  <a:pt x="433604" y="1022218"/>
                </a:cubicBezTo>
                <a:cubicBezTo>
                  <a:pt x="450076" y="1035694"/>
                  <a:pt x="467301" y="1048431"/>
                  <a:pt x="485265" y="1060415"/>
                </a:cubicBezTo>
                <a:cubicBezTo>
                  <a:pt x="503242" y="1072400"/>
                  <a:pt x="518223" y="1082880"/>
                  <a:pt x="530208" y="1091869"/>
                </a:cubicBezTo>
                <a:lnTo>
                  <a:pt x="543773" y="1097683"/>
                </a:lnTo>
                <a:lnTo>
                  <a:pt x="361708" y="932358"/>
                </a:lnTo>
                <a:cubicBezTo>
                  <a:pt x="285325" y="879931"/>
                  <a:pt x="217178" y="817776"/>
                  <a:pt x="157254" y="745881"/>
                </a:cubicBezTo>
                <a:cubicBezTo>
                  <a:pt x="142286" y="733897"/>
                  <a:pt x="125801" y="717424"/>
                  <a:pt x="107824" y="696451"/>
                </a:cubicBezTo>
                <a:cubicBezTo>
                  <a:pt x="89860" y="675490"/>
                  <a:pt x="73387" y="653025"/>
                  <a:pt x="58406" y="629056"/>
                </a:cubicBezTo>
                <a:cubicBezTo>
                  <a:pt x="43438" y="605086"/>
                  <a:pt x="29949" y="580378"/>
                  <a:pt x="17964" y="554917"/>
                </a:cubicBezTo>
                <a:cubicBezTo>
                  <a:pt x="5992" y="529455"/>
                  <a:pt x="0" y="504747"/>
                  <a:pt x="0" y="480777"/>
                </a:cubicBezTo>
                <a:cubicBezTo>
                  <a:pt x="0" y="471789"/>
                  <a:pt x="2984" y="458312"/>
                  <a:pt x="8976" y="440335"/>
                </a:cubicBezTo>
                <a:lnTo>
                  <a:pt x="26953" y="453812"/>
                </a:lnTo>
                <a:cubicBezTo>
                  <a:pt x="38938" y="465796"/>
                  <a:pt x="62894" y="488261"/>
                  <a:pt x="98848" y="521219"/>
                </a:cubicBezTo>
                <a:cubicBezTo>
                  <a:pt x="134790" y="554164"/>
                  <a:pt x="172235" y="588614"/>
                  <a:pt x="211173" y="624568"/>
                </a:cubicBezTo>
                <a:cubicBezTo>
                  <a:pt x="250123" y="660509"/>
                  <a:pt x="286817" y="694207"/>
                  <a:pt x="321253" y="725660"/>
                </a:cubicBezTo>
                <a:cubicBezTo>
                  <a:pt x="355716" y="757114"/>
                  <a:pt x="380425" y="778839"/>
                  <a:pt x="395406" y="790811"/>
                </a:cubicBezTo>
                <a:cubicBezTo>
                  <a:pt x="398402" y="790811"/>
                  <a:pt x="405886" y="796064"/>
                  <a:pt x="417870" y="806544"/>
                </a:cubicBezTo>
                <a:cubicBezTo>
                  <a:pt x="429855" y="817024"/>
                  <a:pt x="443331" y="827505"/>
                  <a:pt x="458312" y="837998"/>
                </a:cubicBezTo>
                <a:cubicBezTo>
                  <a:pt x="473293" y="848478"/>
                  <a:pt x="489014" y="859710"/>
                  <a:pt x="505486" y="871695"/>
                </a:cubicBezTo>
                <a:lnTo>
                  <a:pt x="542129" y="897551"/>
                </a:lnTo>
                <a:lnTo>
                  <a:pt x="431347" y="788567"/>
                </a:lnTo>
                <a:cubicBezTo>
                  <a:pt x="371436" y="733157"/>
                  <a:pt x="310786" y="673986"/>
                  <a:pt x="249371" y="611079"/>
                </a:cubicBezTo>
                <a:cubicBezTo>
                  <a:pt x="187968" y="548172"/>
                  <a:pt x="134790" y="483773"/>
                  <a:pt x="89860" y="417870"/>
                </a:cubicBezTo>
                <a:cubicBezTo>
                  <a:pt x="44930" y="351967"/>
                  <a:pt x="22452" y="290565"/>
                  <a:pt x="22452" y="233650"/>
                </a:cubicBezTo>
                <a:cubicBezTo>
                  <a:pt x="22452" y="227658"/>
                  <a:pt x="22452" y="221666"/>
                  <a:pt x="22452" y="215673"/>
                </a:cubicBezTo>
                <a:cubicBezTo>
                  <a:pt x="22452" y="206685"/>
                  <a:pt x="26953" y="202197"/>
                  <a:pt x="35941" y="202197"/>
                </a:cubicBezTo>
                <a:lnTo>
                  <a:pt x="44930" y="202197"/>
                </a:lnTo>
                <a:cubicBezTo>
                  <a:pt x="56915" y="217165"/>
                  <a:pt x="79367" y="241134"/>
                  <a:pt x="112325" y="274080"/>
                </a:cubicBezTo>
                <a:cubicBezTo>
                  <a:pt x="145270" y="307038"/>
                  <a:pt x="179732" y="342239"/>
                  <a:pt x="215673" y="379672"/>
                </a:cubicBezTo>
                <a:cubicBezTo>
                  <a:pt x="251627" y="417118"/>
                  <a:pt x="286077" y="452320"/>
                  <a:pt x="319010" y="485265"/>
                </a:cubicBezTo>
                <a:cubicBezTo>
                  <a:pt x="351967" y="518223"/>
                  <a:pt x="374432" y="542180"/>
                  <a:pt x="386417" y="557160"/>
                </a:cubicBezTo>
                <a:cubicBezTo>
                  <a:pt x="404381" y="575137"/>
                  <a:pt x="429103" y="599107"/>
                  <a:pt x="460556" y="629056"/>
                </a:cubicBezTo>
                <a:cubicBezTo>
                  <a:pt x="492010" y="659018"/>
                  <a:pt x="524955" y="688214"/>
                  <a:pt x="559404" y="716672"/>
                </a:cubicBezTo>
                <a:cubicBezTo>
                  <a:pt x="593854" y="745129"/>
                  <a:pt x="624555" y="769850"/>
                  <a:pt x="651521" y="790811"/>
                </a:cubicBezTo>
                <a:cubicBezTo>
                  <a:pt x="678486" y="811784"/>
                  <a:pt x="694959" y="823769"/>
                  <a:pt x="700951" y="826765"/>
                </a:cubicBezTo>
                <a:lnTo>
                  <a:pt x="1280577" y="1199706"/>
                </a:lnTo>
                <a:cubicBezTo>
                  <a:pt x="1286582" y="1205698"/>
                  <a:pt x="1301563" y="1219926"/>
                  <a:pt x="1325519" y="1242391"/>
                </a:cubicBezTo>
                <a:cubicBezTo>
                  <a:pt x="1349489" y="1264856"/>
                  <a:pt x="1364457" y="1282081"/>
                  <a:pt x="1370449" y="1294066"/>
                </a:cubicBezTo>
                <a:cubicBezTo>
                  <a:pt x="1376441" y="1300058"/>
                  <a:pt x="1389178" y="1315778"/>
                  <a:pt x="1408647" y="1341239"/>
                </a:cubicBezTo>
                <a:cubicBezTo>
                  <a:pt x="1428116" y="1366701"/>
                  <a:pt x="1449089" y="1392914"/>
                  <a:pt x="1471554" y="1419879"/>
                </a:cubicBezTo>
                <a:cubicBezTo>
                  <a:pt x="1494019" y="1446832"/>
                  <a:pt x="1514992" y="1473046"/>
                  <a:pt x="1534461" y="1498507"/>
                </a:cubicBezTo>
                <a:cubicBezTo>
                  <a:pt x="1553929" y="1523968"/>
                  <a:pt x="1566654" y="1539701"/>
                  <a:pt x="1572646" y="1545693"/>
                </a:cubicBezTo>
                <a:cubicBezTo>
                  <a:pt x="1605604" y="1581634"/>
                  <a:pt x="1648290" y="1624320"/>
                  <a:pt x="1700716" y="1673751"/>
                </a:cubicBezTo>
                <a:cubicBezTo>
                  <a:pt x="1753131" y="1723169"/>
                  <a:pt x="1800317" y="1764363"/>
                  <a:pt x="1842251" y="1797321"/>
                </a:cubicBezTo>
                <a:cubicBezTo>
                  <a:pt x="1857232" y="1800304"/>
                  <a:pt x="1869956" y="1802561"/>
                  <a:pt x="1880436" y="1804052"/>
                </a:cubicBezTo>
                <a:cubicBezTo>
                  <a:pt x="1890916" y="1805557"/>
                  <a:pt x="1900657" y="1806296"/>
                  <a:pt x="1909646" y="1806296"/>
                </a:cubicBezTo>
                <a:cubicBezTo>
                  <a:pt x="1921630" y="1806296"/>
                  <a:pt x="1942603" y="1809293"/>
                  <a:pt x="1972552" y="1815285"/>
                </a:cubicBezTo>
                <a:cubicBezTo>
                  <a:pt x="1978545" y="1815285"/>
                  <a:pt x="1992773" y="1817529"/>
                  <a:pt x="2015251" y="1822029"/>
                </a:cubicBezTo>
                <a:cubicBezTo>
                  <a:pt x="2037703" y="1826517"/>
                  <a:pt x="2062412" y="1830266"/>
                  <a:pt x="2089378" y="1833262"/>
                </a:cubicBezTo>
                <a:cubicBezTo>
                  <a:pt x="2116343" y="1836258"/>
                  <a:pt x="2141052" y="1840006"/>
                  <a:pt x="2163517" y="1844494"/>
                </a:cubicBezTo>
                <a:cubicBezTo>
                  <a:pt x="2185982" y="1848982"/>
                  <a:pt x="2200210" y="1851239"/>
                  <a:pt x="2206215" y="1851239"/>
                </a:cubicBezTo>
                <a:lnTo>
                  <a:pt x="2210703" y="1851239"/>
                </a:lnTo>
                <a:cubicBezTo>
                  <a:pt x="2216683" y="1851239"/>
                  <a:pt x="2222675" y="1851978"/>
                  <a:pt x="2228668" y="1853483"/>
                </a:cubicBezTo>
                <a:cubicBezTo>
                  <a:pt x="2234673" y="1854975"/>
                  <a:pt x="2243648" y="1855727"/>
                  <a:pt x="2255633" y="1855727"/>
                </a:cubicBezTo>
                <a:lnTo>
                  <a:pt x="2264622" y="1855727"/>
                </a:lnTo>
                <a:cubicBezTo>
                  <a:pt x="2357478" y="1855727"/>
                  <a:pt x="2439853" y="1835506"/>
                  <a:pt x="2511749" y="1795064"/>
                </a:cubicBezTo>
                <a:cubicBezTo>
                  <a:pt x="2583644" y="1754622"/>
                  <a:pt x="2645046" y="1696968"/>
                  <a:pt x="2695981" y="1622076"/>
                </a:cubicBezTo>
                <a:cubicBezTo>
                  <a:pt x="2734919" y="1565162"/>
                  <a:pt x="2767112" y="1507495"/>
                  <a:pt x="2792585" y="1449089"/>
                </a:cubicBezTo>
                <a:cubicBezTo>
                  <a:pt x="2818034" y="1390670"/>
                  <a:pt x="2856232" y="1340500"/>
                  <a:pt x="2907167" y="1298554"/>
                </a:cubicBezTo>
                <a:cubicBezTo>
                  <a:pt x="2919139" y="1289565"/>
                  <a:pt x="2941604" y="1271601"/>
                  <a:pt x="2974561" y="1244635"/>
                </a:cubicBezTo>
                <a:cubicBezTo>
                  <a:pt x="3007507" y="1217683"/>
                  <a:pt x="3042708" y="1189965"/>
                  <a:pt x="3080154" y="1161508"/>
                </a:cubicBezTo>
                <a:cubicBezTo>
                  <a:pt x="3117600" y="1133050"/>
                  <a:pt x="3152789" y="1106097"/>
                  <a:pt x="3185747" y="1080636"/>
                </a:cubicBezTo>
                <a:cubicBezTo>
                  <a:pt x="3218705" y="1055175"/>
                  <a:pt x="3242662" y="1037951"/>
                  <a:pt x="3257642" y="1028962"/>
                </a:cubicBezTo>
                <a:cubicBezTo>
                  <a:pt x="3266631" y="1022970"/>
                  <a:pt x="3283091" y="1012489"/>
                  <a:pt x="3307060" y="997509"/>
                </a:cubicBezTo>
                <a:cubicBezTo>
                  <a:pt x="3331029" y="982528"/>
                  <a:pt x="3355738" y="967547"/>
                  <a:pt x="3381212" y="952579"/>
                </a:cubicBezTo>
                <a:cubicBezTo>
                  <a:pt x="3406660" y="937598"/>
                  <a:pt x="3430630" y="923369"/>
                  <a:pt x="3453095" y="909893"/>
                </a:cubicBezTo>
                <a:cubicBezTo>
                  <a:pt x="3475572" y="896404"/>
                  <a:pt x="3491293" y="886676"/>
                  <a:pt x="3500269" y="880683"/>
                </a:cubicBezTo>
                <a:lnTo>
                  <a:pt x="4192244" y="516718"/>
                </a:lnTo>
                <a:lnTo>
                  <a:pt x="4241675" y="516718"/>
                </a:lnTo>
                <a:cubicBezTo>
                  <a:pt x="4244658" y="516718"/>
                  <a:pt x="4261896" y="506991"/>
                  <a:pt x="4293349" y="487522"/>
                </a:cubicBezTo>
                <a:cubicBezTo>
                  <a:pt x="4324802" y="468040"/>
                  <a:pt x="4362248" y="444084"/>
                  <a:pt x="4405674" y="415627"/>
                </a:cubicBezTo>
                <a:cubicBezTo>
                  <a:pt x="4449112" y="387169"/>
                  <a:pt x="4492550" y="357207"/>
                  <a:pt x="4535988" y="325754"/>
                </a:cubicBezTo>
                <a:cubicBezTo>
                  <a:pt x="4579413" y="294301"/>
                  <a:pt x="4614615" y="268100"/>
                  <a:pt x="4641581" y="247127"/>
                </a:cubicBezTo>
                <a:cubicBezTo>
                  <a:pt x="4653553" y="238138"/>
                  <a:pt x="4673021" y="223157"/>
                  <a:pt x="4699987" y="202197"/>
                </a:cubicBezTo>
                <a:cubicBezTo>
                  <a:pt x="4726953" y="181224"/>
                  <a:pt x="4756162" y="158007"/>
                  <a:pt x="4787603" y="132546"/>
                </a:cubicBezTo>
                <a:cubicBezTo>
                  <a:pt x="4819056" y="107085"/>
                  <a:pt x="4848266" y="82376"/>
                  <a:pt x="4875231" y="58406"/>
                </a:cubicBezTo>
                <a:cubicBezTo>
                  <a:pt x="4902184" y="34437"/>
                  <a:pt x="4921653" y="17964"/>
                  <a:pt x="4933650" y="8976"/>
                </a:cubicBezTo>
                <a:cubicBezTo>
                  <a:pt x="4939630" y="2983"/>
                  <a:pt x="4947127" y="0"/>
                  <a:pt x="4956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3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718420" y="1908491"/>
            <a:ext cx="4444062" cy="4416109"/>
          </a:xfrm>
          <a:custGeom>
            <a:avLst/>
            <a:gdLst>
              <a:gd name="connsiteX0" fmla="*/ 2389879 w 4444062"/>
              <a:gd name="connsiteY0" fmla="*/ 0 h 4416109"/>
              <a:gd name="connsiteX1" fmla="*/ 2533749 w 4444062"/>
              <a:gd name="connsiteY1" fmla="*/ 137882 h 4416109"/>
              <a:gd name="connsiteX2" fmla="*/ 2569719 w 4444062"/>
              <a:gd name="connsiteY2" fmla="*/ 335707 h 4416109"/>
              <a:gd name="connsiteX3" fmla="*/ 2561724 w 4444062"/>
              <a:gd name="connsiteY3" fmla="*/ 517543 h 4416109"/>
              <a:gd name="connsiteX4" fmla="*/ 2553730 w 4444062"/>
              <a:gd name="connsiteY4" fmla="*/ 699379 h 4416109"/>
              <a:gd name="connsiteX5" fmla="*/ 2553730 w 4444062"/>
              <a:gd name="connsiteY5" fmla="*/ 731358 h 4416109"/>
              <a:gd name="connsiteX6" fmla="*/ 2561724 w 4444062"/>
              <a:gd name="connsiteY6" fmla="*/ 723363 h 4416109"/>
              <a:gd name="connsiteX7" fmla="*/ 2607685 w 4444062"/>
              <a:gd name="connsiteY7" fmla="*/ 617459 h 4416109"/>
              <a:gd name="connsiteX8" fmla="*/ 2681610 w 4444062"/>
              <a:gd name="connsiteY8" fmla="*/ 455593 h 4416109"/>
              <a:gd name="connsiteX9" fmla="*/ 2757554 w 4444062"/>
              <a:gd name="connsiteY9" fmla="*/ 297741 h 4416109"/>
              <a:gd name="connsiteX10" fmla="*/ 2809502 w 4444062"/>
              <a:gd name="connsiteY10" fmla="*/ 195829 h 4416109"/>
              <a:gd name="connsiteX11" fmla="*/ 2869456 w 4444062"/>
              <a:gd name="connsiteY11" fmla="*/ 85923 h 4416109"/>
              <a:gd name="connsiteX12" fmla="*/ 2969361 w 4444062"/>
              <a:gd name="connsiteY12" fmla="*/ 31967 h 4416109"/>
              <a:gd name="connsiteX13" fmla="*/ 2981359 w 4444062"/>
              <a:gd name="connsiteY13" fmla="*/ 31967 h 4416109"/>
              <a:gd name="connsiteX14" fmla="*/ 2993345 w 4444062"/>
              <a:gd name="connsiteY14" fmla="*/ 39962 h 4416109"/>
              <a:gd name="connsiteX15" fmla="*/ 3001339 w 4444062"/>
              <a:gd name="connsiteY15" fmla="*/ 43965 h 4416109"/>
              <a:gd name="connsiteX16" fmla="*/ 3001339 w 4444062"/>
              <a:gd name="connsiteY16" fmla="*/ 135875 h 4416109"/>
              <a:gd name="connsiteX17" fmla="*/ 3051292 w 4444062"/>
              <a:gd name="connsiteY17" fmla="*/ 129887 h 4416109"/>
              <a:gd name="connsiteX18" fmla="*/ 3105236 w 4444062"/>
              <a:gd name="connsiteY18" fmla="*/ 123889 h 4416109"/>
              <a:gd name="connsiteX19" fmla="*/ 3165190 w 4444062"/>
              <a:gd name="connsiteY19" fmla="*/ 129887 h 4416109"/>
              <a:gd name="connsiteX20" fmla="*/ 3193166 w 4444062"/>
              <a:gd name="connsiteY20" fmla="*/ 175848 h 4416109"/>
              <a:gd name="connsiteX21" fmla="*/ 3193166 w 4444062"/>
              <a:gd name="connsiteY21" fmla="*/ 195829 h 4416109"/>
              <a:gd name="connsiteX22" fmla="*/ 3113231 w 4444062"/>
              <a:gd name="connsiteY22" fmla="*/ 551517 h 4416109"/>
              <a:gd name="connsiteX23" fmla="*/ 3113231 w 4444062"/>
              <a:gd name="connsiteY23" fmla="*/ 555509 h 4416109"/>
              <a:gd name="connsiteX24" fmla="*/ 3117234 w 4444062"/>
              <a:gd name="connsiteY24" fmla="*/ 551517 h 4416109"/>
              <a:gd name="connsiteX25" fmla="*/ 3169182 w 4444062"/>
              <a:gd name="connsiteY25" fmla="*/ 469587 h 4416109"/>
              <a:gd name="connsiteX26" fmla="*/ 3231132 w 4444062"/>
              <a:gd name="connsiteY26" fmla="*/ 385660 h 4416109"/>
              <a:gd name="connsiteX27" fmla="*/ 3307064 w 4444062"/>
              <a:gd name="connsiteY27" fmla="*/ 319718 h 4416109"/>
              <a:gd name="connsiteX28" fmla="*/ 3404984 w 4444062"/>
              <a:gd name="connsiteY28" fmla="*/ 291742 h 4416109"/>
              <a:gd name="connsiteX29" fmla="*/ 3464927 w 4444062"/>
              <a:gd name="connsiteY29" fmla="*/ 319718 h 4416109"/>
              <a:gd name="connsiteX30" fmla="*/ 3492903 w 4444062"/>
              <a:gd name="connsiteY30" fmla="*/ 379661 h 4416109"/>
              <a:gd name="connsiteX31" fmla="*/ 3492903 w 4444062"/>
              <a:gd name="connsiteY31" fmla="*/ 383664 h 4416109"/>
              <a:gd name="connsiteX32" fmla="*/ 3458928 w 4444062"/>
              <a:gd name="connsiteY32" fmla="*/ 473578 h 4416109"/>
              <a:gd name="connsiteX33" fmla="*/ 3436952 w 4444062"/>
              <a:gd name="connsiteY33" fmla="*/ 555509 h 4416109"/>
              <a:gd name="connsiteX34" fmla="*/ 3512884 w 4444062"/>
              <a:gd name="connsiteY34" fmla="*/ 513551 h 4416109"/>
              <a:gd name="connsiteX35" fmla="*/ 3600802 w 4444062"/>
              <a:gd name="connsiteY35" fmla="*/ 491563 h 4416109"/>
              <a:gd name="connsiteX36" fmla="*/ 3652762 w 4444062"/>
              <a:gd name="connsiteY36" fmla="*/ 547514 h 4416109"/>
              <a:gd name="connsiteX37" fmla="*/ 3628778 w 4444062"/>
              <a:gd name="connsiteY37" fmla="*/ 631441 h 4416109"/>
              <a:gd name="connsiteX38" fmla="*/ 3574822 w 4444062"/>
              <a:gd name="connsiteY38" fmla="*/ 729362 h 4416109"/>
              <a:gd name="connsiteX39" fmla="*/ 3514880 w 4444062"/>
              <a:gd name="connsiteY39" fmla="*/ 825275 h 4416109"/>
              <a:gd name="connsiteX40" fmla="*/ 3472922 w 4444062"/>
              <a:gd name="connsiteY40" fmla="*/ 907206 h 4416109"/>
              <a:gd name="connsiteX41" fmla="*/ 3656753 w 4444062"/>
              <a:gd name="connsiteY41" fmla="*/ 815284 h 4416109"/>
              <a:gd name="connsiteX42" fmla="*/ 3664748 w 4444062"/>
              <a:gd name="connsiteY42" fmla="*/ 815284 h 4416109"/>
              <a:gd name="connsiteX43" fmla="*/ 3712705 w 4444062"/>
              <a:gd name="connsiteY43" fmla="*/ 857242 h 4416109"/>
              <a:gd name="connsiteX44" fmla="*/ 3728694 w 4444062"/>
              <a:gd name="connsiteY44" fmla="*/ 931178 h 4416109"/>
              <a:gd name="connsiteX45" fmla="*/ 3704710 w 4444062"/>
              <a:gd name="connsiteY45" fmla="*/ 1009106 h 4416109"/>
              <a:gd name="connsiteX46" fmla="*/ 3652762 w 4444062"/>
              <a:gd name="connsiteY46" fmla="*/ 1075048 h 4416109"/>
              <a:gd name="connsiteX47" fmla="*/ 3652762 w 4444062"/>
              <a:gd name="connsiteY47" fmla="*/ 1087046 h 4416109"/>
              <a:gd name="connsiteX48" fmla="*/ 3698723 w 4444062"/>
              <a:gd name="connsiteY48" fmla="*/ 1079051 h 4416109"/>
              <a:gd name="connsiteX49" fmla="*/ 3752667 w 4444062"/>
              <a:gd name="connsiteY49" fmla="*/ 1071056 h 4416109"/>
              <a:gd name="connsiteX50" fmla="*/ 3776651 w 4444062"/>
              <a:gd name="connsiteY50" fmla="*/ 1087046 h 4416109"/>
              <a:gd name="connsiteX51" fmla="*/ 3786641 w 4444062"/>
              <a:gd name="connsiteY51" fmla="*/ 1125012 h 4416109"/>
              <a:gd name="connsiteX52" fmla="*/ 3786641 w 4444062"/>
              <a:gd name="connsiteY52" fmla="*/ 1168965 h 4416109"/>
              <a:gd name="connsiteX53" fmla="*/ 3784645 w 4444062"/>
              <a:gd name="connsiteY53" fmla="*/ 1202940 h 4416109"/>
              <a:gd name="connsiteX54" fmla="*/ 3784645 w 4444062"/>
              <a:gd name="connsiteY54" fmla="*/ 1218929 h 4416109"/>
              <a:gd name="connsiteX55" fmla="*/ 3784645 w 4444062"/>
              <a:gd name="connsiteY55" fmla="*/ 1262882 h 4416109"/>
              <a:gd name="connsiteX56" fmla="*/ 3784645 w 4444062"/>
              <a:gd name="connsiteY56" fmla="*/ 1282863 h 4416109"/>
              <a:gd name="connsiteX57" fmla="*/ 3750671 w 4444062"/>
              <a:gd name="connsiteY57" fmla="*/ 1316838 h 4416109"/>
              <a:gd name="connsiteX58" fmla="*/ 3724691 w 4444062"/>
              <a:gd name="connsiteY58" fmla="*/ 1350812 h 4416109"/>
              <a:gd name="connsiteX59" fmla="*/ 3724691 w 4444062"/>
              <a:gd name="connsiteY59" fmla="*/ 1354804 h 4416109"/>
              <a:gd name="connsiteX60" fmla="*/ 3744683 w 4444062"/>
              <a:gd name="connsiteY60" fmla="*/ 1360803 h 4416109"/>
              <a:gd name="connsiteX61" fmla="*/ 3778646 w 4444062"/>
              <a:gd name="connsiteY61" fmla="*/ 1372789 h 4416109"/>
              <a:gd name="connsiteX62" fmla="*/ 3812621 w 4444062"/>
              <a:gd name="connsiteY62" fmla="*/ 1384775 h 4416109"/>
              <a:gd name="connsiteX63" fmla="*/ 3828610 w 4444062"/>
              <a:gd name="connsiteY63" fmla="*/ 1398769 h 4416109"/>
              <a:gd name="connsiteX64" fmla="*/ 3826603 w 4444062"/>
              <a:gd name="connsiteY64" fmla="*/ 1412751 h 4416109"/>
              <a:gd name="connsiteX65" fmla="*/ 3820615 w 4444062"/>
              <a:gd name="connsiteY65" fmla="*/ 1434739 h 4416109"/>
              <a:gd name="connsiteX66" fmla="*/ 3784645 w 4444062"/>
              <a:gd name="connsiteY66" fmla="*/ 1542639 h 4416109"/>
              <a:gd name="connsiteX67" fmla="*/ 3784645 w 4444062"/>
              <a:gd name="connsiteY67" fmla="*/ 1546630 h 4416109"/>
              <a:gd name="connsiteX68" fmla="*/ 3806622 w 4444062"/>
              <a:gd name="connsiteY68" fmla="*/ 1556632 h 4416109"/>
              <a:gd name="connsiteX69" fmla="*/ 3852583 w 4444062"/>
              <a:gd name="connsiteY69" fmla="*/ 1568618 h 4416109"/>
              <a:gd name="connsiteX70" fmla="*/ 3898543 w 4444062"/>
              <a:gd name="connsiteY70" fmla="*/ 1598590 h 4416109"/>
              <a:gd name="connsiteX71" fmla="*/ 3920520 w 4444062"/>
              <a:gd name="connsiteY71" fmla="*/ 1662536 h 4416109"/>
              <a:gd name="connsiteX72" fmla="*/ 3908534 w 4444062"/>
              <a:gd name="connsiteY72" fmla="*/ 1706489 h 4416109"/>
              <a:gd name="connsiteX73" fmla="*/ 3896548 w 4444062"/>
              <a:gd name="connsiteY73" fmla="*/ 1746462 h 4416109"/>
              <a:gd name="connsiteX74" fmla="*/ 3896548 w 4444062"/>
              <a:gd name="connsiteY74" fmla="*/ 1754457 h 4416109"/>
              <a:gd name="connsiteX75" fmla="*/ 3918524 w 4444062"/>
              <a:gd name="connsiteY75" fmla="*/ 1788420 h 4416109"/>
              <a:gd name="connsiteX76" fmla="*/ 3964485 w 4444062"/>
              <a:gd name="connsiteY76" fmla="*/ 1816396 h 4416109"/>
              <a:gd name="connsiteX77" fmla="*/ 4010446 w 4444062"/>
              <a:gd name="connsiteY77" fmla="*/ 1850370 h 4416109"/>
              <a:gd name="connsiteX78" fmla="*/ 4032423 w 4444062"/>
              <a:gd name="connsiteY78" fmla="*/ 1902318 h 4416109"/>
              <a:gd name="connsiteX79" fmla="*/ 4032423 w 4444062"/>
              <a:gd name="connsiteY79" fmla="*/ 1910313 h 4416109"/>
              <a:gd name="connsiteX80" fmla="*/ 4022432 w 4444062"/>
              <a:gd name="connsiteY80" fmla="*/ 1948279 h 4416109"/>
              <a:gd name="connsiteX81" fmla="*/ 4012442 w 4444062"/>
              <a:gd name="connsiteY81" fmla="*/ 1986245 h 4416109"/>
              <a:gd name="connsiteX82" fmla="*/ 4006443 w 4444062"/>
              <a:gd name="connsiteY82" fmla="*/ 2010229 h 4416109"/>
              <a:gd name="connsiteX83" fmla="*/ 3988458 w 4444062"/>
              <a:gd name="connsiteY83" fmla="*/ 2034202 h 4416109"/>
              <a:gd name="connsiteX84" fmla="*/ 3908534 w 4444062"/>
              <a:gd name="connsiteY84" fmla="*/ 2046199 h 4416109"/>
              <a:gd name="connsiteX85" fmla="*/ 4008439 w 4444062"/>
              <a:gd name="connsiteY85" fmla="*/ 2297969 h 4416109"/>
              <a:gd name="connsiteX86" fmla="*/ 3992461 w 4444062"/>
              <a:gd name="connsiteY86" fmla="*/ 2311962 h 4416109"/>
              <a:gd name="connsiteX87" fmla="*/ 3976471 w 4444062"/>
              <a:gd name="connsiteY87" fmla="*/ 2321953 h 4416109"/>
              <a:gd name="connsiteX88" fmla="*/ 3976471 w 4444062"/>
              <a:gd name="connsiteY88" fmla="*/ 2329947 h 4416109"/>
              <a:gd name="connsiteX89" fmla="*/ 3980474 w 4444062"/>
              <a:gd name="connsiteY89" fmla="*/ 2329947 h 4416109"/>
              <a:gd name="connsiteX90" fmla="*/ 3988458 w 4444062"/>
              <a:gd name="connsiteY90" fmla="*/ 2341934 h 4416109"/>
              <a:gd name="connsiteX91" fmla="*/ 3996452 w 4444062"/>
              <a:gd name="connsiteY91" fmla="*/ 2361915 h 4416109"/>
              <a:gd name="connsiteX92" fmla="*/ 3996452 w 4444062"/>
              <a:gd name="connsiteY92" fmla="*/ 2369909 h 4416109"/>
              <a:gd name="connsiteX93" fmla="*/ 3996452 w 4444062"/>
              <a:gd name="connsiteY93" fmla="*/ 2405879 h 4416109"/>
              <a:gd name="connsiteX94" fmla="*/ 3996452 w 4444062"/>
              <a:gd name="connsiteY94" fmla="*/ 2421869 h 4416109"/>
              <a:gd name="connsiteX95" fmla="*/ 3996452 w 4444062"/>
              <a:gd name="connsiteY95" fmla="*/ 2461831 h 4416109"/>
              <a:gd name="connsiteX96" fmla="*/ 3994457 w 4444062"/>
              <a:gd name="connsiteY96" fmla="*/ 2503789 h 4416109"/>
              <a:gd name="connsiteX97" fmla="*/ 3988458 w 4444062"/>
              <a:gd name="connsiteY97" fmla="*/ 2557744 h 4416109"/>
              <a:gd name="connsiteX98" fmla="*/ 3962489 w 4444062"/>
              <a:gd name="connsiteY98" fmla="*/ 2577725 h 4416109"/>
              <a:gd name="connsiteX99" fmla="*/ 3940501 w 4444062"/>
              <a:gd name="connsiteY99" fmla="*/ 2589711 h 4416109"/>
              <a:gd name="connsiteX100" fmla="*/ 3944504 w 4444062"/>
              <a:gd name="connsiteY100" fmla="*/ 2589711 h 4416109"/>
              <a:gd name="connsiteX101" fmla="*/ 3952499 w 4444062"/>
              <a:gd name="connsiteY101" fmla="*/ 2613695 h 4416109"/>
              <a:gd name="connsiteX102" fmla="*/ 3958486 w 4444062"/>
              <a:gd name="connsiteY102" fmla="*/ 2637668 h 4416109"/>
              <a:gd name="connsiteX103" fmla="*/ 3960482 w 4444062"/>
              <a:gd name="connsiteY103" fmla="*/ 2653657 h 4416109"/>
              <a:gd name="connsiteX104" fmla="*/ 3950492 w 4444062"/>
              <a:gd name="connsiteY104" fmla="*/ 2731585 h 4416109"/>
              <a:gd name="connsiteX105" fmla="*/ 3944504 w 4444062"/>
              <a:gd name="connsiteY105" fmla="*/ 2781549 h 4416109"/>
              <a:gd name="connsiteX106" fmla="*/ 3892545 w 4444062"/>
              <a:gd name="connsiteY106" fmla="*/ 2809525 h 4416109"/>
              <a:gd name="connsiteX107" fmla="*/ 3892545 w 4444062"/>
              <a:gd name="connsiteY107" fmla="*/ 2813516 h 4416109"/>
              <a:gd name="connsiteX108" fmla="*/ 3892545 w 4444062"/>
              <a:gd name="connsiteY108" fmla="*/ 2817519 h 4416109"/>
              <a:gd name="connsiteX109" fmla="*/ 3894552 w 4444062"/>
              <a:gd name="connsiteY109" fmla="*/ 2831501 h 4416109"/>
              <a:gd name="connsiteX110" fmla="*/ 3896548 w 4444062"/>
              <a:gd name="connsiteY110" fmla="*/ 2849486 h 4416109"/>
              <a:gd name="connsiteX111" fmla="*/ 3894552 w 4444062"/>
              <a:gd name="connsiteY111" fmla="*/ 2855485 h 4416109"/>
              <a:gd name="connsiteX112" fmla="*/ 3892545 w 4444062"/>
              <a:gd name="connsiteY112" fmla="*/ 2865476 h 4416109"/>
              <a:gd name="connsiteX113" fmla="*/ 3828610 w 4444062"/>
              <a:gd name="connsiteY113" fmla="*/ 2949403 h 4416109"/>
              <a:gd name="connsiteX114" fmla="*/ 3744683 w 4444062"/>
              <a:gd name="connsiteY114" fmla="*/ 2977378 h 4416109"/>
              <a:gd name="connsiteX115" fmla="*/ 3744683 w 4444062"/>
              <a:gd name="connsiteY115" fmla="*/ 3129243 h 4416109"/>
              <a:gd name="connsiteX116" fmla="*/ 3728694 w 4444062"/>
              <a:gd name="connsiteY116" fmla="*/ 3145220 h 4416109"/>
              <a:gd name="connsiteX117" fmla="*/ 3720699 w 4444062"/>
              <a:gd name="connsiteY117" fmla="*/ 3145220 h 4416109"/>
              <a:gd name="connsiteX118" fmla="*/ 3704710 w 4444062"/>
              <a:gd name="connsiteY118" fmla="*/ 3145220 h 4416109"/>
              <a:gd name="connsiteX119" fmla="*/ 3632781 w 4444062"/>
              <a:gd name="connsiteY119" fmla="*/ 3127247 h 4416109"/>
              <a:gd name="connsiteX120" fmla="*/ 3568835 w 4444062"/>
              <a:gd name="connsiteY120" fmla="*/ 3109262 h 4416109"/>
              <a:gd name="connsiteX121" fmla="*/ 3556837 w 4444062"/>
              <a:gd name="connsiteY121" fmla="*/ 3109262 h 4416109"/>
              <a:gd name="connsiteX122" fmla="*/ 3548854 w 4444062"/>
              <a:gd name="connsiteY122" fmla="*/ 3117256 h 4416109"/>
              <a:gd name="connsiteX123" fmla="*/ 3524870 w 4444062"/>
              <a:gd name="connsiteY123" fmla="*/ 3225156 h 4416109"/>
              <a:gd name="connsiteX124" fmla="*/ 3516875 w 4444062"/>
              <a:gd name="connsiteY124" fmla="*/ 3237142 h 4416109"/>
              <a:gd name="connsiteX125" fmla="*/ 3464927 w 4444062"/>
              <a:gd name="connsiteY125" fmla="*/ 3237142 h 4416109"/>
              <a:gd name="connsiteX126" fmla="*/ 3444946 w 4444062"/>
              <a:gd name="connsiteY126" fmla="*/ 3237142 h 4416109"/>
              <a:gd name="connsiteX127" fmla="*/ 3420962 w 4444062"/>
              <a:gd name="connsiteY127" fmla="*/ 3237142 h 4416109"/>
              <a:gd name="connsiteX128" fmla="*/ 3345030 w 4444062"/>
              <a:gd name="connsiteY128" fmla="*/ 3237142 h 4416109"/>
              <a:gd name="connsiteX129" fmla="*/ 3307064 w 4444062"/>
              <a:gd name="connsiteY129" fmla="*/ 3225156 h 4416109"/>
              <a:gd name="connsiteX130" fmla="*/ 3285087 w 4444062"/>
              <a:gd name="connsiteY130" fmla="*/ 3193188 h 4416109"/>
              <a:gd name="connsiteX131" fmla="*/ 3193166 w 4444062"/>
              <a:gd name="connsiteY131" fmla="*/ 3045316 h 4416109"/>
              <a:gd name="connsiteX132" fmla="*/ 3181179 w 4444062"/>
              <a:gd name="connsiteY132" fmla="*/ 3037321 h 4416109"/>
              <a:gd name="connsiteX133" fmla="*/ 3165190 w 4444062"/>
              <a:gd name="connsiteY133" fmla="*/ 3037321 h 4416109"/>
              <a:gd name="connsiteX134" fmla="*/ 3121225 w 4444062"/>
              <a:gd name="connsiteY134" fmla="*/ 3037321 h 4416109"/>
              <a:gd name="connsiteX135" fmla="*/ 3069277 w 4444062"/>
              <a:gd name="connsiteY135" fmla="*/ 3045316 h 4416109"/>
              <a:gd name="connsiteX136" fmla="*/ 3069277 w 4444062"/>
              <a:gd name="connsiteY136" fmla="*/ 3061305 h 4416109"/>
              <a:gd name="connsiteX137" fmla="*/ 3103240 w 4444062"/>
              <a:gd name="connsiteY137" fmla="*/ 3129243 h 4416109"/>
              <a:gd name="connsiteX138" fmla="*/ 3157195 w 4444062"/>
              <a:gd name="connsiteY138" fmla="*/ 3193188 h 4416109"/>
              <a:gd name="connsiteX139" fmla="*/ 3327045 w 4444062"/>
              <a:gd name="connsiteY139" fmla="*/ 3343057 h 4416109"/>
              <a:gd name="connsiteX140" fmla="*/ 3540859 w 4444062"/>
              <a:gd name="connsiteY140" fmla="*/ 3432971 h 4416109"/>
              <a:gd name="connsiteX141" fmla="*/ 3576830 w 4444062"/>
              <a:gd name="connsiteY141" fmla="*/ 3436963 h 4416109"/>
              <a:gd name="connsiteX142" fmla="*/ 3644767 w 4444062"/>
              <a:gd name="connsiteY142" fmla="*/ 3446965 h 4416109"/>
              <a:gd name="connsiteX143" fmla="*/ 3710709 w 4444062"/>
              <a:gd name="connsiteY143" fmla="*/ 3456955 h 4416109"/>
              <a:gd name="connsiteX144" fmla="*/ 3748675 w 4444062"/>
              <a:gd name="connsiteY144" fmla="*/ 3460947 h 4416109"/>
              <a:gd name="connsiteX145" fmla="*/ 3842592 w 4444062"/>
              <a:gd name="connsiteY145" fmla="*/ 3488922 h 4416109"/>
              <a:gd name="connsiteX146" fmla="*/ 3944504 w 4444062"/>
              <a:gd name="connsiteY146" fmla="*/ 3528884 h 4416109"/>
              <a:gd name="connsiteX147" fmla="*/ 3980474 w 4444062"/>
              <a:gd name="connsiteY147" fmla="*/ 3536879 h 4416109"/>
              <a:gd name="connsiteX148" fmla="*/ 4028431 w 4444062"/>
              <a:gd name="connsiteY148" fmla="*/ 3546869 h 4416109"/>
              <a:gd name="connsiteX149" fmla="*/ 4104363 w 4444062"/>
              <a:gd name="connsiteY149" fmla="*/ 3558856 h 4416109"/>
              <a:gd name="connsiteX150" fmla="*/ 4180295 w 4444062"/>
              <a:gd name="connsiteY150" fmla="*/ 3568858 h 4416109"/>
              <a:gd name="connsiteX151" fmla="*/ 4228252 w 4444062"/>
              <a:gd name="connsiteY151" fmla="*/ 3572849 h 4416109"/>
              <a:gd name="connsiteX152" fmla="*/ 4264222 w 4444062"/>
              <a:gd name="connsiteY152" fmla="*/ 3610815 h 4416109"/>
              <a:gd name="connsiteX153" fmla="*/ 4280212 w 4444062"/>
              <a:gd name="connsiteY153" fmla="*/ 3652773 h 4416109"/>
              <a:gd name="connsiteX154" fmla="*/ 4280212 w 4444062"/>
              <a:gd name="connsiteY154" fmla="*/ 3664771 h 4416109"/>
              <a:gd name="connsiteX155" fmla="*/ 4270221 w 4444062"/>
              <a:gd name="connsiteY155" fmla="*/ 3670758 h 4416109"/>
              <a:gd name="connsiteX156" fmla="*/ 4256228 w 4444062"/>
              <a:gd name="connsiteY156" fmla="*/ 3684752 h 4416109"/>
              <a:gd name="connsiteX157" fmla="*/ 4256228 w 4444062"/>
              <a:gd name="connsiteY157" fmla="*/ 3688743 h 4416109"/>
              <a:gd name="connsiteX158" fmla="*/ 4296190 w 4444062"/>
              <a:gd name="connsiteY158" fmla="*/ 3724714 h 4416109"/>
              <a:gd name="connsiteX159" fmla="*/ 4316171 w 4444062"/>
              <a:gd name="connsiteY159" fmla="*/ 3768678 h 4416109"/>
              <a:gd name="connsiteX160" fmla="*/ 4346153 w 4444062"/>
              <a:gd name="connsiteY160" fmla="*/ 3826626 h 4416109"/>
              <a:gd name="connsiteX161" fmla="*/ 4376125 w 4444062"/>
              <a:gd name="connsiteY161" fmla="*/ 3876578 h 4416109"/>
              <a:gd name="connsiteX162" fmla="*/ 4384119 w 4444062"/>
              <a:gd name="connsiteY162" fmla="*/ 3880581 h 4416109"/>
              <a:gd name="connsiteX163" fmla="*/ 4376125 w 4444062"/>
              <a:gd name="connsiteY163" fmla="*/ 3884573 h 4416109"/>
              <a:gd name="connsiteX164" fmla="*/ 4368130 w 4444062"/>
              <a:gd name="connsiteY164" fmla="*/ 3892567 h 4416109"/>
              <a:gd name="connsiteX165" fmla="*/ 4356144 w 4444062"/>
              <a:gd name="connsiteY165" fmla="*/ 3900562 h 4416109"/>
              <a:gd name="connsiteX166" fmla="*/ 4392103 w 4444062"/>
              <a:gd name="connsiteY166" fmla="*/ 3930533 h 4416109"/>
              <a:gd name="connsiteX167" fmla="*/ 4424081 w 4444062"/>
              <a:gd name="connsiteY167" fmla="*/ 3972491 h 4416109"/>
              <a:gd name="connsiteX168" fmla="*/ 4432076 w 4444062"/>
              <a:gd name="connsiteY168" fmla="*/ 4008461 h 4416109"/>
              <a:gd name="connsiteX169" fmla="*/ 4444062 w 4444062"/>
              <a:gd name="connsiteY169" fmla="*/ 4048435 h 4416109"/>
              <a:gd name="connsiteX170" fmla="*/ 4444062 w 4444062"/>
              <a:gd name="connsiteY170" fmla="*/ 4056418 h 4416109"/>
              <a:gd name="connsiteX171" fmla="*/ 4440059 w 4444062"/>
              <a:gd name="connsiteY171" fmla="*/ 4064413 h 4416109"/>
              <a:gd name="connsiteX172" fmla="*/ 4436068 w 4444062"/>
              <a:gd name="connsiteY172" fmla="*/ 4068416 h 4416109"/>
              <a:gd name="connsiteX173" fmla="*/ 4356144 w 4444062"/>
              <a:gd name="connsiteY173" fmla="*/ 4068416 h 4416109"/>
              <a:gd name="connsiteX174" fmla="*/ 4404100 w 4444062"/>
              <a:gd name="connsiteY174" fmla="*/ 4108377 h 4416109"/>
              <a:gd name="connsiteX175" fmla="*/ 4444062 w 4444062"/>
              <a:gd name="connsiteY175" fmla="*/ 4144348 h 4416109"/>
              <a:gd name="connsiteX176" fmla="*/ 4444062 w 4444062"/>
              <a:gd name="connsiteY176" fmla="*/ 4232266 h 4416109"/>
              <a:gd name="connsiteX177" fmla="*/ 4440059 w 4444062"/>
              <a:gd name="connsiteY177" fmla="*/ 4238265 h 4416109"/>
              <a:gd name="connsiteX178" fmla="*/ 4436068 w 4444062"/>
              <a:gd name="connsiteY178" fmla="*/ 4240261 h 4416109"/>
              <a:gd name="connsiteX179" fmla="*/ 4432076 w 4444062"/>
              <a:gd name="connsiteY179" fmla="*/ 4240261 h 4416109"/>
              <a:gd name="connsiteX180" fmla="*/ 4312179 w 4444062"/>
              <a:gd name="connsiteY180" fmla="*/ 4228275 h 4416109"/>
              <a:gd name="connsiteX181" fmla="*/ 4192282 w 4444062"/>
              <a:gd name="connsiteY181" fmla="*/ 4216277 h 4416109"/>
              <a:gd name="connsiteX182" fmla="*/ 4192282 w 4444062"/>
              <a:gd name="connsiteY182" fmla="*/ 4232266 h 4416109"/>
              <a:gd name="connsiteX183" fmla="*/ 4216266 w 4444062"/>
              <a:gd name="connsiteY183" fmla="*/ 4258246 h 4416109"/>
              <a:gd name="connsiteX184" fmla="*/ 4256228 w 4444062"/>
              <a:gd name="connsiteY184" fmla="*/ 4296212 h 4416109"/>
              <a:gd name="connsiteX185" fmla="*/ 4278204 w 4444062"/>
              <a:gd name="connsiteY185" fmla="*/ 4306203 h 4416109"/>
              <a:gd name="connsiteX186" fmla="*/ 4300193 w 4444062"/>
              <a:gd name="connsiteY186" fmla="*/ 4312201 h 4416109"/>
              <a:gd name="connsiteX187" fmla="*/ 4270221 w 4444062"/>
              <a:gd name="connsiteY187" fmla="*/ 4342173 h 4416109"/>
              <a:gd name="connsiteX188" fmla="*/ 4236247 w 4444062"/>
              <a:gd name="connsiteY188" fmla="*/ 4368153 h 4416109"/>
              <a:gd name="connsiteX189" fmla="*/ 4128336 w 4444062"/>
              <a:gd name="connsiteY189" fmla="*/ 4384131 h 4416109"/>
              <a:gd name="connsiteX190" fmla="*/ 4120341 w 4444062"/>
              <a:gd name="connsiteY190" fmla="*/ 4384131 h 4416109"/>
              <a:gd name="connsiteX191" fmla="*/ 4064390 w 4444062"/>
              <a:gd name="connsiteY191" fmla="*/ 4350168 h 4416109"/>
              <a:gd name="connsiteX192" fmla="*/ 4012442 w 4444062"/>
              <a:gd name="connsiteY192" fmla="*/ 4296212 h 4416109"/>
              <a:gd name="connsiteX193" fmla="*/ 4012442 w 4444062"/>
              <a:gd name="connsiteY193" fmla="*/ 4352163 h 4416109"/>
              <a:gd name="connsiteX194" fmla="*/ 3996452 w 4444062"/>
              <a:gd name="connsiteY194" fmla="*/ 4352163 h 4416109"/>
              <a:gd name="connsiteX195" fmla="*/ 3980474 w 4444062"/>
              <a:gd name="connsiteY195" fmla="*/ 4348160 h 4416109"/>
              <a:gd name="connsiteX196" fmla="*/ 3966481 w 4444062"/>
              <a:gd name="connsiteY196" fmla="*/ 4344169 h 4416109"/>
              <a:gd name="connsiteX197" fmla="*/ 3952499 w 4444062"/>
              <a:gd name="connsiteY197" fmla="*/ 4340177 h 4416109"/>
              <a:gd name="connsiteX198" fmla="*/ 3944504 w 4444062"/>
              <a:gd name="connsiteY198" fmla="*/ 4340177 h 4416109"/>
              <a:gd name="connsiteX199" fmla="*/ 3932518 w 4444062"/>
              <a:gd name="connsiteY199" fmla="*/ 4364150 h 4416109"/>
              <a:gd name="connsiteX200" fmla="*/ 3916529 w 4444062"/>
              <a:gd name="connsiteY200" fmla="*/ 4388134 h 4416109"/>
              <a:gd name="connsiteX201" fmla="*/ 3902535 w 4444062"/>
              <a:gd name="connsiteY201" fmla="*/ 4386126 h 4416109"/>
              <a:gd name="connsiteX202" fmla="*/ 3896548 w 4444062"/>
              <a:gd name="connsiteY202" fmla="*/ 4384131 h 4416109"/>
              <a:gd name="connsiteX203" fmla="*/ 3820615 w 4444062"/>
              <a:gd name="connsiteY203" fmla="*/ 4376136 h 4416109"/>
              <a:gd name="connsiteX204" fmla="*/ 3748675 w 4444062"/>
              <a:gd name="connsiteY204" fmla="*/ 4368153 h 4416109"/>
              <a:gd name="connsiteX205" fmla="*/ 3694720 w 4444062"/>
              <a:gd name="connsiteY205" fmla="*/ 4332182 h 4416109"/>
              <a:gd name="connsiteX206" fmla="*/ 3632781 w 4444062"/>
              <a:gd name="connsiteY206" fmla="*/ 4296212 h 4416109"/>
              <a:gd name="connsiteX207" fmla="*/ 3564832 w 4444062"/>
              <a:gd name="connsiteY207" fmla="*/ 4242257 h 4416109"/>
              <a:gd name="connsiteX208" fmla="*/ 3504889 w 4444062"/>
              <a:gd name="connsiteY208" fmla="*/ 4188301 h 4416109"/>
              <a:gd name="connsiteX209" fmla="*/ 3496894 w 4444062"/>
              <a:gd name="connsiteY209" fmla="*/ 4188301 h 4416109"/>
              <a:gd name="connsiteX210" fmla="*/ 3496894 w 4444062"/>
              <a:gd name="connsiteY210" fmla="*/ 4240261 h 4416109"/>
              <a:gd name="connsiteX211" fmla="*/ 3496894 w 4444062"/>
              <a:gd name="connsiteY211" fmla="*/ 4260242 h 4416109"/>
              <a:gd name="connsiteX212" fmla="*/ 3504889 w 4444062"/>
              <a:gd name="connsiteY212" fmla="*/ 4288218 h 4416109"/>
              <a:gd name="connsiteX213" fmla="*/ 3528873 w 4444062"/>
              <a:gd name="connsiteY213" fmla="*/ 4350168 h 4416109"/>
              <a:gd name="connsiteX214" fmla="*/ 3544851 w 4444062"/>
              <a:gd name="connsiteY214" fmla="*/ 4416109 h 4416109"/>
              <a:gd name="connsiteX215" fmla="*/ 3440943 w 4444062"/>
              <a:gd name="connsiteY215" fmla="*/ 4414102 h 4416109"/>
              <a:gd name="connsiteX216" fmla="*/ 3367018 w 4444062"/>
              <a:gd name="connsiteY216" fmla="*/ 4400120 h 4416109"/>
              <a:gd name="connsiteX217" fmla="*/ 3311056 w 4444062"/>
              <a:gd name="connsiteY217" fmla="*/ 4358151 h 4416109"/>
              <a:gd name="connsiteX218" fmla="*/ 3261103 w 4444062"/>
              <a:gd name="connsiteY218" fmla="*/ 4272228 h 4416109"/>
              <a:gd name="connsiteX219" fmla="*/ 3225133 w 4444062"/>
              <a:gd name="connsiteY219" fmla="*/ 4216277 h 4416109"/>
              <a:gd name="connsiteX220" fmla="*/ 3167186 w 4444062"/>
              <a:gd name="connsiteY220" fmla="*/ 4132350 h 4416109"/>
              <a:gd name="connsiteX221" fmla="*/ 3109239 w 4444062"/>
              <a:gd name="connsiteY221" fmla="*/ 4048435 h 4416109"/>
              <a:gd name="connsiteX222" fmla="*/ 3069277 w 4444062"/>
              <a:gd name="connsiteY222" fmla="*/ 3992483 h 4416109"/>
              <a:gd name="connsiteX223" fmla="*/ 3045293 w 4444062"/>
              <a:gd name="connsiteY223" fmla="*/ 3960505 h 4416109"/>
              <a:gd name="connsiteX224" fmla="*/ 3017317 w 4444062"/>
              <a:gd name="connsiteY224" fmla="*/ 3928537 h 4416109"/>
              <a:gd name="connsiteX225" fmla="*/ 2951376 w 4444062"/>
              <a:gd name="connsiteY225" fmla="*/ 3890571 h 4416109"/>
              <a:gd name="connsiteX226" fmla="*/ 2851471 w 4444062"/>
              <a:gd name="connsiteY226" fmla="*/ 3836616 h 4416109"/>
              <a:gd name="connsiteX227" fmla="*/ 2751555 w 4444062"/>
              <a:gd name="connsiteY227" fmla="*/ 3782661 h 4416109"/>
              <a:gd name="connsiteX228" fmla="*/ 2685613 w 4444062"/>
              <a:gd name="connsiteY228" fmla="*/ 3744695 h 4416109"/>
              <a:gd name="connsiteX229" fmla="*/ 2597695 w 4444062"/>
              <a:gd name="connsiteY229" fmla="*/ 3700741 h 4416109"/>
              <a:gd name="connsiteX230" fmla="*/ 2597695 w 4444062"/>
              <a:gd name="connsiteY230" fmla="*/ 3704733 h 4416109"/>
              <a:gd name="connsiteX231" fmla="*/ 2597695 w 4444062"/>
              <a:gd name="connsiteY231" fmla="*/ 3708724 h 4416109"/>
              <a:gd name="connsiteX232" fmla="*/ 2621667 w 4444062"/>
              <a:gd name="connsiteY232" fmla="*/ 3744695 h 4416109"/>
              <a:gd name="connsiteX233" fmla="*/ 2621667 w 4444062"/>
              <a:gd name="connsiteY233" fmla="*/ 3756692 h 4416109"/>
              <a:gd name="connsiteX234" fmla="*/ 2581705 w 4444062"/>
              <a:gd name="connsiteY234" fmla="*/ 3742699 h 4416109"/>
              <a:gd name="connsiteX235" fmla="*/ 2543739 w 4444062"/>
              <a:gd name="connsiteY235" fmla="*/ 3714723 h 4416109"/>
              <a:gd name="connsiteX236" fmla="*/ 2507769 w 4444062"/>
              <a:gd name="connsiteY236" fmla="*/ 3686747 h 4416109"/>
              <a:gd name="connsiteX237" fmla="*/ 2465811 w 4444062"/>
              <a:gd name="connsiteY237" fmla="*/ 3672765 h 4416109"/>
              <a:gd name="connsiteX238" fmla="*/ 2485792 w 4444062"/>
              <a:gd name="connsiteY238" fmla="*/ 3722718 h 4416109"/>
              <a:gd name="connsiteX239" fmla="*/ 2527750 w 4444062"/>
              <a:gd name="connsiteY239" fmla="*/ 3768678 h 4416109"/>
              <a:gd name="connsiteX240" fmla="*/ 2569719 w 4444062"/>
              <a:gd name="connsiteY240" fmla="*/ 3818631 h 4416109"/>
              <a:gd name="connsiteX241" fmla="*/ 2589700 w 4444062"/>
              <a:gd name="connsiteY241" fmla="*/ 3876578 h 4416109"/>
              <a:gd name="connsiteX242" fmla="*/ 2575707 w 4444062"/>
              <a:gd name="connsiteY242" fmla="*/ 3870590 h 4416109"/>
              <a:gd name="connsiteX243" fmla="*/ 2561724 w 4444062"/>
              <a:gd name="connsiteY243" fmla="*/ 3860600 h 4416109"/>
              <a:gd name="connsiteX244" fmla="*/ 2389879 w 4444062"/>
              <a:gd name="connsiteY244" fmla="*/ 3720722 h 4416109"/>
              <a:gd name="connsiteX245" fmla="*/ 2389879 w 4444062"/>
              <a:gd name="connsiteY245" fmla="*/ 3724714 h 4416109"/>
              <a:gd name="connsiteX246" fmla="*/ 2419851 w 4444062"/>
              <a:gd name="connsiteY246" fmla="*/ 3774666 h 4416109"/>
              <a:gd name="connsiteX247" fmla="*/ 2449822 w 4444062"/>
              <a:gd name="connsiteY247" fmla="*/ 3824630 h 4416109"/>
              <a:gd name="connsiteX248" fmla="*/ 2405857 w 4444062"/>
              <a:gd name="connsiteY248" fmla="*/ 3810636 h 4416109"/>
              <a:gd name="connsiteX249" fmla="*/ 2361903 w 4444062"/>
              <a:gd name="connsiteY249" fmla="*/ 3788659 h 4416109"/>
              <a:gd name="connsiteX250" fmla="*/ 2313936 w 4444062"/>
              <a:gd name="connsiteY250" fmla="*/ 3754685 h 4416109"/>
              <a:gd name="connsiteX251" fmla="*/ 2285960 w 4444062"/>
              <a:gd name="connsiteY251" fmla="*/ 3708724 h 4416109"/>
              <a:gd name="connsiteX252" fmla="*/ 2273974 w 4444062"/>
              <a:gd name="connsiteY252" fmla="*/ 3658772 h 4416109"/>
              <a:gd name="connsiteX253" fmla="*/ 2269982 w 4444062"/>
              <a:gd name="connsiteY253" fmla="*/ 3612811 h 4416109"/>
              <a:gd name="connsiteX254" fmla="*/ 2174069 w 4444062"/>
              <a:gd name="connsiteY254" fmla="*/ 3604817 h 4416109"/>
              <a:gd name="connsiteX255" fmla="*/ 2088146 w 4444062"/>
              <a:gd name="connsiteY255" fmla="*/ 3550872 h 4416109"/>
              <a:gd name="connsiteX256" fmla="*/ 2008211 w 4444062"/>
              <a:gd name="connsiteY256" fmla="*/ 3480928 h 4416109"/>
              <a:gd name="connsiteX257" fmla="*/ 1934274 w 4444062"/>
              <a:gd name="connsiteY257" fmla="*/ 3424977 h 4416109"/>
              <a:gd name="connsiteX258" fmla="*/ 1878323 w 4444062"/>
              <a:gd name="connsiteY258" fmla="*/ 3414986 h 4416109"/>
              <a:gd name="connsiteX259" fmla="*/ 1830367 w 4444062"/>
              <a:gd name="connsiteY259" fmla="*/ 3385015 h 4416109"/>
              <a:gd name="connsiteX260" fmla="*/ 1812381 w 4444062"/>
              <a:gd name="connsiteY260" fmla="*/ 3349044 h 4416109"/>
              <a:gd name="connsiteX261" fmla="*/ 1802391 w 4444062"/>
              <a:gd name="connsiteY261" fmla="*/ 3313074 h 4416109"/>
              <a:gd name="connsiteX262" fmla="*/ 1722456 w 4444062"/>
              <a:gd name="connsiteY262" fmla="*/ 3333055 h 4416109"/>
              <a:gd name="connsiteX263" fmla="*/ 1684501 w 4444062"/>
              <a:gd name="connsiteY263" fmla="*/ 3321069 h 4416109"/>
              <a:gd name="connsiteX264" fmla="*/ 1662513 w 4444062"/>
              <a:gd name="connsiteY264" fmla="*/ 3293093 h 4416109"/>
              <a:gd name="connsiteX265" fmla="*/ 1646535 w 4444062"/>
              <a:gd name="connsiteY265" fmla="*/ 3265118 h 4416109"/>
              <a:gd name="connsiteX266" fmla="*/ 1626543 w 4444062"/>
              <a:gd name="connsiteY266" fmla="*/ 3253131 h 4416109"/>
              <a:gd name="connsiteX267" fmla="*/ 1580593 w 4444062"/>
              <a:gd name="connsiteY267" fmla="*/ 3271116 h 4416109"/>
              <a:gd name="connsiteX268" fmla="*/ 1542616 w 4444062"/>
              <a:gd name="connsiteY268" fmla="*/ 3289102 h 4416109"/>
              <a:gd name="connsiteX269" fmla="*/ 1520639 w 4444062"/>
              <a:gd name="connsiteY269" fmla="*/ 3281107 h 4416109"/>
              <a:gd name="connsiteX270" fmla="*/ 1498662 w 4444062"/>
              <a:gd name="connsiteY270" fmla="*/ 3269121 h 4416109"/>
              <a:gd name="connsiteX271" fmla="*/ 1474678 w 4444062"/>
              <a:gd name="connsiteY271" fmla="*/ 3237142 h 4416109"/>
              <a:gd name="connsiteX272" fmla="*/ 1454697 w 4444062"/>
              <a:gd name="connsiteY272" fmla="*/ 3201172 h 4416109"/>
              <a:gd name="connsiteX273" fmla="*/ 1450706 w 4444062"/>
              <a:gd name="connsiteY273" fmla="*/ 3193188 h 4416109"/>
              <a:gd name="connsiteX274" fmla="*/ 1408737 w 4444062"/>
              <a:gd name="connsiteY274" fmla="*/ 3219157 h 4416109"/>
              <a:gd name="connsiteX275" fmla="*/ 1366779 w 4444062"/>
              <a:gd name="connsiteY275" fmla="*/ 3237142 h 4416109"/>
              <a:gd name="connsiteX276" fmla="*/ 1354782 w 4444062"/>
              <a:gd name="connsiteY276" fmla="*/ 3237142 h 4416109"/>
              <a:gd name="connsiteX277" fmla="*/ 1238887 w 4444062"/>
              <a:gd name="connsiteY277" fmla="*/ 3143225 h 4416109"/>
              <a:gd name="connsiteX278" fmla="*/ 1126985 w 4444062"/>
              <a:gd name="connsiteY278" fmla="*/ 3037321 h 4416109"/>
              <a:gd name="connsiteX279" fmla="*/ 1111007 w 4444062"/>
              <a:gd name="connsiteY279" fmla="*/ 3037321 h 4416109"/>
              <a:gd name="connsiteX280" fmla="*/ 1045077 w 4444062"/>
              <a:gd name="connsiteY280" fmla="*/ 3093272 h 4416109"/>
              <a:gd name="connsiteX281" fmla="*/ 967137 w 4444062"/>
              <a:gd name="connsiteY281" fmla="*/ 3129243 h 4416109"/>
              <a:gd name="connsiteX282" fmla="*/ 901196 w 4444062"/>
              <a:gd name="connsiteY282" fmla="*/ 3089281 h 4416109"/>
              <a:gd name="connsiteX283" fmla="*/ 867233 w 4444062"/>
              <a:gd name="connsiteY283" fmla="*/ 3009345 h 4416109"/>
              <a:gd name="connsiteX284" fmla="*/ 811281 w 4444062"/>
              <a:gd name="connsiteY284" fmla="*/ 3009345 h 4416109"/>
              <a:gd name="connsiteX285" fmla="*/ 739341 w 4444062"/>
              <a:gd name="connsiteY285" fmla="*/ 2997359 h 4416109"/>
              <a:gd name="connsiteX286" fmla="*/ 711365 w 4444062"/>
              <a:gd name="connsiteY286" fmla="*/ 2929422 h 4416109"/>
              <a:gd name="connsiteX287" fmla="*/ 717364 w 4444062"/>
              <a:gd name="connsiteY287" fmla="*/ 2891444 h 4416109"/>
              <a:gd name="connsiteX288" fmla="*/ 723351 w 4444062"/>
              <a:gd name="connsiteY288" fmla="*/ 2853478 h 4416109"/>
              <a:gd name="connsiteX289" fmla="*/ 635433 w 4444062"/>
              <a:gd name="connsiteY289" fmla="*/ 2883461 h 4416109"/>
              <a:gd name="connsiteX290" fmla="*/ 535528 w 4444062"/>
              <a:gd name="connsiteY290" fmla="*/ 2913432 h 4416109"/>
              <a:gd name="connsiteX291" fmla="*/ 461580 w 4444062"/>
              <a:gd name="connsiteY291" fmla="*/ 2905438 h 4416109"/>
              <a:gd name="connsiteX292" fmla="*/ 419634 w 4444062"/>
              <a:gd name="connsiteY292" fmla="*/ 2857481 h 4416109"/>
              <a:gd name="connsiteX293" fmla="*/ 421630 w 4444062"/>
              <a:gd name="connsiteY293" fmla="*/ 2839496 h 4416109"/>
              <a:gd name="connsiteX294" fmla="*/ 435612 w 4444062"/>
              <a:gd name="connsiteY294" fmla="*/ 2829505 h 4416109"/>
              <a:gd name="connsiteX295" fmla="*/ 495555 w 4444062"/>
              <a:gd name="connsiteY295" fmla="*/ 2811520 h 4416109"/>
              <a:gd name="connsiteX296" fmla="*/ 559501 w 4444062"/>
              <a:gd name="connsiteY296" fmla="*/ 2789544 h 4416109"/>
              <a:gd name="connsiteX297" fmla="*/ 559501 w 4444062"/>
              <a:gd name="connsiteY297" fmla="*/ 2785541 h 4416109"/>
              <a:gd name="connsiteX298" fmla="*/ 451601 w 4444062"/>
              <a:gd name="connsiteY298" fmla="*/ 2789544 h 4416109"/>
              <a:gd name="connsiteX299" fmla="*/ 343691 w 4444062"/>
              <a:gd name="connsiteY299" fmla="*/ 2793535 h 4416109"/>
              <a:gd name="connsiteX300" fmla="*/ 331704 w 4444062"/>
              <a:gd name="connsiteY300" fmla="*/ 2793535 h 4416109"/>
              <a:gd name="connsiteX301" fmla="*/ 315715 w 4444062"/>
              <a:gd name="connsiteY301" fmla="*/ 2791539 h 4416109"/>
              <a:gd name="connsiteX302" fmla="*/ 299726 w 4444062"/>
              <a:gd name="connsiteY302" fmla="*/ 2789544 h 4416109"/>
              <a:gd name="connsiteX303" fmla="*/ 287739 w 4444062"/>
              <a:gd name="connsiteY303" fmla="*/ 2789544 h 4416109"/>
              <a:gd name="connsiteX304" fmla="*/ 261771 w 4444062"/>
              <a:gd name="connsiteY304" fmla="*/ 2763564 h 4416109"/>
              <a:gd name="connsiteX305" fmla="*/ 247778 w 4444062"/>
              <a:gd name="connsiteY305" fmla="*/ 2733592 h 4416109"/>
              <a:gd name="connsiteX306" fmla="*/ 247778 w 4444062"/>
              <a:gd name="connsiteY306" fmla="*/ 2721595 h 4416109"/>
              <a:gd name="connsiteX307" fmla="*/ 259764 w 4444062"/>
              <a:gd name="connsiteY307" fmla="*/ 2713611 h 4416109"/>
              <a:gd name="connsiteX308" fmla="*/ 261771 w 4444062"/>
              <a:gd name="connsiteY308" fmla="*/ 2711604 h 4416109"/>
              <a:gd name="connsiteX309" fmla="*/ 263767 w 4444062"/>
              <a:gd name="connsiteY309" fmla="*/ 2701614 h 4416109"/>
              <a:gd name="connsiteX310" fmla="*/ 259764 w 4444062"/>
              <a:gd name="connsiteY310" fmla="*/ 2697622 h 4416109"/>
              <a:gd name="connsiteX311" fmla="*/ 253776 w 4444062"/>
              <a:gd name="connsiteY311" fmla="*/ 2695626 h 4416109"/>
              <a:gd name="connsiteX312" fmla="*/ 243786 w 4444062"/>
              <a:gd name="connsiteY312" fmla="*/ 2693619 h 4416109"/>
              <a:gd name="connsiteX313" fmla="*/ 183832 w 4444062"/>
              <a:gd name="connsiteY313" fmla="*/ 2671642 h 4416109"/>
              <a:gd name="connsiteX314" fmla="*/ 127880 w 4444062"/>
              <a:gd name="connsiteY314" fmla="*/ 2653657 h 4416109"/>
              <a:gd name="connsiteX315" fmla="*/ 75932 w 4444062"/>
              <a:gd name="connsiteY315" fmla="*/ 2597706 h 4416109"/>
              <a:gd name="connsiteX316" fmla="*/ 47945 w 4444062"/>
              <a:gd name="connsiteY316" fmla="*/ 2533760 h 4416109"/>
              <a:gd name="connsiteX317" fmla="*/ 39951 w 4444062"/>
              <a:gd name="connsiteY317" fmla="*/ 2525777 h 4416109"/>
              <a:gd name="connsiteX318" fmla="*/ 39951 w 4444062"/>
              <a:gd name="connsiteY318" fmla="*/ 2517782 h 4416109"/>
              <a:gd name="connsiteX319" fmla="*/ 83927 w 4444062"/>
              <a:gd name="connsiteY319" fmla="*/ 2485804 h 4416109"/>
              <a:gd name="connsiteX320" fmla="*/ 19981 w 4444062"/>
              <a:gd name="connsiteY320" fmla="*/ 2359919 h 4416109"/>
              <a:gd name="connsiteX321" fmla="*/ 0 w 4444062"/>
              <a:gd name="connsiteY321" fmla="*/ 2226040 h 4416109"/>
              <a:gd name="connsiteX322" fmla="*/ 39951 w 4444062"/>
              <a:gd name="connsiteY322" fmla="*/ 2246020 h 4416109"/>
              <a:gd name="connsiteX323" fmla="*/ 179840 w 4444062"/>
              <a:gd name="connsiteY323" fmla="*/ 2349928 h 4416109"/>
              <a:gd name="connsiteX324" fmla="*/ 307720 w 4444062"/>
              <a:gd name="connsiteY324" fmla="*/ 2433855 h 4416109"/>
              <a:gd name="connsiteX325" fmla="*/ 445603 w 4444062"/>
              <a:gd name="connsiteY325" fmla="*/ 2489807 h 4416109"/>
              <a:gd name="connsiteX326" fmla="*/ 619455 w 4444062"/>
              <a:gd name="connsiteY326" fmla="*/ 2509787 h 4416109"/>
              <a:gd name="connsiteX327" fmla="*/ 911186 w 4444062"/>
              <a:gd name="connsiteY327" fmla="*/ 2479816 h 4416109"/>
              <a:gd name="connsiteX328" fmla="*/ 1198925 w 4444062"/>
              <a:gd name="connsiteY328" fmla="*/ 2417866 h 4416109"/>
              <a:gd name="connsiteX329" fmla="*/ 1226901 w 4444062"/>
              <a:gd name="connsiteY329" fmla="*/ 2411867 h 4416109"/>
              <a:gd name="connsiteX330" fmla="*/ 1262871 w 4444062"/>
              <a:gd name="connsiteY330" fmla="*/ 2405879 h 4416109"/>
              <a:gd name="connsiteX331" fmla="*/ 1296834 w 4444062"/>
              <a:gd name="connsiteY331" fmla="*/ 2403884 h 4416109"/>
              <a:gd name="connsiteX332" fmla="*/ 1352786 w 4444062"/>
              <a:gd name="connsiteY332" fmla="*/ 2399881 h 4416109"/>
              <a:gd name="connsiteX333" fmla="*/ 1410733 w 4444062"/>
              <a:gd name="connsiteY333" fmla="*/ 2397885 h 4416109"/>
              <a:gd name="connsiteX334" fmla="*/ 1450706 w 4444062"/>
              <a:gd name="connsiteY334" fmla="*/ 2397885 h 4416109"/>
              <a:gd name="connsiteX335" fmla="*/ 1322814 w 4444062"/>
              <a:gd name="connsiteY335" fmla="*/ 2266001 h 4416109"/>
              <a:gd name="connsiteX336" fmla="*/ 1298830 w 4444062"/>
              <a:gd name="connsiteY336" fmla="*/ 2128119 h 4416109"/>
              <a:gd name="connsiteX337" fmla="*/ 1242890 w 4444062"/>
              <a:gd name="connsiteY337" fmla="*/ 1994240 h 4416109"/>
              <a:gd name="connsiteX338" fmla="*/ 1192927 w 4444062"/>
              <a:gd name="connsiteY338" fmla="*/ 1946283 h 4416109"/>
              <a:gd name="connsiteX339" fmla="*/ 1150969 w 4444062"/>
              <a:gd name="connsiteY339" fmla="*/ 1910313 h 4416109"/>
              <a:gd name="connsiteX340" fmla="*/ 1113003 w 4444062"/>
              <a:gd name="connsiteY340" fmla="*/ 1884333 h 4416109"/>
              <a:gd name="connsiteX341" fmla="*/ 1045077 w 4444062"/>
              <a:gd name="connsiteY341" fmla="*/ 1836377 h 4416109"/>
              <a:gd name="connsiteX342" fmla="*/ 975132 w 4444062"/>
              <a:gd name="connsiteY342" fmla="*/ 1790416 h 4416109"/>
              <a:gd name="connsiteX343" fmla="*/ 935170 w 4444062"/>
              <a:gd name="connsiteY343" fmla="*/ 1762440 h 4416109"/>
              <a:gd name="connsiteX344" fmla="*/ 885218 w 4444062"/>
              <a:gd name="connsiteY344" fmla="*/ 1720483 h 4416109"/>
              <a:gd name="connsiteX345" fmla="*/ 855246 w 4444062"/>
              <a:gd name="connsiteY345" fmla="*/ 1682517 h 4416109"/>
              <a:gd name="connsiteX346" fmla="*/ 855246 w 4444062"/>
              <a:gd name="connsiteY346" fmla="*/ 1662536 h 4416109"/>
              <a:gd name="connsiteX347" fmla="*/ 901196 w 4444062"/>
              <a:gd name="connsiteY347" fmla="*/ 1670530 h 4416109"/>
              <a:gd name="connsiteX348" fmla="*/ 947168 w 4444062"/>
              <a:gd name="connsiteY348" fmla="*/ 1678525 h 4416109"/>
              <a:gd name="connsiteX349" fmla="*/ 955162 w 4444062"/>
              <a:gd name="connsiteY349" fmla="*/ 1678525 h 4416109"/>
              <a:gd name="connsiteX350" fmla="*/ 947168 w 4444062"/>
              <a:gd name="connsiteY350" fmla="*/ 1662536 h 4416109"/>
              <a:gd name="connsiteX351" fmla="*/ 915189 w 4444062"/>
              <a:gd name="connsiteY351" fmla="*/ 1640548 h 4416109"/>
              <a:gd name="connsiteX352" fmla="*/ 883210 w 4444062"/>
              <a:gd name="connsiteY352" fmla="*/ 1614579 h 4416109"/>
              <a:gd name="connsiteX353" fmla="*/ 895197 w 4444062"/>
              <a:gd name="connsiteY353" fmla="*/ 1602581 h 4416109"/>
              <a:gd name="connsiteX354" fmla="*/ 967137 w 4444062"/>
              <a:gd name="connsiteY354" fmla="*/ 1602581 h 4416109"/>
              <a:gd name="connsiteX355" fmla="*/ 1414736 w 4444062"/>
              <a:gd name="connsiteY355" fmla="*/ 1742459 h 4416109"/>
              <a:gd name="connsiteX356" fmla="*/ 1422730 w 4444062"/>
              <a:gd name="connsiteY356" fmla="*/ 1742459 h 4416109"/>
              <a:gd name="connsiteX357" fmla="*/ 1452702 w 4444062"/>
              <a:gd name="connsiteY357" fmla="*/ 1726481 h 4416109"/>
              <a:gd name="connsiteX358" fmla="*/ 1482673 w 4444062"/>
              <a:gd name="connsiteY358" fmla="*/ 1698506 h 4416109"/>
              <a:gd name="connsiteX359" fmla="*/ 1568596 w 4444062"/>
              <a:gd name="connsiteY359" fmla="*/ 1678525 h 4416109"/>
              <a:gd name="connsiteX360" fmla="*/ 1658521 w 4444062"/>
              <a:gd name="connsiteY360" fmla="*/ 1674522 h 4416109"/>
              <a:gd name="connsiteX361" fmla="*/ 1730451 w 4444062"/>
              <a:gd name="connsiteY361" fmla="*/ 1698506 h 4416109"/>
              <a:gd name="connsiteX362" fmla="*/ 1802391 w 4444062"/>
              <a:gd name="connsiteY362" fmla="*/ 1718487 h 4416109"/>
              <a:gd name="connsiteX363" fmla="*/ 1826364 w 4444062"/>
              <a:gd name="connsiteY363" fmla="*/ 1708496 h 4416109"/>
              <a:gd name="connsiteX364" fmla="*/ 1850348 w 4444062"/>
              <a:gd name="connsiteY364" fmla="*/ 1698506 h 4416109"/>
              <a:gd name="connsiteX365" fmla="*/ 1854339 w 4444062"/>
              <a:gd name="connsiteY365" fmla="*/ 1698506 h 4416109"/>
              <a:gd name="connsiteX366" fmla="*/ 1862334 w 4444062"/>
              <a:gd name="connsiteY366" fmla="*/ 1698506 h 4416109"/>
              <a:gd name="connsiteX367" fmla="*/ 2194050 w 4444062"/>
              <a:gd name="connsiteY367" fmla="*/ 1814400 h 4416109"/>
              <a:gd name="connsiteX368" fmla="*/ 2204040 w 4444062"/>
              <a:gd name="connsiteY368" fmla="*/ 1844371 h 4416109"/>
              <a:gd name="connsiteX369" fmla="*/ 2214031 w 4444062"/>
              <a:gd name="connsiteY369" fmla="*/ 1890332 h 4416109"/>
              <a:gd name="connsiteX370" fmla="*/ 2214031 w 4444062"/>
              <a:gd name="connsiteY370" fmla="*/ 1910313 h 4416109"/>
              <a:gd name="connsiteX371" fmla="*/ 2214031 w 4444062"/>
              <a:gd name="connsiteY371" fmla="*/ 1934297 h 4416109"/>
              <a:gd name="connsiteX372" fmla="*/ 2188051 w 4444062"/>
              <a:gd name="connsiteY372" fmla="*/ 1964268 h 4416109"/>
              <a:gd name="connsiteX373" fmla="*/ 2158080 w 4444062"/>
              <a:gd name="connsiteY373" fmla="*/ 1994240 h 4416109"/>
              <a:gd name="connsiteX374" fmla="*/ 2152081 w 4444062"/>
              <a:gd name="connsiteY374" fmla="*/ 2006226 h 4416109"/>
              <a:gd name="connsiteX375" fmla="*/ 2150085 w 4444062"/>
              <a:gd name="connsiteY375" fmla="*/ 2010229 h 4416109"/>
              <a:gd name="connsiteX376" fmla="*/ 2166074 w 4444062"/>
              <a:gd name="connsiteY376" fmla="*/ 2034202 h 4416109"/>
              <a:gd name="connsiteX377" fmla="*/ 2198042 w 4444062"/>
              <a:gd name="connsiteY377" fmla="*/ 2038205 h 4416109"/>
              <a:gd name="connsiteX378" fmla="*/ 2222025 w 4444062"/>
              <a:gd name="connsiteY378" fmla="*/ 2024211 h 4416109"/>
              <a:gd name="connsiteX379" fmla="*/ 2232016 w 4444062"/>
              <a:gd name="connsiteY379" fmla="*/ 1990248 h 4416109"/>
              <a:gd name="connsiteX380" fmla="*/ 2234012 w 4444062"/>
              <a:gd name="connsiteY380" fmla="*/ 1950275 h 4416109"/>
              <a:gd name="connsiteX381" fmla="*/ 2234012 w 4444062"/>
              <a:gd name="connsiteY381" fmla="*/ 1918308 h 4416109"/>
              <a:gd name="connsiteX382" fmla="*/ 2180056 w 4444062"/>
              <a:gd name="connsiteY382" fmla="*/ 1622574 h 4416109"/>
              <a:gd name="connsiteX383" fmla="*/ 2046177 w 4444062"/>
              <a:gd name="connsiteY383" fmla="*/ 1346809 h 4416109"/>
              <a:gd name="connsiteX384" fmla="*/ 2044181 w 4444062"/>
              <a:gd name="connsiteY384" fmla="*/ 1334823 h 4416109"/>
              <a:gd name="connsiteX385" fmla="*/ 2042186 w 4444062"/>
              <a:gd name="connsiteY385" fmla="*/ 1326828 h 4416109"/>
              <a:gd name="connsiteX386" fmla="*/ 2062167 w 4444062"/>
              <a:gd name="connsiteY386" fmla="*/ 1254888 h 4416109"/>
              <a:gd name="connsiteX387" fmla="*/ 2070161 w 4444062"/>
              <a:gd name="connsiteY387" fmla="*/ 1254888 h 4416109"/>
              <a:gd name="connsiteX388" fmla="*/ 2100133 w 4444062"/>
              <a:gd name="connsiteY388" fmla="*/ 1264890 h 4416109"/>
              <a:gd name="connsiteX389" fmla="*/ 2122109 w 4444062"/>
              <a:gd name="connsiteY389" fmla="*/ 1274880 h 4416109"/>
              <a:gd name="connsiteX390" fmla="*/ 2122109 w 4444062"/>
              <a:gd name="connsiteY390" fmla="*/ 1254888 h 4416109"/>
              <a:gd name="connsiteX391" fmla="*/ 2060171 w 4444062"/>
              <a:gd name="connsiteY391" fmla="*/ 927187 h 4416109"/>
              <a:gd name="connsiteX392" fmla="*/ 2042186 w 4444062"/>
              <a:gd name="connsiteY392" fmla="*/ 595471 h 4416109"/>
              <a:gd name="connsiteX393" fmla="*/ 2042186 w 4444062"/>
              <a:gd name="connsiteY393" fmla="*/ 567495 h 4416109"/>
              <a:gd name="connsiteX394" fmla="*/ 2042186 w 4444062"/>
              <a:gd name="connsiteY394" fmla="*/ 531536 h 4416109"/>
              <a:gd name="connsiteX395" fmla="*/ 2044181 w 4444062"/>
              <a:gd name="connsiteY395" fmla="*/ 495566 h 4416109"/>
              <a:gd name="connsiteX396" fmla="*/ 2046177 w 4444062"/>
              <a:gd name="connsiteY396" fmla="*/ 467591 h 4416109"/>
              <a:gd name="connsiteX397" fmla="*/ 2046177 w 4444062"/>
              <a:gd name="connsiteY397" fmla="*/ 443607 h 4416109"/>
              <a:gd name="connsiteX398" fmla="*/ 2048173 w 4444062"/>
              <a:gd name="connsiteY398" fmla="*/ 407636 h 4416109"/>
              <a:gd name="connsiteX399" fmla="*/ 2056168 w 4444062"/>
              <a:gd name="connsiteY399" fmla="*/ 359680 h 4416109"/>
              <a:gd name="connsiteX400" fmla="*/ 2074153 w 4444062"/>
              <a:gd name="connsiteY400" fmla="*/ 317722 h 4416109"/>
              <a:gd name="connsiteX401" fmla="*/ 2106120 w 4444062"/>
              <a:gd name="connsiteY401" fmla="*/ 299737 h 4416109"/>
              <a:gd name="connsiteX402" fmla="*/ 2166074 w 4444062"/>
              <a:gd name="connsiteY402" fmla="*/ 329709 h 4416109"/>
              <a:gd name="connsiteX403" fmla="*/ 2206036 w 4444062"/>
              <a:gd name="connsiteY403" fmla="*/ 387655 h 4416109"/>
              <a:gd name="connsiteX404" fmla="*/ 2285960 w 4444062"/>
              <a:gd name="connsiteY404" fmla="*/ 775311 h 4416109"/>
              <a:gd name="connsiteX405" fmla="*/ 2287967 w 4444062"/>
              <a:gd name="connsiteY405" fmla="*/ 705378 h 4416109"/>
              <a:gd name="connsiteX406" fmla="*/ 2291959 w 4444062"/>
              <a:gd name="connsiteY406" fmla="*/ 599474 h 4416109"/>
              <a:gd name="connsiteX407" fmla="*/ 2295950 w 4444062"/>
              <a:gd name="connsiteY407" fmla="*/ 493571 h 4416109"/>
              <a:gd name="connsiteX408" fmla="*/ 2301949 w 4444062"/>
              <a:gd name="connsiteY408" fmla="*/ 423626 h 4416109"/>
              <a:gd name="connsiteX409" fmla="*/ 2303945 w 4444062"/>
              <a:gd name="connsiteY409" fmla="*/ 393654 h 4416109"/>
              <a:gd name="connsiteX410" fmla="*/ 2309944 w 4444062"/>
              <a:gd name="connsiteY410" fmla="*/ 345698 h 4416109"/>
              <a:gd name="connsiteX411" fmla="*/ 2315943 w 4444062"/>
              <a:gd name="connsiteY411" fmla="*/ 297741 h 4416109"/>
              <a:gd name="connsiteX412" fmla="*/ 2321930 w 4444062"/>
              <a:gd name="connsiteY412" fmla="*/ 267758 h 4416109"/>
              <a:gd name="connsiteX413" fmla="*/ 2343918 w 4444062"/>
              <a:gd name="connsiteY413" fmla="*/ 143870 h 4416109"/>
              <a:gd name="connsiteX414" fmla="*/ 2385876 w 4444062"/>
              <a:gd name="connsiteY414" fmla="*/ 15989 h 4416109"/>
              <a:gd name="connsiteX415" fmla="*/ 2385876 w 4444062"/>
              <a:gd name="connsiteY415" fmla="*/ 7995 h 4416109"/>
              <a:gd name="connsiteX416" fmla="*/ 2389879 w 4444062"/>
              <a:gd name="connsiteY416" fmla="*/ 0 h 441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4444062" h="4416109">
                <a:moveTo>
                  <a:pt x="2389879" y="0"/>
                </a:moveTo>
                <a:cubicBezTo>
                  <a:pt x="2461808" y="29302"/>
                  <a:pt x="2509765" y="75263"/>
                  <a:pt x="2533749" y="137882"/>
                </a:cubicBezTo>
                <a:cubicBezTo>
                  <a:pt x="2557721" y="200490"/>
                  <a:pt x="2569719" y="266432"/>
                  <a:pt x="2569719" y="335707"/>
                </a:cubicBezTo>
                <a:cubicBezTo>
                  <a:pt x="2569719" y="396988"/>
                  <a:pt x="2567054" y="457600"/>
                  <a:pt x="2561724" y="517543"/>
                </a:cubicBezTo>
                <a:cubicBezTo>
                  <a:pt x="2556395" y="577486"/>
                  <a:pt x="2553730" y="638109"/>
                  <a:pt x="2553730" y="699379"/>
                </a:cubicBezTo>
                <a:lnTo>
                  <a:pt x="2553730" y="731358"/>
                </a:lnTo>
                <a:lnTo>
                  <a:pt x="2561724" y="723363"/>
                </a:lnTo>
                <a:cubicBezTo>
                  <a:pt x="2569719" y="704709"/>
                  <a:pt x="2585039" y="669407"/>
                  <a:pt x="2607685" y="617459"/>
                </a:cubicBezTo>
                <a:cubicBezTo>
                  <a:pt x="2630320" y="565500"/>
                  <a:pt x="2654973" y="511544"/>
                  <a:pt x="2681610" y="455593"/>
                </a:cubicBezTo>
                <a:cubicBezTo>
                  <a:pt x="2708259" y="399653"/>
                  <a:pt x="2733570" y="347024"/>
                  <a:pt x="2757554" y="297741"/>
                </a:cubicBezTo>
                <a:cubicBezTo>
                  <a:pt x="2781526" y="248447"/>
                  <a:pt x="2798842" y="214472"/>
                  <a:pt x="2809502" y="195829"/>
                </a:cubicBezTo>
                <a:cubicBezTo>
                  <a:pt x="2828156" y="158532"/>
                  <a:pt x="2848137" y="121893"/>
                  <a:pt x="2869456" y="85923"/>
                </a:cubicBezTo>
                <a:cubicBezTo>
                  <a:pt x="2890764" y="49952"/>
                  <a:pt x="2924069" y="31967"/>
                  <a:pt x="2969361" y="31967"/>
                </a:cubicBezTo>
                <a:lnTo>
                  <a:pt x="2981359" y="31967"/>
                </a:lnTo>
                <a:cubicBezTo>
                  <a:pt x="2984012" y="34632"/>
                  <a:pt x="2988004" y="37297"/>
                  <a:pt x="2993345" y="39962"/>
                </a:cubicBezTo>
                <a:cubicBezTo>
                  <a:pt x="2998663" y="42627"/>
                  <a:pt x="3001339" y="43965"/>
                  <a:pt x="3001339" y="43965"/>
                </a:cubicBezTo>
                <a:lnTo>
                  <a:pt x="3001339" y="135875"/>
                </a:lnTo>
                <a:cubicBezTo>
                  <a:pt x="3019982" y="135875"/>
                  <a:pt x="3036641" y="133879"/>
                  <a:pt x="3051292" y="129887"/>
                </a:cubicBezTo>
                <a:cubicBezTo>
                  <a:pt x="3065943" y="125884"/>
                  <a:pt x="3083928" y="123889"/>
                  <a:pt x="3105236" y="123889"/>
                </a:cubicBezTo>
                <a:cubicBezTo>
                  <a:pt x="3126555" y="123889"/>
                  <a:pt x="3146536" y="125884"/>
                  <a:pt x="3165190" y="129887"/>
                </a:cubicBezTo>
                <a:cubicBezTo>
                  <a:pt x="3183833" y="133879"/>
                  <a:pt x="3193166" y="149200"/>
                  <a:pt x="3193166" y="175848"/>
                </a:cubicBezTo>
                <a:lnTo>
                  <a:pt x="3193166" y="195829"/>
                </a:lnTo>
                <a:lnTo>
                  <a:pt x="3113231" y="551517"/>
                </a:lnTo>
                <a:lnTo>
                  <a:pt x="3113231" y="555509"/>
                </a:lnTo>
                <a:lnTo>
                  <a:pt x="3117234" y="551517"/>
                </a:lnTo>
                <a:cubicBezTo>
                  <a:pt x="3133212" y="527533"/>
                  <a:pt x="3150539" y="500227"/>
                  <a:pt x="3169182" y="469587"/>
                </a:cubicBezTo>
                <a:cubicBezTo>
                  <a:pt x="3187836" y="438946"/>
                  <a:pt x="3208486" y="410970"/>
                  <a:pt x="3231132" y="385660"/>
                </a:cubicBezTo>
                <a:cubicBezTo>
                  <a:pt x="3253778" y="360349"/>
                  <a:pt x="3279088" y="338372"/>
                  <a:pt x="3307064" y="319718"/>
                </a:cubicBezTo>
                <a:cubicBezTo>
                  <a:pt x="3335040" y="301064"/>
                  <a:pt x="3367676" y="291742"/>
                  <a:pt x="3404984" y="291742"/>
                </a:cubicBezTo>
                <a:cubicBezTo>
                  <a:pt x="3426292" y="291742"/>
                  <a:pt x="3446273" y="301064"/>
                  <a:pt x="3464927" y="319718"/>
                </a:cubicBezTo>
                <a:cubicBezTo>
                  <a:pt x="3483570" y="338372"/>
                  <a:pt x="3492903" y="358353"/>
                  <a:pt x="3492903" y="379661"/>
                </a:cubicBezTo>
                <a:lnTo>
                  <a:pt x="3492903" y="383664"/>
                </a:lnTo>
                <a:cubicBezTo>
                  <a:pt x="3479578" y="426291"/>
                  <a:pt x="3468250" y="456262"/>
                  <a:pt x="3458928" y="473578"/>
                </a:cubicBezTo>
                <a:cubicBezTo>
                  <a:pt x="3449596" y="490905"/>
                  <a:pt x="3442281" y="518212"/>
                  <a:pt x="3436952" y="555509"/>
                </a:cubicBezTo>
                <a:cubicBezTo>
                  <a:pt x="3458259" y="542185"/>
                  <a:pt x="3483570" y="528203"/>
                  <a:pt x="3512884" y="513551"/>
                </a:cubicBezTo>
                <a:cubicBezTo>
                  <a:pt x="3542186" y="498889"/>
                  <a:pt x="3571500" y="491563"/>
                  <a:pt x="3600802" y="491563"/>
                </a:cubicBezTo>
                <a:cubicBezTo>
                  <a:pt x="3635434" y="491563"/>
                  <a:pt x="3652762" y="510218"/>
                  <a:pt x="3652762" y="547514"/>
                </a:cubicBezTo>
                <a:cubicBezTo>
                  <a:pt x="3652762" y="571498"/>
                  <a:pt x="3644767" y="599474"/>
                  <a:pt x="3628778" y="631441"/>
                </a:cubicBezTo>
                <a:cubicBezTo>
                  <a:pt x="3612789" y="663420"/>
                  <a:pt x="3594815" y="696056"/>
                  <a:pt x="3574822" y="729362"/>
                </a:cubicBezTo>
                <a:cubicBezTo>
                  <a:pt x="3554841" y="762656"/>
                  <a:pt x="3534861" y="794634"/>
                  <a:pt x="3514880" y="825275"/>
                </a:cubicBezTo>
                <a:cubicBezTo>
                  <a:pt x="3494899" y="855915"/>
                  <a:pt x="3480916" y="883222"/>
                  <a:pt x="3472922" y="907206"/>
                </a:cubicBezTo>
                <a:lnTo>
                  <a:pt x="3656753" y="815284"/>
                </a:lnTo>
                <a:lnTo>
                  <a:pt x="3664748" y="815284"/>
                </a:lnTo>
                <a:cubicBezTo>
                  <a:pt x="3686056" y="815284"/>
                  <a:pt x="3702045" y="829266"/>
                  <a:pt x="3712705" y="857242"/>
                </a:cubicBezTo>
                <a:cubicBezTo>
                  <a:pt x="3723364" y="885217"/>
                  <a:pt x="3728694" y="909859"/>
                  <a:pt x="3728694" y="931178"/>
                </a:cubicBezTo>
                <a:cubicBezTo>
                  <a:pt x="3728694" y="960481"/>
                  <a:pt x="3720699" y="986460"/>
                  <a:pt x="3704710" y="1009106"/>
                </a:cubicBezTo>
                <a:cubicBezTo>
                  <a:pt x="3688732" y="1031752"/>
                  <a:pt x="3671405" y="1053740"/>
                  <a:pt x="3652762" y="1075048"/>
                </a:cubicBezTo>
                <a:lnTo>
                  <a:pt x="3652762" y="1087046"/>
                </a:lnTo>
                <a:cubicBezTo>
                  <a:pt x="3668740" y="1087046"/>
                  <a:pt x="3684060" y="1084381"/>
                  <a:pt x="3698723" y="1079051"/>
                </a:cubicBezTo>
                <a:cubicBezTo>
                  <a:pt x="3713374" y="1073721"/>
                  <a:pt x="3731359" y="1071056"/>
                  <a:pt x="3752667" y="1071056"/>
                </a:cubicBezTo>
                <a:cubicBezTo>
                  <a:pt x="3763326" y="1071056"/>
                  <a:pt x="3771321" y="1076386"/>
                  <a:pt x="3776651" y="1087046"/>
                </a:cubicBezTo>
                <a:cubicBezTo>
                  <a:pt x="3781980" y="1097694"/>
                  <a:pt x="3785303" y="1110349"/>
                  <a:pt x="3786641" y="1125012"/>
                </a:cubicBezTo>
                <a:cubicBezTo>
                  <a:pt x="3787968" y="1139663"/>
                  <a:pt x="3787968" y="1154314"/>
                  <a:pt x="3786641" y="1168965"/>
                </a:cubicBezTo>
                <a:cubicBezTo>
                  <a:pt x="3785303" y="1183628"/>
                  <a:pt x="3784645" y="1194945"/>
                  <a:pt x="3784645" y="1202940"/>
                </a:cubicBezTo>
                <a:lnTo>
                  <a:pt x="3784645" y="1218929"/>
                </a:lnTo>
                <a:lnTo>
                  <a:pt x="3784645" y="1262882"/>
                </a:lnTo>
                <a:lnTo>
                  <a:pt x="3784645" y="1282863"/>
                </a:lnTo>
                <a:cubicBezTo>
                  <a:pt x="3779315" y="1296188"/>
                  <a:pt x="3767987" y="1307516"/>
                  <a:pt x="3750671" y="1316838"/>
                </a:cubicBezTo>
                <a:cubicBezTo>
                  <a:pt x="3733355" y="1326159"/>
                  <a:pt x="3724691" y="1337488"/>
                  <a:pt x="3724691" y="1350812"/>
                </a:cubicBezTo>
                <a:lnTo>
                  <a:pt x="3724691" y="1354804"/>
                </a:lnTo>
                <a:cubicBezTo>
                  <a:pt x="3727356" y="1354804"/>
                  <a:pt x="3734024" y="1356800"/>
                  <a:pt x="3744683" y="1360803"/>
                </a:cubicBezTo>
                <a:cubicBezTo>
                  <a:pt x="3755331" y="1364794"/>
                  <a:pt x="3766660" y="1368797"/>
                  <a:pt x="3778646" y="1372789"/>
                </a:cubicBezTo>
                <a:cubicBezTo>
                  <a:pt x="3790644" y="1376781"/>
                  <a:pt x="3801961" y="1380784"/>
                  <a:pt x="3812621" y="1384775"/>
                </a:cubicBezTo>
                <a:cubicBezTo>
                  <a:pt x="3823269" y="1388778"/>
                  <a:pt x="3828610" y="1393439"/>
                  <a:pt x="3828610" y="1398769"/>
                </a:cubicBezTo>
                <a:cubicBezTo>
                  <a:pt x="3828610" y="1398769"/>
                  <a:pt x="3827941" y="1403430"/>
                  <a:pt x="3826603" y="1412751"/>
                </a:cubicBezTo>
                <a:cubicBezTo>
                  <a:pt x="3825276" y="1422084"/>
                  <a:pt x="3823269" y="1429409"/>
                  <a:pt x="3820615" y="1434739"/>
                </a:cubicBezTo>
                <a:lnTo>
                  <a:pt x="3784645" y="1542639"/>
                </a:lnTo>
                <a:lnTo>
                  <a:pt x="3784645" y="1546630"/>
                </a:lnTo>
                <a:cubicBezTo>
                  <a:pt x="3784645" y="1551960"/>
                  <a:pt x="3791971" y="1555294"/>
                  <a:pt x="3806622" y="1556632"/>
                </a:cubicBezTo>
                <a:cubicBezTo>
                  <a:pt x="3821273" y="1557959"/>
                  <a:pt x="3836593" y="1561950"/>
                  <a:pt x="3852583" y="1568618"/>
                </a:cubicBezTo>
                <a:cubicBezTo>
                  <a:pt x="3868572" y="1575275"/>
                  <a:pt x="3883892" y="1585265"/>
                  <a:pt x="3898543" y="1598590"/>
                </a:cubicBezTo>
                <a:cubicBezTo>
                  <a:pt x="3913195" y="1611914"/>
                  <a:pt x="3920520" y="1633222"/>
                  <a:pt x="3920520" y="1662536"/>
                </a:cubicBezTo>
                <a:cubicBezTo>
                  <a:pt x="3920520" y="1667865"/>
                  <a:pt x="3916529" y="1682517"/>
                  <a:pt x="3908534" y="1706489"/>
                </a:cubicBezTo>
                <a:cubicBezTo>
                  <a:pt x="3900539" y="1730473"/>
                  <a:pt x="3896548" y="1743798"/>
                  <a:pt x="3896548" y="1746462"/>
                </a:cubicBezTo>
                <a:lnTo>
                  <a:pt x="3896548" y="1754457"/>
                </a:lnTo>
                <a:cubicBezTo>
                  <a:pt x="3896548" y="1767770"/>
                  <a:pt x="3903873" y="1779099"/>
                  <a:pt x="3918524" y="1788420"/>
                </a:cubicBezTo>
                <a:cubicBezTo>
                  <a:pt x="3933176" y="1797753"/>
                  <a:pt x="3948496" y="1807074"/>
                  <a:pt x="3964485" y="1816396"/>
                </a:cubicBezTo>
                <a:cubicBezTo>
                  <a:pt x="3980474" y="1825717"/>
                  <a:pt x="3995795" y="1837046"/>
                  <a:pt x="4010446" y="1850370"/>
                </a:cubicBezTo>
                <a:cubicBezTo>
                  <a:pt x="4025097" y="1863695"/>
                  <a:pt x="4032423" y="1881011"/>
                  <a:pt x="4032423" y="1902318"/>
                </a:cubicBezTo>
                <a:lnTo>
                  <a:pt x="4032423" y="1910313"/>
                </a:lnTo>
                <a:cubicBezTo>
                  <a:pt x="4029758" y="1915643"/>
                  <a:pt x="4026424" y="1928298"/>
                  <a:pt x="4022432" y="1948279"/>
                </a:cubicBezTo>
                <a:cubicBezTo>
                  <a:pt x="4018441" y="1968260"/>
                  <a:pt x="4015107" y="1980916"/>
                  <a:pt x="4012442" y="1986245"/>
                </a:cubicBezTo>
                <a:cubicBezTo>
                  <a:pt x="4012442" y="1991575"/>
                  <a:pt x="4010446" y="1999570"/>
                  <a:pt x="4006443" y="2010229"/>
                </a:cubicBezTo>
                <a:cubicBezTo>
                  <a:pt x="4002451" y="2020889"/>
                  <a:pt x="3996452" y="2028872"/>
                  <a:pt x="3988458" y="2034202"/>
                </a:cubicBezTo>
                <a:lnTo>
                  <a:pt x="3908534" y="2046199"/>
                </a:lnTo>
                <a:cubicBezTo>
                  <a:pt x="3975133" y="2112799"/>
                  <a:pt x="4008439" y="2196726"/>
                  <a:pt x="4008439" y="2297969"/>
                </a:cubicBezTo>
                <a:cubicBezTo>
                  <a:pt x="4008439" y="2311293"/>
                  <a:pt x="4003109" y="2315954"/>
                  <a:pt x="3992461" y="2311962"/>
                </a:cubicBezTo>
                <a:cubicBezTo>
                  <a:pt x="3981801" y="2307959"/>
                  <a:pt x="3976471" y="2311293"/>
                  <a:pt x="3976471" y="2321953"/>
                </a:cubicBezTo>
                <a:cubicBezTo>
                  <a:pt x="3976471" y="2327282"/>
                  <a:pt x="3976471" y="2329947"/>
                  <a:pt x="3976471" y="2329947"/>
                </a:cubicBezTo>
                <a:cubicBezTo>
                  <a:pt x="3979136" y="2329947"/>
                  <a:pt x="3980474" y="2329947"/>
                  <a:pt x="3980474" y="2329947"/>
                </a:cubicBezTo>
                <a:cubicBezTo>
                  <a:pt x="3983128" y="2329947"/>
                  <a:pt x="3985804" y="2333939"/>
                  <a:pt x="3988458" y="2341934"/>
                </a:cubicBezTo>
                <a:cubicBezTo>
                  <a:pt x="3991123" y="2349928"/>
                  <a:pt x="3993788" y="2356585"/>
                  <a:pt x="3996452" y="2361915"/>
                </a:cubicBezTo>
                <a:lnTo>
                  <a:pt x="3996452" y="2369909"/>
                </a:lnTo>
                <a:lnTo>
                  <a:pt x="3996452" y="2405879"/>
                </a:lnTo>
                <a:lnTo>
                  <a:pt x="3996452" y="2421869"/>
                </a:lnTo>
                <a:lnTo>
                  <a:pt x="3996452" y="2461831"/>
                </a:lnTo>
                <a:cubicBezTo>
                  <a:pt x="3996452" y="2475155"/>
                  <a:pt x="3995795" y="2489137"/>
                  <a:pt x="3994457" y="2503789"/>
                </a:cubicBezTo>
                <a:cubicBezTo>
                  <a:pt x="3993118" y="2518440"/>
                  <a:pt x="3991123" y="2536425"/>
                  <a:pt x="3988458" y="2557744"/>
                </a:cubicBezTo>
                <a:cubicBezTo>
                  <a:pt x="3985804" y="2563074"/>
                  <a:pt x="3977140" y="2569730"/>
                  <a:pt x="3962489" y="2577725"/>
                </a:cubicBezTo>
                <a:cubicBezTo>
                  <a:pt x="3947827" y="2585720"/>
                  <a:pt x="3940501" y="2589711"/>
                  <a:pt x="3940501" y="2589711"/>
                </a:cubicBezTo>
                <a:lnTo>
                  <a:pt x="3944504" y="2589711"/>
                </a:lnTo>
                <a:lnTo>
                  <a:pt x="3952499" y="2613695"/>
                </a:lnTo>
                <a:cubicBezTo>
                  <a:pt x="3955152" y="2619025"/>
                  <a:pt x="3957160" y="2627020"/>
                  <a:pt x="3958486" y="2637668"/>
                </a:cubicBezTo>
                <a:cubicBezTo>
                  <a:pt x="3959824" y="2648327"/>
                  <a:pt x="3960482" y="2653657"/>
                  <a:pt x="3960482" y="2653657"/>
                </a:cubicBezTo>
                <a:cubicBezTo>
                  <a:pt x="3957829" y="2674976"/>
                  <a:pt x="3954495" y="2700956"/>
                  <a:pt x="3950492" y="2731585"/>
                </a:cubicBezTo>
                <a:cubicBezTo>
                  <a:pt x="3946500" y="2762226"/>
                  <a:pt x="3944504" y="2778884"/>
                  <a:pt x="3944504" y="2781549"/>
                </a:cubicBezTo>
                <a:lnTo>
                  <a:pt x="3892545" y="2809525"/>
                </a:lnTo>
                <a:lnTo>
                  <a:pt x="3892545" y="2813516"/>
                </a:lnTo>
                <a:lnTo>
                  <a:pt x="3892545" y="2817519"/>
                </a:lnTo>
                <a:cubicBezTo>
                  <a:pt x="3892545" y="2820184"/>
                  <a:pt x="3893214" y="2824845"/>
                  <a:pt x="3894552" y="2831501"/>
                </a:cubicBezTo>
                <a:cubicBezTo>
                  <a:pt x="3895879" y="2838158"/>
                  <a:pt x="3896548" y="2844157"/>
                  <a:pt x="3896548" y="2849486"/>
                </a:cubicBezTo>
                <a:cubicBezTo>
                  <a:pt x="3896548" y="2849486"/>
                  <a:pt x="3895879" y="2851482"/>
                  <a:pt x="3894552" y="2855485"/>
                </a:cubicBezTo>
                <a:cubicBezTo>
                  <a:pt x="3893214" y="2859477"/>
                  <a:pt x="3892545" y="2862811"/>
                  <a:pt x="3892545" y="2865476"/>
                </a:cubicBezTo>
                <a:cubicBezTo>
                  <a:pt x="3865907" y="2900108"/>
                  <a:pt x="3844588" y="2928083"/>
                  <a:pt x="3828610" y="2949403"/>
                </a:cubicBezTo>
                <a:cubicBezTo>
                  <a:pt x="3812621" y="2970710"/>
                  <a:pt x="3784645" y="2980043"/>
                  <a:pt x="3744683" y="2977378"/>
                </a:cubicBezTo>
                <a:lnTo>
                  <a:pt x="3744683" y="3129243"/>
                </a:lnTo>
                <a:lnTo>
                  <a:pt x="3728694" y="3145220"/>
                </a:lnTo>
                <a:lnTo>
                  <a:pt x="3720699" y="3145220"/>
                </a:lnTo>
                <a:lnTo>
                  <a:pt x="3704710" y="3145220"/>
                </a:lnTo>
                <a:cubicBezTo>
                  <a:pt x="3678073" y="3145220"/>
                  <a:pt x="3654089" y="3139233"/>
                  <a:pt x="3632781" y="3127247"/>
                </a:cubicBezTo>
                <a:cubicBezTo>
                  <a:pt x="3611462" y="3115249"/>
                  <a:pt x="3590143" y="3109262"/>
                  <a:pt x="3568835" y="3109262"/>
                </a:cubicBezTo>
                <a:lnTo>
                  <a:pt x="3556837" y="3109262"/>
                </a:lnTo>
                <a:cubicBezTo>
                  <a:pt x="3551508" y="3114591"/>
                  <a:pt x="3548854" y="3117256"/>
                  <a:pt x="3548854" y="3117256"/>
                </a:cubicBezTo>
                <a:lnTo>
                  <a:pt x="3524870" y="3225156"/>
                </a:lnTo>
                <a:lnTo>
                  <a:pt x="3516875" y="3237142"/>
                </a:lnTo>
                <a:lnTo>
                  <a:pt x="3464927" y="3237142"/>
                </a:lnTo>
                <a:lnTo>
                  <a:pt x="3444946" y="3237142"/>
                </a:lnTo>
                <a:lnTo>
                  <a:pt x="3420962" y="3237142"/>
                </a:lnTo>
                <a:lnTo>
                  <a:pt x="3345030" y="3237142"/>
                </a:lnTo>
                <a:cubicBezTo>
                  <a:pt x="3323711" y="3231812"/>
                  <a:pt x="3311056" y="3227821"/>
                  <a:pt x="3307064" y="3225156"/>
                </a:cubicBezTo>
                <a:cubicBezTo>
                  <a:pt x="3303072" y="3222491"/>
                  <a:pt x="3295735" y="3211831"/>
                  <a:pt x="3285087" y="3193188"/>
                </a:cubicBezTo>
                <a:lnTo>
                  <a:pt x="3193166" y="3045316"/>
                </a:lnTo>
                <a:cubicBezTo>
                  <a:pt x="3187836" y="3039986"/>
                  <a:pt x="3183833" y="3037321"/>
                  <a:pt x="3181179" y="3037321"/>
                </a:cubicBezTo>
                <a:lnTo>
                  <a:pt x="3165190" y="3037321"/>
                </a:lnTo>
                <a:cubicBezTo>
                  <a:pt x="3149201" y="3037321"/>
                  <a:pt x="3134550" y="3037321"/>
                  <a:pt x="3121225" y="3037321"/>
                </a:cubicBezTo>
                <a:cubicBezTo>
                  <a:pt x="3107901" y="3037321"/>
                  <a:pt x="3090585" y="3039986"/>
                  <a:pt x="3069277" y="3045316"/>
                </a:cubicBezTo>
                <a:lnTo>
                  <a:pt x="3069277" y="3061305"/>
                </a:lnTo>
                <a:cubicBezTo>
                  <a:pt x="3069277" y="3082613"/>
                  <a:pt x="3080594" y="3105259"/>
                  <a:pt x="3103240" y="3129243"/>
                </a:cubicBezTo>
                <a:cubicBezTo>
                  <a:pt x="3125886" y="3153215"/>
                  <a:pt x="3143871" y="3174534"/>
                  <a:pt x="3157195" y="3193188"/>
                </a:cubicBezTo>
                <a:cubicBezTo>
                  <a:pt x="3210482" y="3249140"/>
                  <a:pt x="3267102" y="3299092"/>
                  <a:pt x="3327045" y="3343057"/>
                </a:cubicBezTo>
                <a:cubicBezTo>
                  <a:pt x="3386999" y="3387010"/>
                  <a:pt x="3458259" y="3416982"/>
                  <a:pt x="3540859" y="3432971"/>
                </a:cubicBezTo>
                <a:cubicBezTo>
                  <a:pt x="3543524" y="3432971"/>
                  <a:pt x="3555511" y="3434309"/>
                  <a:pt x="3576830" y="3436963"/>
                </a:cubicBezTo>
                <a:cubicBezTo>
                  <a:pt x="3598137" y="3439628"/>
                  <a:pt x="3620783" y="3442962"/>
                  <a:pt x="3644767" y="3446965"/>
                </a:cubicBezTo>
                <a:cubicBezTo>
                  <a:pt x="3668740" y="3450956"/>
                  <a:pt x="3690728" y="3454290"/>
                  <a:pt x="3710709" y="3456955"/>
                </a:cubicBezTo>
                <a:cubicBezTo>
                  <a:pt x="3730690" y="3459620"/>
                  <a:pt x="3743345" y="3460947"/>
                  <a:pt x="3748675" y="3460947"/>
                </a:cubicBezTo>
                <a:cubicBezTo>
                  <a:pt x="3780642" y="3466277"/>
                  <a:pt x="3811952" y="3475598"/>
                  <a:pt x="3842592" y="3488922"/>
                </a:cubicBezTo>
                <a:cubicBezTo>
                  <a:pt x="3873233" y="3502247"/>
                  <a:pt x="3907196" y="3515571"/>
                  <a:pt x="3944504" y="3528884"/>
                </a:cubicBezTo>
                <a:lnTo>
                  <a:pt x="3980474" y="3536879"/>
                </a:lnTo>
                <a:cubicBezTo>
                  <a:pt x="3988458" y="3539544"/>
                  <a:pt x="4004447" y="3542878"/>
                  <a:pt x="4028431" y="3546869"/>
                </a:cubicBezTo>
                <a:cubicBezTo>
                  <a:pt x="4052404" y="3550872"/>
                  <a:pt x="4077714" y="3554864"/>
                  <a:pt x="4104363" y="3558856"/>
                </a:cubicBezTo>
                <a:cubicBezTo>
                  <a:pt x="4131001" y="3562859"/>
                  <a:pt x="4156311" y="3566193"/>
                  <a:pt x="4180295" y="3568858"/>
                </a:cubicBezTo>
                <a:cubicBezTo>
                  <a:pt x="4204268" y="3571522"/>
                  <a:pt x="4220257" y="3572849"/>
                  <a:pt x="4228252" y="3572849"/>
                </a:cubicBezTo>
                <a:cubicBezTo>
                  <a:pt x="4241576" y="3583509"/>
                  <a:pt x="4253563" y="3596164"/>
                  <a:pt x="4264222" y="3610815"/>
                </a:cubicBezTo>
                <a:cubicBezTo>
                  <a:pt x="4274870" y="3625467"/>
                  <a:pt x="4280212" y="3639460"/>
                  <a:pt x="4280212" y="3652773"/>
                </a:cubicBezTo>
                <a:lnTo>
                  <a:pt x="4280212" y="3664771"/>
                </a:lnTo>
                <a:cubicBezTo>
                  <a:pt x="4280212" y="3664771"/>
                  <a:pt x="4276878" y="3666767"/>
                  <a:pt x="4270221" y="3670758"/>
                </a:cubicBezTo>
                <a:cubicBezTo>
                  <a:pt x="4263553" y="3674761"/>
                  <a:pt x="4258893" y="3679422"/>
                  <a:pt x="4256228" y="3684752"/>
                </a:cubicBezTo>
                <a:lnTo>
                  <a:pt x="4256228" y="3688743"/>
                </a:lnTo>
                <a:cubicBezTo>
                  <a:pt x="4277535" y="3699403"/>
                  <a:pt x="4290860" y="3711389"/>
                  <a:pt x="4296190" y="3724714"/>
                </a:cubicBezTo>
                <a:cubicBezTo>
                  <a:pt x="4301519" y="3738038"/>
                  <a:pt x="4308187" y="3752689"/>
                  <a:pt x="4316171" y="3768678"/>
                </a:cubicBezTo>
                <a:cubicBezTo>
                  <a:pt x="4318835" y="3779338"/>
                  <a:pt x="4328826" y="3798650"/>
                  <a:pt x="4346153" y="3826626"/>
                </a:cubicBezTo>
                <a:cubicBezTo>
                  <a:pt x="4363469" y="3854601"/>
                  <a:pt x="4373460" y="3871248"/>
                  <a:pt x="4376125" y="3876578"/>
                </a:cubicBezTo>
                <a:cubicBezTo>
                  <a:pt x="4381454" y="3876578"/>
                  <a:pt x="4384119" y="3877916"/>
                  <a:pt x="4384119" y="3880581"/>
                </a:cubicBezTo>
                <a:cubicBezTo>
                  <a:pt x="4384119" y="3883246"/>
                  <a:pt x="4381454" y="3884573"/>
                  <a:pt x="4376125" y="3884573"/>
                </a:cubicBezTo>
                <a:cubicBezTo>
                  <a:pt x="4376125" y="3884573"/>
                  <a:pt x="4373460" y="3887237"/>
                  <a:pt x="4368130" y="3892567"/>
                </a:cubicBezTo>
                <a:cubicBezTo>
                  <a:pt x="4362800" y="3897897"/>
                  <a:pt x="4358797" y="3900562"/>
                  <a:pt x="4356144" y="3900562"/>
                </a:cubicBezTo>
                <a:cubicBezTo>
                  <a:pt x="4366792" y="3913886"/>
                  <a:pt x="4378778" y="3923877"/>
                  <a:pt x="4392103" y="3930533"/>
                </a:cubicBezTo>
                <a:cubicBezTo>
                  <a:pt x="4405427" y="3937190"/>
                  <a:pt x="4416087" y="3951183"/>
                  <a:pt x="4424081" y="3972491"/>
                </a:cubicBezTo>
                <a:cubicBezTo>
                  <a:pt x="4426735" y="3977821"/>
                  <a:pt x="4429411" y="3989818"/>
                  <a:pt x="4432076" y="4008461"/>
                </a:cubicBezTo>
                <a:cubicBezTo>
                  <a:pt x="4434729" y="4027116"/>
                  <a:pt x="4438732" y="4040440"/>
                  <a:pt x="4444062" y="4048435"/>
                </a:cubicBezTo>
                <a:lnTo>
                  <a:pt x="4444062" y="4056418"/>
                </a:lnTo>
                <a:cubicBezTo>
                  <a:pt x="4444062" y="4059083"/>
                  <a:pt x="4442724" y="4061748"/>
                  <a:pt x="4440059" y="4064413"/>
                </a:cubicBezTo>
                <a:cubicBezTo>
                  <a:pt x="4437406" y="4067077"/>
                  <a:pt x="4436068" y="4068416"/>
                  <a:pt x="4436068" y="4068416"/>
                </a:cubicBezTo>
                <a:lnTo>
                  <a:pt x="4356144" y="4068416"/>
                </a:lnTo>
                <a:cubicBezTo>
                  <a:pt x="4361462" y="4076410"/>
                  <a:pt x="4377451" y="4089723"/>
                  <a:pt x="4404100" y="4108377"/>
                </a:cubicBezTo>
                <a:cubicBezTo>
                  <a:pt x="4430738" y="4127032"/>
                  <a:pt x="4444062" y="4139018"/>
                  <a:pt x="4444062" y="4144348"/>
                </a:cubicBezTo>
                <a:lnTo>
                  <a:pt x="4444062" y="4232266"/>
                </a:lnTo>
                <a:cubicBezTo>
                  <a:pt x="4444062" y="4234931"/>
                  <a:pt x="4442724" y="4236927"/>
                  <a:pt x="4440059" y="4238265"/>
                </a:cubicBezTo>
                <a:cubicBezTo>
                  <a:pt x="4437406" y="4239592"/>
                  <a:pt x="4436068" y="4240261"/>
                  <a:pt x="4436068" y="4240261"/>
                </a:cubicBezTo>
                <a:lnTo>
                  <a:pt x="4432076" y="4240261"/>
                </a:lnTo>
                <a:cubicBezTo>
                  <a:pt x="4397432" y="4240261"/>
                  <a:pt x="4357471" y="4236269"/>
                  <a:pt x="4312179" y="4228275"/>
                </a:cubicBezTo>
                <a:cubicBezTo>
                  <a:pt x="4266887" y="4220280"/>
                  <a:pt x="4226914" y="4216277"/>
                  <a:pt x="4192282" y="4216277"/>
                </a:cubicBezTo>
                <a:lnTo>
                  <a:pt x="4192282" y="4232266"/>
                </a:lnTo>
                <a:cubicBezTo>
                  <a:pt x="4192282" y="4232266"/>
                  <a:pt x="4200276" y="4240930"/>
                  <a:pt x="4216266" y="4258246"/>
                </a:cubicBezTo>
                <a:cubicBezTo>
                  <a:pt x="4232244" y="4275562"/>
                  <a:pt x="4245568" y="4288218"/>
                  <a:pt x="4256228" y="4296212"/>
                </a:cubicBezTo>
                <a:cubicBezTo>
                  <a:pt x="4258893" y="4301542"/>
                  <a:pt x="4266218" y="4304865"/>
                  <a:pt x="4278204" y="4306203"/>
                </a:cubicBezTo>
                <a:cubicBezTo>
                  <a:pt x="4290202" y="4307529"/>
                  <a:pt x="4297528" y="4309537"/>
                  <a:pt x="4300193" y="4312201"/>
                </a:cubicBezTo>
                <a:cubicBezTo>
                  <a:pt x="4294851" y="4328179"/>
                  <a:pt x="4284861" y="4338170"/>
                  <a:pt x="4270221" y="4342173"/>
                </a:cubicBezTo>
                <a:cubicBezTo>
                  <a:pt x="4255559" y="4346165"/>
                  <a:pt x="4244241" y="4354828"/>
                  <a:pt x="4236247" y="4368153"/>
                </a:cubicBezTo>
                <a:lnTo>
                  <a:pt x="4128336" y="4384131"/>
                </a:lnTo>
                <a:lnTo>
                  <a:pt x="4120341" y="4384131"/>
                </a:lnTo>
                <a:cubicBezTo>
                  <a:pt x="4099033" y="4384131"/>
                  <a:pt x="4080379" y="4372813"/>
                  <a:pt x="4064390" y="4350168"/>
                </a:cubicBezTo>
                <a:cubicBezTo>
                  <a:pt x="4048412" y="4327522"/>
                  <a:pt x="4031085" y="4309537"/>
                  <a:pt x="4012442" y="4296212"/>
                </a:cubicBezTo>
                <a:lnTo>
                  <a:pt x="4012442" y="4352163"/>
                </a:lnTo>
                <a:lnTo>
                  <a:pt x="3996452" y="4352163"/>
                </a:lnTo>
                <a:cubicBezTo>
                  <a:pt x="3985804" y="4352163"/>
                  <a:pt x="3980474" y="4350825"/>
                  <a:pt x="3980474" y="4348160"/>
                </a:cubicBezTo>
                <a:cubicBezTo>
                  <a:pt x="3977810" y="4348160"/>
                  <a:pt x="3973137" y="4346834"/>
                  <a:pt x="3966481" y="4344169"/>
                </a:cubicBezTo>
                <a:cubicBezTo>
                  <a:pt x="3959824" y="4341504"/>
                  <a:pt x="3955152" y="4340177"/>
                  <a:pt x="3952499" y="4340177"/>
                </a:cubicBezTo>
                <a:lnTo>
                  <a:pt x="3944504" y="4340177"/>
                </a:lnTo>
                <a:cubicBezTo>
                  <a:pt x="3933845" y="4340177"/>
                  <a:pt x="3929853" y="4348160"/>
                  <a:pt x="3932518" y="4364150"/>
                </a:cubicBezTo>
                <a:cubicBezTo>
                  <a:pt x="3935171" y="4380139"/>
                  <a:pt x="3929853" y="4388134"/>
                  <a:pt x="3916529" y="4388134"/>
                </a:cubicBezTo>
                <a:cubicBezTo>
                  <a:pt x="3911199" y="4388134"/>
                  <a:pt x="3906538" y="4387465"/>
                  <a:pt x="3902535" y="4386126"/>
                </a:cubicBezTo>
                <a:cubicBezTo>
                  <a:pt x="3898543" y="4384800"/>
                  <a:pt x="3896548" y="4384131"/>
                  <a:pt x="3896548" y="4384131"/>
                </a:cubicBezTo>
                <a:cubicBezTo>
                  <a:pt x="3883223" y="4384131"/>
                  <a:pt x="3857912" y="4381466"/>
                  <a:pt x="3820615" y="4376136"/>
                </a:cubicBezTo>
                <a:cubicBezTo>
                  <a:pt x="3783307" y="4370806"/>
                  <a:pt x="3759334" y="4368153"/>
                  <a:pt x="3748675" y="4368153"/>
                </a:cubicBezTo>
                <a:cubicBezTo>
                  <a:pt x="3740680" y="4354828"/>
                  <a:pt x="3722695" y="4342842"/>
                  <a:pt x="3694720" y="4332182"/>
                </a:cubicBezTo>
                <a:cubicBezTo>
                  <a:pt x="3666744" y="4321523"/>
                  <a:pt x="3646094" y="4309537"/>
                  <a:pt x="3632781" y="4296212"/>
                </a:cubicBezTo>
                <a:cubicBezTo>
                  <a:pt x="3606132" y="4274893"/>
                  <a:pt x="3583486" y="4256908"/>
                  <a:pt x="3564832" y="4242257"/>
                </a:cubicBezTo>
                <a:cubicBezTo>
                  <a:pt x="3546189" y="4227606"/>
                  <a:pt x="3526208" y="4209620"/>
                  <a:pt x="3504889" y="4188301"/>
                </a:cubicBezTo>
                <a:lnTo>
                  <a:pt x="3496894" y="4188301"/>
                </a:lnTo>
                <a:lnTo>
                  <a:pt x="3496894" y="4240261"/>
                </a:lnTo>
                <a:cubicBezTo>
                  <a:pt x="3496894" y="4245591"/>
                  <a:pt x="3496894" y="4252247"/>
                  <a:pt x="3496894" y="4260242"/>
                </a:cubicBezTo>
                <a:cubicBezTo>
                  <a:pt x="3496894" y="4265572"/>
                  <a:pt x="3499559" y="4274893"/>
                  <a:pt x="3504889" y="4288218"/>
                </a:cubicBezTo>
                <a:cubicBezTo>
                  <a:pt x="3510219" y="4309537"/>
                  <a:pt x="3518214" y="4330175"/>
                  <a:pt x="3528873" y="4350168"/>
                </a:cubicBezTo>
                <a:cubicBezTo>
                  <a:pt x="3539521" y="4370149"/>
                  <a:pt x="3544851" y="4392125"/>
                  <a:pt x="3544851" y="4416109"/>
                </a:cubicBezTo>
                <a:cubicBezTo>
                  <a:pt x="3504889" y="4416109"/>
                  <a:pt x="3470257" y="4415440"/>
                  <a:pt x="3440943" y="4414102"/>
                </a:cubicBezTo>
                <a:cubicBezTo>
                  <a:pt x="3411641" y="4412775"/>
                  <a:pt x="3386999" y="4408115"/>
                  <a:pt x="3367018" y="4400120"/>
                </a:cubicBezTo>
                <a:cubicBezTo>
                  <a:pt x="3347026" y="4392125"/>
                  <a:pt x="3328372" y="4378143"/>
                  <a:pt x="3311056" y="4358151"/>
                </a:cubicBezTo>
                <a:cubicBezTo>
                  <a:pt x="3293740" y="4338170"/>
                  <a:pt x="3277093" y="4309537"/>
                  <a:pt x="3261103" y="4272228"/>
                </a:cubicBezTo>
                <a:cubicBezTo>
                  <a:pt x="3255774" y="4261580"/>
                  <a:pt x="3243787" y="4242926"/>
                  <a:pt x="3225133" y="4216277"/>
                </a:cubicBezTo>
                <a:cubicBezTo>
                  <a:pt x="3206490" y="4189639"/>
                  <a:pt x="3187167" y="4161664"/>
                  <a:pt x="3167186" y="4132350"/>
                </a:cubicBezTo>
                <a:cubicBezTo>
                  <a:pt x="3147205" y="4103048"/>
                  <a:pt x="3127882" y="4075072"/>
                  <a:pt x="3109239" y="4048435"/>
                </a:cubicBezTo>
                <a:cubicBezTo>
                  <a:pt x="3090585" y="4021786"/>
                  <a:pt x="3077272" y="4003132"/>
                  <a:pt x="3069277" y="3992483"/>
                </a:cubicBezTo>
                <a:cubicBezTo>
                  <a:pt x="3066612" y="3987154"/>
                  <a:pt x="3058617" y="3976494"/>
                  <a:pt x="3045293" y="3960505"/>
                </a:cubicBezTo>
                <a:cubicBezTo>
                  <a:pt x="3031969" y="3944515"/>
                  <a:pt x="3022647" y="3933867"/>
                  <a:pt x="3017317" y="3928537"/>
                </a:cubicBezTo>
                <a:cubicBezTo>
                  <a:pt x="3003993" y="3920543"/>
                  <a:pt x="2982016" y="3907887"/>
                  <a:pt x="2951376" y="3890571"/>
                </a:cubicBezTo>
                <a:cubicBezTo>
                  <a:pt x="2920735" y="3873255"/>
                  <a:pt x="2887430" y="3855270"/>
                  <a:pt x="2851471" y="3836616"/>
                </a:cubicBezTo>
                <a:cubicBezTo>
                  <a:pt x="2815501" y="3817962"/>
                  <a:pt x="2782195" y="3799977"/>
                  <a:pt x="2751555" y="3782661"/>
                </a:cubicBezTo>
                <a:cubicBezTo>
                  <a:pt x="2720914" y="3765345"/>
                  <a:pt x="2698938" y="3752689"/>
                  <a:pt x="2685613" y="3744695"/>
                </a:cubicBezTo>
                <a:lnTo>
                  <a:pt x="2597695" y="3700741"/>
                </a:lnTo>
                <a:lnTo>
                  <a:pt x="2597695" y="3704733"/>
                </a:lnTo>
                <a:lnTo>
                  <a:pt x="2597695" y="3708724"/>
                </a:lnTo>
                <a:lnTo>
                  <a:pt x="2621667" y="3744695"/>
                </a:lnTo>
                <a:lnTo>
                  <a:pt x="2621667" y="3756692"/>
                </a:lnTo>
                <a:cubicBezTo>
                  <a:pt x="2608343" y="3756692"/>
                  <a:pt x="2595030" y="3752020"/>
                  <a:pt x="2581705" y="3742699"/>
                </a:cubicBezTo>
                <a:cubicBezTo>
                  <a:pt x="2568381" y="3733377"/>
                  <a:pt x="2555726" y="3724045"/>
                  <a:pt x="2543739" y="3714723"/>
                </a:cubicBezTo>
                <a:cubicBezTo>
                  <a:pt x="2531753" y="3705402"/>
                  <a:pt x="2519755" y="3696069"/>
                  <a:pt x="2507769" y="3686747"/>
                </a:cubicBezTo>
                <a:cubicBezTo>
                  <a:pt x="2495783" y="3677426"/>
                  <a:pt x="2481789" y="3672765"/>
                  <a:pt x="2465811" y="3672765"/>
                </a:cubicBezTo>
                <a:cubicBezTo>
                  <a:pt x="2465811" y="3691408"/>
                  <a:pt x="2472468" y="3708067"/>
                  <a:pt x="2485792" y="3722718"/>
                </a:cubicBezTo>
                <a:cubicBezTo>
                  <a:pt x="2499105" y="3737369"/>
                  <a:pt x="2513099" y="3752689"/>
                  <a:pt x="2527750" y="3768678"/>
                </a:cubicBezTo>
                <a:cubicBezTo>
                  <a:pt x="2542401" y="3784656"/>
                  <a:pt x="2556395" y="3801315"/>
                  <a:pt x="2569719" y="3818631"/>
                </a:cubicBezTo>
                <a:cubicBezTo>
                  <a:pt x="2583032" y="3835947"/>
                  <a:pt x="2589700" y="3855270"/>
                  <a:pt x="2589700" y="3876578"/>
                </a:cubicBezTo>
                <a:cubicBezTo>
                  <a:pt x="2584359" y="3876578"/>
                  <a:pt x="2579710" y="3874582"/>
                  <a:pt x="2575707" y="3870590"/>
                </a:cubicBezTo>
                <a:cubicBezTo>
                  <a:pt x="2571715" y="3866587"/>
                  <a:pt x="2567054" y="3863265"/>
                  <a:pt x="2561724" y="3860600"/>
                </a:cubicBezTo>
                <a:lnTo>
                  <a:pt x="2389879" y="3720722"/>
                </a:lnTo>
                <a:lnTo>
                  <a:pt x="2389879" y="3724714"/>
                </a:lnTo>
                <a:cubicBezTo>
                  <a:pt x="2389879" y="3743368"/>
                  <a:pt x="2399870" y="3760015"/>
                  <a:pt x="2419851" y="3774666"/>
                </a:cubicBezTo>
                <a:cubicBezTo>
                  <a:pt x="2439831" y="3789329"/>
                  <a:pt x="2449822" y="3805976"/>
                  <a:pt x="2449822" y="3824630"/>
                </a:cubicBezTo>
                <a:cubicBezTo>
                  <a:pt x="2436498" y="3824630"/>
                  <a:pt x="2421846" y="3819969"/>
                  <a:pt x="2405857" y="3810636"/>
                </a:cubicBezTo>
                <a:cubicBezTo>
                  <a:pt x="2389879" y="3801315"/>
                  <a:pt x="2375217" y="3793989"/>
                  <a:pt x="2361903" y="3788659"/>
                </a:cubicBezTo>
                <a:cubicBezTo>
                  <a:pt x="2343249" y="3772670"/>
                  <a:pt x="2327260" y="3761353"/>
                  <a:pt x="2313936" y="3754685"/>
                </a:cubicBezTo>
                <a:cubicBezTo>
                  <a:pt x="2300611" y="3748028"/>
                  <a:pt x="2291290" y="3732708"/>
                  <a:pt x="2285960" y="3708724"/>
                </a:cubicBezTo>
                <a:cubicBezTo>
                  <a:pt x="2280630" y="3698076"/>
                  <a:pt x="2276639" y="3681418"/>
                  <a:pt x="2273974" y="3658772"/>
                </a:cubicBezTo>
                <a:cubicBezTo>
                  <a:pt x="2271309" y="3636126"/>
                  <a:pt x="2269982" y="3620806"/>
                  <a:pt x="2269982" y="3612811"/>
                </a:cubicBezTo>
                <a:cubicBezTo>
                  <a:pt x="2235339" y="3620806"/>
                  <a:pt x="2203371" y="3618141"/>
                  <a:pt x="2174069" y="3604817"/>
                </a:cubicBezTo>
                <a:cubicBezTo>
                  <a:pt x="2144755" y="3591503"/>
                  <a:pt x="2116111" y="3573518"/>
                  <a:pt x="2088146" y="3550872"/>
                </a:cubicBezTo>
                <a:cubicBezTo>
                  <a:pt x="2060171" y="3528227"/>
                  <a:pt x="2033522" y="3504912"/>
                  <a:pt x="2008211" y="3480928"/>
                </a:cubicBezTo>
                <a:cubicBezTo>
                  <a:pt x="1982900" y="3456955"/>
                  <a:pt x="1958258" y="3438301"/>
                  <a:pt x="1934274" y="3424977"/>
                </a:cubicBezTo>
                <a:cubicBezTo>
                  <a:pt x="1918285" y="3416982"/>
                  <a:pt x="1899642" y="3413659"/>
                  <a:pt x="1878323" y="3414986"/>
                </a:cubicBezTo>
                <a:cubicBezTo>
                  <a:pt x="1857004" y="3416324"/>
                  <a:pt x="1841026" y="3406334"/>
                  <a:pt x="1830367" y="3385015"/>
                </a:cubicBezTo>
                <a:cubicBezTo>
                  <a:pt x="1825037" y="3379685"/>
                  <a:pt x="1819038" y="3367699"/>
                  <a:pt x="1812381" y="3349044"/>
                </a:cubicBezTo>
                <a:cubicBezTo>
                  <a:pt x="1805725" y="3330402"/>
                  <a:pt x="1802391" y="3318404"/>
                  <a:pt x="1802391" y="3313074"/>
                </a:cubicBezTo>
                <a:cubicBezTo>
                  <a:pt x="1775754" y="3326399"/>
                  <a:pt x="1749105" y="3333055"/>
                  <a:pt x="1722456" y="3333055"/>
                </a:cubicBezTo>
                <a:cubicBezTo>
                  <a:pt x="1706478" y="3333055"/>
                  <a:pt x="1693823" y="3329063"/>
                  <a:pt x="1684501" y="3321069"/>
                </a:cubicBezTo>
                <a:cubicBezTo>
                  <a:pt x="1675168" y="3313074"/>
                  <a:pt x="1667843" y="3303753"/>
                  <a:pt x="1662513" y="3293093"/>
                </a:cubicBezTo>
                <a:cubicBezTo>
                  <a:pt x="1657183" y="3282434"/>
                  <a:pt x="1651853" y="3273112"/>
                  <a:pt x="1646535" y="3265118"/>
                </a:cubicBezTo>
                <a:cubicBezTo>
                  <a:pt x="1641194" y="3257123"/>
                  <a:pt x="1634537" y="3253131"/>
                  <a:pt x="1626543" y="3253131"/>
                </a:cubicBezTo>
                <a:cubicBezTo>
                  <a:pt x="1605235" y="3253131"/>
                  <a:pt x="1589915" y="3259130"/>
                  <a:pt x="1580593" y="3271116"/>
                </a:cubicBezTo>
                <a:cubicBezTo>
                  <a:pt x="1571261" y="3283103"/>
                  <a:pt x="1558605" y="3289102"/>
                  <a:pt x="1542616" y="3289102"/>
                </a:cubicBezTo>
                <a:cubicBezTo>
                  <a:pt x="1537286" y="3289102"/>
                  <a:pt x="1529961" y="3286437"/>
                  <a:pt x="1520639" y="3281107"/>
                </a:cubicBezTo>
                <a:cubicBezTo>
                  <a:pt x="1511318" y="3275777"/>
                  <a:pt x="1503981" y="3271785"/>
                  <a:pt x="1498662" y="3269121"/>
                </a:cubicBezTo>
                <a:cubicBezTo>
                  <a:pt x="1493333" y="3266456"/>
                  <a:pt x="1485338" y="3255796"/>
                  <a:pt x="1474678" y="3237142"/>
                </a:cubicBezTo>
                <a:cubicBezTo>
                  <a:pt x="1464019" y="3218499"/>
                  <a:pt x="1457362" y="3206501"/>
                  <a:pt x="1454697" y="3201172"/>
                </a:cubicBezTo>
                <a:cubicBezTo>
                  <a:pt x="1454697" y="3195853"/>
                  <a:pt x="1453359" y="3193188"/>
                  <a:pt x="1450706" y="3193188"/>
                </a:cubicBezTo>
                <a:cubicBezTo>
                  <a:pt x="1437381" y="3198507"/>
                  <a:pt x="1423388" y="3207171"/>
                  <a:pt x="1408737" y="3219157"/>
                </a:cubicBezTo>
                <a:cubicBezTo>
                  <a:pt x="1394085" y="3231154"/>
                  <a:pt x="1380092" y="3237142"/>
                  <a:pt x="1366779" y="3237142"/>
                </a:cubicBezTo>
                <a:lnTo>
                  <a:pt x="1354782" y="3237142"/>
                </a:lnTo>
                <a:cubicBezTo>
                  <a:pt x="1314820" y="3207840"/>
                  <a:pt x="1276184" y="3176530"/>
                  <a:pt x="1238887" y="3143225"/>
                </a:cubicBezTo>
                <a:cubicBezTo>
                  <a:pt x="1201579" y="3109919"/>
                  <a:pt x="1164282" y="3074618"/>
                  <a:pt x="1126985" y="3037321"/>
                </a:cubicBezTo>
                <a:lnTo>
                  <a:pt x="1111007" y="3037321"/>
                </a:lnTo>
                <a:cubicBezTo>
                  <a:pt x="1097683" y="3050645"/>
                  <a:pt x="1075706" y="3069288"/>
                  <a:pt x="1045077" y="3093272"/>
                </a:cubicBezTo>
                <a:cubicBezTo>
                  <a:pt x="1014425" y="3117256"/>
                  <a:pt x="988456" y="3129243"/>
                  <a:pt x="967137" y="3129243"/>
                </a:cubicBezTo>
                <a:cubicBezTo>
                  <a:pt x="940500" y="3129243"/>
                  <a:pt x="918512" y="3115918"/>
                  <a:pt x="901196" y="3089281"/>
                </a:cubicBezTo>
                <a:cubicBezTo>
                  <a:pt x="883879" y="3062632"/>
                  <a:pt x="872562" y="3035994"/>
                  <a:pt x="867233" y="3009345"/>
                </a:cubicBezTo>
                <a:lnTo>
                  <a:pt x="811281" y="3009345"/>
                </a:lnTo>
                <a:cubicBezTo>
                  <a:pt x="781967" y="3009345"/>
                  <a:pt x="757995" y="3005354"/>
                  <a:pt x="739341" y="2997359"/>
                </a:cubicBezTo>
                <a:cubicBezTo>
                  <a:pt x="720698" y="2989364"/>
                  <a:pt x="711365" y="2966719"/>
                  <a:pt x="711365" y="2929422"/>
                </a:cubicBezTo>
                <a:cubicBezTo>
                  <a:pt x="711365" y="2916097"/>
                  <a:pt x="713361" y="2903442"/>
                  <a:pt x="717364" y="2891444"/>
                </a:cubicBezTo>
                <a:cubicBezTo>
                  <a:pt x="721356" y="2879458"/>
                  <a:pt x="723351" y="2866803"/>
                  <a:pt x="723351" y="2853478"/>
                </a:cubicBezTo>
                <a:cubicBezTo>
                  <a:pt x="694049" y="2853478"/>
                  <a:pt x="664735" y="2863480"/>
                  <a:pt x="635433" y="2883461"/>
                </a:cubicBezTo>
                <a:cubicBezTo>
                  <a:pt x="606119" y="2903442"/>
                  <a:pt x="572825" y="2913432"/>
                  <a:pt x="535528" y="2913432"/>
                </a:cubicBezTo>
                <a:cubicBezTo>
                  <a:pt x="514209" y="2913432"/>
                  <a:pt x="489567" y="2910767"/>
                  <a:pt x="461580" y="2905438"/>
                </a:cubicBezTo>
                <a:cubicBezTo>
                  <a:pt x="433616" y="2900108"/>
                  <a:pt x="419634" y="2884119"/>
                  <a:pt x="419634" y="2857481"/>
                </a:cubicBezTo>
                <a:cubicBezTo>
                  <a:pt x="419634" y="2846822"/>
                  <a:pt x="420292" y="2840823"/>
                  <a:pt x="421630" y="2839496"/>
                </a:cubicBezTo>
                <a:cubicBezTo>
                  <a:pt x="422957" y="2838158"/>
                  <a:pt x="427617" y="2834835"/>
                  <a:pt x="435612" y="2829505"/>
                </a:cubicBezTo>
                <a:cubicBezTo>
                  <a:pt x="446260" y="2826841"/>
                  <a:pt x="466252" y="2820842"/>
                  <a:pt x="495555" y="2811520"/>
                </a:cubicBezTo>
                <a:cubicBezTo>
                  <a:pt x="524869" y="2802199"/>
                  <a:pt x="546176" y="2794873"/>
                  <a:pt x="559501" y="2789544"/>
                </a:cubicBezTo>
                <a:lnTo>
                  <a:pt x="559501" y="2785541"/>
                </a:lnTo>
                <a:cubicBezTo>
                  <a:pt x="522193" y="2785541"/>
                  <a:pt x="486233" y="2786879"/>
                  <a:pt x="451601" y="2789544"/>
                </a:cubicBezTo>
                <a:cubicBezTo>
                  <a:pt x="416958" y="2792208"/>
                  <a:pt x="380988" y="2793535"/>
                  <a:pt x="343691" y="2793535"/>
                </a:cubicBezTo>
                <a:lnTo>
                  <a:pt x="331704" y="2793535"/>
                </a:lnTo>
                <a:cubicBezTo>
                  <a:pt x="326375" y="2793535"/>
                  <a:pt x="321045" y="2792866"/>
                  <a:pt x="315715" y="2791539"/>
                </a:cubicBezTo>
                <a:cubicBezTo>
                  <a:pt x="310385" y="2790201"/>
                  <a:pt x="305056" y="2789544"/>
                  <a:pt x="299726" y="2789544"/>
                </a:cubicBezTo>
                <a:lnTo>
                  <a:pt x="287739" y="2789544"/>
                </a:lnTo>
                <a:cubicBezTo>
                  <a:pt x="279745" y="2784214"/>
                  <a:pt x="271092" y="2775550"/>
                  <a:pt x="261771" y="2763564"/>
                </a:cubicBezTo>
                <a:cubicBezTo>
                  <a:pt x="252438" y="2751577"/>
                  <a:pt x="247778" y="2741587"/>
                  <a:pt x="247778" y="2733592"/>
                </a:cubicBezTo>
                <a:lnTo>
                  <a:pt x="247778" y="2721595"/>
                </a:lnTo>
                <a:lnTo>
                  <a:pt x="259764" y="2713611"/>
                </a:lnTo>
                <a:cubicBezTo>
                  <a:pt x="259764" y="2713611"/>
                  <a:pt x="260433" y="2712942"/>
                  <a:pt x="261771" y="2711604"/>
                </a:cubicBezTo>
                <a:cubicBezTo>
                  <a:pt x="263098" y="2710277"/>
                  <a:pt x="263767" y="2706944"/>
                  <a:pt x="263767" y="2701614"/>
                </a:cubicBezTo>
                <a:lnTo>
                  <a:pt x="259764" y="2697622"/>
                </a:lnTo>
                <a:cubicBezTo>
                  <a:pt x="259764" y="2697622"/>
                  <a:pt x="257768" y="2696953"/>
                  <a:pt x="253776" y="2695626"/>
                </a:cubicBezTo>
                <a:cubicBezTo>
                  <a:pt x="249773" y="2694288"/>
                  <a:pt x="246439" y="2693619"/>
                  <a:pt x="243786" y="2693619"/>
                </a:cubicBezTo>
                <a:cubicBezTo>
                  <a:pt x="235791" y="2688301"/>
                  <a:pt x="215799" y="2680964"/>
                  <a:pt x="183832" y="2671642"/>
                </a:cubicBezTo>
                <a:cubicBezTo>
                  <a:pt x="151864" y="2662321"/>
                  <a:pt x="133210" y="2656322"/>
                  <a:pt x="127880" y="2653657"/>
                </a:cubicBezTo>
                <a:cubicBezTo>
                  <a:pt x="106561" y="2640333"/>
                  <a:pt x="89245" y="2621690"/>
                  <a:pt x="75932" y="2597706"/>
                </a:cubicBezTo>
                <a:cubicBezTo>
                  <a:pt x="62608" y="2573733"/>
                  <a:pt x="53275" y="2552414"/>
                  <a:pt x="47945" y="2533760"/>
                </a:cubicBezTo>
                <a:cubicBezTo>
                  <a:pt x="45292" y="2528442"/>
                  <a:pt x="42627" y="2525777"/>
                  <a:pt x="39951" y="2525777"/>
                </a:cubicBezTo>
                <a:cubicBezTo>
                  <a:pt x="39951" y="2525777"/>
                  <a:pt x="39951" y="2523112"/>
                  <a:pt x="39951" y="2517782"/>
                </a:cubicBezTo>
                <a:cubicBezTo>
                  <a:pt x="39951" y="2496463"/>
                  <a:pt x="54613" y="2485804"/>
                  <a:pt x="83927" y="2485804"/>
                </a:cubicBezTo>
                <a:cubicBezTo>
                  <a:pt x="54613" y="2437847"/>
                  <a:pt x="33305" y="2395889"/>
                  <a:pt x="19981" y="2359919"/>
                </a:cubicBezTo>
                <a:cubicBezTo>
                  <a:pt x="6645" y="2323948"/>
                  <a:pt x="0" y="2279326"/>
                  <a:pt x="0" y="2226040"/>
                </a:cubicBezTo>
                <a:cubicBezTo>
                  <a:pt x="7995" y="2226040"/>
                  <a:pt x="21308" y="2232696"/>
                  <a:pt x="39951" y="2246020"/>
                </a:cubicBezTo>
                <a:cubicBezTo>
                  <a:pt x="90572" y="2283317"/>
                  <a:pt x="137202" y="2317961"/>
                  <a:pt x="179840" y="2349928"/>
                </a:cubicBezTo>
                <a:cubicBezTo>
                  <a:pt x="222467" y="2381896"/>
                  <a:pt x="265094" y="2409871"/>
                  <a:pt x="307720" y="2433855"/>
                </a:cubicBezTo>
                <a:cubicBezTo>
                  <a:pt x="350347" y="2457828"/>
                  <a:pt x="396319" y="2476482"/>
                  <a:pt x="445603" y="2489807"/>
                </a:cubicBezTo>
                <a:cubicBezTo>
                  <a:pt x="494886" y="2503131"/>
                  <a:pt x="552844" y="2509787"/>
                  <a:pt x="619455" y="2509787"/>
                </a:cubicBezTo>
                <a:cubicBezTo>
                  <a:pt x="718022" y="2509787"/>
                  <a:pt x="815273" y="2499797"/>
                  <a:pt x="911186" y="2479816"/>
                </a:cubicBezTo>
                <a:cubicBezTo>
                  <a:pt x="1007110" y="2459835"/>
                  <a:pt x="1103012" y="2439185"/>
                  <a:pt x="1198925" y="2417866"/>
                </a:cubicBezTo>
                <a:cubicBezTo>
                  <a:pt x="1204255" y="2417866"/>
                  <a:pt x="1213577" y="2415870"/>
                  <a:pt x="1226901" y="2411867"/>
                </a:cubicBezTo>
                <a:cubicBezTo>
                  <a:pt x="1240214" y="2407875"/>
                  <a:pt x="1252212" y="2405879"/>
                  <a:pt x="1262871" y="2405879"/>
                </a:cubicBezTo>
                <a:cubicBezTo>
                  <a:pt x="1268190" y="2405879"/>
                  <a:pt x="1279518" y="2405210"/>
                  <a:pt x="1296834" y="2403884"/>
                </a:cubicBezTo>
                <a:cubicBezTo>
                  <a:pt x="1314150" y="2402546"/>
                  <a:pt x="1332805" y="2401219"/>
                  <a:pt x="1352786" y="2399881"/>
                </a:cubicBezTo>
                <a:cubicBezTo>
                  <a:pt x="1372767" y="2398554"/>
                  <a:pt x="1392090" y="2397885"/>
                  <a:pt x="1410733" y="2397885"/>
                </a:cubicBezTo>
                <a:cubicBezTo>
                  <a:pt x="1429387" y="2397885"/>
                  <a:pt x="1442711" y="2397885"/>
                  <a:pt x="1450706" y="2397885"/>
                </a:cubicBezTo>
                <a:lnTo>
                  <a:pt x="1322814" y="2266001"/>
                </a:lnTo>
                <a:cubicBezTo>
                  <a:pt x="1314820" y="2226040"/>
                  <a:pt x="1306825" y="2180079"/>
                  <a:pt x="1298830" y="2128119"/>
                </a:cubicBezTo>
                <a:cubicBezTo>
                  <a:pt x="1290847" y="2076171"/>
                  <a:pt x="1272193" y="2031537"/>
                  <a:pt x="1242890" y="1994240"/>
                </a:cubicBezTo>
                <a:cubicBezTo>
                  <a:pt x="1229555" y="1983580"/>
                  <a:pt x="1212908" y="1967602"/>
                  <a:pt x="1192927" y="1946283"/>
                </a:cubicBezTo>
                <a:cubicBezTo>
                  <a:pt x="1172946" y="1924964"/>
                  <a:pt x="1158963" y="1912978"/>
                  <a:pt x="1150969" y="1910313"/>
                </a:cubicBezTo>
                <a:cubicBezTo>
                  <a:pt x="1145639" y="1907648"/>
                  <a:pt x="1132984" y="1898996"/>
                  <a:pt x="1113003" y="1884333"/>
                </a:cubicBezTo>
                <a:cubicBezTo>
                  <a:pt x="1093022" y="1869682"/>
                  <a:pt x="1070387" y="1853693"/>
                  <a:pt x="1045077" y="1836377"/>
                </a:cubicBezTo>
                <a:cubicBezTo>
                  <a:pt x="1019766" y="1819061"/>
                  <a:pt x="996451" y="1803740"/>
                  <a:pt x="975132" y="1790416"/>
                </a:cubicBezTo>
                <a:cubicBezTo>
                  <a:pt x="953813" y="1777103"/>
                  <a:pt x="940500" y="1767770"/>
                  <a:pt x="935170" y="1762440"/>
                </a:cubicBezTo>
                <a:cubicBezTo>
                  <a:pt x="921846" y="1754457"/>
                  <a:pt x="905187" y="1740464"/>
                  <a:pt x="885218" y="1720483"/>
                </a:cubicBezTo>
                <a:cubicBezTo>
                  <a:pt x="865237" y="1700502"/>
                  <a:pt x="855246" y="1687846"/>
                  <a:pt x="855246" y="1682517"/>
                </a:cubicBezTo>
                <a:lnTo>
                  <a:pt x="855246" y="1662536"/>
                </a:lnTo>
                <a:cubicBezTo>
                  <a:pt x="871235" y="1662536"/>
                  <a:pt x="886544" y="1665201"/>
                  <a:pt x="901196" y="1670530"/>
                </a:cubicBezTo>
                <a:cubicBezTo>
                  <a:pt x="915858" y="1675860"/>
                  <a:pt x="931178" y="1678525"/>
                  <a:pt x="947168" y="1678525"/>
                </a:cubicBezTo>
                <a:lnTo>
                  <a:pt x="955162" y="1678525"/>
                </a:lnTo>
                <a:cubicBezTo>
                  <a:pt x="955162" y="1670530"/>
                  <a:pt x="952486" y="1665201"/>
                  <a:pt x="947168" y="1662536"/>
                </a:cubicBezTo>
                <a:cubicBezTo>
                  <a:pt x="941826" y="1662536"/>
                  <a:pt x="931178" y="1655210"/>
                  <a:pt x="915189" y="1640548"/>
                </a:cubicBezTo>
                <a:cubicBezTo>
                  <a:pt x="899200" y="1625896"/>
                  <a:pt x="888540" y="1617244"/>
                  <a:pt x="883210" y="1614579"/>
                </a:cubicBezTo>
                <a:lnTo>
                  <a:pt x="895197" y="1602581"/>
                </a:lnTo>
                <a:lnTo>
                  <a:pt x="967137" y="1602581"/>
                </a:lnTo>
                <a:lnTo>
                  <a:pt x="1414736" y="1742459"/>
                </a:lnTo>
                <a:lnTo>
                  <a:pt x="1422730" y="1742459"/>
                </a:lnTo>
                <a:cubicBezTo>
                  <a:pt x="1436043" y="1742459"/>
                  <a:pt x="1446034" y="1737130"/>
                  <a:pt x="1452702" y="1726481"/>
                </a:cubicBezTo>
                <a:cubicBezTo>
                  <a:pt x="1459358" y="1715822"/>
                  <a:pt x="1469349" y="1706489"/>
                  <a:pt x="1482673" y="1698506"/>
                </a:cubicBezTo>
                <a:cubicBezTo>
                  <a:pt x="1509311" y="1687846"/>
                  <a:pt x="1537955" y="1681178"/>
                  <a:pt x="1568596" y="1678525"/>
                </a:cubicBezTo>
                <a:cubicBezTo>
                  <a:pt x="1599236" y="1675860"/>
                  <a:pt x="1629208" y="1674522"/>
                  <a:pt x="1658521" y="1674522"/>
                </a:cubicBezTo>
                <a:cubicBezTo>
                  <a:pt x="1685159" y="1674522"/>
                  <a:pt x="1709131" y="1682517"/>
                  <a:pt x="1730451" y="1698506"/>
                </a:cubicBezTo>
                <a:cubicBezTo>
                  <a:pt x="1751770" y="1714484"/>
                  <a:pt x="1775754" y="1721152"/>
                  <a:pt x="1802391" y="1718487"/>
                </a:cubicBezTo>
                <a:cubicBezTo>
                  <a:pt x="1807721" y="1718487"/>
                  <a:pt x="1815715" y="1715153"/>
                  <a:pt x="1826364" y="1708496"/>
                </a:cubicBezTo>
                <a:cubicBezTo>
                  <a:pt x="1837023" y="1701828"/>
                  <a:pt x="1845018" y="1698506"/>
                  <a:pt x="1850348" y="1698506"/>
                </a:cubicBezTo>
                <a:lnTo>
                  <a:pt x="1854339" y="1698506"/>
                </a:lnTo>
                <a:lnTo>
                  <a:pt x="1862334" y="1698506"/>
                </a:lnTo>
                <a:lnTo>
                  <a:pt x="2194050" y="1814400"/>
                </a:lnTo>
                <a:cubicBezTo>
                  <a:pt x="2196703" y="1814400"/>
                  <a:pt x="2200037" y="1824390"/>
                  <a:pt x="2204040" y="1844371"/>
                </a:cubicBezTo>
                <a:cubicBezTo>
                  <a:pt x="2208032" y="1864352"/>
                  <a:pt x="2211366" y="1879673"/>
                  <a:pt x="2214031" y="1890332"/>
                </a:cubicBezTo>
                <a:lnTo>
                  <a:pt x="2214031" y="1910313"/>
                </a:lnTo>
                <a:lnTo>
                  <a:pt x="2214031" y="1934297"/>
                </a:lnTo>
                <a:cubicBezTo>
                  <a:pt x="2211366" y="1939627"/>
                  <a:pt x="2202702" y="1949617"/>
                  <a:pt x="2188051" y="1964268"/>
                </a:cubicBezTo>
                <a:cubicBezTo>
                  <a:pt x="2173400" y="1978920"/>
                  <a:pt x="2163409" y="1988910"/>
                  <a:pt x="2158080" y="1994240"/>
                </a:cubicBezTo>
                <a:cubicBezTo>
                  <a:pt x="2155415" y="1999570"/>
                  <a:pt x="2153419" y="2003561"/>
                  <a:pt x="2152081" y="2006226"/>
                </a:cubicBezTo>
                <a:cubicBezTo>
                  <a:pt x="2150743" y="2008891"/>
                  <a:pt x="2150085" y="2010229"/>
                  <a:pt x="2150085" y="2010229"/>
                </a:cubicBezTo>
                <a:cubicBezTo>
                  <a:pt x="2150085" y="2023554"/>
                  <a:pt x="2155415" y="2031537"/>
                  <a:pt x="2166074" y="2034202"/>
                </a:cubicBezTo>
                <a:cubicBezTo>
                  <a:pt x="2176722" y="2036867"/>
                  <a:pt x="2187382" y="2038205"/>
                  <a:pt x="2198042" y="2038205"/>
                </a:cubicBezTo>
                <a:cubicBezTo>
                  <a:pt x="2208701" y="2038205"/>
                  <a:pt x="2216684" y="2033544"/>
                  <a:pt x="2222025" y="2024211"/>
                </a:cubicBezTo>
                <a:cubicBezTo>
                  <a:pt x="2227355" y="2014890"/>
                  <a:pt x="2230678" y="2003561"/>
                  <a:pt x="2232016" y="1990248"/>
                </a:cubicBezTo>
                <a:cubicBezTo>
                  <a:pt x="2233343" y="1976924"/>
                  <a:pt x="2234012" y="1963599"/>
                  <a:pt x="2234012" y="1950275"/>
                </a:cubicBezTo>
                <a:cubicBezTo>
                  <a:pt x="2234012" y="1936962"/>
                  <a:pt x="2234012" y="1926302"/>
                  <a:pt x="2234012" y="1918308"/>
                </a:cubicBezTo>
                <a:cubicBezTo>
                  <a:pt x="2234012" y="1806405"/>
                  <a:pt x="2216027" y="1707827"/>
                  <a:pt x="2180056" y="1622574"/>
                </a:cubicBezTo>
                <a:cubicBezTo>
                  <a:pt x="2144086" y="1537309"/>
                  <a:pt x="2099463" y="1445387"/>
                  <a:pt x="2046177" y="1346809"/>
                </a:cubicBezTo>
                <a:cubicBezTo>
                  <a:pt x="2046177" y="1341480"/>
                  <a:pt x="2045508" y="1337488"/>
                  <a:pt x="2044181" y="1334823"/>
                </a:cubicBezTo>
                <a:cubicBezTo>
                  <a:pt x="2042843" y="1332158"/>
                  <a:pt x="2042186" y="1329493"/>
                  <a:pt x="2042186" y="1326828"/>
                </a:cubicBezTo>
                <a:cubicBezTo>
                  <a:pt x="2042186" y="1305521"/>
                  <a:pt x="2048842" y="1281537"/>
                  <a:pt x="2062167" y="1254888"/>
                </a:cubicBezTo>
                <a:lnTo>
                  <a:pt x="2070161" y="1254888"/>
                </a:lnTo>
                <a:cubicBezTo>
                  <a:pt x="2083474" y="1254888"/>
                  <a:pt x="2093465" y="1258222"/>
                  <a:pt x="2100133" y="1264890"/>
                </a:cubicBezTo>
                <a:cubicBezTo>
                  <a:pt x="2106789" y="1271546"/>
                  <a:pt x="2114115" y="1274880"/>
                  <a:pt x="2122109" y="1274880"/>
                </a:cubicBezTo>
                <a:lnTo>
                  <a:pt x="2122109" y="1254888"/>
                </a:lnTo>
                <a:cubicBezTo>
                  <a:pt x="2092796" y="1142997"/>
                  <a:pt x="2072157" y="1033759"/>
                  <a:pt x="2060171" y="927187"/>
                </a:cubicBezTo>
                <a:cubicBezTo>
                  <a:pt x="2048173" y="820614"/>
                  <a:pt x="2042186" y="710038"/>
                  <a:pt x="2042186" y="595471"/>
                </a:cubicBezTo>
                <a:lnTo>
                  <a:pt x="2042186" y="567495"/>
                </a:lnTo>
                <a:lnTo>
                  <a:pt x="2042186" y="531536"/>
                </a:lnTo>
                <a:cubicBezTo>
                  <a:pt x="2042186" y="518212"/>
                  <a:pt x="2042843" y="506226"/>
                  <a:pt x="2044181" y="495566"/>
                </a:cubicBezTo>
                <a:cubicBezTo>
                  <a:pt x="2045508" y="484907"/>
                  <a:pt x="2046177" y="475585"/>
                  <a:pt x="2046177" y="467591"/>
                </a:cubicBezTo>
                <a:lnTo>
                  <a:pt x="2046177" y="443607"/>
                </a:lnTo>
                <a:cubicBezTo>
                  <a:pt x="2046177" y="435612"/>
                  <a:pt x="2046835" y="423626"/>
                  <a:pt x="2048173" y="407636"/>
                </a:cubicBezTo>
                <a:cubicBezTo>
                  <a:pt x="2049500" y="391658"/>
                  <a:pt x="2052176" y="375669"/>
                  <a:pt x="2056168" y="359680"/>
                </a:cubicBezTo>
                <a:cubicBezTo>
                  <a:pt x="2060171" y="343702"/>
                  <a:pt x="2066158" y="329709"/>
                  <a:pt x="2074153" y="317722"/>
                </a:cubicBezTo>
                <a:cubicBezTo>
                  <a:pt x="2082147" y="305736"/>
                  <a:pt x="2092796" y="299737"/>
                  <a:pt x="2106120" y="299737"/>
                </a:cubicBezTo>
                <a:cubicBezTo>
                  <a:pt x="2127439" y="299737"/>
                  <a:pt x="2147420" y="309728"/>
                  <a:pt x="2166074" y="329709"/>
                </a:cubicBezTo>
                <a:cubicBezTo>
                  <a:pt x="2184717" y="349690"/>
                  <a:pt x="2198042" y="369013"/>
                  <a:pt x="2206036" y="387655"/>
                </a:cubicBezTo>
                <a:lnTo>
                  <a:pt x="2285960" y="775311"/>
                </a:lnTo>
                <a:cubicBezTo>
                  <a:pt x="2285960" y="761998"/>
                  <a:pt x="2286629" y="738683"/>
                  <a:pt x="2287967" y="705378"/>
                </a:cubicBezTo>
                <a:cubicBezTo>
                  <a:pt x="2289294" y="672072"/>
                  <a:pt x="2290621" y="636771"/>
                  <a:pt x="2291959" y="599474"/>
                </a:cubicBezTo>
                <a:cubicBezTo>
                  <a:pt x="2293297" y="562166"/>
                  <a:pt x="2294624" y="526865"/>
                  <a:pt x="2295950" y="493571"/>
                </a:cubicBezTo>
                <a:cubicBezTo>
                  <a:pt x="2297289" y="460265"/>
                  <a:pt x="2299284" y="436950"/>
                  <a:pt x="2301949" y="423626"/>
                </a:cubicBezTo>
                <a:cubicBezTo>
                  <a:pt x="2301949" y="418296"/>
                  <a:pt x="2302618" y="408306"/>
                  <a:pt x="2303945" y="393654"/>
                </a:cubicBezTo>
                <a:cubicBezTo>
                  <a:pt x="2305283" y="379003"/>
                  <a:pt x="2307279" y="363014"/>
                  <a:pt x="2309944" y="345698"/>
                </a:cubicBezTo>
                <a:cubicBezTo>
                  <a:pt x="2312609" y="328382"/>
                  <a:pt x="2314605" y="312392"/>
                  <a:pt x="2315943" y="297741"/>
                </a:cubicBezTo>
                <a:cubicBezTo>
                  <a:pt x="2317270" y="283079"/>
                  <a:pt x="2319265" y="273088"/>
                  <a:pt x="2321930" y="267758"/>
                </a:cubicBezTo>
                <a:cubicBezTo>
                  <a:pt x="2327260" y="230461"/>
                  <a:pt x="2334586" y="189161"/>
                  <a:pt x="2343918" y="143870"/>
                </a:cubicBezTo>
                <a:cubicBezTo>
                  <a:pt x="2353240" y="98578"/>
                  <a:pt x="2367222" y="55951"/>
                  <a:pt x="2385876" y="15989"/>
                </a:cubicBezTo>
                <a:cubicBezTo>
                  <a:pt x="2385876" y="15989"/>
                  <a:pt x="2385876" y="13324"/>
                  <a:pt x="2385876" y="7995"/>
                </a:cubicBezTo>
                <a:cubicBezTo>
                  <a:pt x="2385876" y="2665"/>
                  <a:pt x="2387203" y="0"/>
                  <a:pt x="23898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9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433457" y="1446262"/>
            <a:ext cx="5290457" cy="4733826"/>
          </a:xfrm>
          <a:custGeom>
            <a:avLst/>
            <a:gdLst>
              <a:gd name="connsiteX0" fmla="*/ 3449281 w 5290457"/>
              <a:gd name="connsiteY0" fmla="*/ 1189400 h 4733826"/>
              <a:gd name="connsiteX1" fmla="*/ 3454033 w 5290457"/>
              <a:gd name="connsiteY1" fmla="*/ 1203669 h 4733826"/>
              <a:gd name="connsiteX2" fmla="*/ 3449281 w 5290457"/>
              <a:gd name="connsiteY2" fmla="*/ 1213186 h 4733826"/>
              <a:gd name="connsiteX3" fmla="*/ 3439763 w 5290457"/>
              <a:gd name="connsiteY3" fmla="*/ 1203669 h 4733826"/>
              <a:gd name="connsiteX4" fmla="*/ 3449281 w 5290457"/>
              <a:gd name="connsiteY4" fmla="*/ 1189400 h 4733826"/>
              <a:gd name="connsiteX5" fmla="*/ 3986877 w 5290457"/>
              <a:gd name="connsiteY5" fmla="*/ 846860 h 4733826"/>
              <a:gd name="connsiteX6" fmla="*/ 3982112 w 5290457"/>
              <a:gd name="connsiteY6" fmla="*/ 865894 h 4733826"/>
              <a:gd name="connsiteX7" fmla="*/ 3986877 w 5290457"/>
              <a:gd name="connsiteY7" fmla="*/ 870646 h 4733826"/>
              <a:gd name="connsiteX8" fmla="*/ 4005912 w 5290457"/>
              <a:gd name="connsiteY8" fmla="*/ 865894 h 4733826"/>
              <a:gd name="connsiteX9" fmla="*/ 4005912 w 5290457"/>
              <a:gd name="connsiteY9" fmla="*/ 865881 h 4733826"/>
              <a:gd name="connsiteX10" fmla="*/ 3986891 w 5290457"/>
              <a:gd name="connsiteY10" fmla="*/ 870633 h 4733826"/>
              <a:gd name="connsiteX11" fmla="*/ 3982125 w 5290457"/>
              <a:gd name="connsiteY11" fmla="*/ 865881 h 4733826"/>
              <a:gd name="connsiteX12" fmla="*/ 3986891 w 5290457"/>
              <a:gd name="connsiteY12" fmla="*/ 846873 h 4733826"/>
              <a:gd name="connsiteX13" fmla="*/ 5000241 w 5290457"/>
              <a:gd name="connsiteY13" fmla="*/ 390126 h 4733826"/>
              <a:gd name="connsiteX14" fmla="*/ 5009759 w 5290457"/>
              <a:gd name="connsiteY14" fmla="*/ 404395 h 4733826"/>
              <a:gd name="connsiteX15" fmla="*/ 5019276 w 5290457"/>
              <a:gd name="connsiteY15" fmla="*/ 390126 h 4733826"/>
              <a:gd name="connsiteX16" fmla="*/ 5009759 w 5290457"/>
              <a:gd name="connsiteY16" fmla="*/ 404382 h 4733826"/>
              <a:gd name="connsiteX17" fmla="*/ 5000255 w 5290457"/>
              <a:gd name="connsiteY17" fmla="*/ 390126 h 4733826"/>
              <a:gd name="connsiteX18" fmla="*/ 5028793 w 5290457"/>
              <a:gd name="connsiteY18" fmla="*/ 361588 h 4733826"/>
              <a:gd name="connsiteX19" fmla="*/ 5024028 w 5290457"/>
              <a:gd name="connsiteY19" fmla="*/ 366340 h 4733826"/>
              <a:gd name="connsiteX20" fmla="*/ 5014524 w 5290457"/>
              <a:gd name="connsiteY20" fmla="*/ 380609 h 4733826"/>
              <a:gd name="connsiteX21" fmla="*/ 5024028 w 5290457"/>
              <a:gd name="connsiteY21" fmla="*/ 390126 h 4733826"/>
              <a:gd name="connsiteX22" fmla="*/ 5024028 w 5290457"/>
              <a:gd name="connsiteY22" fmla="*/ 390113 h 4733826"/>
              <a:gd name="connsiteX23" fmla="*/ 5014537 w 5290457"/>
              <a:gd name="connsiteY23" fmla="*/ 380609 h 4733826"/>
              <a:gd name="connsiteX24" fmla="*/ 5024041 w 5290457"/>
              <a:gd name="connsiteY24" fmla="*/ 366340 h 4733826"/>
              <a:gd name="connsiteX25" fmla="*/ 5028807 w 5290457"/>
              <a:gd name="connsiteY25" fmla="*/ 361588 h 4733826"/>
              <a:gd name="connsiteX26" fmla="*/ 5038311 w 5290457"/>
              <a:gd name="connsiteY26" fmla="*/ 352071 h 4733826"/>
              <a:gd name="connsiteX27" fmla="*/ 5033559 w 5290457"/>
              <a:gd name="connsiteY27" fmla="*/ 361588 h 4733826"/>
              <a:gd name="connsiteX28" fmla="*/ 5035828 w 5290457"/>
              <a:gd name="connsiteY28" fmla="*/ 363844 h 4733826"/>
              <a:gd name="connsiteX29" fmla="*/ 5035948 w 5290457"/>
              <a:gd name="connsiteY29" fmla="*/ 363964 h 4733826"/>
              <a:gd name="connsiteX30" fmla="*/ 5035935 w 5290457"/>
              <a:gd name="connsiteY30" fmla="*/ 363950 h 4733826"/>
              <a:gd name="connsiteX31" fmla="*/ 5035828 w 5290457"/>
              <a:gd name="connsiteY31" fmla="*/ 363844 h 4733826"/>
              <a:gd name="connsiteX32" fmla="*/ 5033572 w 5290457"/>
              <a:gd name="connsiteY32" fmla="*/ 361588 h 4733826"/>
              <a:gd name="connsiteX33" fmla="*/ 5038324 w 5290457"/>
              <a:gd name="connsiteY33" fmla="*/ 352071 h 4733826"/>
              <a:gd name="connsiteX34" fmla="*/ 5290457 w 5290457"/>
              <a:gd name="connsiteY34" fmla="*/ 0 h 4733826"/>
              <a:gd name="connsiteX35" fmla="*/ 5261919 w 5290457"/>
              <a:gd name="connsiteY35" fmla="*/ 95159 h 4733826"/>
              <a:gd name="connsiteX36" fmla="*/ 5195298 w 5290457"/>
              <a:gd name="connsiteY36" fmla="*/ 185553 h 4733826"/>
              <a:gd name="connsiteX37" fmla="*/ 5119187 w 5290457"/>
              <a:gd name="connsiteY37" fmla="*/ 271181 h 4733826"/>
              <a:gd name="connsiteX38" fmla="*/ 5057345 w 5290457"/>
              <a:gd name="connsiteY38" fmla="*/ 352071 h 4733826"/>
              <a:gd name="connsiteX39" fmla="*/ 5119187 w 5290457"/>
              <a:gd name="connsiteY39" fmla="*/ 318767 h 4733826"/>
              <a:gd name="connsiteX40" fmla="*/ 5190546 w 5290457"/>
              <a:gd name="connsiteY40" fmla="*/ 285463 h 4733826"/>
              <a:gd name="connsiteX41" fmla="*/ 5209581 w 5290457"/>
              <a:gd name="connsiteY41" fmla="*/ 314002 h 4733826"/>
              <a:gd name="connsiteX42" fmla="*/ 5166759 w 5290457"/>
              <a:gd name="connsiteY42" fmla="*/ 404395 h 4733826"/>
              <a:gd name="connsiteX43" fmla="*/ 5138221 w 5290457"/>
              <a:gd name="connsiteY43" fmla="*/ 432947 h 4733826"/>
              <a:gd name="connsiteX44" fmla="*/ 5097777 w 5290457"/>
              <a:gd name="connsiteY44" fmla="*/ 473392 h 4733826"/>
              <a:gd name="connsiteX45" fmla="*/ 5057345 w 5290457"/>
              <a:gd name="connsiteY45" fmla="*/ 513824 h 4733826"/>
              <a:gd name="connsiteX46" fmla="*/ 5028793 w 5290457"/>
              <a:gd name="connsiteY46" fmla="*/ 537610 h 4733826"/>
              <a:gd name="connsiteX47" fmla="*/ 5038311 w 5290457"/>
              <a:gd name="connsiteY47" fmla="*/ 537610 h 4733826"/>
              <a:gd name="connsiteX48" fmla="*/ 5095401 w 5290457"/>
              <a:gd name="connsiteY48" fmla="*/ 520965 h 4733826"/>
              <a:gd name="connsiteX49" fmla="*/ 5152491 w 5290457"/>
              <a:gd name="connsiteY49" fmla="*/ 509072 h 4733826"/>
              <a:gd name="connsiteX50" fmla="*/ 5181043 w 5290457"/>
              <a:gd name="connsiteY50" fmla="*/ 532858 h 4733826"/>
              <a:gd name="connsiteX51" fmla="*/ 5154867 w 5290457"/>
              <a:gd name="connsiteY51" fmla="*/ 601841 h 4733826"/>
              <a:gd name="connsiteX52" fmla="*/ 5093011 w 5290457"/>
              <a:gd name="connsiteY52" fmla="*/ 668448 h 4733826"/>
              <a:gd name="connsiteX53" fmla="*/ 5021652 w 5290457"/>
              <a:gd name="connsiteY53" fmla="*/ 727914 h 4733826"/>
              <a:gd name="connsiteX54" fmla="*/ 4966951 w 5290457"/>
              <a:gd name="connsiteY54" fmla="*/ 775501 h 4733826"/>
              <a:gd name="connsiteX55" fmla="*/ 4976455 w 5290457"/>
              <a:gd name="connsiteY55" fmla="*/ 775501 h 4733826"/>
              <a:gd name="connsiteX56" fmla="*/ 4981221 w 5290457"/>
              <a:gd name="connsiteY56" fmla="*/ 775501 h 4733826"/>
              <a:gd name="connsiteX57" fmla="*/ 5024028 w 5290457"/>
              <a:gd name="connsiteY57" fmla="*/ 761218 h 4733826"/>
              <a:gd name="connsiteX58" fmla="*/ 5071614 w 5290457"/>
              <a:gd name="connsiteY58" fmla="*/ 742197 h 4733826"/>
              <a:gd name="connsiteX59" fmla="*/ 5095401 w 5290457"/>
              <a:gd name="connsiteY59" fmla="*/ 742197 h 4733826"/>
              <a:gd name="connsiteX60" fmla="*/ 5123939 w 5290457"/>
              <a:gd name="connsiteY60" fmla="*/ 751701 h 4733826"/>
              <a:gd name="connsiteX61" fmla="*/ 5128704 w 5290457"/>
              <a:gd name="connsiteY61" fmla="*/ 785004 h 4733826"/>
              <a:gd name="connsiteX62" fmla="*/ 5073990 w 5290457"/>
              <a:gd name="connsiteY62" fmla="*/ 865894 h 4733826"/>
              <a:gd name="connsiteX63" fmla="*/ 4990725 w 5290457"/>
              <a:gd name="connsiteY63" fmla="*/ 913467 h 4733826"/>
              <a:gd name="connsiteX64" fmla="*/ 5062097 w 5290457"/>
              <a:gd name="connsiteY64" fmla="*/ 913467 h 4733826"/>
              <a:gd name="connsiteX65" fmla="*/ 5071614 w 5290457"/>
              <a:gd name="connsiteY65" fmla="*/ 942019 h 4733826"/>
              <a:gd name="connsiteX66" fmla="*/ 5071614 w 5290457"/>
              <a:gd name="connsiteY66" fmla="*/ 946771 h 4733826"/>
              <a:gd name="connsiteX67" fmla="*/ 5045452 w 5290457"/>
              <a:gd name="connsiteY67" fmla="*/ 999109 h 4733826"/>
              <a:gd name="connsiteX68" fmla="*/ 5000241 w 5290457"/>
              <a:gd name="connsiteY68" fmla="*/ 1041916 h 4733826"/>
              <a:gd name="connsiteX69" fmla="*/ 5016900 w 5290457"/>
              <a:gd name="connsiteY69" fmla="*/ 1060951 h 4733826"/>
              <a:gd name="connsiteX70" fmla="*/ 5028793 w 5290457"/>
              <a:gd name="connsiteY70" fmla="*/ 1084737 h 4733826"/>
              <a:gd name="connsiteX71" fmla="*/ 5028793 w 5290457"/>
              <a:gd name="connsiteY71" fmla="*/ 1094254 h 4733826"/>
              <a:gd name="connsiteX72" fmla="*/ 5002617 w 5290457"/>
              <a:gd name="connsiteY72" fmla="*/ 1141827 h 4733826"/>
              <a:gd name="connsiteX73" fmla="*/ 4952669 w 5290457"/>
              <a:gd name="connsiteY73" fmla="*/ 1175130 h 4733826"/>
              <a:gd name="connsiteX74" fmla="*/ 4978845 w 5290457"/>
              <a:gd name="connsiteY74" fmla="*/ 1198917 h 4733826"/>
              <a:gd name="connsiteX75" fmla="*/ 4981221 w 5290457"/>
              <a:gd name="connsiteY75" fmla="*/ 1222717 h 4733826"/>
              <a:gd name="connsiteX76" fmla="*/ 4947917 w 5290457"/>
              <a:gd name="connsiteY76" fmla="*/ 1279807 h 4733826"/>
              <a:gd name="connsiteX77" fmla="*/ 4914613 w 5290457"/>
              <a:gd name="connsiteY77" fmla="*/ 1308345 h 4733826"/>
              <a:gd name="connsiteX78" fmla="*/ 4916989 w 5290457"/>
              <a:gd name="connsiteY78" fmla="*/ 1339273 h 4733826"/>
              <a:gd name="connsiteX79" fmla="*/ 4919365 w 5290457"/>
              <a:gd name="connsiteY79" fmla="*/ 1374952 h 4733826"/>
              <a:gd name="connsiteX80" fmla="*/ 4881309 w 5290457"/>
              <a:gd name="connsiteY80" fmla="*/ 1427290 h 4733826"/>
              <a:gd name="connsiteX81" fmla="*/ 4819455 w 5290457"/>
              <a:gd name="connsiteY81" fmla="*/ 1460594 h 4733826"/>
              <a:gd name="connsiteX82" fmla="*/ 4852758 w 5290457"/>
              <a:gd name="connsiteY82" fmla="*/ 1498649 h 4733826"/>
              <a:gd name="connsiteX83" fmla="*/ 4862275 w 5290457"/>
              <a:gd name="connsiteY83" fmla="*/ 1546222 h 4733826"/>
              <a:gd name="connsiteX84" fmla="*/ 4833737 w 5290457"/>
              <a:gd name="connsiteY84" fmla="*/ 1608078 h 4733826"/>
              <a:gd name="connsiteX85" fmla="*/ 4767129 w 5290457"/>
              <a:gd name="connsiteY85" fmla="*/ 1641381 h 4733826"/>
              <a:gd name="connsiteX86" fmla="*/ 4788527 w 5290457"/>
              <a:gd name="connsiteY86" fmla="*/ 1679437 h 4733826"/>
              <a:gd name="connsiteX87" fmla="*/ 4800420 w 5290457"/>
              <a:gd name="connsiteY87" fmla="*/ 1722258 h 4733826"/>
              <a:gd name="connsiteX88" fmla="*/ 4752861 w 5290457"/>
              <a:gd name="connsiteY88" fmla="*/ 1798382 h 4733826"/>
              <a:gd name="connsiteX89" fmla="*/ 4667219 w 5290457"/>
              <a:gd name="connsiteY89" fmla="*/ 1836438 h 4733826"/>
              <a:gd name="connsiteX90" fmla="*/ 4695757 w 5290457"/>
              <a:gd name="connsiteY90" fmla="*/ 1879258 h 4733826"/>
              <a:gd name="connsiteX91" fmla="*/ 4700523 w 5290457"/>
              <a:gd name="connsiteY91" fmla="*/ 1917327 h 4733826"/>
              <a:gd name="connsiteX92" fmla="*/ 4652949 w 5290457"/>
              <a:gd name="connsiteY92" fmla="*/ 1993438 h 4733826"/>
              <a:gd name="connsiteX93" fmla="*/ 4562556 w 5290457"/>
              <a:gd name="connsiteY93" fmla="*/ 2026742 h 4733826"/>
              <a:gd name="connsiteX94" fmla="*/ 4562556 w 5290457"/>
              <a:gd name="connsiteY94" fmla="*/ 2031507 h 4733826"/>
              <a:gd name="connsiteX95" fmla="*/ 4567308 w 5290457"/>
              <a:gd name="connsiteY95" fmla="*/ 2071939 h 4733826"/>
              <a:gd name="connsiteX96" fmla="*/ 4572060 w 5290457"/>
              <a:gd name="connsiteY96" fmla="*/ 2112384 h 4733826"/>
              <a:gd name="connsiteX97" fmla="*/ 4550649 w 5290457"/>
              <a:gd name="connsiteY97" fmla="*/ 2157581 h 4733826"/>
              <a:gd name="connsiteX98" fmla="*/ 4498311 w 5290457"/>
              <a:gd name="connsiteY98" fmla="*/ 2186132 h 4733826"/>
              <a:gd name="connsiteX99" fmla="*/ 4436469 w 5290457"/>
              <a:gd name="connsiteY99" fmla="*/ 2202777 h 4733826"/>
              <a:gd name="connsiteX100" fmla="*/ 4386507 w 5290457"/>
              <a:gd name="connsiteY100" fmla="*/ 2212295 h 4733826"/>
              <a:gd name="connsiteX101" fmla="*/ 4407931 w 5290457"/>
              <a:gd name="connsiteY101" fmla="*/ 2252740 h 4733826"/>
              <a:gd name="connsiteX102" fmla="*/ 4410307 w 5290457"/>
              <a:gd name="connsiteY102" fmla="*/ 2297936 h 4733826"/>
              <a:gd name="connsiteX103" fmla="*/ 4407931 w 5290457"/>
              <a:gd name="connsiteY103" fmla="*/ 2324099 h 4733826"/>
              <a:gd name="connsiteX104" fmla="*/ 4405542 w 5290457"/>
              <a:gd name="connsiteY104" fmla="*/ 2345509 h 4733826"/>
              <a:gd name="connsiteX105" fmla="*/ 4353217 w 5290457"/>
              <a:gd name="connsiteY105" fmla="*/ 2376437 h 4733826"/>
              <a:gd name="connsiteX106" fmla="*/ 4286597 w 5290457"/>
              <a:gd name="connsiteY106" fmla="*/ 2388330 h 4733826"/>
              <a:gd name="connsiteX107" fmla="*/ 4286597 w 5290457"/>
              <a:gd name="connsiteY107" fmla="*/ 2469207 h 4733826"/>
              <a:gd name="connsiteX108" fmla="*/ 4274703 w 5290457"/>
              <a:gd name="connsiteY108" fmla="*/ 2488241 h 4733826"/>
              <a:gd name="connsiteX109" fmla="*/ 4262810 w 5290457"/>
              <a:gd name="connsiteY109" fmla="*/ 2497745 h 4733826"/>
              <a:gd name="connsiteX110" fmla="*/ 4224755 w 5290457"/>
              <a:gd name="connsiteY110" fmla="*/ 2514403 h 4733826"/>
              <a:gd name="connsiteX111" fmla="*/ 4181934 w 5290457"/>
              <a:gd name="connsiteY111" fmla="*/ 2516779 h 4733826"/>
              <a:gd name="connsiteX112" fmla="*/ 4141502 w 5290457"/>
              <a:gd name="connsiteY112" fmla="*/ 2514403 h 4733826"/>
              <a:gd name="connsiteX113" fmla="*/ 4110575 w 5290457"/>
              <a:gd name="connsiteY113" fmla="*/ 2512028 h 4733826"/>
              <a:gd name="connsiteX114" fmla="*/ 4115327 w 5290457"/>
              <a:gd name="connsiteY114" fmla="*/ 2557224 h 4733826"/>
              <a:gd name="connsiteX115" fmla="*/ 4120092 w 5290457"/>
              <a:gd name="connsiteY115" fmla="*/ 2602421 h 4733826"/>
              <a:gd name="connsiteX116" fmla="*/ 4103433 w 5290457"/>
              <a:gd name="connsiteY116" fmla="*/ 2642853 h 4733826"/>
              <a:gd name="connsiteX117" fmla="*/ 4072505 w 5290457"/>
              <a:gd name="connsiteY117" fmla="*/ 2669028 h 4733826"/>
              <a:gd name="connsiteX118" fmla="*/ 3939305 w 5290457"/>
              <a:gd name="connsiteY118" fmla="*/ 2669028 h 4733826"/>
              <a:gd name="connsiteX119" fmla="*/ 3939305 w 5290457"/>
              <a:gd name="connsiteY119" fmla="*/ 2811747 h 4733826"/>
              <a:gd name="connsiteX120" fmla="*/ 3903625 w 5290457"/>
              <a:gd name="connsiteY120" fmla="*/ 2847440 h 4733826"/>
              <a:gd name="connsiteX121" fmla="*/ 3844145 w 5290457"/>
              <a:gd name="connsiteY121" fmla="*/ 2854568 h 4733826"/>
              <a:gd name="connsiteX122" fmla="*/ 3801325 w 5290457"/>
              <a:gd name="connsiteY122" fmla="*/ 2849816 h 4733826"/>
              <a:gd name="connsiteX123" fmla="*/ 3753752 w 5290457"/>
              <a:gd name="connsiteY123" fmla="*/ 2845050 h 4733826"/>
              <a:gd name="connsiteX124" fmla="*/ 3756128 w 5290457"/>
              <a:gd name="connsiteY124" fmla="*/ 2890247 h 4733826"/>
              <a:gd name="connsiteX125" fmla="*/ 3758504 w 5290457"/>
              <a:gd name="connsiteY125" fmla="*/ 2925940 h 4733826"/>
              <a:gd name="connsiteX126" fmla="*/ 3729965 w 5290457"/>
              <a:gd name="connsiteY126" fmla="*/ 2992547 h 4733826"/>
              <a:gd name="connsiteX127" fmla="*/ 3706179 w 5290457"/>
              <a:gd name="connsiteY127" fmla="*/ 2992547 h 4733826"/>
              <a:gd name="connsiteX128" fmla="*/ 3682379 w 5290457"/>
              <a:gd name="connsiteY128" fmla="*/ 2992547 h 4733826"/>
              <a:gd name="connsiteX129" fmla="*/ 3668110 w 5290457"/>
              <a:gd name="connsiteY129" fmla="*/ 2992547 h 4733826"/>
              <a:gd name="connsiteX130" fmla="*/ 3615785 w 5290457"/>
              <a:gd name="connsiteY130" fmla="*/ 2990158 h 4733826"/>
              <a:gd name="connsiteX131" fmla="*/ 3568199 w 5290457"/>
              <a:gd name="connsiteY131" fmla="*/ 2987782 h 4733826"/>
              <a:gd name="connsiteX132" fmla="*/ 3561071 w 5290457"/>
              <a:gd name="connsiteY132" fmla="*/ 3092458 h 4733826"/>
              <a:gd name="connsiteX133" fmla="*/ 3477806 w 5290457"/>
              <a:gd name="connsiteY133" fmla="*/ 3135266 h 4733826"/>
              <a:gd name="connsiteX134" fmla="*/ 3449267 w 5290457"/>
              <a:gd name="connsiteY134" fmla="*/ 3135266 h 4733826"/>
              <a:gd name="connsiteX135" fmla="*/ 3387425 w 5290457"/>
              <a:gd name="connsiteY135" fmla="*/ 3106727 h 4733826"/>
              <a:gd name="connsiteX136" fmla="*/ 3354109 w 5290457"/>
              <a:gd name="connsiteY136" fmla="*/ 3178087 h 4733826"/>
              <a:gd name="connsiteX137" fmla="*/ 3292267 w 5290457"/>
              <a:gd name="connsiteY137" fmla="*/ 3225659 h 4733826"/>
              <a:gd name="connsiteX138" fmla="*/ 3287515 w 5290457"/>
              <a:gd name="connsiteY138" fmla="*/ 3225659 h 4733826"/>
              <a:gd name="connsiteX139" fmla="*/ 3225659 w 5290457"/>
              <a:gd name="connsiteY139" fmla="*/ 3197121 h 4733826"/>
              <a:gd name="connsiteX140" fmla="*/ 3168569 w 5290457"/>
              <a:gd name="connsiteY140" fmla="*/ 3173335 h 4733826"/>
              <a:gd name="connsiteX141" fmla="*/ 3163804 w 5290457"/>
              <a:gd name="connsiteY141" fmla="*/ 3173335 h 4733826"/>
              <a:gd name="connsiteX142" fmla="*/ 3142393 w 5290457"/>
              <a:gd name="connsiteY142" fmla="*/ 3247070 h 4733826"/>
              <a:gd name="connsiteX143" fmla="*/ 3078175 w 5290457"/>
              <a:gd name="connsiteY143" fmla="*/ 3282763 h 4733826"/>
              <a:gd name="connsiteX144" fmla="*/ 3002051 w 5290457"/>
              <a:gd name="connsiteY144" fmla="*/ 3254211 h 4733826"/>
              <a:gd name="connsiteX145" fmla="*/ 2935444 w 5290457"/>
              <a:gd name="connsiteY145" fmla="*/ 3225659 h 4733826"/>
              <a:gd name="connsiteX146" fmla="*/ 2916423 w 5290457"/>
              <a:gd name="connsiteY146" fmla="*/ 3280373 h 4733826"/>
              <a:gd name="connsiteX147" fmla="*/ 2873602 w 5290457"/>
              <a:gd name="connsiteY147" fmla="*/ 3301784 h 4733826"/>
              <a:gd name="connsiteX148" fmla="*/ 2797477 w 5290457"/>
              <a:gd name="connsiteY148" fmla="*/ 3285139 h 4733826"/>
              <a:gd name="connsiteX149" fmla="*/ 2730857 w 5290457"/>
              <a:gd name="connsiteY149" fmla="*/ 3254211 h 4733826"/>
              <a:gd name="connsiteX150" fmla="*/ 2721353 w 5290457"/>
              <a:gd name="connsiteY150" fmla="*/ 3294656 h 4733826"/>
              <a:gd name="connsiteX151" fmla="*/ 2692815 w 5290457"/>
              <a:gd name="connsiteY151" fmla="*/ 3311301 h 4733826"/>
              <a:gd name="connsiteX152" fmla="*/ 2635711 w 5290457"/>
              <a:gd name="connsiteY152" fmla="*/ 3289891 h 4733826"/>
              <a:gd name="connsiteX153" fmla="*/ 2592904 w 5290457"/>
              <a:gd name="connsiteY153" fmla="*/ 3258963 h 4733826"/>
              <a:gd name="connsiteX154" fmla="*/ 2657122 w 5290457"/>
              <a:gd name="connsiteY154" fmla="*/ 3503981 h 4733826"/>
              <a:gd name="connsiteX155" fmla="*/ 2768926 w 5290457"/>
              <a:gd name="connsiteY155" fmla="*/ 3725214 h 4733826"/>
              <a:gd name="connsiteX156" fmla="*/ 2854567 w 5290457"/>
              <a:gd name="connsiteY156" fmla="*/ 3827500 h 4733826"/>
              <a:gd name="connsiteX157" fmla="*/ 2983017 w 5290457"/>
              <a:gd name="connsiteY157" fmla="*/ 3979749 h 4733826"/>
              <a:gd name="connsiteX158" fmla="*/ 3111479 w 5290457"/>
              <a:gd name="connsiteY158" fmla="*/ 4127233 h 4733826"/>
              <a:gd name="connsiteX159" fmla="*/ 3197121 w 5290457"/>
              <a:gd name="connsiteY159" fmla="*/ 4220003 h 4733826"/>
              <a:gd name="connsiteX160" fmla="*/ 3239929 w 5290457"/>
              <a:gd name="connsiteY160" fmla="*/ 4315162 h 4733826"/>
              <a:gd name="connsiteX161" fmla="*/ 3258963 w 5290457"/>
              <a:gd name="connsiteY161" fmla="*/ 4410307 h 4733826"/>
              <a:gd name="connsiteX162" fmla="*/ 3258963 w 5290457"/>
              <a:gd name="connsiteY162" fmla="*/ 4438859 h 4733826"/>
              <a:gd name="connsiteX163" fmla="*/ 3230411 w 5290457"/>
              <a:gd name="connsiteY163" fmla="*/ 4467397 h 4733826"/>
              <a:gd name="connsiteX164" fmla="*/ 3211390 w 5290457"/>
              <a:gd name="connsiteY164" fmla="*/ 4534005 h 4733826"/>
              <a:gd name="connsiteX165" fmla="*/ 3182838 w 5290457"/>
              <a:gd name="connsiteY165" fmla="*/ 4586343 h 4733826"/>
              <a:gd name="connsiteX166" fmla="*/ 3120997 w 5290457"/>
              <a:gd name="connsiteY166" fmla="*/ 4591095 h 4733826"/>
              <a:gd name="connsiteX167" fmla="*/ 3080551 w 5290457"/>
              <a:gd name="connsiteY167" fmla="*/ 4617270 h 4733826"/>
              <a:gd name="connsiteX168" fmla="*/ 3044872 w 5290457"/>
              <a:gd name="connsiteY168" fmla="*/ 4648198 h 4733826"/>
              <a:gd name="connsiteX169" fmla="*/ 2997299 w 5290457"/>
              <a:gd name="connsiteY169" fmla="*/ 4662467 h 4733826"/>
              <a:gd name="connsiteX170" fmla="*/ 2947337 w 5290457"/>
              <a:gd name="connsiteY170" fmla="*/ 4655326 h 4733826"/>
              <a:gd name="connsiteX171" fmla="*/ 2897388 w 5290457"/>
              <a:gd name="connsiteY171" fmla="*/ 4648198 h 4733826"/>
              <a:gd name="connsiteX172" fmla="*/ 2892623 w 5290457"/>
              <a:gd name="connsiteY172" fmla="*/ 4648198 h 4733826"/>
              <a:gd name="connsiteX173" fmla="*/ 2830768 w 5290457"/>
              <a:gd name="connsiteY173" fmla="*/ 4712416 h 4733826"/>
              <a:gd name="connsiteX174" fmla="*/ 2759409 w 5290457"/>
              <a:gd name="connsiteY174" fmla="*/ 4724309 h 4733826"/>
              <a:gd name="connsiteX175" fmla="*/ 2695191 w 5290457"/>
              <a:gd name="connsiteY175" fmla="*/ 4702899 h 4733826"/>
              <a:gd name="connsiteX176" fmla="*/ 2635711 w 5290457"/>
              <a:gd name="connsiteY176" fmla="*/ 4681488 h 4733826"/>
              <a:gd name="connsiteX177" fmla="*/ 2581011 w 5290457"/>
              <a:gd name="connsiteY177" fmla="*/ 4712416 h 4733826"/>
              <a:gd name="connsiteX178" fmla="*/ 2516766 w 5290457"/>
              <a:gd name="connsiteY178" fmla="*/ 4733826 h 4733826"/>
              <a:gd name="connsiteX179" fmla="*/ 2462065 w 5290457"/>
              <a:gd name="connsiteY179" fmla="*/ 4717181 h 4733826"/>
              <a:gd name="connsiteX180" fmla="*/ 2412103 w 5290457"/>
              <a:gd name="connsiteY180" fmla="*/ 4700523 h 4733826"/>
              <a:gd name="connsiteX181" fmla="*/ 2369296 w 5290457"/>
              <a:gd name="connsiteY181" fmla="*/ 4717181 h 4733826"/>
              <a:gd name="connsiteX182" fmla="*/ 2316944 w 5290457"/>
              <a:gd name="connsiteY182" fmla="*/ 4733826 h 4733826"/>
              <a:gd name="connsiteX183" fmla="*/ 2278889 w 5290457"/>
              <a:gd name="connsiteY183" fmla="*/ 4724309 h 4733826"/>
              <a:gd name="connsiteX184" fmla="*/ 2228927 w 5290457"/>
              <a:gd name="connsiteY184" fmla="*/ 4702899 h 4733826"/>
              <a:gd name="connsiteX185" fmla="*/ 2183743 w 5290457"/>
              <a:gd name="connsiteY185" fmla="*/ 4679112 h 4733826"/>
              <a:gd name="connsiteX186" fmla="*/ 2164709 w 5290457"/>
              <a:gd name="connsiteY186" fmla="*/ 4657702 h 4733826"/>
              <a:gd name="connsiteX187" fmla="*/ 2117123 w 5290457"/>
              <a:gd name="connsiteY187" fmla="*/ 4679112 h 4733826"/>
              <a:gd name="connsiteX188" fmla="*/ 2069563 w 5290457"/>
              <a:gd name="connsiteY188" fmla="*/ 4681488 h 4733826"/>
              <a:gd name="connsiteX189" fmla="*/ 1991063 w 5290457"/>
              <a:gd name="connsiteY189" fmla="*/ 4669595 h 4733826"/>
              <a:gd name="connsiteX190" fmla="*/ 1936349 w 5290457"/>
              <a:gd name="connsiteY190" fmla="*/ 4614894 h 4733826"/>
              <a:gd name="connsiteX191" fmla="*/ 1893528 w 5290457"/>
              <a:gd name="connsiteY191" fmla="*/ 4636305 h 4733826"/>
              <a:gd name="connsiteX192" fmla="*/ 1841189 w 5290457"/>
              <a:gd name="connsiteY192" fmla="*/ 4638681 h 4733826"/>
              <a:gd name="connsiteX193" fmla="*/ 1765078 w 5290457"/>
              <a:gd name="connsiteY193" fmla="*/ 4586343 h 4733826"/>
              <a:gd name="connsiteX194" fmla="*/ 1660402 w 5290457"/>
              <a:gd name="connsiteY194" fmla="*/ 4541146 h 4733826"/>
              <a:gd name="connsiteX195" fmla="*/ 1608064 w 5290457"/>
              <a:gd name="connsiteY195" fmla="*/ 4438859 h 4733826"/>
              <a:gd name="connsiteX196" fmla="*/ 1593795 w 5290457"/>
              <a:gd name="connsiteY196" fmla="*/ 4422200 h 4733826"/>
              <a:gd name="connsiteX197" fmla="*/ 1589030 w 5290457"/>
              <a:gd name="connsiteY197" fmla="*/ 4415073 h 4733826"/>
              <a:gd name="connsiteX198" fmla="*/ 1539081 w 5290457"/>
              <a:gd name="connsiteY198" fmla="*/ 4357983 h 4733826"/>
              <a:gd name="connsiteX199" fmla="*/ 1517670 w 5290457"/>
              <a:gd name="connsiteY199" fmla="*/ 4286610 h 4733826"/>
              <a:gd name="connsiteX200" fmla="*/ 1517670 w 5290457"/>
              <a:gd name="connsiteY200" fmla="*/ 4267576 h 4733826"/>
              <a:gd name="connsiteX201" fmla="*/ 1579526 w 5290457"/>
              <a:gd name="connsiteY201" fmla="*/ 3872697 h 4733826"/>
              <a:gd name="connsiteX202" fmla="*/ 1570009 w 5290457"/>
              <a:gd name="connsiteY202" fmla="*/ 3872697 h 4733826"/>
              <a:gd name="connsiteX203" fmla="*/ 1508153 w 5290457"/>
              <a:gd name="connsiteY203" fmla="*/ 3932163 h 4733826"/>
              <a:gd name="connsiteX204" fmla="*/ 1432042 w 5290457"/>
              <a:gd name="connsiteY204" fmla="*/ 3972608 h 4733826"/>
              <a:gd name="connsiteX205" fmla="*/ 1408242 w 5290457"/>
              <a:gd name="connsiteY205" fmla="*/ 3939305 h 4733826"/>
              <a:gd name="connsiteX206" fmla="*/ 1358294 w 5290457"/>
              <a:gd name="connsiteY206" fmla="*/ 3974984 h 4733826"/>
              <a:gd name="connsiteX207" fmla="*/ 1308331 w 5290457"/>
              <a:gd name="connsiteY207" fmla="*/ 3986877 h 4733826"/>
              <a:gd name="connsiteX208" fmla="*/ 1265524 w 5290457"/>
              <a:gd name="connsiteY208" fmla="*/ 3939305 h 4733826"/>
              <a:gd name="connsiteX209" fmla="*/ 1203669 w 5290457"/>
              <a:gd name="connsiteY209" fmla="*/ 3939305 h 4733826"/>
              <a:gd name="connsiteX210" fmla="*/ 1196527 w 5290457"/>
              <a:gd name="connsiteY210" fmla="*/ 3891732 h 4733826"/>
              <a:gd name="connsiteX211" fmla="*/ 1165613 w 5290457"/>
              <a:gd name="connsiteY211" fmla="*/ 3853676 h 4733826"/>
              <a:gd name="connsiteX212" fmla="*/ 1151344 w 5290457"/>
              <a:gd name="connsiteY212" fmla="*/ 3853676 h 4733826"/>
              <a:gd name="connsiteX213" fmla="*/ 1051433 w 5290457"/>
              <a:gd name="connsiteY213" fmla="*/ 3953574 h 4733826"/>
              <a:gd name="connsiteX214" fmla="*/ 1018130 w 5290457"/>
              <a:gd name="connsiteY214" fmla="*/ 3953574 h 4733826"/>
              <a:gd name="connsiteX215" fmla="*/ 880150 w 5290457"/>
              <a:gd name="connsiteY215" fmla="*/ 3932163 h 4733826"/>
              <a:gd name="connsiteX216" fmla="*/ 818308 w 5290457"/>
              <a:gd name="connsiteY216" fmla="*/ 3820373 h 4733826"/>
              <a:gd name="connsiteX217" fmla="*/ 842094 w 5290457"/>
              <a:gd name="connsiteY217" fmla="*/ 3834642 h 4733826"/>
              <a:gd name="connsiteX218" fmla="*/ 858753 w 5290457"/>
              <a:gd name="connsiteY218" fmla="*/ 3865569 h 4733826"/>
              <a:gd name="connsiteX219" fmla="*/ 875398 w 5290457"/>
              <a:gd name="connsiteY219" fmla="*/ 3896484 h 4733826"/>
              <a:gd name="connsiteX220" fmla="*/ 908701 w 5290457"/>
              <a:gd name="connsiteY220" fmla="*/ 3910766 h 4733826"/>
              <a:gd name="connsiteX221" fmla="*/ 944381 w 5290457"/>
              <a:gd name="connsiteY221" fmla="*/ 3882215 h 4733826"/>
              <a:gd name="connsiteX222" fmla="*/ 965791 w 5290457"/>
              <a:gd name="connsiteY222" fmla="*/ 3844159 h 4733826"/>
              <a:gd name="connsiteX223" fmla="*/ 1027647 w 5290457"/>
              <a:gd name="connsiteY223" fmla="*/ 3813231 h 4733826"/>
              <a:gd name="connsiteX224" fmla="*/ 1070454 w 5290457"/>
              <a:gd name="connsiteY224" fmla="*/ 3758517 h 4733826"/>
              <a:gd name="connsiteX225" fmla="*/ 1044292 w 5290457"/>
              <a:gd name="connsiteY225" fmla="*/ 3725214 h 4733826"/>
              <a:gd name="connsiteX226" fmla="*/ 987188 w 5290457"/>
              <a:gd name="connsiteY226" fmla="*/ 3665748 h 4733826"/>
              <a:gd name="connsiteX227" fmla="*/ 925360 w 5290457"/>
              <a:gd name="connsiteY227" fmla="*/ 3611034 h 4733826"/>
              <a:gd name="connsiteX228" fmla="*/ 889667 w 5290457"/>
              <a:gd name="connsiteY228" fmla="*/ 3587247 h 4733826"/>
              <a:gd name="connsiteX229" fmla="*/ 844470 w 5290457"/>
              <a:gd name="connsiteY229" fmla="*/ 3603892 h 4733826"/>
              <a:gd name="connsiteX230" fmla="*/ 813542 w 5290457"/>
              <a:gd name="connsiteY230" fmla="*/ 3641961 h 4733826"/>
              <a:gd name="connsiteX231" fmla="*/ 782628 w 5290457"/>
              <a:gd name="connsiteY231" fmla="*/ 3680017 h 4733826"/>
              <a:gd name="connsiteX232" fmla="*/ 737431 w 5290457"/>
              <a:gd name="connsiteY232" fmla="*/ 3696662 h 4733826"/>
              <a:gd name="connsiteX233" fmla="*/ 711256 w 5290457"/>
              <a:gd name="connsiteY233" fmla="*/ 3689534 h 4733826"/>
              <a:gd name="connsiteX234" fmla="*/ 689845 w 5290457"/>
              <a:gd name="connsiteY234" fmla="*/ 3682393 h 4733826"/>
              <a:gd name="connsiteX235" fmla="*/ 656542 w 5290457"/>
              <a:gd name="connsiteY235" fmla="*/ 3699051 h 4733826"/>
              <a:gd name="connsiteX236" fmla="*/ 644648 w 5290457"/>
              <a:gd name="connsiteY236" fmla="*/ 3737107 h 4733826"/>
              <a:gd name="connsiteX237" fmla="*/ 644648 w 5290457"/>
              <a:gd name="connsiteY237" fmla="*/ 3782304 h 4733826"/>
              <a:gd name="connsiteX238" fmla="*/ 647038 w 5290457"/>
              <a:gd name="connsiteY238" fmla="*/ 3815607 h 4733826"/>
              <a:gd name="connsiteX239" fmla="*/ 604203 w 5290457"/>
              <a:gd name="connsiteY239" fmla="*/ 3734731 h 4733826"/>
              <a:gd name="connsiteX240" fmla="*/ 625627 w 5290457"/>
              <a:gd name="connsiteY240" fmla="*/ 3668124 h 4733826"/>
              <a:gd name="connsiteX241" fmla="*/ 675576 w 5290457"/>
              <a:gd name="connsiteY241" fmla="*/ 3613410 h 4733826"/>
              <a:gd name="connsiteX242" fmla="*/ 730290 w 5290457"/>
              <a:gd name="connsiteY242" fmla="*/ 3561071 h 4733826"/>
              <a:gd name="connsiteX243" fmla="*/ 770722 w 5290457"/>
              <a:gd name="connsiteY243" fmla="*/ 3506371 h 4733826"/>
              <a:gd name="connsiteX244" fmla="*/ 761218 w 5290457"/>
              <a:gd name="connsiteY244" fmla="*/ 3503981 h 4733826"/>
              <a:gd name="connsiteX245" fmla="*/ 751701 w 5290457"/>
              <a:gd name="connsiteY245" fmla="*/ 3501606 h 4733826"/>
              <a:gd name="connsiteX246" fmla="*/ 699362 w 5290457"/>
              <a:gd name="connsiteY246" fmla="*/ 3525392 h 4733826"/>
              <a:gd name="connsiteX247" fmla="*/ 666059 w 5290457"/>
              <a:gd name="connsiteY247" fmla="*/ 3587247 h 4733826"/>
              <a:gd name="connsiteX248" fmla="*/ 656542 w 5290457"/>
              <a:gd name="connsiteY248" fmla="*/ 3587247 h 4733826"/>
              <a:gd name="connsiteX249" fmla="*/ 666059 w 5290457"/>
              <a:gd name="connsiteY249" fmla="*/ 3523016 h 4733826"/>
              <a:gd name="connsiteX250" fmla="*/ 704114 w 5290457"/>
              <a:gd name="connsiteY250" fmla="*/ 3473067 h 4733826"/>
              <a:gd name="connsiteX251" fmla="*/ 616110 w 5290457"/>
              <a:gd name="connsiteY251" fmla="*/ 3432622 h 4733826"/>
              <a:gd name="connsiteX252" fmla="*/ 575665 w 5290457"/>
              <a:gd name="connsiteY252" fmla="*/ 3401695 h 4733826"/>
              <a:gd name="connsiteX253" fmla="*/ 520951 w 5290457"/>
              <a:gd name="connsiteY253" fmla="*/ 3446891 h 4733826"/>
              <a:gd name="connsiteX254" fmla="*/ 499554 w 5290457"/>
              <a:gd name="connsiteY254" fmla="*/ 3525392 h 4733826"/>
              <a:gd name="connsiteX255" fmla="*/ 485272 w 5290457"/>
              <a:gd name="connsiteY255" fmla="*/ 3511123 h 4733826"/>
              <a:gd name="connsiteX256" fmla="*/ 485272 w 5290457"/>
              <a:gd name="connsiteY256" fmla="*/ 3482571 h 4733826"/>
              <a:gd name="connsiteX257" fmla="*/ 544751 w 5290457"/>
              <a:gd name="connsiteY257" fmla="*/ 3370767 h 4733826"/>
              <a:gd name="connsiteX258" fmla="*/ 675576 w 5290457"/>
              <a:gd name="connsiteY258" fmla="*/ 3339853 h 4733826"/>
              <a:gd name="connsiteX259" fmla="*/ 865881 w 5290457"/>
              <a:gd name="connsiteY259" fmla="*/ 3396943 h 4733826"/>
              <a:gd name="connsiteX260" fmla="*/ 1041916 w 5290457"/>
              <a:gd name="connsiteY260" fmla="*/ 3506371 h 4733826"/>
              <a:gd name="connsiteX261" fmla="*/ 1167989 w 5290457"/>
              <a:gd name="connsiteY261" fmla="*/ 3606268 h 4733826"/>
              <a:gd name="connsiteX262" fmla="*/ 1317849 w 5290457"/>
              <a:gd name="connsiteY262" fmla="*/ 3663358 h 4733826"/>
              <a:gd name="connsiteX263" fmla="*/ 1410632 w 5290457"/>
              <a:gd name="connsiteY263" fmla="*/ 3599140 h 4733826"/>
              <a:gd name="connsiteX264" fmla="*/ 1436794 w 5290457"/>
              <a:gd name="connsiteY264" fmla="*/ 3487336 h 4733826"/>
              <a:gd name="connsiteX265" fmla="*/ 1393973 w 5290457"/>
              <a:gd name="connsiteY265" fmla="*/ 3377908 h 4733826"/>
              <a:gd name="connsiteX266" fmla="*/ 1294062 w 5290457"/>
              <a:gd name="connsiteY266" fmla="*/ 3239942 h 4733826"/>
              <a:gd name="connsiteX267" fmla="*/ 1179882 w 5290457"/>
              <a:gd name="connsiteY267" fmla="*/ 3101962 h 4733826"/>
              <a:gd name="connsiteX268" fmla="*/ 1094241 w 5290457"/>
              <a:gd name="connsiteY268" fmla="*/ 2987782 h 4733826"/>
              <a:gd name="connsiteX269" fmla="*/ 1037151 w 5290457"/>
              <a:gd name="connsiteY269" fmla="*/ 2842674 h 4733826"/>
              <a:gd name="connsiteX270" fmla="*/ 1003847 w 5290457"/>
              <a:gd name="connsiteY270" fmla="*/ 2692815 h 4733826"/>
              <a:gd name="connsiteX271" fmla="*/ 980061 w 5290457"/>
              <a:gd name="connsiteY271" fmla="*/ 2688049 h 4733826"/>
              <a:gd name="connsiteX272" fmla="*/ 980061 w 5290457"/>
              <a:gd name="connsiteY272" fmla="*/ 2673780 h 4733826"/>
              <a:gd name="connsiteX273" fmla="*/ 980061 w 5290457"/>
              <a:gd name="connsiteY273" fmla="*/ 2640477 h 4733826"/>
              <a:gd name="connsiteX274" fmla="*/ 991954 w 5290457"/>
              <a:gd name="connsiteY274" fmla="*/ 2571493 h 4733826"/>
              <a:gd name="connsiteX275" fmla="*/ 1003847 w 5290457"/>
              <a:gd name="connsiteY275" fmla="*/ 2497745 h 4733826"/>
              <a:gd name="connsiteX276" fmla="*/ 1001471 w 5290457"/>
              <a:gd name="connsiteY276" fmla="*/ 2469207 h 4733826"/>
              <a:gd name="connsiteX277" fmla="*/ 980061 w 5290457"/>
              <a:gd name="connsiteY277" fmla="*/ 2431138 h 4733826"/>
              <a:gd name="connsiteX278" fmla="*/ 970543 w 5290457"/>
              <a:gd name="connsiteY278" fmla="*/ 2431138 h 4733826"/>
              <a:gd name="connsiteX279" fmla="*/ 953898 w 5290457"/>
              <a:gd name="connsiteY279" fmla="*/ 2390706 h 4733826"/>
              <a:gd name="connsiteX280" fmla="*/ 932488 w 5290457"/>
              <a:gd name="connsiteY280" fmla="*/ 2359778 h 4733826"/>
              <a:gd name="connsiteX281" fmla="*/ 863505 w 5290457"/>
              <a:gd name="connsiteY281" fmla="*/ 2281278 h 4733826"/>
              <a:gd name="connsiteX282" fmla="*/ 789756 w 5290457"/>
              <a:gd name="connsiteY282" fmla="*/ 2212295 h 4733826"/>
              <a:gd name="connsiteX283" fmla="*/ 708880 w 5290457"/>
              <a:gd name="connsiteY283" fmla="*/ 1931597 h 4733826"/>
              <a:gd name="connsiteX284" fmla="*/ 725538 w 5290457"/>
              <a:gd name="connsiteY284" fmla="*/ 1800758 h 4733826"/>
              <a:gd name="connsiteX285" fmla="*/ 770722 w 5290457"/>
              <a:gd name="connsiteY285" fmla="*/ 1679437 h 4733826"/>
              <a:gd name="connsiteX286" fmla="*/ 775487 w 5290457"/>
              <a:gd name="connsiteY286" fmla="*/ 1674685 h 4733826"/>
              <a:gd name="connsiteX287" fmla="*/ 770722 w 5290457"/>
              <a:gd name="connsiteY287" fmla="*/ 1665168 h 4733826"/>
              <a:gd name="connsiteX288" fmla="*/ 318753 w 5290457"/>
              <a:gd name="connsiteY288" fmla="*/ 1189413 h 4733826"/>
              <a:gd name="connsiteX289" fmla="*/ 199822 w 5290457"/>
              <a:gd name="connsiteY289" fmla="*/ 1030023 h 4733826"/>
              <a:gd name="connsiteX290" fmla="*/ 97535 w 5290457"/>
              <a:gd name="connsiteY290" fmla="*/ 818308 h 4733826"/>
              <a:gd name="connsiteX291" fmla="*/ 26162 w 5290457"/>
              <a:gd name="connsiteY291" fmla="*/ 592324 h 4733826"/>
              <a:gd name="connsiteX292" fmla="*/ 0 w 5290457"/>
              <a:gd name="connsiteY292" fmla="*/ 390126 h 4733826"/>
              <a:gd name="connsiteX293" fmla="*/ 0 w 5290457"/>
              <a:gd name="connsiteY293" fmla="*/ 366340 h 4733826"/>
              <a:gd name="connsiteX294" fmla="*/ 0 w 5290457"/>
              <a:gd name="connsiteY294" fmla="*/ 328284 h 4733826"/>
              <a:gd name="connsiteX295" fmla="*/ 9517 w 5290457"/>
              <a:gd name="connsiteY295" fmla="*/ 285463 h 4733826"/>
              <a:gd name="connsiteX296" fmla="*/ 14269 w 5290457"/>
              <a:gd name="connsiteY296" fmla="*/ 285463 h 4733826"/>
              <a:gd name="connsiteX297" fmla="*/ 23786 w 5290457"/>
              <a:gd name="connsiteY297" fmla="*/ 285463 h 4733826"/>
              <a:gd name="connsiteX298" fmla="*/ 42807 w 5290457"/>
              <a:gd name="connsiteY298" fmla="*/ 294981 h 4733826"/>
              <a:gd name="connsiteX299" fmla="*/ 47573 w 5290457"/>
              <a:gd name="connsiteY299" fmla="*/ 294981 h 4733826"/>
              <a:gd name="connsiteX300" fmla="*/ 71359 w 5290457"/>
              <a:gd name="connsiteY300" fmla="*/ 166518 h 4733826"/>
              <a:gd name="connsiteX301" fmla="*/ 83252 w 5290457"/>
              <a:gd name="connsiteY301" fmla="*/ 126087 h 4733826"/>
              <a:gd name="connsiteX302" fmla="*/ 109428 w 5290457"/>
              <a:gd name="connsiteY302" fmla="*/ 109428 h 4733826"/>
              <a:gd name="connsiteX303" fmla="*/ 171270 w 5290457"/>
              <a:gd name="connsiteY303" fmla="*/ 147497 h 4733826"/>
              <a:gd name="connsiteX304" fmla="*/ 199822 w 5290457"/>
              <a:gd name="connsiteY304" fmla="*/ 214091 h 4733826"/>
              <a:gd name="connsiteX305" fmla="*/ 214091 w 5290457"/>
              <a:gd name="connsiteY305" fmla="*/ 271181 h 4733826"/>
              <a:gd name="connsiteX306" fmla="*/ 237877 w 5290457"/>
              <a:gd name="connsiteY306" fmla="*/ 328284 h 4733826"/>
              <a:gd name="connsiteX307" fmla="*/ 252146 w 5290457"/>
              <a:gd name="connsiteY307" fmla="*/ 299733 h 4733826"/>
              <a:gd name="connsiteX308" fmla="*/ 275933 w 5290457"/>
              <a:gd name="connsiteY308" fmla="*/ 275946 h 4733826"/>
              <a:gd name="connsiteX309" fmla="*/ 316377 w 5290457"/>
              <a:gd name="connsiteY309" fmla="*/ 292591 h 4733826"/>
              <a:gd name="connsiteX310" fmla="*/ 347305 w 5290457"/>
              <a:gd name="connsiteY310" fmla="*/ 344929 h 4733826"/>
              <a:gd name="connsiteX311" fmla="*/ 373467 w 5290457"/>
              <a:gd name="connsiteY311" fmla="*/ 406785 h 4733826"/>
              <a:gd name="connsiteX312" fmla="*/ 394878 w 5290457"/>
              <a:gd name="connsiteY312" fmla="*/ 451982 h 4733826"/>
              <a:gd name="connsiteX313" fmla="*/ 418664 w 5290457"/>
              <a:gd name="connsiteY313" fmla="*/ 437699 h 4733826"/>
              <a:gd name="connsiteX314" fmla="*/ 451968 w 5290457"/>
              <a:gd name="connsiteY314" fmla="*/ 451982 h 4733826"/>
              <a:gd name="connsiteX315" fmla="*/ 487647 w 5290457"/>
              <a:gd name="connsiteY315" fmla="*/ 578055 h 4733826"/>
              <a:gd name="connsiteX316" fmla="*/ 528092 w 5290457"/>
              <a:gd name="connsiteY316" fmla="*/ 694611 h 4733826"/>
              <a:gd name="connsiteX317" fmla="*/ 539986 w 5290457"/>
              <a:gd name="connsiteY317" fmla="*/ 704128 h 4733826"/>
              <a:gd name="connsiteX318" fmla="*/ 542362 w 5290457"/>
              <a:gd name="connsiteY318" fmla="*/ 708893 h 4733826"/>
              <a:gd name="connsiteX319" fmla="*/ 547127 w 5290457"/>
              <a:gd name="connsiteY319" fmla="*/ 708893 h 4733826"/>
              <a:gd name="connsiteX320" fmla="*/ 561396 w 5290457"/>
              <a:gd name="connsiteY320" fmla="*/ 708893 h 4733826"/>
              <a:gd name="connsiteX321" fmla="*/ 580417 w 5290457"/>
              <a:gd name="connsiteY321" fmla="*/ 708893 h 4733826"/>
              <a:gd name="connsiteX322" fmla="*/ 589934 w 5290457"/>
              <a:gd name="connsiteY322" fmla="*/ 716021 h 4733826"/>
              <a:gd name="connsiteX323" fmla="*/ 604203 w 5290457"/>
              <a:gd name="connsiteY323" fmla="*/ 723163 h 4733826"/>
              <a:gd name="connsiteX324" fmla="*/ 651790 w 5290457"/>
              <a:gd name="connsiteY324" fmla="*/ 792146 h 4733826"/>
              <a:gd name="connsiteX325" fmla="*/ 677952 w 5290457"/>
              <a:gd name="connsiteY325" fmla="*/ 887305 h 4733826"/>
              <a:gd name="connsiteX326" fmla="*/ 706504 w 5290457"/>
              <a:gd name="connsiteY326" fmla="*/ 984826 h 4733826"/>
              <a:gd name="connsiteX327" fmla="*/ 761218 w 5290457"/>
              <a:gd name="connsiteY327" fmla="*/ 1060951 h 4733826"/>
              <a:gd name="connsiteX328" fmla="*/ 777863 w 5290457"/>
              <a:gd name="connsiteY328" fmla="*/ 1070468 h 4733826"/>
              <a:gd name="connsiteX329" fmla="*/ 794508 w 5290457"/>
              <a:gd name="connsiteY329" fmla="*/ 1084737 h 4733826"/>
              <a:gd name="connsiteX330" fmla="*/ 827825 w 5290457"/>
              <a:gd name="connsiteY330" fmla="*/ 1146592 h 4733826"/>
              <a:gd name="connsiteX331" fmla="*/ 861129 w 5290457"/>
              <a:gd name="connsiteY331" fmla="*/ 1213199 h 4733826"/>
              <a:gd name="connsiteX332" fmla="*/ 1008612 w 5290457"/>
              <a:gd name="connsiteY332" fmla="*/ 1379718 h 4733826"/>
              <a:gd name="connsiteX333" fmla="*/ 1051433 w 5290457"/>
              <a:gd name="connsiteY333" fmla="*/ 1427290 h 4733826"/>
              <a:gd name="connsiteX334" fmla="*/ 1094241 w 5290457"/>
              <a:gd name="connsiteY334" fmla="*/ 1410632 h 4733826"/>
              <a:gd name="connsiteX335" fmla="*/ 1137061 w 5290457"/>
              <a:gd name="connsiteY335" fmla="*/ 1389221 h 4733826"/>
              <a:gd name="connsiteX336" fmla="*/ 1248866 w 5290457"/>
              <a:gd name="connsiteY336" fmla="*/ 1360683 h 4733826"/>
              <a:gd name="connsiteX337" fmla="*/ 1360670 w 5290457"/>
              <a:gd name="connsiteY337" fmla="*/ 1346414 h 4733826"/>
              <a:gd name="connsiteX338" fmla="*/ 1853096 w 5290457"/>
              <a:gd name="connsiteY338" fmla="*/ 1479628 h 4733826"/>
              <a:gd name="connsiteX339" fmla="*/ 2174226 w 5290457"/>
              <a:gd name="connsiteY339" fmla="*/ 1869741 h 4733826"/>
              <a:gd name="connsiteX340" fmla="*/ 2207529 w 5290457"/>
              <a:gd name="connsiteY340" fmla="*/ 1893528 h 4733826"/>
              <a:gd name="connsiteX341" fmla="*/ 2250350 w 5290457"/>
              <a:gd name="connsiteY341" fmla="*/ 1907810 h 4733826"/>
              <a:gd name="connsiteX342" fmla="*/ 2259867 w 5290457"/>
              <a:gd name="connsiteY342" fmla="*/ 1907810 h 4733826"/>
              <a:gd name="connsiteX343" fmla="*/ 2288406 w 5290457"/>
              <a:gd name="connsiteY343" fmla="*/ 1900669 h 4733826"/>
              <a:gd name="connsiteX344" fmla="*/ 2316944 w 5290457"/>
              <a:gd name="connsiteY344" fmla="*/ 1884024 h 4733826"/>
              <a:gd name="connsiteX345" fmla="*/ 2378799 w 5290457"/>
              <a:gd name="connsiteY345" fmla="*/ 1841203 h 4733826"/>
              <a:gd name="connsiteX346" fmla="*/ 2481100 w 5290457"/>
              <a:gd name="connsiteY346" fmla="*/ 1769830 h 4733826"/>
              <a:gd name="connsiteX347" fmla="*/ 2583387 w 5290457"/>
              <a:gd name="connsiteY347" fmla="*/ 1698471 h 4733826"/>
              <a:gd name="connsiteX348" fmla="*/ 2649981 w 5290457"/>
              <a:gd name="connsiteY348" fmla="*/ 1655650 h 4733826"/>
              <a:gd name="connsiteX349" fmla="*/ 2723729 w 5290457"/>
              <a:gd name="connsiteY349" fmla="*/ 1617595 h 4733826"/>
              <a:gd name="connsiteX350" fmla="*/ 2783208 w 5290457"/>
              <a:gd name="connsiteY350" fmla="*/ 1579526 h 4733826"/>
              <a:gd name="connsiteX351" fmla="*/ 2842661 w 5290457"/>
              <a:gd name="connsiteY351" fmla="*/ 1553363 h 4733826"/>
              <a:gd name="connsiteX352" fmla="*/ 2949713 w 5290457"/>
              <a:gd name="connsiteY352" fmla="*/ 1508167 h 4733826"/>
              <a:gd name="connsiteX353" fmla="*/ 3056765 w 5290457"/>
              <a:gd name="connsiteY353" fmla="*/ 1465346 h 4733826"/>
              <a:gd name="connsiteX354" fmla="*/ 3116231 w 5290457"/>
              <a:gd name="connsiteY354" fmla="*/ 1441559 h 4733826"/>
              <a:gd name="connsiteX355" fmla="*/ 3192355 w 5290457"/>
              <a:gd name="connsiteY355" fmla="*/ 1408256 h 4733826"/>
              <a:gd name="connsiteX356" fmla="*/ 3268480 w 5290457"/>
              <a:gd name="connsiteY356" fmla="*/ 1370200 h 4733826"/>
              <a:gd name="connsiteX357" fmla="*/ 3299408 w 5290457"/>
              <a:gd name="connsiteY357" fmla="*/ 1348790 h 4733826"/>
              <a:gd name="connsiteX358" fmla="*/ 3325570 w 5290457"/>
              <a:gd name="connsiteY358" fmla="*/ 1327379 h 4733826"/>
              <a:gd name="connsiteX359" fmla="*/ 4053485 w 5290457"/>
              <a:gd name="connsiteY359" fmla="*/ 699376 h 4733826"/>
              <a:gd name="connsiteX360" fmla="*/ 4072505 w 5290457"/>
              <a:gd name="connsiteY360" fmla="*/ 692235 h 4733826"/>
              <a:gd name="connsiteX361" fmla="*/ 4091540 w 5290457"/>
              <a:gd name="connsiteY361" fmla="*/ 675590 h 4733826"/>
              <a:gd name="connsiteX362" fmla="*/ 4110575 w 5290457"/>
              <a:gd name="connsiteY362" fmla="*/ 675590 h 4733826"/>
              <a:gd name="connsiteX363" fmla="*/ 4096292 w 5290457"/>
              <a:gd name="connsiteY363" fmla="*/ 723163 h 4733826"/>
              <a:gd name="connsiteX364" fmla="*/ 4065378 w 5290457"/>
              <a:gd name="connsiteY364" fmla="*/ 761218 h 4733826"/>
              <a:gd name="connsiteX365" fmla="*/ 4032074 w 5290457"/>
              <a:gd name="connsiteY365" fmla="*/ 796897 h 4733826"/>
              <a:gd name="connsiteX366" fmla="*/ 4010663 w 5290457"/>
              <a:gd name="connsiteY366" fmla="*/ 837342 h 4733826"/>
              <a:gd name="connsiteX367" fmla="*/ 4015429 w 5290457"/>
              <a:gd name="connsiteY367" fmla="*/ 837342 h 4733826"/>
              <a:gd name="connsiteX368" fmla="*/ 4610115 w 5290457"/>
              <a:gd name="connsiteY368" fmla="*/ 380609 h 4733826"/>
              <a:gd name="connsiteX369" fmla="*/ 4698133 w 5290457"/>
              <a:gd name="connsiteY369" fmla="*/ 299733 h 4733826"/>
              <a:gd name="connsiteX370" fmla="*/ 4805185 w 5290457"/>
              <a:gd name="connsiteY370" fmla="*/ 190305 h 4733826"/>
              <a:gd name="connsiteX371" fmla="*/ 4852758 w 5290457"/>
              <a:gd name="connsiteY371" fmla="*/ 142732 h 4733826"/>
              <a:gd name="connsiteX372" fmla="*/ 4881309 w 5290457"/>
              <a:gd name="connsiteY372" fmla="*/ 123697 h 4733826"/>
              <a:gd name="connsiteX373" fmla="*/ 4890813 w 5290457"/>
              <a:gd name="connsiteY373" fmla="*/ 114194 h 4733826"/>
              <a:gd name="connsiteX374" fmla="*/ 4914613 w 5290457"/>
              <a:gd name="connsiteY374" fmla="*/ 114194 h 4733826"/>
              <a:gd name="connsiteX375" fmla="*/ 4862275 w 5290457"/>
              <a:gd name="connsiteY375" fmla="*/ 247395 h 4733826"/>
              <a:gd name="connsiteX376" fmla="*/ 4786151 w 5290457"/>
              <a:gd name="connsiteY376" fmla="*/ 366340 h 4733826"/>
              <a:gd name="connsiteX377" fmla="*/ 4800420 w 5290457"/>
              <a:gd name="connsiteY377" fmla="*/ 366340 h 4733826"/>
              <a:gd name="connsiteX378" fmla="*/ 4821844 w 5290457"/>
              <a:gd name="connsiteY378" fmla="*/ 352071 h 4733826"/>
              <a:gd name="connsiteX379" fmla="*/ 4871793 w 5290457"/>
              <a:gd name="connsiteY379" fmla="*/ 318767 h 4733826"/>
              <a:gd name="connsiteX380" fmla="*/ 4931259 w 5290457"/>
              <a:gd name="connsiteY380" fmla="*/ 280698 h 4733826"/>
              <a:gd name="connsiteX381" fmla="*/ 4981221 w 5290457"/>
              <a:gd name="connsiteY381" fmla="*/ 247395 h 4733826"/>
              <a:gd name="connsiteX382" fmla="*/ 5031169 w 5290457"/>
              <a:gd name="connsiteY382" fmla="*/ 202198 h 4733826"/>
              <a:gd name="connsiteX383" fmla="*/ 5107294 w 5290457"/>
              <a:gd name="connsiteY383" fmla="*/ 135591 h 4733826"/>
              <a:gd name="connsiteX384" fmla="*/ 5183419 w 5290457"/>
              <a:gd name="connsiteY384" fmla="*/ 66607 h 4733826"/>
              <a:gd name="connsiteX385" fmla="*/ 5233367 w 5290457"/>
              <a:gd name="connsiteY385" fmla="*/ 19035 h 4733826"/>
              <a:gd name="connsiteX386" fmla="*/ 5290457 w 5290457"/>
              <a:gd name="connsiteY386" fmla="*/ 0 h 473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</a:cxnLst>
            <a:rect l="l" t="t" r="r" b="b"/>
            <a:pathLst>
              <a:path w="5290457" h="4733826">
                <a:moveTo>
                  <a:pt x="3449281" y="1189400"/>
                </a:moveTo>
                <a:cubicBezTo>
                  <a:pt x="3452440" y="1189400"/>
                  <a:pt x="3454033" y="1194151"/>
                  <a:pt x="3454033" y="1203669"/>
                </a:cubicBezTo>
                <a:cubicBezTo>
                  <a:pt x="3454033" y="1210013"/>
                  <a:pt x="3452440" y="1213186"/>
                  <a:pt x="3449281" y="1213186"/>
                </a:cubicBezTo>
                <a:cubicBezTo>
                  <a:pt x="3442936" y="1213186"/>
                  <a:pt x="3439763" y="1210013"/>
                  <a:pt x="3439763" y="1203669"/>
                </a:cubicBezTo>
                <a:cubicBezTo>
                  <a:pt x="3439763" y="1194151"/>
                  <a:pt x="3442936" y="1189400"/>
                  <a:pt x="3449281" y="1189400"/>
                </a:cubicBezTo>
                <a:close/>
                <a:moveTo>
                  <a:pt x="3986877" y="846860"/>
                </a:moveTo>
                <a:cubicBezTo>
                  <a:pt x="3983705" y="846860"/>
                  <a:pt x="3982112" y="853205"/>
                  <a:pt x="3982112" y="865894"/>
                </a:cubicBezTo>
                <a:cubicBezTo>
                  <a:pt x="3982112" y="869067"/>
                  <a:pt x="3983705" y="870646"/>
                  <a:pt x="3986877" y="870646"/>
                </a:cubicBezTo>
                <a:cubicBezTo>
                  <a:pt x="3999567" y="870646"/>
                  <a:pt x="4005912" y="869067"/>
                  <a:pt x="4005912" y="865894"/>
                </a:cubicBezTo>
                <a:lnTo>
                  <a:pt x="4005912" y="865881"/>
                </a:lnTo>
                <a:lnTo>
                  <a:pt x="3986891" y="870633"/>
                </a:lnTo>
                <a:cubicBezTo>
                  <a:pt x="3983718" y="870633"/>
                  <a:pt x="3982125" y="869053"/>
                  <a:pt x="3982125" y="865881"/>
                </a:cubicBezTo>
                <a:lnTo>
                  <a:pt x="3986891" y="846873"/>
                </a:lnTo>
                <a:close/>
                <a:moveTo>
                  <a:pt x="5000241" y="390126"/>
                </a:moveTo>
                <a:cubicBezTo>
                  <a:pt x="5000241" y="399644"/>
                  <a:pt x="5003414" y="404395"/>
                  <a:pt x="5009759" y="404395"/>
                </a:cubicBezTo>
                <a:cubicBezTo>
                  <a:pt x="5016103" y="404395"/>
                  <a:pt x="5019276" y="399644"/>
                  <a:pt x="5019276" y="390126"/>
                </a:cubicBezTo>
                <a:lnTo>
                  <a:pt x="5009759" y="404382"/>
                </a:lnTo>
                <a:lnTo>
                  <a:pt x="5000255" y="390126"/>
                </a:lnTo>
                <a:close/>
                <a:moveTo>
                  <a:pt x="5028793" y="361588"/>
                </a:moveTo>
                <a:cubicBezTo>
                  <a:pt x="5025621" y="361588"/>
                  <a:pt x="5024028" y="363167"/>
                  <a:pt x="5024028" y="366340"/>
                </a:cubicBezTo>
                <a:cubicBezTo>
                  <a:pt x="5017697" y="366340"/>
                  <a:pt x="5014524" y="371092"/>
                  <a:pt x="5014524" y="380609"/>
                </a:cubicBezTo>
                <a:cubicBezTo>
                  <a:pt x="5014524" y="386954"/>
                  <a:pt x="5017697" y="390126"/>
                  <a:pt x="5024028" y="390126"/>
                </a:cubicBezTo>
                <a:lnTo>
                  <a:pt x="5024028" y="390113"/>
                </a:lnTo>
                <a:lnTo>
                  <a:pt x="5014537" y="380609"/>
                </a:lnTo>
                <a:cubicBezTo>
                  <a:pt x="5014537" y="371092"/>
                  <a:pt x="5017710" y="366340"/>
                  <a:pt x="5024041" y="366340"/>
                </a:cubicBezTo>
                <a:lnTo>
                  <a:pt x="5028807" y="361588"/>
                </a:lnTo>
                <a:close/>
                <a:moveTo>
                  <a:pt x="5038311" y="352071"/>
                </a:moveTo>
                <a:cubicBezTo>
                  <a:pt x="5035138" y="352071"/>
                  <a:pt x="5033559" y="355243"/>
                  <a:pt x="5033559" y="361588"/>
                </a:cubicBezTo>
                <a:lnTo>
                  <a:pt x="5035828" y="363844"/>
                </a:lnTo>
                <a:lnTo>
                  <a:pt x="5035948" y="363964"/>
                </a:lnTo>
                <a:lnTo>
                  <a:pt x="5035935" y="363950"/>
                </a:lnTo>
                <a:lnTo>
                  <a:pt x="5035828" y="363844"/>
                </a:lnTo>
                <a:lnTo>
                  <a:pt x="5033572" y="361588"/>
                </a:lnTo>
                <a:lnTo>
                  <a:pt x="5038324" y="352071"/>
                </a:lnTo>
                <a:close/>
                <a:moveTo>
                  <a:pt x="5290457" y="0"/>
                </a:moveTo>
                <a:cubicBezTo>
                  <a:pt x="5290457" y="31724"/>
                  <a:pt x="5280953" y="63435"/>
                  <a:pt x="5261919" y="95159"/>
                </a:cubicBezTo>
                <a:cubicBezTo>
                  <a:pt x="5242884" y="126870"/>
                  <a:pt x="5220677" y="157001"/>
                  <a:pt x="5195298" y="185553"/>
                </a:cubicBezTo>
                <a:cubicBezTo>
                  <a:pt x="5169932" y="214091"/>
                  <a:pt x="5144567" y="242643"/>
                  <a:pt x="5119187" y="271181"/>
                </a:cubicBezTo>
                <a:cubicBezTo>
                  <a:pt x="5093821" y="299733"/>
                  <a:pt x="5073193" y="326691"/>
                  <a:pt x="5057345" y="352071"/>
                </a:cubicBezTo>
                <a:cubicBezTo>
                  <a:pt x="5079539" y="352071"/>
                  <a:pt x="5100153" y="340961"/>
                  <a:pt x="5119187" y="318767"/>
                </a:cubicBezTo>
                <a:cubicBezTo>
                  <a:pt x="5138221" y="296560"/>
                  <a:pt x="5162008" y="285463"/>
                  <a:pt x="5190546" y="285463"/>
                </a:cubicBezTo>
                <a:cubicBezTo>
                  <a:pt x="5203236" y="285463"/>
                  <a:pt x="5209581" y="294981"/>
                  <a:pt x="5209581" y="314002"/>
                </a:cubicBezTo>
                <a:cubicBezTo>
                  <a:pt x="5209581" y="355243"/>
                  <a:pt x="5195298" y="385374"/>
                  <a:pt x="5166759" y="404395"/>
                </a:cubicBezTo>
                <a:cubicBezTo>
                  <a:pt x="5160415" y="410740"/>
                  <a:pt x="5150911" y="420258"/>
                  <a:pt x="5138221" y="432947"/>
                </a:cubicBezTo>
                <a:cubicBezTo>
                  <a:pt x="5125532" y="445637"/>
                  <a:pt x="5112045" y="459110"/>
                  <a:pt x="5097777" y="473392"/>
                </a:cubicBezTo>
                <a:cubicBezTo>
                  <a:pt x="5083507" y="487661"/>
                  <a:pt x="5070021" y="501134"/>
                  <a:pt x="5057345" y="513824"/>
                </a:cubicBezTo>
                <a:cubicBezTo>
                  <a:pt x="5044655" y="526513"/>
                  <a:pt x="5035138" y="534438"/>
                  <a:pt x="5028793" y="537610"/>
                </a:cubicBezTo>
                <a:lnTo>
                  <a:pt x="5038311" y="537610"/>
                </a:lnTo>
                <a:cubicBezTo>
                  <a:pt x="5054159" y="534438"/>
                  <a:pt x="5073193" y="528889"/>
                  <a:pt x="5095401" y="520965"/>
                </a:cubicBezTo>
                <a:cubicBezTo>
                  <a:pt x="5117607" y="513041"/>
                  <a:pt x="5136629" y="509072"/>
                  <a:pt x="5152491" y="509072"/>
                </a:cubicBezTo>
                <a:cubicBezTo>
                  <a:pt x="5171525" y="509072"/>
                  <a:pt x="5181043" y="516996"/>
                  <a:pt x="5181043" y="532858"/>
                </a:cubicBezTo>
                <a:cubicBezTo>
                  <a:pt x="5181043" y="555065"/>
                  <a:pt x="5172308" y="578055"/>
                  <a:pt x="5154867" y="601841"/>
                </a:cubicBezTo>
                <a:cubicBezTo>
                  <a:pt x="5137425" y="625627"/>
                  <a:pt x="5116811" y="647835"/>
                  <a:pt x="5093011" y="668448"/>
                </a:cubicBezTo>
                <a:cubicBezTo>
                  <a:pt x="5069239" y="689062"/>
                  <a:pt x="5045452" y="708893"/>
                  <a:pt x="5021652" y="727914"/>
                </a:cubicBezTo>
                <a:cubicBezTo>
                  <a:pt x="4997865" y="746949"/>
                  <a:pt x="4979627" y="762811"/>
                  <a:pt x="4966951" y="775501"/>
                </a:cubicBezTo>
                <a:lnTo>
                  <a:pt x="4976455" y="775501"/>
                </a:lnTo>
                <a:lnTo>
                  <a:pt x="4981221" y="775501"/>
                </a:lnTo>
                <a:cubicBezTo>
                  <a:pt x="4984379" y="775501"/>
                  <a:pt x="4998662" y="770735"/>
                  <a:pt x="5024028" y="761218"/>
                </a:cubicBezTo>
                <a:cubicBezTo>
                  <a:pt x="5049407" y="751701"/>
                  <a:pt x="5065256" y="745369"/>
                  <a:pt x="5071614" y="742197"/>
                </a:cubicBezTo>
                <a:lnTo>
                  <a:pt x="5095401" y="742197"/>
                </a:lnTo>
                <a:cubicBezTo>
                  <a:pt x="5111263" y="742197"/>
                  <a:pt x="5120767" y="745369"/>
                  <a:pt x="5123939" y="751701"/>
                </a:cubicBezTo>
                <a:cubicBezTo>
                  <a:pt x="5127125" y="758046"/>
                  <a:pt x="5128704" y="769156"/>
                  <a:pt x="5128704" y="785004"/>
                </a:cubicBezTo>
                <a:cubicBezTo>
                  <a:pt x="5128704" y="813556"/>
                  <a:pt x="5110466" y="840515"/>
                  <a:pt x="5073990" y="865894"/>
                </a:cubicBezTo>
                <a:cubicBezTo>
                  <a:pt x="5037514" y="891260"/>
                  <a:pt x="5009759" y="907122"/>
                  <a:pt x="4990725" y="913467"/>
                </a:cubicBezTo>
                <a:lnTo>
                  <a:pt x="5062097" y="913467"/>
                </a:lnTo>
                <a:cubicBezTo>
                  <a:pt x="5068442" y="913467"/>
                  <a:pt x="5071614" y="922984"/>
                  <a:pt x="5071614" y="942019"/>
                </a:cubicBezTo>
                <a:lnTo>
                  <a:pt x="5071614" y="946771"/>
                </a:lnTo>
                <a:cubicBezTo>
                  <a:pt x="5071614" y="972137"/>
                  <a:pt x="5062880" y="989592"/>
                  <a:pt x="5045452" y="999109"/>
                </a:cubicBezTo>
                <a:cubicBezTo>
                  <a:pt x="5027997" y="1008612"/>
                  <a:pt x="5012931" y="1022895"/>
                  <a:pt x="5000241" y="1041916"/>
                </a:cubicBezTo>
                <a:cubicBezTo>
                  <a:pt x="5003414" y="1045089"/>
                  <a:pt x="5008976" y="1051433"/>
                  <a:pt x="5016900" y="1060951"/>
                </a:cubicBezTo>
                <a:cubicBezTo>
                  <a:pt x="5024825" y="1070468"/>
                  <a:pt x="5028793" y="1078392"/>
                  <a:pt x="5028793" y="1084737"/>
                </a:cubicBezTo>
                <a:lnTo>
                  <a:pt x="5028793" y="1094254"/>
                </a:lnTo>
                <a:cubicBezTo>
                  <a:pt x="5028793" y="1119633"/>
                  <a:pt x="5020073" y="1135482"/>
                  <a:pt x="5002617" y="1141827"/>
                </a:cubicBezTo>
                <a:cubicBezTo>
                  <a:pt x="4985189" y="1148172"/>
                  <a:pt x="4968531" y="1159282"/>
                  <a:pt x="4952669" y="1175130"/>
                </a:cubicBezTo>
                <a:cubicBezTo>
                  <a:pt x="4968531" y="1184648"/>
                  <a:pt x="4977251" y="1192572"/>
                  <a:pt x="4978845" y="1198917"/>
                </a:cubicBezTo>
                <a:cubicBezTo>
                  <a:pt x="4980424" y="1205262"/>
                  <a:pt x="4981221" y="1213199"/>
                  <a:pt x="4981221" y="1222717"/>
                </a:cubicBezTo>
                <a:cubicBezTo>
                  <a:pt x="4981221" y="1248082"/>
                  <a:pt x="4970111" y="1267117"/>
                  <a:pt x="4947917" y="1279807"/>
                </a:cubicBezTo>
                <a:cubicBezTo>
                  <a:pt x="4925710" y="1292483"/>
                  <a:pt x="4914613" y="1302000"/>
                  <a:pt x="4914613" y="1308345"/>
                </a:cubicBezTo>
                <a:cubicBezTo>
                  <a:pt x="4914613" y="1321035"/>
                  <a:pt x="4915410" y="1331348"/>
                  <a:pt x="4916989" y="1339273"/>
                </a:cubicBezTo>
                <a:cubicBezTo>
                  <a:pt x="4918569" y="1347197"/>
                  <a:pt x="4919365" y="1359090"/>
                  <a:pt x="4919365" y="1374952"/>
                </a:cubicBezTo>
                <a:cubicBezTo>
                  <a:pt x="4919365" y="1403504"/>
                  <a:pt x="4906689" y="1420945"/>
                  <a:pt x="4881309" y="1427290"/>
                </a:cubicBezTo>
                <a:cubicBezTo>
                  <a:pt x="4855931" y="1433635"/>
                  <a:pt x="4835317" y="1444732"/>
                  <a:pt x="4819455" y="1460594"/>
                </a:cubicBezTo>
                <a:cubicBezTo>
                  <a:pt x="4835317" y="1476456"/>
                  <a:pt x="4846413" y="1489132"/>
                  <a:pt x="4852758" y="1498649"/>
                </a:cubicBezTo>
                <a:cubicBezTo>
                  <a:pt x="4859103" y="1508167"/>
                  <a:pt x="4862275" y="1524029"/>
                  <a:pt x="4862275" y="1546222"/>
                </a:cubicBezTo>
                <a:cubicBezTo>
                  <a:pt x="4862275" y="1571601"/>
                  <a:pt x="4852758" y="1592215"/>
                  <a:pt x="4833737" y="1608078"/>
                </a:cubicBezTo>
                <a:cubicBezTo>
                  <a:pt x="4814703" y="1623940"/>
                  <a:pt x="4792495" y="1635036"/>
                  <a:pt x="4767129" y="1641381"/>
                </a:cubicBezTo>
                <a:cubicBezTo>
                  <a:pt x="4773475" y="1657243"/>
                  <a:pt x="4780603" y="1669919"/>
                  <a:pt x="4788527" y="1679437"/>
                </a:cubicBezTo>
                <a:cubicBezTo>
                  <a:pt x="4796465" y="1688954"/>
                  <a:pt x="4800420" y="1703223"/>
                  <a:pt x="4800420" y="1722258"/>
                </a:cubicBezTo>
                <a:cubicBezTo>
                  <a:pt x="4800420" y="1753982"/>
                  <a:pt x="4784571" y="1779348"/>
                  <a:pt x="4752861" y="1798382"/>
                </a:cubicBezTo>
                <a:cubicBezTo>
                  <a:pt x="4721123" y="1817417"/>
                  <a:pt x="4692598" y="1830093"/>
                  <a:pt x="4667219" y="1836438"/>
                </a:cubicBezTo>
                <a:cubicBezTo>
                  <a:pt x="4683081" y="1855472"/>
                  <a:pt x="4692598" y="1869741"/>
                  <a:pt x="4695757" y="1879258"/>
                </a:cubicBezTo>
                <a:cubicBezTo>
                  <a:pt x="4698929" y="1888776"/>
                  <a:pt x="4700523" y="1901465"/>
                  <a:pt x="4700523" y="1917327"/>
                </a:cubicBezTo>
                <a:cubicBezTo>
                  <a:pt x="4700523" y="1952210"/>
                  <a:pt x="4684661" y="1977590"/>
                  <a:pt x="4652949" y="1993438"/>
                </a:cubicBezTo>
                <a:cubicBezTo>
                  <a:pt x="4621212" y="2009300"/>
                  <a:pt x="4591095" y="2020397"/>
                  <a:pt x="4562556" y="2026742"/>
                </a:cubicBezTo>
                <a:lnTo>
                  <a:pt x="4562556" y="2031507"/>
                </a:lnTo>
                <a:cubicBezTo>
                  <a:pt x="4562556" y="2047369"/>
                  <a:pt x="4564135" y="2060842"/>
                  <a:pt x="4567308" y="2071939"/>
                </a:cubicBezTo>
                <a:cubicBezTo>
                  <a:pt x="4570481" y="2083049"/>
                  <a:pt x="4572060" y="2096522"/>
                  <a:pt x="4572060" y="2112384"/>
                </a:cubicBezTo>
                <a:cubicBezTo>
                  <a:pt x="4572060" y="2131418"/>
                  <a:pt x="4564932" y="2146484"/>
                  <a:pt x="4550649" y="2157581"/>
                </a:cubicBezTo>
                <a:cubicBezTo>
                  <a:pt x="4536381" y="2168677"/>
                  <a:pt x="4518925" y="2178195"/>
                  <a:pt x="4498311" y="2186132"/>
                </a:cubicBezTo>
                <a:cubicBezTo>
                  <a:pt x="4477711" y="2194057"/>
                  <a:pt x="4457097" y="2199605"/>
                  <a:pt x="4436469" y="2202777"/>
                </a:cubicBezTo>
                <a:cubicBezTo>
                  <a:pt x="4415855" y="2205950"/>
                  <a:pt x="4399211" y="2209122"/>
                  <a:pt x="4386507" y="2212295"/>
                </a:cubicBezTo>
                <a:cubicBezTo>
                  <a:pt x="4399211" y="2228157"/>
                  <a:pt x="4406338" y="2241629"/>
                  <a:pt x="4407931" y="2252740"/>
                </a:cubicBezTo>
                <a:cubicBezTo>
                  <a:pt x="4409511" y="2263836"/>
                  <a:pt x="4410307" y="2278902"/>
                  <a:pt x="4410307" y="2297936"/>
                </a:cubicBezTo>
                <a:cubicBezTo>
                  <a:pt x="4410307" y="2307440"/>
                  <a:pt x="4409511" y="2316174"/>
                  <a:pt x="4407931" y="2324099"/>
                </a:cubicBezTo>
                <a:cubicBezTo>
                  <a:pt x="4406338" y="2332023"/>
                  <a:pt x="4405542" y="2339164"/>
                  <a:pt x="4405542" y="2345509"/>
                </a:cubicBezTo>
                <a:cubicBezTo>
                  <a:pt x="4389693" y="2364530"/>
                  <a:pt x="4372238" y="2374844"/>
                  <a:pt x="4353217" y="2376437"/>
                </a:cubicBezTo>
                <a:cubicBezTo>
                  <a:pt x="4334183" y="2378017"/>
                  <a:pt x="4311975" y="2381985"/>
                  <a:pt x="4286597" y="2388330"/>
                </a:cubicBezTo>
                <a:lnTo>
                  <a:pt x="4286597" y="2469207"/>
                </a:lnTo>
                <a:cubicBezTo>
                  <a:pt x="4286597" y="2475552"/>
                  <a:pt x="4282641" y="2481896"/>
                  <a:pt x="4274703" y="2488241"/>
                </a:cubicBezTo>
                <a:cubicBezTo>
                  <a:pt x="4266779" y="2494573"/>
                  <a:pt x="4262810" y="2497745"/>
                  <a:pt x="4262810" y="2497745"/>
                </a:cubicBezTo>
                <a:cubicBezTo>
                  <a:pt x="4250134" y="2507262"/>
                  <a:pt x="4237444" y="2512811"/>
                  <a:pt x="4224755" y="2514403"/>
                </a:cubicBezTo>
                <a:cubicBezTo>
                  <a:pt x="4212065" y="2515983"/>
                  <a:pt x="4197795" y="2516779"/>
                  <a:pt x="4181934" y="2516779"/>
                </a:cubicBezTo>
                <a:cubicBezTo>
                  <a:pt x="4169257" y="2516779"/>
                  <a:pt x="4155771" y="2515983"/>
                  <a:pt x="4141502" y="2514403"/>
                </a:cubicBezTo>
                <a:cubicBezTo>
                  <a:pt x="4127233" y="2512811"/>
                  <a:pt x="4116919" y="2512028"/>
                  <a:pt x="4110575" y="2512028"/>
                </a:cubicBezTo>
                <a:cubicBezTo>
                  <a:pt x="4110575" y="2518372"/>
                  <a:pt x="4112154" y="2533438"/>
                  <a:pt x="4115327" y="2557224"/>
                </a:cubicBezTo>
                <a:cubicBezTo>
                  <a:pt x="4118499" y="2581011"/>
                  <a:pt x="4120092" y="2596076"/>
                  <a:pt x="4120092" y="2602421"/>
                </a:cubicBezTo>
                <a:cubicBezTo>
                  <a:pt x="4113747" y="2611938"/>
                  <a:pt x="4108199" y="2625411"/>
                  <a:pt x="4103433" y="2642853"/>
                </a:cubicBezTo>
                <a:cubicBezTo>
                  <a:pt x="4098681" y="2660308"/>
                  <a:pt x="4088367" y="2669028"/>
                  <a:pt x="4072505" y="2669028"/>
                </a:cubicBezTo>
                <a:lnTo>
                  <a:pt x="3939305" y="2669028"/>
                </a:lnTo>
                <a:lnTo>
                  <a:pt x="3939305" y="2811747"/>
                </a:lnTo>
                <a:cubicBezTo>
                  <a:pt x="3939305" y="2830781"/>
                  <a:pt x="3927411" y="2842674"/>
                  <a:pt x="3903625" y="2847440"/>
                </a:cubicBezTo>
                <a:cubicBezTo>
                  <a:pt x="3879825" y="2852192"/>
                  <a:pt x="3860007" y="2854568"/>
                  <a:pt x="3844145" y="2854568"/>
                </a:cubicBezTo>
                <a:cubicBezTo>
                  <a:pt x="3831456" y="2854568"/>
                  <a:pt x="3817187" y="2852988"/>
                  <a:pt x="3801325" y="2849816"/>
                </a:cubicBezTo>
                <a:cubicBezTo>
                  <a:pt x="3785476" y="2846643"/>
                  <a:pt x="3769614" y="2845050"/>
                  <a:pt x="3753752" y="2845050"/>
                </a:cubicBezTo>
                <a:cubicBezTo>
                  <a:pt x="3753752" y="2860912"/>
                  <a:pt x="3754548" y="2875978"/>
                  <a:pt x="3756128" y="2890247"/>
                </a:cubicBezTo>
                <a:cubicBezTo>
                  <a:pt x="3757721" y="2904530"/>
                  <a:pt x="3758504" y="2916423"/>
                  <a:pt x="3758504" y="2925940"/>
                </a:cubicBezTo>
                <a:cubicBezTo>
                  <a:pt x="3758504" y="2951306"/>
                  <a:pt x="3748987" y="2973513"/>
                  <a:pt x="3729965" y="2992547"/>
                </a:cubicBezTo>
                <a:lnTo>
                  <a:pt x="3706179" y="2992547"/>
                </a:lnTo>
                <a:lnTo>
                  <a:pt x="3682379" y="2992547"/>
                </a:lnTo>
                <a:lnTo>
                  <a:pt x="3668110" y="2992547"/>
                </a:lnTo>
                <a:cubicBezTo>
                  <a:pt x="3649076" y="2992547"/>
                  <a:pt x="3631647" y="2991751"/>
                  <a:pt x="3615785" y="2990158"/>
                </a:cubicBezTo>
                <a:cubicBezTo>
                  <a:pt x="3599923" y="2988579"/>
                  <a:pt x="3584061" y="2987782"/>
                  <a:pt x="3568199" y="2987782"/>
                </a:cubicBezTo>
                <a:cubicBezTo>
                  <a:pt x="3568199" y="3029010"/>
                  <a:pt x="3565823" y="3063907"/>
                  <a:pt x="3561071" y="3092458"/>
                </a:cubicBezTo>
                <a:cubicBezTo>
                  <a:pt x="3556306" y="3120997"/>
                  <a:pt x="3528551" y="3135266"/>
                  <a:pt x="3477806" y="3135266"/>
                </a:cubicBezTo>
                <a:lnTo>
                  <a:pt x="3449267" y="3135266"/>
                </a:lnTo>
                <a:cubicBezTo>
                  <a:pt x="3423888" y="3135266"/>
                  <a:pt x="3403274" y="3125748"/>
                  <a:pt x="3387425" y="3106727"/>
                </a:cubicBezTo>
                <a:cubicBezTo>
                  <a:pt x="3381081" y="3122590"/>
                  <a:pt x="3369971" y="3146376"/>
                  <a:pt x="3354109" y="3178087"/>
                </a:cubicBezTo>
                <a:cubicBezTo>
                  <a:pt x="3338246" y="3209811"/>
                  <a:pt x="3317646" y="3225659"/>
                  <a:pt x="3292267" y="3225659"/>
                </a:cubicBezTo>
                <a:lnTo>
                  <a:pt x="3287515" y="3225659"/>
                </a:lnTo>
                <a:cubicBezTo>
                  <a:pt x="3271653" y="3222487"/>
                  <a:pt x="3251039" y="3212983"/>
                  <a:pt x="3225659" y="3197121"/>
                </a:cubicBezTo>
                <a:cubicBezTo>
                  <a:pt x="3200280" y="3181259"/>
                  <a:pt x="3181259" y="3173335"/>
                  <a:pt x="3168569" y="3173335"/>
                </a:cubicBezTo>
                <a:lnTo>
                  <a:pt x="3163804" y="3173335"/>
                </a:lnTo>
                <a:cubicBezTo>
                  <a:pt x="3157473" y="3198700"/>
                  <a:pt x="3150331" y="3223283"/>
                  <a:pt x="3142393" y="3247070"/>
                </a:cubicBezTo>
                <a:cubicBezTo>
                  <a:pt x="3134469" y="3270870"/>
                  <a:pt x="3113059" y="3282763"/>
                  <a:pt x="3078175" y="3282763"/>
                </a:cubicBezTo>
                <a:cubicBezTo>
                  <a:pt x="3049624" y="3282763"/>
                  <a:pt x="3024245" y="3273246"/>
                  <a:pt x="3002051" y="3254211"/>
                </a:cubicBezTo>
                <a:cubicBezTo>
                  <a:pt x="2979844" y="3235177"/>
                  <a:pt x="2957651" y="3225659"/>
                  <a:pt x="2935444" y="3225659"/>
                </a:cubicBezTo>
                <a:cubicBezTo>
                  <a:pt x="2929099" y="3247866"/>
                  <a:pt x="2922754" y="3266104"/>
                  <a:pt x="2916423" y="3280373"/>
                </a:cubicBezTo>
                <a:cubicBezTo>
                  <a:pt x="2910065" y="3294656"/>
                  <a:pt x="2895795" y="3301784"/>
                  <a:pt x="2873602" y="3301784"/>
                </a:cubicBezTo>
                <a:cubicBezTo>
                  <a:pt x="2848223" y="3301784"/>
                  <a:pt x="2822843" y="3296235"/>
                  <a:pt x="2797477" y="3285139"/>
                </a:cubicBezTo>
                <a:cubicBezTo>
                  <a:pt x="2772098" y="3274029"/>
                  <a:pt x="2749891" y="3263728"/>
                  <a:pt x="2730857" y="3254211"/>
                </a:cubicBezTo>
                <a:cubicBezTo>
                  <a:pt x="2727698" y="3270073"/>
                  <a:pt x="2724525" y="3283546"/>
                  <a:pt x="2721353" y="3294656"/>
                </a:cubicBezTo>
                <a:cubicBezTo>
                  <a:pt x="2718181" y="3305753"/>
                  <a:pt x="2708663" y="3311301"/>
                  <a:pt x="2692815" y="3311301"/>
                </a:cubicBezTo>
                <a:cubicBezTo>
                  <a:pt x="2667435" y="3311301"/>
                  <a:pt x="2648401" y="3304173"/>
                  <a:pt x="2635711" y="3289891"/>
                </a:cubicBezTo>
                <a:cubicBezTo>
                  <a:pt x="2623035" y="3275621"/>
                  <a:pt x="2608753" y="3265308"/>
                  <a:pt x="2592904" y="3258963"/>
                </a:cubicBezTo>
                <a:cubicBezTo>
                  <a:pt x="2611925" y="3338260"/>
                  <a:pt x="2633335" y="3419933"/>
                  <a:pt x="2657122" y="3503981"/>
                </a:cubicBezTo>
                <a:cubicBezTo>
                  <a:pt x="2680908" y="3588030"/>
                  <a:pt x="2718181" y="3661779"/>
                  <a:pt x="2768926" y="3725214"/>
                </a:cubicBezTo>
                <a:cubicBezTo>
                  <a:pt x="2784774" y="3744248"/>
                  <a:pt x="2813339" y="3778348"/>
                  <a:pt x="2854567" y="3827500"/>
                </a:cubicBezTo>
                <a:cubicBezTo>
                  <a:pt x="2895795" y="3876666"/>
                  <a:pt x="2938616" y="3927411"/>
                  <a:pt x="2983017" y="3979749"/>
                </a:cubicBezTo>
                <a:cubicBezTo>
                  <a:pt x="3027431" y="4032074"/>
                  <a:pt x="3070238" y="4081240"/>
                  <a:pt x="3111479" y="4127233"/>
                </a:cubicBezTo>
                <a:cubicBezTo>
                  <a:pt x="3152707" y="4173226"/>
                  <a:pt x="3181259" y="4204154"/>
                  <a:pt x="3197121" y="4220003"/>
                </a:cubicBezTo>
                <a:cubicBezTo>
                  <a:pt x="3212969" y="4254899"/>
                  <a:pt x="3227252" y="4286610"/>
                  <a:pt x="3239929" y="4315162"/>
                </a:cubicBezTo>
                <a:cubicBezTo>
                  <a:pt x="3252618" y="4343700"/>
                  <a:pt x="3258963" y="4375424"/>
                  <a:pt x="3258963" y="4410307"/>
                </a:cubicBezTo>
                <a:lnTo>
                  <a:pt x="3258963" y="4438859"/>
                </a:lnTo>
                <a:lnTo>
                  <a:pt x="3230411" y="4467397"/>
                </a:lnTo>
                <a:cubicBezTo>
                  <a:pt x="3214549" y="4495949"/>
                  <a:pt x="3208218" y="4518156"/>
                  <a:pt x="3211390" y="4534005"/>
                </a:cubicBezTo>
                <a:cubicBezTo>
                  <a:pt x="3214549" y="4549867"/>
                  <a:pt x="3205032" y="4567308"/>
                  <a:pt x="3182838" y="4586343"/>
                </a:cubicBezTo>
                <a:cubicBezTo>
                  <a:pt x="3157473" y="4583170"/>
                  <a:pt x="3136859" y="4584763"/>
                  <a:pt x="3120997" y="4591095"/>
                </a:cubicBezTo>
                <a:cubicBezTo>
                  <a:pt x="3105121" y="4597439"/>
                  <a:pt x="3091648" y="4606160"/>
                  <a:pt x="3080551" y="4617270"/>
                </a:cubicBezTo>
                <a:cubicBezTo>
                  <a:pt x="3069455" y="4628367"/>
                  <a:pt x="3057562" y="4638681"/>
                  <a:pt x="3044872" y="4648198"/>
                </a:cubicBezTo>
                <a:cubicBezTo>
                  <a:pt x="3032182" y="4657702"/>
                  <a:pt x="3016320" y="4662467"/>
                  <a:pt x="2997299" y="4662467"/>
                </a:cubicBezTo>
                <a:cubicBezTo>
                  <a:pt x="2978265" y="4662467"/>
                  <a:pt x="2961606" y="4660091"/>
                  <a:pt x="2947337" y="4655326"/>
                </a:cubicBezTo>
                <a:cubicBezTo>
                  <a:pt x="2933068" y="4650574"/>
                  <a:pt x="2916423" y="4648198"/>
                  <a:pt x="2897388" y="4648198"/>
                </a:cubicBezTo>
                <a:lnTo>
                  <a:pt x="2892623" y="4648198"/>
                </a:lnTo>
                <a:cubicBezTo>
                  <a:pt x="2867257" y="4683081"/>
                  <a:pt x="2846643" y="4704492"/>
                  <a:pt x="2830768" y="4712416"/>
                </a:cubicBezTo>
                <a:cubicBezTo>
                  <a:pt x="2814919" y="4720354"/>
                  <a:pt x="2791119" y="4724309"/>
                  <a:pt x="2759409" y="4724309"/>
                </a:cubicBezTo>
                <a:cubicBezTo>
                  <a:pt x="2740374" y="4724309"/>
                  <a:pt x="2718963" y="4717181"/>
                  <a:pt x="2695191" y="4702899"/>
                </a:cubicBezTo>
                <a:cubicBezTo>
                  <a:pt x="2671391" y="4688629"/>
                  <a:pt x="2651573" y="4681488"/>
                  <a:pt x="2635711" y="4681488"/>
                </a:cubicBezTo>
                <a:cubicBezTo>
                  <a:pt x="2616677" y="4687833"/>
                  <a:pt x="2598439" y="4698147"/>
                  <a:pt x="2581011" y="4712416"/>
                </a:cubicBezTo>
                <a:cubicBezTo>
                  <a:pt x="2563556" y="4726685"/>
                  <a:pt x="2542145" y="4733826"/>
                  <a:pt x="2516766" y="4733826"/>
                </a:cubicBezTo>
                <a:cubicBezTo>
                  <a:pt x="2497745" y="4733826"/>
                  <a:pt x="2479507" y="4728278"/>
                  <a:pt x="2462065" y="4717181"/>
                </a:cubicBezTo>
                <a:cubicBezTo>
                  <a:pt x="2444610" y="4706071"/>
                  <a:pt x="2427965" y="4700523"/>
                  <a:pt x="2412103" y="4700523"/>
                </a:cubicBezTo>
                <a:cubicBezTo>
                  <a:pt x="2399427" y="4700523"/>
                  <a:pt x="2385144" y="4706071"/>
                  <a:pt x="2369296" y="4717181"/>
                </a:cubicBezTo>
                <a:cubicBezTo>
                  <a:pt x="2353434" y="4728278"/>
                  <a:pt x="2335979" y="4733826"/>
                  <a:pt x="2316944" y="4733826"/>
                </a:cubicBezTo>
                <a:cubicBezTo>
                  <a:pt x="2307440" y="4733826"/>
                  <a:pt x="2294751" y="4730654"/>
                  <a:pt x="2278889" y="4724309"/>
                </a:cubicBezTo>
                <a:cubicBezTo>
                  <a:pt x="2263040" y="4717964"/>
                  <a:pt x="2246381" y="4710836"/>
                  <a:pt x="2228927" y="4702899"/>
                </a:cubicBezTo>
                <a:cubicBezTo>
                  <a:pt x="2211499" y="4694974"/>
                  <a:pt x="2196419" y="4687050"/>
                  <a:pt x="2183743" y="4679112"/>
                </a:cubicBezTo>
                <a:cubicBezTo>
                  <a:pt x="2171053" y="4671188"/>
                  <a:pt x="2164709" y="4664047"/>
                  <a:pt x="2164709" y="4657702"/>
                </a:cubicBezTo>
                <a:cubicBezTo>
                  <a:pt x="2145687" y="4670391"/>
                  <a:pt x="2129825" y="4677533"/>
                  <a:pt x="2117123" y="4679112"/>
                </a:cubicBezTo>
                <a:cubicBezTo>
                  <a:pt x="2104446" y="4680705"/>
                  <a:pt x="2088584" y="4681488"/>
                  <a:pt x="2069563" y="4681488"/>
                </a:cubicBezTo>
                <a:cubicBezTo>
                  <a:pt x="2028322" y="4681488"/>
                  <a:pt x="2002159" y="4677533"/>
                  <a:pt x="1991063" y="4669595"/>
                </a:cubicBezTo>
                <a:cubicBezTo>
                  <a:pt x="1979953" y="4661671"/>
                  <a:pt x="1961715" y="4643433"/>
                  <a:pt x="1936349" y="4614894"/>
                </a:cubicBezTo>
                <a:cubicBezTo>
                  <a:pt x="1920487" y="4627571"/>
                  <a:pt x="1906204" y="4634712"/>
                  <a:pt x="1893528" y="4636305"/>
                </a:cubicBezTo>
                <a:cubicBezTo>
                  <a:pt x="1880838" y="4637884"/>
                  <a:pt x="1863397" y="4638681"/>
                  <a:pt x="1841189" y="4638681"/>
                </a:cubicBezTo>
                <a:cubicBezTo>
                  <a:pt x="1799962" y="4638681"/>
                  <a:pt x="1774582" y="4621226"/>
                  <a:pt x="1765078" y="4586343"/>
                </a:cubicBezTo>
                <a:cubicBezTo>
                  <a:pt x="1711147" y="4570481"/>
                  <a:pt x="1676264" y="4555415"/>
                  <a:pt x="1660402" y="4541146"/>
                </a:cubicBezTo>
                <a:cubicBezTo>
                  <a:pt x="1644540" y="4526877"/>
                  <a:pt x="1627099" y="4492777"/>
                  <a:pt x="1608064" y="4438859"/>
                </a:cubicBezTo>
                <a:cubicBezTo>
                  <a:pt x="1601733" y="4432514"/>
                  <a:pt x="1596967" y="4426966"/>
                  <a:pt x="1593795" y="4422200"/>
                </a:cubicBezTo>
                <a:cubicBezTo>
                  <a:pt x="1590623" y="4417449"/>
                  <a:pt x="1589030" y="4415073"/>
                  <a:pt x="1589030" y="4415073"/>
                </a:cubicBezTo>
                <a:cubicBezTo>
                  <a:pt x="1570009" y="4396038"/>
                  <a:pt x="1553363" y="4377004"/>
                  <a:pt x="1539081" y="4357983"/>
                </a:cubicBezTo>
                <a:cubicBezTo>
                  <a:pt x="1524812" y="4338948"/>
                  <a:pt x="1517670" y="4315162"/>
                  <a:pt x="1517670" y="4286610"/>
                </a:cubicBezTo>
                <a:lnTo>
                  <a:pt x="1517670" y="4267576"/>
                </a:lnTo>
                <a:lnTo>
                  <a:pt x="1579526" y="3872697"/>
                </a:lnTo>
                <a:lnTo>
                  <a:pt x="1570009" y="3872697"/>
                </a:lnTo>
                <a:cubicBezTo>
                  <a:pt x="1557319" y="3885387"/>
                  <a:pt x="1536705" y="3905218"/>
                  <a:pt x="1508153" y="3932163"/>
                </a:cubicBezTo>
                <a:cubicBezTo>
                  <a:pt x="1479615" y="3959135"/>
                  <a:pt x="1454236" y="3972608"/>
                  <a:pt x="1432042" y="3972608"/>
                </a:cubicBezTo>
                <a:cubicBezTo>
                  <a:pt x="1409835" y="3972608"/>
                  <a:pt x="1401911" y="3961511"/>
                  <a:pt x="1408242" y="3939305"/>
                </a:cubicBezTo>
                <a:cubicBezTo>
                  <a:pt x="1386049" y="3955167"/>
                  <a:pt x="1369404" y="3967060"/>
                  <a:pt x="1358294" y="3974984"/>
                </a:cubicBezTo>
                <a:cubicBezTo>
                  <a:pt x="1347197" y="3982922"/>
                  <a:pt x="1330538" y="3986877"/>
                  <a:pt x="1308331" y="3986877"/>
                </a:cubicBezTo>
                <a:cubicBezTo>
                  <a:pt x="1282966" y="3986877"/>
                  <a:pt x="1268696" y="3971029"/>
                  <a:pt x="1265524" y="3939305"/>
                </a:cubicBezTo>
                <a:lnTo>
                  <a:pt x="1203669" y="3939305"/>
                </a:lnTo>
                <a:cubicBezTo>
                  <a:pt x="1203669" y="3932960"/>
                  <a:pt x="1201293" y="3917111"/>
                  <a:pt x="1196527" y="3891732"/>
                </a:cubicBezTo>
                <a:cubicBezTo>
                  <a:pt x="1191776" y="3866352"/>
                  <a:pt x="1181475" y="3853676"/>
                  <a:pt x="1165613" y="3853676"/>
                </a:cubicBezTo>
                <a:lnTo>
                  <a:pt x="1151344" y="3853676"/>
                </a:lnTo>
                <a:lnTo>
                  <a:pt x="1051433" y="3953574"/>
                </a:lnTo>
                <a:lnTo>
                  <a:pt x="1018130" y="3953574"/>
                </a:lnTo>
                <a:cubicBezTo>
                  <a:pt x="967384" y="3953574"/>
                  <a:pt x="921391" y="3946446"/>
                  <a:pt x="880150" y="3932163"/>
                </a:cubicBezTo>
                <a:cubicBezTo>
                  <a:pt x="838922" y="3917894"/>
                  <a:pt x="818308" y="3880635"/>
                  <a:pt x="818308" y="3820373"/>
                </a:cubicBezTo>
                <a:cubicBezTo>
                  <a:pt x="827825" y="3820373"/>
                  <a:pt x="835749" y="3825125"/>
                  <a:pt x="842094" y="3834642"/>
                </a:cubicBezTo>
                <a:cubicBezTo>
                  <a:pt x="848439" y="3844159"/>
                  <a:pt x="853987" y="3854459"/>
                  <a:pt x="858753" y="3865569"/>
                </a:cubicBezTo>
                <a:cubicBezTo>
                  <a:pt x="863505" y="3876666"/>
                  <a:pt x="869053" y="3886980"/>
                  <a:pt x="875398" y="3896484"/>
                </a:cubicBezTo>
                <a:cubicBezTo>
                  <a:pt x="881743" y="3906001"/>
                  <a:pt x="892839" y="3910766"/>
                  <a:pt x="908701" y="3910766"/>
                </a:cubicBezTo>
                <a:cubicBezTo>
                  <a:pt x="924550" y="3910766"/>
                  <a:pt x="936443" y="3901249"/>
                  <a:pt x="944381" y="3882215"/>
                </a:cubicBezTo>
                <a:cubicBezTo>
                  <a:pt x="952305" y="3863180"/>
                  <a:pt x="959447" y="3850504"/>
                  <a:pt x="965791" y="3844159"/>
                </a:cubicBezTo>
                <a:cubicBezTo>
                  <a:pt x="978481" y="3828297"/>
                  <a:pt x="999095" y="3817983"/>
                  <a:pt x="1027647" y="3813231"/>
                </a:cubicBezTo>
                <a:cubicBezTo>
                  <a:pt x="1056185" y="3808479"/>
                  <a:pt x="1070454" y="3790241"/>
                  <a:pt x="1070454" y="3758517"/>
                </a:cubicBezTo>
                <a:cubicBezTo>
                  <a:pt x="1070454" y="3755345"/>
                  <a:pt x="1061733" y="3744248"/>
                  <a:pt x="1044292" y="3725214"/>
                </a:cubicBezTo>
                <a:cubicBezTo>
                  <a:pt x="1026850" y="3706179"/>
                  <a:pt x="1007816" y="3686362"/>
                  <a:pt x="987188" y="3665748"/>
                </a:cubicBezTo>
                <a:cubicBezTo>
                  <a:pt x="966588" y="3645134"/>
                  <a:pt x="945960" y="3626896"/>
                  <a:pt x="925360" y="3611034"/>
                </a:cubicBezTo>
                <a:cubicBezTo>
                  <a:pt x="904733" y="3595172"/>
                  <a:pt x="892839" y="3587247"/>
                  <a:pt x="889667" y="3587247"/>
                </a:cubicBezTo>
                <a:cubicBezTo>
                  <a:pt x="870632" y="3587247"/>
                  <a:pt x="855580" y="3592796"/>
                  <a:pt x="844470" y="3603892"/>
                </a:cubicBezTo>
                <a:cubicBezTo>
                  <a:pt x="833373" y="3615003"/>
                  <a:pt x="823073" y="3627679"/>
                  <a:pt x="813542" y="3641961"/>
                </a:cubicBezTo>
                <a:cubicBezTo>
                  <a:pt x="804025" y="3656230"/>
                  <a:pt x="793725" y="3668920"/>
                  <a:pt x="782628" y="3680017"/>
                </a:cubicBezTo>
                <a:cubicBezTo>
                  <a:pt x="771532" y="3691114"/>
                  <a:pt x="756466" y="3696662"/>
                  <a:pt x="737431" y="3696662"/>
                </a:cubicBezTo>
                <a:cubicBezTo>
                  <a:pt x="724728" y="3696662"/>
                  <a:pt x="716021" y="3694286"/>
                  <a:pt x="711256" y="3689534"/>
                </a:cubicBezTo>
                <a:cubicBezTo>
                  <a:pt x="706504" y="3684769"/>
                  <a:pt x="699362" y="3682393"/>
                  <a:pt x="689845" y="3682393"/>
                </a:cubicBezTo>
                <a:cubicBezTo>
                  <a:pt x="673997" y="3682393"/>
                  <a:pt x="662886" y="3687941"/>
                  <a:pt x="656542" y="3699051"/>
                </a:cubicBezTo>
                <a:cubicBezTo>
                  <a:pt x="650197" y="3710148"/>
                  <a:pt x="646241" y="3722838"/>
                  <a:pt x="644648" y="3737107"/>
                </a:cubicBezTo>
                <a:cubicBezTo>
                  <a:pt x="643069" y="3751376"/>
                  <a:pt x="643069" y="3766442"/>
                  <a:pt x="644648" y="3782304"/>
                </a:cubicBezTo>
                <a:cubicBezTo>
                  <a:pt x="646241" y="3798166"/>
                  <a:pt x="647038" y="3809262"/>
                  <a:pt x="647038" y="3815607"/>
                </a:cubicBezTo>
                <a:cubicBezTo>
                  <a:pt x="618486" y="3787069"/>
                  <a:pt x="604203" y="3760097"/>
                  <a:pt x="604203" y="3734731"/>
                </a:cubicBezTo>
                <a:cubicBezTo>
                  <a:pt x="604203" y="3709352"/>
                  <a:pt x="611358" y="3687158"/>
                  <a:pt x="625627" y="3668124"/>
                </a:cubicBezTo>
                <a:cubicBezTo>
                  <a:pt x="639896" y="3649089"/>
                  <a:pt x="656542" y="3630851"/>
                  <a:pt x="675576" y="3613410"/>
                </a:cubicBezTo>
                <a:cubicBezTo>
                  <a:pt x="694597" y="3595968"/>
                  <a:pt x="712835" y="3578527"/>
                  <a:pt x="730290" y="3561071"/>
                </a:cubicBezTo>
                <a:cubicBezTo>
                  <a:pt x="747732" y="3543630"/>
                  <a:pt x="761218" y="3525392"/>
                  <a:pt x="770722" y="3506371"/>
                </a:cubicBezTo>
                <a:cubicBezTo>
                  <a:pt x="767563" y="3506371"/>
                  <a:pt x="764377" y="3505574"/>
                  <a:pt x="761218" y="3503981"/>
                </a:cubicBezTo>
                <a:cubicBezTo>
                  <a:pt x="758045" y="3502402"/>
                  <a:pt x="754873" y="3501606"/>
                  <a:pt x="751701" y="3501606"/>
                </a:cubicBezTo>
                <a:cubicBezTo>
                  <a:pt x="726321" y="3501606"/>
                  <a:pt x="708880" y="3509543"/>
                  <a:pt x="699362" y="3525392"/>
                </a:cubicBezTo>
                <a:cubicBezTo>
                  <a:pt x="689845" y="3541254"/>
                  <a:pt x="678748" y="3561868"/>
                  <a:pt x="666059" y="3587247"/>
                </a:cubicBezTo>
                <a:lnTo>
                  <a:pt x="656542" y="3587247"/>
                </a:lnTo>
                <a:cubicBezTo>
                  <a:pt x="656542" y="3558696"/>
                  <a:pt x="659714" y="3537285"/>
                  <a:pt x="666059" y="3523016"/>
                </a:cubicBezTo>
                <a:cubicBezTo>
                  <a:pt x="672404" y="3508747"/>
                  <a:pt x="685093" y="3492088"/>
                  <a:pt x="704114" y="3473067"/>
                </a:cubicBezTo>
                <a:cubicBezTo>
                  <a:pt x="666059" y="3466722"/>
                  <a:pt x="636724" y="3453236"/>
                  <a:pt x="616110" y="3432622"/>
                </a:cubicBezTo>
                <a:cubicBezTo>
                  <a:pt x="595496" y="3412008"/>
                  <a:pt x="582010" y="3401695"/>
                  <a:pt x="575665" y="3401695"/>
                </a:cubicBezTo>
                <a:cubicBezTo>
                  <a:pt x="547127" y="3401695"/>
                  <a:pt x="528875" y="3416760"/>
                  <a:pt x="520951" y="3446891"/>
                </a:cubicBezTo>
                <a:cubicBezTo>
                  <a:pt x="513027" y="3477023"/>
                  <a:pt x="505885" y="3503198"/>
                  <a:pt x="499554" y="3525392"/>
                </a:cubicBezTo>
                <a:lnTo>
                  <a:pt x="485272" y="3511123"/>
                </a:lnTo>
                <a:lnTo>
                  <a:pt x="485272" y="3482571"/>
                </a:lnTo>
                <a:cubicBezTo>
                  <a:pt x="485272" y="3428653"/>
                  <a:pt x="505102" y="3391394"/>
                  <a:pt x="544751" y="3370767"/>
                </a:cubicBezTo>
                <a:cubicBezTo>
                  <a:pt x="584386" y="3350153"/>
                  <a:pt x="628003" y="3339853"/>
                  <a:pt x="675576" y="3339853"/>
                </a:cubicBezTo>
                <a:cubicBezTo>
                  <a:pt x="729494" y="3339853"/>
                  <a:pt x="792942" y="3358874"/>
                  <a:pt x="865881" y="3396943"/>
                </a:cubicBezTo>
                <a:cubicBezTo>
                  <a:pt x="938833" y="3434998"/>
                  <a:pt x="997516" y="3471474"/>
                  <a:pt x="1041916" y="3506371"/>
                </a:cubicBezTo>
                <a:cubicBezTo>
                  <a:pt x="1079971" y="3534909"/>
                  <a:pt x="1121996" y="3568213"/>
                  <a:pt x="1167989" y="3606268"/>
                </a:cubicBezTo>
                <a:cubicBezTo>
                  <a:pt x="1213982" y="3644337"/>
                  <a:pt x="1263931" y="3663358"/>
                  <a:pt x="1317849" y="3663358"/>
                </a:cubicBezTo>
                <a:cubicBezTo>
                  <a:pt x="1362263" y="3663358"/>
                  <a:pt x="1393190" y="3641961"/>
                  <a:pt x="1410632" y="3599140"/>
                </a:cubicBezTo>
                <a:cubicBezTo>
                  <a:pt x="1428073" y="3556320"/>
                  <a:pt x="1436794" y="3519047"/>
                  <a:pt x="1436794" y="3487336"/>
                </a:cubicBezTo>
                <a:cubicBezTo>
                  <a:pt x="1436794" y="3458785"/>
                  <a:pt x="1422525" y="3422309"/>
                  <a:pt x="1393973" y="3377908"/>
                </a:cubicBezTo>
                <a:cubicBezTo>
                  <a:pt x="1365435" y="3333508"/>
                  <a:pt x="1332131" y="3287515"/>
                  <a:pt x="1294062" y="3239942"/>
                </a:cubicBezTo>
                <a:cubicBezTo>
                  <a:pt x="1256007" y="3192356"/>
                  <a:pt x="1217938" y="3146376"/>
                  <a:pt x="1179882" y="3101962"/>
                </a:cubicBezTo>
                <a:cubicBezTo>
                  <a:pt x="1141827" y="3057562"/>
                  <a:pt x="1113275" y="3019506"/>
                  <a:pt x="1094241" y="2987782"/>
                </a:cubicBezTo>
                <a:cubicBezTo>
                  <a:pt x="1068875" y="2937037"/>
                  <a:pt x="1049840" y="2888668"/>
                  <a:pt x="1037151" y="2842674"/>
                </a:cubicBezTo>
                <a:cubicBezTo>
                  <a:pt x="1024461" y="2796681"/>
                  <a:pt x="1013364" y="2746732"/>
                  <a:pt x="1003847" y="2692815"/>
                </a:cubicBezTo>
                <a:cubicBezTo>
                  <a:pt x="1003847" y="2689642"/>
                  <a:pt x="995923" y="2688049"/>
                  <a:pt x="980061" y="2688049"/>
                </a:cubicBezTo>
                <a:lnTo>
                  <a:pt x="980061" y="2673780"/>
                </a:lnTo>
                <a:lnTo>
                  <a:pt x="980061" y="2640477"/>
                </a:lnTo>
                <a:cubicBezTo>
                  <a:pt x="980061" y="2615111"/>
                  <a:pt x="984029" y="2592107"/>
                  <a:pt x="991954" y="2571493"/>
                </a:cubicBezTo>
                <a:cubicBezTo>
                  <a:pt x="999892" y="2550880"/>
                  <a:pt x="1003847" y="2526297"/>
                  <a:pt x="1003847" y="2497745"/>
                </a:cubicBezTo>
                <a:cubicBezTo>
                  <a:pt x="1003847" y="2491400"/>
                  <a:pt x="1003064" y="2481896"/>
                  <a:pt x="1001471" y="2469207"/>
                </a:cubicBezTo>
                <a:cubicBezTo>
                  <a:pt x="999892" y="2456517"/>
                  <a:pt x="992750" y="2443827"/>
                  <a:pt x="980061" y="2431138"/>
                </a:cubicBezTo>
                <a:lnTo>
                  <a:pt x="970543" y="2431138"/>
                </a:lnTo>
                <a:cubicBezTo>
                  <a:pt x="970543" y="2421634"/>
                  <a:pt x="964995" y="2408148"/>
                  <a:pt x="953898" y="2390706"/>
                </a:cubicBezTo>
                <a:cubicBezTo>
                  <a:pt x="942788" y="2373265"/>
                  <a:pt x="935660" y="2362951"/>
                  <a:pt x="932488" y="2359778"/>
                </a:cubicBezTo>
                <a:cubicBezTo>
                  <a:pt x="919798" y="2343916"/>
                  <a:pt x="896808" y="2317754"/>
                  <a:pt x="863505" y="2281278"/>
                </a:cubicBezTo>
                <a:cubicBezTo>
                  <a:pt x="830201" y="2244802"/>
                  <a:pt x="805618" y="2221812"/>
                  <a:pt x="789756" y="2212295"/>
                </a:cubicBezTo>
                <a:cubicBezTo>
                  <a:pt x="735838" y="2117136"/>
                  <a:pt x="708880" y="2023570"/>
                  <a:pt x="708880" y="1931597"/>
                </a:cubicBezTo>
                <a:cubicBezTo>
                  <a:pt x="708880" y="1880851"/>
                  <a:pt x="714428" y="1837234"/>
                  <a:pt x="725538" y="1800758"/>
                </a:cubicBezTo>
                <a:cubicBezTo>
                  <a:pt x="736635" y="1764282"/>
                  <a:pt x="751701" y="1723850"/>
                  <a:pt x="770722" y="1679437"/>
                </a:cubicBezTo>
                <a:cubicBezTo>
                  <a:pt x="773894" y="1679437"/>
                  <a:pt x="775487" y="1677857"/>
                  <a:pt x="775487" y="1674685"/>
                </a:cubicBezTo>
                <a:cubicBezTo>
                  <a:pt x="775487" y="1668340"/>
                  <a:pt x="773894" y="1665168"/>
                  <a:pt x="770722" y="1665168"/>
                </a:cubicBezTo>
                <a:lnTo>
                  <a:pt x="318753" y="1189413"/>
                </a:lnTo>
                <a:cubicBezTo>
                  <a:pt x="277525" y="1148172"/>
                  <a:pt x="237877" y="1095051"/>
                  <a:pt x="199822" y="1030023"/>
                </a:cubicBezTo>
                <a:cubicBezTo>
                  <a:pt x="161753" y="965009"/>
                  <a:pt x="127666" y="894433"/>
                  <a:pt x="97535" y="818308"/>
                </a:cubicBezTo>
                <a:cubicBezTo>
                  <a:pt x="67403" y="742197"/>
                  <a:pt x="43604" y="666855"/>
                  <a:pt x="26162" y="592324"/>
                </a:cubicBezTo>
                <a:cubicBezTo>
                  <a:pt x="8721" y="517792"/>
                  <a:pt x="0" y="450389"/>
                  <a:pt x="0" y="390126"/>
                </a:cubicBezTo>
                <a:lnTo>
                  <a:pt x="0" y="366340"/>
                </a:lnTo>
                <a:cubicBezTo>
                  <a:pt x="0" y="353650"/>
                  <a:pt x="0" y="340961"/>
                  <a:pt x="0" y="328284"/>
                </a:cubicBezTo>
                <a:cubicBezTo>
                  <a:pt x="0" y="315595"/>
                  <a:pt x="3172" y="301326"/>
                  <a:pt x="9517" y="285463"/>
                </a:cubicBezTo>
                <a:lnTo>
                  <a:pt x="14269" y="285463"/>
                </a:lnTo>
                <a:lnTo>
                  <a:pt x="23786" y="285463"/>
                </a:lnTo>
                <a:lnTo>
                  <a:pt x="42807" y="294981"/>
                </a:lnTo>
                <a:lnTo>
                  <a:pt x="47573" y="294981"/>
                </a:lnTo>
                <a:lnTo>
                  <a:pt x="71359" y="166518"/>
                </a:lnTo>
                <a:cubicBezTo>
                  <a:pt x="77704" y="150656"/>
                  <a:pt x="81673" y="137183"/>
                  <a:pt x="83252" y="126087"/>
                </a:cubicBezTo>
                <a:cubicBezTo>
                  <a:pt x="84832" y="114976"/>
                  <a:pt x="93566" y="109428"/>
                  <a:pt x="109428" y="109428"/>
                </a:cubicBezTo>
                <a:cubicBezTo>
                  <a:pt x="134794" y="109428"/>
                  <a:pt x="155421" y="122118"/>
                  <a:pt x="171270" y="147497"/>
                </a:cubicBezTo>
                <a:cubicBezTo>
                  <a:pt x="187118" y="172863"/>
                  <a:pt x="196636" y="195070"/>
                  <a:pt x="199822" y="214091"/>
                </a:cubicBezTo>
                <a:cubicBezTo>
                  <a:pt x="199822" y="220436"/>
                  <a:pt x="204573" y="239470"/>
                  <a:pt x="214091" y="271181"/>
                </a:cubicBezTo>
                <a:cubicBezTo>
                  <a:pt x="223608" y="302905"/>
                  <a:pt x="231532" y="321940"/>
                  <a:pt x="237877" y="328284"/>
                </a:cubicBezTo>
                <a:cubicBezTo>
                  <a:pt x="237877" y="321940"/>
                  <a:pt x="242642" y="312422"/>
                  <a:pt x="252146" y="299733"/>
                </a:cubicBezTo>
                <a:cubicBezTo>
                  <a:pt x="261663" y="287043"/>
                  <a:pt x="269601" y="279119"/>
                  <a:pt x="275933" y="275946"/>
                </a:cubicBezTo>
                <a:cubicBezTo>
                  <a:pt x="291795" y="272774"/>
                  <a:pt x="305281" y="278322"/>
                  <a:pt x="316377" y="292591"/>
                </a:cubicBezTo>
                <a:cubicBezTo>
                  <a:pt x="327474" y="306874"/>
                  <a:pt x="337788" y="324316"/>
                  <a:pt x="347305" y="344929"/>
                </a:cubicBezTo>
                <a:cubicBezTo>
                  <a:pt x="356809" y="365543"/>
                  <a:pt x="365543" y="386157"/>
                  <a:pt x="373467" y="406785"/>
                </a:cubicBezTo>
                <a:cubicBezTo>
                  <a:pt x="381405" y="427399"/>
                  <a:pt x="388533" y="442464"/>
                  <a:pt x="394878" y="451982"/>
                </a:cubicBezTo>
                <a:cubicBezTo>
                  <a:pt x="394878" y="442464"/>
                  <a:pt x="402816" y="437699"/>
                  <a:pt x="418664" y="437699"/>
                </a:cubicBezTo>
                <a:cubicBezTo>
                  <a:pt x="440871" y="437699"/>
                  <a:pt x="451968" y="442464"/>
                  <a:pt x="451968" y="451982"/>
                </a:cubicBezTo>
                <a:cubicBezTo>
                  <a:pt x="467830" y="509072"/>
                  <a:pt x="479723" y="551096"/>
                  <a:pt x="487647" y="578055"/>
                </a:cubicBezTo>
                <a:cubicBezTo>
                  <a:pt x="495585" y="605014"/>
                  <a:pt x="509058" y="643865"/>
                  <a:pt x="528092" y="694611"/>
                </a:cubicBezTo>
                <a:cubicBezTo>
                  <a:pt x="534424" y="697783"/>
                  <a:pt x="538393" y="700955"/>
                  <a:pt x="539986" y="704128"/>
                </a:cubicBezTo>
                <a:cubicBezTo>
                  <a:pt x="541579" y="707300"/>
                  <a:pt x="542362" y="708893"/>
                  <a:pt x="542362" y="708893"/>
                </a:cubicBezTo>
                <a:lnTo>
                  <a:pt x="547127" y="708893"/>
                </a:lnTo>
                <a:lnTo>
                  <a:pt x="561396" y="708893"/>
                </a:lnTo>
                <a:lnTo>
                  <a:pt x="580417" y="708893"/>
                </a:lnTo>
                <a:cubicBezTo>
                  <a:pt x="583603" y="708893"/>
                  <a:pt x="586775" y="711269"/>
                  <a:pt x="589934" y="716021"/>
                </a:cubicBezTo>
                <a:cubicBezTo>
                  <a:pt x="593120" y="720786"/>
                  <a:pt x="597872" y="723163"/>
                  <a:pt x="604203" y="723163"/>
                </a:cubicBezTo>
                <a:cubicBezTo>
                  <a:pt x="626410" y="739025"/>
                  <a:pt x="642272" y="762014"/>
                  <a:pt x="651790" y="792146"/>
                </a:cubicBezTo>
                <a:cubicBezTo>
                  <a:pt x="661307" y="822277"/>
                  <a:pt x="670028" y="854001"/>
                  <a:pt x="677952" y="887305"/>
                </a:cubicBezTo>
                <a:cubicBezTo>
                  <a:pt x="685890" y="920608"/>
                  <a:pt x="695407" y="953116"/>
                  <a:pt x="706504" y="984826"/>
                </a:cubicBezTo>
                <a:cubicBezTo>
                  <a:pt x="717600" y="1016550"/>
                  <a:pt x="735838" y="1041916"/>
                  <a:pt x="761218" y="1060951"/>
                </a:cubicBezTo>
                <a:cubicBezTo>
                  <a:pt x="761218" y="1064123"/>
                  <a:pt x="766766" y="1067295"/>
                  <a:pt x="777863" y="1070468"/>
                </a:cubicBezTo>
                <a:cubicBezTo>
                  <a:pt x="788973" y="1073640"/>
                  <a:pt x="794508" y="1078392"/>
                  <a:pt x="794508" y="1084737"/>
                </a:cubicBezTo>
                <a:cubicBezTo>
                  <a:pt x="810370" y="1103771"/>
                  <a:pt x="821480" y="1124385"/>
                  <a:pt x="827825" y="1146592"/>
                </a:cubicBezTo>
                <a:cubicBezTo>
                  <a:pt x="834156" y="1168786"/>
                  <a:pt x="845267" y="1190992"/>
                  <a:pt x="861129" y="1213199"/>
                </a:cubicBezTo>
                <a:lnTo>
                  <a:pt x="1008612" y="1379718"/>
                </a:lnTo>
                <a:lnTo>
                  <a:pt x="1051433" y="1427290"/>
                </a:lnTo>
                <a:cubicBezTo>
                  <a:pt x="1067282" y="1427290"/>
                  <a:pt x="1081564" y="1421742"/>
                  <a:pt x="1094241" y="1410632"/>
                </a:cubicBezTo>
                <a:cubicBezTo>
                  <a:pt x="1106930" y="1399535"/>
                  <a:pt x="1121213" y="1392394"/>
                  <a:pt x="1137061" y="1389221"/>
                </a:cubicBezTo>
                <a:cubicBezTo>
                  <a:pt x="1171958" y="1379718"/>
                  <a:pt x="1209231" y="1370200"/>
                  <a:pt x="1248866" y="1360683"/>
                </a:cubicBezTo>
                <a:cubicBezTo>
                  <a:pt x="1288514" y="1351166"/>
                  <a:pt x="1325786" y="1346414"/>
                  <a:pt x="1360670" y="1346414"/>
                </a:cubicBezTo>
                <a:cubicBezTo>
                  <a:pt x="1550974" y="1346414"/>
                  <a:pt x="1715116" y="1390814"/>
                  <a:pt x="1853096" y="1479628"/>
                </a:cubicBezTo>
                <a:cubicBezTo>
                  <a:pt x="1991063" y="1568429"/>
                  <a:pt x="2098101" y="1698471"/>
                  <a:pt x="2174226" y="1869741"/>
                </a:cubicBezTo>
                <a:cubicBezTo>
                  <a:pt x="2183743" y="1876086"/>
                  <a:pt x="2194840" y="1884024"/>
                  <a:pt x="2207529" y="1893528"/>
                </a:cubicBezTo>
                <a:cubicBezTo>
                  <a:pt x="2220219" y="1903045"/>
                  <a:pt x="2234488" y="1907810"/>
                  <a:pt x="2250350" y="1907810"/>
                </a:cubicBezTo>
                <a:lnTo>
                  <a:pt x="2259867" y="1907810"/>
                </a:lnTo>
                <a:cubicBezTo>
                  <a:pt x="2266199" y="1907810"/>
                  <a:pt x="2275716" y="1905421"/>
                  <a:pt x="2288406" y="1900669"/>
                </a:cubicBezTo>
                <a:cubicBezTo>
                  <a:pt x="2301095" y="1895917"/>
                  <a:pt x="2310613" y="1890355"/>
                  <a:pt x="2316944" y="1884024"/>
                </a:cubicBezTo>
                <a:cubicBezTo>
                  <a:pt x="2326461" y="1877679"/>
                  <a:pt x="2347075" y="1863396"/>
                  <a:pt x="2378799" y="1841203"/>
                </a:cubicBezTo>
                <a:cubicBezTo>
                  <a:pt x="2410524" y="1818996"/>
                  <a:pt x="2444610" y="1795210"/>
                  <a:pt x="2481100" y="1769830"/>
                </a:cubicBezTo>
                <a:cubicBezTo>
                  <a:pt x="2517562" y="1744464"/>
                  <a:pt x="2551663" y="1720678"/>
                  <a:pt x="2583387" y="1698471"/>
                </a:cubicBezTo>
                <a:cubicBezTo>
                  <a:pt x="2615097" y="1676264"/>
                  <a:pt x="2637304" y="1661995"/>
                  <a:pt x="2649981" y="1655650"/>
                </a:cubicBezTo>
                <a:cubicBezTo>
                  <a:pt x="2665843" y="1649305"/>
                  <a:pt x="2690425" y="1636616"/>
                  <a:pt x="2723729" y="1617595"/>
                </a:cubicBezTo>
                <a:cubicBezTo>
                  <a:pt x="2757033" y="1598560"/>
                  <a:pt x="2776863" y="1585871"/>
                  <a:pt x="2783208" y="1579526"/>
                </a:cubicBezTo>
                <a:cubicBezTo>
                  <a:pt x="2789540" y="1576353"/>
                  <a:pt x="2809371" y="1567633"/>
                  <a:pt x="2842661" y="1553363"/>
                </a:cubicBezTo>
                <a:cubicBezTo>
                  <a:pt x="2875978" y="1539094"/>
                  <a:pt x="2911657" y="1524029"/>
                  <a:pt x="2949713" y="1508167"/>
                </a:cubicBezTo>
                <a:cubicBezTo>
                  <a:pt x="2987782" y="1492305"/>
                  <a:pt x="3023461" y="1478035"/>
                  <a:pt x="3056765" y="1465346"/>
                </a:cubicBezTo>
                <a:cubicBezTo>
                  <a:pt x="3090069" y="1452656"/>
                  <a:pt x="3109886" y="1444732"/>
                  <a:pt x="3116231" y="1441559"/>
                </a:cubicBezTo>
                <a:cubicBezTo>
                  <a:pt x="3128907" y="1438387"/>
                  <a:pt x="3154287" y="1427290"/>
                  <a:pt x="3192355" y="1408256"/>
                </a:cubicBezTo>
                <a:cubicBezTo>
                  <a:pt x="3230411" y="1389221"/>
                  <a:pt x="3255791" y="1376545"/>
                  <a:pt x="3268480" y="1370200"/>
                </a:cubicBezTo>
                <a:cubicBezTo>
                  <a:pt x="3274811" y="1367028"/>
                  <a:pt x="3285125" y="1359887"/>
                  <a:pt x="3299408" y="1348790"/>
                </a:cubicBezTo>
                <a:cubicBezTo>
                  <a:pt x="3313677" y="1337680"/>
                  <a:pt x="3322398" y="1330552"/>
                  <a:pt x="3325570" y="1327379"/>
                </a:cubicBezTo>
                <a:lnTo>
                  <a:pt x="4053485" y="699376"/>
                </a:lnTo>
                <a:cubicBezTo>
                  <a:pt x="4056657" y="699376"/>
                  <a:pt x="4062988" y="697000"/>
                  <a:pt x="4072505" y="692235"/>
                </a:cubicBezTo>
                <a:cubicBezTo>
                  <a:pt x="4082023" y="687483"/>
                  <a:pt x="4088367" y="681935"/>
                  <a:pt x="4091540" y="675590"/>
                </a:cubicBezTo>
                <a:lnTo>
                  <a:pt x="4110575" y="675590"/>
                </a:lnTo>
                <a:cubicBezTo>
                  <a:pt x="4110575" y="694611"/>
                  <a:pt x="4105823" y="710473"/>
                  <a:pt x="4096292" y="723163"/>
                </a:cubicBezTo>
                <a:cubicBezTo>
                  <a:pt x="4086788" y="735852"/>
                  <a:pt x="4076475" y="748542"/>
                  <a:pt x="4065378" y="761218"/>
                </a:cubicBezTo>
                <a:cubicBezTo>
                  <a:pt x="4054267" y="773908"/>
                  <a:pt x="4043171" y="785801"/>
                  <a:pt x="4032074" y="796897"/>
                </a:cubicBezTo>
                <a:cubicBezTo>
                  <a:pt x="4020977" y="808008"/>
                  <a:pt x="4013836" y="821480"/>
                  <a:pt x="4010663" y="837342"/>
                </a:cubicBezTo>
                <a:lnTo>
                  <a:pt x="4015429" y="837342"/>
                </a:lnTo>
                <a:lnTo>
                  <a:pt x="4610115" y="380609"/>
                </a:lnTo>
                <a:cubicBezTo>
                  <a:pt x="4625977" y="367919"/>
                  <a:pt x="4655325" y="340961"/>
                  <a:pt x="4698133" y="299733"/>
                </a:cubicBezTo>
                <a:cubicBezTo>
                  <a:pt x="4740954" y="258505"/>
                  <a:pt x="4776633" y="222029"/>
                  <a:pt x="4805185" y="190305"/>
                </a:cubicBezTo>
                <a:lnTo>
                  <a:pt x="4852758" y="142732"/>
                </a:lnTo>
                <a:cubicBezTo>
                  <a:pt x="4865447" y="136387"/>
                  <a:pt x="4874965" y="130042"/>
                  <a:pt x="4881309" y="123697"/>
                </a:cubicBezTo>
                <a:cubicBezTo>
                  <a:pt x="4887655" y="117352"/>
                  <a:pt x="4890813" y="114194"/>
                  <a:pt x="4890813" y="114194"/>
                </a:cubicBezTo>
                <a:lnTo>
                  <a:pt x="4914613" y="114194"/>
                </a:lnTo>
                <a:cubicBezTo>
                  <a:pt x="4914613" y="164939"/>
                  <a:pt x="4897172" y="209339"/>
                  <a:pt x="4862275" y="247395"/>
                </a:cubicBezTo>
                <a:cubicBezTo>
                  <a:pt x="4827392" y="285463"/>
                  <a:pt x="4802013" y="325112"/>
                  <a:pt x="4786151" y="366340"/>
                </a:cubicBezTo>
                <a:lnTo>
                  <a:pt x="4800420" y="366340"/>
                </a:lnTo>
                <a:cubicBezTo>
                  <a:pt x="4800420" y="366340"/>
                  <a:pt x="4807561" y="361588"/>
                  <a:pt x="4821844" y="352071"/>
                </a:cubicBezTo>
                <a:cubicBezTo>
                  <a:pt x="4836113" y="342554"/>
                  <a:pt x="4852758" y="331457"/>
                  <a:pt x="4871793" y="318767"/>
                </a:cubicBezTo>
                <a:cubicBezTo>
                  <a:pt x="4890813" y="306078"/>
                  <a:pt x="4910645" y="293388"/>
                  <a:pt x="4931259" y="280698"/>
                </a:cubicBezTo>
                <a:cubicBezTo>
                  <a:pt x="4951873" y="268022"/>
                  <a:pt x="4968531" y="256912"/>
                  <a:pt x="4981221" y="247395"/>
                </a:cubicBezTo>
                <a:cubicBezTo>
                  <a:pt x="4990725" y="237877"/>
                  <a:pt x="5007383" y="222825"/>
                  <a:pt x="5031169" y="202198"/>
                </a:cubicBezTo>
                <a:cubicBezTo>
                  <a:pt x="5054955" y="181584"/>
                  <a:pt x="5080335" y="159390"/>
                  <a:pt x="5107294" y="135591"/>
                </a:cubicBezTo>
                <a:cubicBezTo>
                  <a:pt x="5134253" y="111804"/>
                  <a:pt x="5159632" y="88814"/>
                  <a:pt x="5183419" y="66607"/>
                </a:cubicBezTo>
                <a:cubicBezTo>
                  <a:pt x="5207205" y="44414"/>
                  <a:pt x="5223850" y="28552"/>
                  <a:pt x="5233367" y="19035"/>
                </a:cubicBezTo>
                <a:cubicBezTo>
                  <a:pt x="5252401" y="6345"/>
                  <a:pt x="5271436" y="0"/>
                  <a:pt x="52904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5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00742" y="1041237"/>
            <a:ext cx="5268686" cy="4705868"/>
          </a:xfrm>
          <a:custGeom>
            <a:avLst/>
            <a:gdLst>
              <a:gd name="connsiteX0" fmla="*/ 638493 w 5268686"/>
              <a:gd name="connsiteY0" fmla="*/ 0 h 4705868"/>
              <a:gd name="connsiteX1" fmla="*/ 856057 w 5268686"/>
              <a:gd name="connsiteY1" fmla="*/ 52016 h 4705868"/>
              <a:gd name="connsiteX2" fmla="*/ 1026315 w 5268686"/>
              <a:gd name="connsiteY2" fmla="*/ 193904 h 4705868"/>
              <a:gd name="connsiteX3" fmla="*/ 1059422 w 5268686"/>
              <a:gd name="connsiteY3" fmla="*/ 243571 h 4705868"/>
              <a:gd name="connsiteX4" fmla="*/ 1087792 w 5268686"/>
              <a:gd name="connsiteY4" fmla="*/ 288501 h 4705868"/>
              <a:gd name="connsiteX5" fmla="*/ 1135097 w 5268686"/>
              <a:gd name="connsiteY5" fmla="*/ 345254 h 4705868"/>
              <a:gd name="connsiteX6" fmla="*/ 1182389 w 5268686"/>
              <a:gd name="connsiteY6" fmla="*/ 397270 h 4705868"/>
              <a:gd name="connsiteX7" fmla="*/ 1262787 w 5268686"/>
              <a:gd name="connsiteY7" fmla="*/ 513151 h 4705868"/>
              <a:gd name="connsiteX8" fmla="*/ 1324264 w 5268686"/>
              <a:gd name="connsiteY8" fmla="*/ 645578 h 4705868"/>
              <a:gd name="connsiteX9" fmla="*/ 1378668 w 5268686"/>
              <a:gd name="connsiteY9" fmla="*/ 782730 h 4705868"/>
              <a:gd name="connsiteX10" fmla="*/ 1437783 w 5268686"/>
              <a:gd name="connsiteY10" fmla="*/ 912796 h 4705868"/>
              <a:gd name="connsiteX11" fmla="*/ 1525281 w 5268686"/>
              <a:gd name="connsiteY11" fmla="*/ 1040486 h 4705868"/>
              <a:gd name="connsiteX12" fmla="*/ 1641148 w 5268686"/>
              <a:gd name="connsiteY12" fmla="*/ 1149268 h 4705868"/>
              <a:gd name="connsiteX13" fmla="*/ 1650609 w 5268686"/>
              <a:gd name="connsiteY13" fmla="*/ 1153992 h 4705868"/>
              <a:gd name="connsiteX14" fmla="*/ 1655346 w 5268686"/>
              <a:gd name="connsiteY14" fmla="*/ 1158729 h 4705868"/>
              <a:gd name="connsiteX15" fmla="*/ 2047879 w 5268686"/>
              <a:gd name="connsiteY15" fmla="*/ 1291157 h 4705868"/>
              <a:gd name="connsiteX16" fmla="*/ 2407332 w 5268686"/>
              <a:gd name="connsiteY16" fmla="*/ 1485061 h 4705868"/>
              <a:gd name="connsiteX17" fmla="*/ 2693471 w 5268686"/>
              <a:gd name="connsiteY17" fmla="*/ 1740456 h 4705868"/>
              <a:gd name="connsiteX18" fmla="*/ 2960689 w 5268686"/>
              <a:gd name="connsiteY18" fmla="*/ 2010035 h 4705868"/>
              <a:gd name="connsiteX19" fmla="*/ 3145132 w 5268686"/>
              <a:gd name="connsiteY19" fmla="*/ 2185031 h 4705868"/>
              <a:gd name="connsiteX20" fmla="*/ 3324865 w 5268686"/>
              <a:gd name="connsiteY20" fmla="*/ 2355289 h 4705868"/>
              <a:gd name="connsiteX21" fmla="*/ 3464378 w 5268686"/>
              <a:gd name="connsiteY21" fmla="*/ 2471170 h 4705868"/>
              <a:gd name="connsiteX22" fmla="*/ 3570785 w 5268686"/>
              <a:gd name="connsiteY22" fmla="*/ 2601223 h 4705868"/>
              <a:gd name="connsiteX23" fmla="*/ 3618090 w 5268686"/>
              <a:gd name="connsiteY23" fmla="*/ 2648528 h 4705868"/>
              <a:gd name="connsiteX24" fmla="*/ 3686666 w 5268686"/>
              <a:gd name="connsiteY24" fmla="*/ 2717104 h 4705868"/>
              <a:gd name="connsiteX25" fmla="*/ 3755242 w 5268686"/>
              <a:gd name="connsiteY25" fmla="*/ 2785679 h 4705868"/>
              <a:gd name="connsiteX26" fmla="*/ 3802547 w 5268686"/>
              <a:gd name="connsiteY26" fmla="*/ 2828247 h 4705868"/>
              <a:gd name="connsiteX27" fmla="*/ 3819094 w 5268686"/>
              <a:gd name="connsiteY27" fmla="*/ 2849531 h 4705868"/>
              <a:gd name="connsiteX28" fmla="*/ 3856924 w 5268686"/>
              <a:gd name="connsiteY28" fmla="*/ 2882638 h 4705868"/>
              <a:gd name="connsiteX29" fmla="*/ 3894769 w 5268686"/>
              <a:gd name="connsiteY29" fmla="*/ 2913370 h 4705868"/>
              <a:gd name="connsiteX30" fmla="*/ 3916052 w 5268686"/>
              <a:gd name="connsiteY30" fmla="*/ 2927568 h 4705868"/>
              <a:gd name="connsiteX31" fmla="*/ 3934975 w 5268686"/>
              <a:gd name="connsiteY31" fmla="*/ 2948852 h 4705868"/>
              <a:gd name="connsiteX32" fmla="*/ 3953883 w 5268686"/>
              <a:gd name="connsiteY32" fmla="*/ 2979584 h 4705868"/>
              <a:gd name="connsiteX33" fmla="*/ 4114681 w 5268686"/>
              <a:gd name="connsiteY33" fmla="*/ 3149856 h 4705868"/>
              <a:gd name="connsiteX34" fmla="*/ 4147788 w 5268686"/>
              <a:gd name="connsiteY34" fmla="*/ 3225531 h 4705868"/>
              <a:gd name="connsiteX35" fmla="*/ 4211640 w 5268686"/>
              <a:gd name="connsiteY35" fmla="*/ 3308291 h 4705868"/>
              <a:gd name="connsiteX36" fmla="*/ 4284939 w 5268686"/>
              <a:gd name="connsiteY36" fmla="*/ 3383966 h 4705868"/>
              <a:gd name="connsiteX37" fmla="*/ 4351167 w 5268686"/>
              <a:gd name="connsiteY37" fmla="*/ 3438357 h 4705868"/>
              <a:gd name="connsiteX38" fmla="*/ 4351167 w 5268686"/>
              <a:gd name="connsiteY38" fmla="*/ 3452542 h 4705868"/>
              <a:gd name="connsiteX39" fmla="*/ 4339344 w 5268686"/>
              <a:gd name="connsiteY39" fmla="*/ 3476188 h 4705868"/>
              <a:gd name="connsiteX40" fmla="*/ 4327521 w 5268686"/>
              <a:gd name="connsiteY40" fmla="*/ 3495110 h 4705868"/>
              <a:gd name="connsiteX41" fmla="*/ 4327521 w 5268686"/>
              <a:gd name="connsiteY41" fmla="*/ 3499834 h 4705868"/>
              <a:gd name="connsiteX42" fmla="*/ 4644392 w 5268686"/>
              <a:gd name="connsiteY42" fmla="*/ 3840364 h 4705868"/>
              <a:gd name="connsiteX43" fmla="*/ 4675123 w 5268686"/>
              <a:gd name="connsiteY43" fmla="*/ 3864010 h 4705868"/>
              <a:gd name="connsiteX44" fmla="*/ 4710606 w 5268686"/>
              <a:gd name="connsiteY44" fmla="*/ 3887656 h 4705868"/>
              <a:gd name="connsiteX45" fmla="*/ 4798103 w 5268686"/>
              <a:gd name="connsiteY45" fmla="*/ 3953870 h 4705868"/>
              <a:gd name="connsiteX46" fmla="*/ 4932893 w 5268686"/>
              <a:gd name="connsiteY46" fmla="*/ 4053191 h 4705868"/>
              <a:gd name="connsiteX47" fmla="*/ 5067683 w 5268686"/>
              <a:gd name="connsiteY47" fmla="*/ 4152511 h 4705868"/>
              <a:gd name="connsiteX48" fmla="*/ 5159918 w 5268686"/>
              <a:gd name="connsiteY48" fmla="*/ 4218725 h 4705868"/>
              <a:gd name="connsiteX49" fmla="*/ 5223756 w 5268686"/>
              <a:gd name="connsiteY49" fmla="*/ 4282577 h 4705868"/>
              <a:gd name="connsiteX50" fmla="*/ 5268686 w 5268686"/>
              <a:gd name="connsiteY50" fmla="*/ 4365338 h 4705868"/>
              <a:gd name="connsiteX51" fmla="*/ 5252139 w 5268686"/>
              <a:gd name="connsiteY51" fmla="*/ 4396083 h 4705868"/>
              <a:gd name="connsiteX52" fmla="*/ 5216657 w 5268686"/>
              <a:gd name="connsiteY52" fmla="*/ 4407906 h 4705868"/>
              <a:gd name="connsiteX53" fmla="*/ 5197749 w 5268686"/>
              <a:gd name="connsiteY53" fmla="*/ 4407906 h 4705868"/>
              <a:gd name="connsiteX54" fmla="*/ 5159918 w 5268686"/>
              <a:gd name="connsiteY54" fmla="*/ 4407906 h 4705868"/>
              <a:gd name="connsiteX55" fmla="*/ 5136259 w 5268686"/>
              <a:gd name="connsiteY55" fmla="*/ 4407906 h 4705868"/>
              <a:gd name="connsiteX56" fmla="*/ 4928169 w 5268686"/>
              <a:gd name="connsiteY56" fmla="*/ 4384260 h 4705868"/>
              <a:gd name="connsiteX57" fmla="*/ 4698783 w 5268686"/>
              <a:gd name="connsiteY57" fmla="*/ 4320408 h 4705868"/>
              <a:gd name="connsiteX58" fmla="*/ 4476495 w 5268686"/>
              <a:gd name="connsiteY58" fmla="*/ 4230548 h 4705868"/>
              <a:gd name="connsiteX59" fmla="*/ 4299138 w 5268686"/>
              <a:gd name="connsiteY59" fmla="*/ 4124128 h 4705868"/>
              <a:gd name="connsiteX60" fmla="*/ 3282297 w 5268686"/>
              <a:gd name="connsiteY60" fmla="*/ 3372143 h 4705868"/>
              <a:gd name="connsiteX61" fmla="*/ 3064733 w 5268686"/>
              <a:gd name="connsiteY61" fmla="*/ 3372143 h 4705868"/>
              <a:gd name="connsiteX62" fmla="*/ 3104939 w 5268686"/>
              <a:gd name="connsiteY62" fmla="*/ 3393427 h 4705868"/>
              <a:gd name="connsiteX63" fmla="*/ 3135671 w 5268686"/>
              <a:gd name="connsiteY63" fmla="*/ 3424159 h 4705868"/>
              <a:gd name="connsiteX64" fmla="*/ 3116762 w 5268686"/>
              <a:gd name="connsiteY64" fmla="*/ 3447818 h 4705868"/>
              <a:gd name="connsiteX65" fmla="*/ 3093116 w 5268686"/>
              <a:gd name="connsiteY65" fmla="*/ 3447818 h 4705868"/>
              <a:gd name="connsiteX66" fmla="*/ 3043449 w 5268686"/>
              <a:gd name="connsiteY66" fmla="*/ 3443081 h 4705868"/>
              <a:gd name="connsiteX67" fmla="*/ 2998519 w 5268686"/>
              <a:gd name="connsiteY67" fmla="*/ 3438357 h 4705868"/>
              <a:gd name="connsiteX68" fmla="*/ 2979611 w 5268686"/>
              <a:gd name="connsiteY68" fmla="*/ 3438357 h 4705868"/>
              <a:gd name="connsiteX69" fmla="*/ 3012718 w 5268686"/>
              <a:gd name="connsiteY69" fmla="*/ 3457266 h 4705868"/>
              <a:gd name="connsiteX70" fmla="*/ 3045811 w 5268686"/>
              <a:gd name="connsiteY70" fmla="*/ 3485649 h 4705868"/>
              <a:gd name="connsiteX71" fmla="*/ 3031626 w 5268686"/>
              <a:gd name="connsiteY71" fmla="*/ 3485649 h 4705868"/>
              <a:gd name="connsiteX72" fmla="*/ 3012718 w 5268686"/>
              <a:gd name="connsiteY72" fmla="*/ 3488011 h 4705868"/>
              <a:gd name="connsiteX73" fmla="*/ 2998519 w 5268686"/>
              <a:gd name="connsiteY73" fmla="*/ 3490373 h 4705868"/>
              <a:gd name="connsiteX74" fmla="*/ 2993796 w 5268686"/>
              <a:gd name="connsiteY74" fmla="*/ 3490373 h 4705868"/>
              <a:gd name="connsiteX75" fmla="*/ 2889751 w 5268686"/>
              <a:gd name="connsiteY75" fmla="*/ 3483287 h 4705868"/>
              <a:gd name="connsiteX76" fmla="*/ 2790430 w 5268686"/>
              <a:gd name="connsiteY76" fmla="*/ 3476188 h 4705868"/>
              <a:gd name="connsiteX77" fmla="*/ 2750211 w 5268686"/>
              <a:gd name="connsiteY77" fmla="*/ 3488011 h 4705868"/>
              <a:gd name="connsiteX78" fmla="*/ 2705294 w 5268686"/>
              <a:gd name="connsiteY78" fmla="*/ 3499834 h 4705868"/>
              <a:gd name="connsiteX79" fmla="*/ 2662726 w 5268686"/>
              <a:gd name="connsiteY79" fmla="*/ 3490373 h 4705868"/>
              <a:gd name="connsiteX80" fmla="*/ 2615434 w 5268686"/>
              <a:gd name="connsiteY80" fmla="*/ 3480925 h 4705868"/>
              <a:gd name="connsiteX81" fmla="*/ 2594150 w 5268686"/>
              <a:gd name="connsiteY81" fmla="*/ 3490373 h 4705868"/>
              <a:gd name="connsiteX82" fmla="*/ 2577590 w 5268686"/>
              <a:gd name="connsiteY82" fmla="*/ 3499834 h 4705868"/>
              <a:gd name="connsiteX83" fmla="*/ 2572866 w 5268686"/>
              <a:gd name="connsiteY83" fmla="*/ 3499834 h 4705868"/>
              <a:gd name="connsiteX84" fmla="*/ 2506653 w 5268686"/>
              <a:gd name="connsiteY84" fmla="*/ 3476188 h 4705868"/>
              <a:gd name="connsiteX85" fmla="*/ 2445163 w 5268686"/>
              <a:gd name="connsiteY85" fmla="*/ 3457266 h 4705868"/>
              <a:gd name="connsiteX86" fmla="*/ 2433340 w 5268686"/>
              <a:gd name="connsiteY86" fmla="*/ 3469089 h 4705868"/>
              <a:gd name="connsiteX87" fmla="*/ 2430978 w 5268686"/>
              <a:gd name="connsiteY87" fmla="*/ 3485649 h 4705868"/>
              <a:gd name="connsiteX88" fmla="*/ 2393147 w 5268686"/>
              <a:gd name="connsiteY88" fmla="*/ 3509295 h 4705868"/>
              <a:gd name="connsiteX89" fmla="*/ 2374225 w 5268686"/>
              <a:gd name="connsiteY89" fmla="*/ 3542402 h 4705868"/>
              <a:gd name="connsiteX90" fmla="*/ 2357665 w 5268686"/>
              <a:gd name="connsiteY90" fmla="*/ 3577871 h 4705868"/>
              <a:gd name="connsiteX91" fmla="*/ 2350579 w 5268686"/>
              <a:gd name="connsiteY91" fmla="*/ 3618077 h 4705868"/>
              <a:gd name="connsiteX92" fmla="*/ 2322196 w 5268686"/>
              <a:gd name="connsiteY92" fmla="*/ 3618077 h 4705868"/>
              <a:gd name="connsiteX93" fmla="*/ 2322196 w 5268686"/>
              <a:gd name="connsiteY93" fmla="*/ 3679553 h 4705868"/>
              <a:gd name="connsiteX94" fmla="*/ 2308011 w 5268686"/>
              <a:gd name="connsiteY94" fmla="*/ 3665368 h 4705868"/>
              <a:gd name="connsiteX95" fmla="*/ 2298550 w 5268686"/>
              <a:gd name="connsiteY95" fmla="*/ 3670092 h 4705868"/>
              <a:gd name="connsiteX96" fmla="*/ 2289089 w 5268686"/>
              <a:gd name="connsiteY96" fmla="*/ 3679553 h 4705868"/>
              <a:gd name="connsiteX97" fmla="*/ 2284365 w 5268686"/>
              <a:gd name="connsiteY97" fmla="*/ 3691376 h 4705868"/>
              <a:gd name="connsiteX98" fmla="*/ 2279641 w 5268686"/>
              <a:gd name="connsiteY98" fmla="*/ 3707936 h 4705868"/>
              <a:gd name="connsiteX99" fmla="*/ 2255982 w 5268686"/>
              <a:gd name="connsiteY99" fmla="*/ 3722121 h 4705868"/>
              <a:gd name="connsiteX100" fmla="*/ 2232336 w 5268686"/>
              <a:gd name="connsiteY100" fmla="*/ 3722121 h 4705868"/>
              <a:gd name="connsiteX101" fmla="*/ 2095185 w 5268686"/>
              <a:gd name="connsiteY101" fmla="*/ 4095758 h 4705868"/>
              <a:gd name="connsiteX102" fmla="*/ 2095185 w 5268686"/>
              <a:gd name="connsiteY102" fmla="*/ 4100482 h 4705868"/>
              <a:gd name="connsiteX103" fmla="*/ 2147200 w 5268686"/>
              <a:gd name="connsiteY103" fmla="*/ 4159597 h 4705868"/>
              <a:gd name="connsiteX104" fmla="*/ 2258357 w 5268686"/>
              <a:gd name="connsiteY104" fmla="*/ 4178519 h 4705868"/>
              <a:gd name="connsiteX105" fmla="*/ 2369501 w 5268686"/>
              <a:gd name="connsiteY105" fmla="*/ 4202165 h 4705868"/>
              <a:gd name="connsiteX106" fmla="*/ 2421517 w 5268686"/>
              <a:gd name="connsiteY106" fmla="*/ 4270754 h 4705868"/>
              <a:gd name="connsiteX107" fmla="*/ 2421517 w 5268686"/>
              <a:gd name="connsiteY107" fmla="*/ 4280202 h 4705868"/>
              <a:gd name="connsiteX108" fmla="*/ 2402608 w 5268686"/>
              <a:gd name="connsiteY108" fmla="*/ 4270754 h 4705868"/>
              <a:gd name="connsiteX109" fmla="*/ 2260719 w 5268686"/>
              <a:gd name="connsiteY109" fmla="*/ 4266017 h 4705868"/>
              <a:gd name="connsiteX110" fmla="*/ 2123554 w 5268686"/>
              <a:gd name="connsiteY110" fmla="*/ 4251832 h 4705868"/>
              <a:gd name="connsiteX111" fmla="*/ 2026609 w 5268686"/>
              <a:gd name="connsiteY111" fmla="*/ 4268379 h 4705868"/>
              <a:gd name="connsiteX112" fmla="*/ 1943835 w 5268686"/>
              <a:gd name="connsiteY112" fmla="*/ 4318046 h 4705868"/>
              <a:gd name="connsiteX113" fmla="*/ 1972218 w 5268686"/>
              <a:gd name="connsiteY113" fmla="*/ 4348791 h 4705868"/>
              <a:gd name="connsiteX114" fmla="*/ 2005325 w 5268686"/>
              <a:gd name="connsiteY114" fmla="*/ 4365338 h 4705868"/>
              <a:gd name="connsiteX115" fmla="*/ 2189782 w 5268686"/>
              <a:gd name="connsiteY115" fmla="*/ 4384260 h 4705868"/>
              <a:gd name="connsiteX116" fmla="*/ 2241797 w 5268686"/>
              <a:gd name="connsiteY116" fmla="*/ 4429190 h 4705868"/>
              <a:gd name="connsiteX117" fmla="*/ 2265443 w 5268686"/>
              <a:gd name="connsiteY117" fmla="*/ 4483581 h 4705868"/>
              <a:gd name="connsiteX118" fmla="*/ 2265443 w 5268686"/>
              <a:gd name="connsiteY118" fmla="*/ 4497766 h 4705868"/>
              <a:gd name="connsiteX119" fmla="*/ 2232336 w 5268686"/>
              <a:gd name="connsiteY119" fmla="*/ 4469382 h 4705868"/>
              <a:gd name="connsiteX120" fmla="*/ 2199229 w 5268686"/>
              <a:gd name="connsiteY120" fmla="*/ 4483581 h 4705868"/>
              <a:gd name="connsiteX121" fmla="*/ 2166122 w 5268686"/>
              <a:gd name="connsiteY121" fmla="*/ 4488305 h 4705868"/>
              <a:gd name="connsiteX122" fmla="*/ 2163760 w 5268686"/>
              <a:gd name="connsiteY122" fmla="*/ 4490666 h 4705868"/>
              <a:gd name="connsiteX123" fmla="*/ 2151937 w 5268686"/>
              <a:gd name="connsiteY123" fmla="*/ 4493028 h 4705868"/>
              <a:gd name="connsiteX124" fmla="*/ 2151937 w 5268686"/>
              <a:gd name="connsiteY124" fmla="*/ 4488305 h 4705868"/>
              <a:gd name="connsiteX125" fmla="*/ 2109369 w 5268686"/>
              <a:gd name="connsiteY125" fmla="*/ 4478844 h 4705868"/>
              <a:gd name="connsiteX126" fmla="*/ 2066802 w 5268686"/>
              <a:gd name="connsiteY126" fmla="*/ 4469382 h 4705868"/>
              <a:gd name="connsiteX127" fmla="*/ 2010049 w 5268686"/>
              <a:gd name="connsiteY127" fmla="*/ 4464659 h 4705868"/>
              <a:gd name="connsiteX128" fmla="*/ 1924926 w 5268686"/>
              <a:gd name="connsiteY128" fmla="*/ 4459921 h 4705868"/>
              <a:gd name="connsiteX129" fmla="*/ 1896543 w 5268686"/>
              <a:gd name="connsiteY129" fmla="*/ 4459921 h 4705868"/>
              <a:gd name="connsiteX130" fmla="*/ 1816144 w 5268686"/>
              <a:gd name="connsiteY130" fmla="*/ 4497766 h 4705868"/>
              <a:gd name="connsiteX131" fmla="*/ 1783037 w 5268686"/>
              <a:gd name="connsiteY131" fmla="*/ 4582902 h 4705868"/>
              <a:gd name="connsiteX132" fmla="*/ 1735745 w 5268686"/>
              <a:gd name="connsiteY132" fmla="*/ 4668024 h 4705868"/>
              <a:gd name="connsiteX133" fmla="*/ 1617502 w 5268686"/>
              <a:gd name="connsiteY133" fmla="*/ 4705868 h 4705868"/>
              <a:gd name="connsiteX134" fmla="*/ 1634049 w 5268686"/>
              <a:gd name="connsiteY134" fmla="*/ 4630193 h 4705868"/>
              <a:gd name="connsiteX135" fmla="*/ 1669531 w 5268686"/>
              <a:gd name="connsiteY135" fmla="*/ 4580526 h 4705868"/>
              <a:gd name="connsiteX136" fmla="*/ 1705000 w 5268686"/>
              <a:gd name="connsiteY136" fmla="*/ 4540334 h 4705868"/>
              <a:gd name="connsiteX137" fmla="*/ 1721547 w 5268686"/>
              <a:gd name="connsiteY137" fmla="*/ 4497766 h 4705868"/>
              <a:gd name="connsiteX138" fmla="*/ 1714448 w 5268686"/>
              <a:gd name="connsiteY138" fmla="*/ 4488305 h 4705868"/>
              <a:gd name="connsiteX139" fmla="*/ 1697901 w 5268686"/>
              <a:gd name="connsiteY139" fmla="*/ 4478844 h 4705868"/>
              <a:gd name="connsiteX140" fmla="*/ 1664794 w 5268686"/>
              <a:gd name="connsiteY140" fmla="*/ 4478844 h 4705868"/>
              <a:gd name="connsiteX141" fmla="*/ 1560750 w 5268686"/>
              <a:gd name="connsiteY141" fmla="*/ 4488305 h 4705868"/>
              <a:gd name="connsiteX142" fmla="*/ 1442520 w 5268686"/>
              <a:gd name="connsiteY142" fmla="*/ 4511950 h 4705868"/>
              <a:gd name="connsiteX143" fmla="*/ 1416499 w 5268686"/>
              <a:gd name="connsiteY143" fmla="*/ 4530873 h 4705868"/>
              <a:gd name="connsiteX144" fmla="*/ 1385754 w 5268686"/>
              <a:gd name="connsiteY144" fmla="*/ 4545057 h 4705868"/>
              <a:gd name="connsiteX145" fmla="*/ 1343199 w 5268686"/>
              <a:gd name="connsiteY145" fmla="*/ 4545057 h 4705868"/>
              <a:gd name="connsiteX146" fmla="*/ 1333725 w 5268686"/>
              <a:gd name="connsiteY146" fmla="*/ 4545057 h 4705868"/>
              <a:gd name="connsiteX147" fmla="*/ 1314816 w 5268686"/>
              <a:gd name="connsiteY147" fmla="*/ 4545057 h 4705868"/>
              <a:gd name="connsiteX148" fmla="*/ 1281709 w 5268686"/>
              <a:gd name="connsiteY148" fmla="*/ 4545057 h 4705868"/>
              <a:gd name="connsiteX149" fmla="*/ 1269886 w 5268686"/>
              <a:gd name="connsiteY149" fmla="*/ 4523773 h 4705868"/>
              <a:gd name="connsiteX150" fmla="*/ 1248602 w 5268686"/>
              <a:gd name="connsiteY150" fmla="*/ 4511950 h 4705868"/>
              <a:gd name="connsiteX151" fmla="*/ 1227319 w 5268686"/>
              <a:gd name="connsiteY151" fmla="*/ 4521412 h 4705868"/>
              <a:gd name="connsiteX152" fmla="*/ 1215495 w 5268686"/>
              <a:gd name="connsiteY152" fmla="*/ 4545057 h 4705868"/>
              <a:gd name="connsiteX153" fmla="*/ 1215495 w 5268686"/>
              <a:gd name="connsiteY153" fmla="*/ 4516688 h 4705868"/>
              <a:gd name="connsiteX154" fmla="*/ 1215495 w 5268686"/>
              <a:gd name="connsiteY154" fmla="*/ 4497766 h 4705868"/>
              <a:gd name="connsiteX155" fmla="*/ 1229680 w 5268686"/>
              <a:gd name="connsiteY155" fmla="*/ 4478844 h 4705868"/>
              <a:gd name="connsiteX156" fmla="*/ 1411762 w 5268686"/>
              <a:gd name="connsiteY156" fmla="*/ 4417367 h 4705868"/>
              <a:gd name="connsiteX157" fmla="*/ 1603317 w 5268686"/>
              <a:gd name="connsiteY157" fmla="*/ 4384260 h 4705868"/>
              <a:gd name="connsiteX158" fmla="*/ 1589133 w 5268686"/>
              <a:gd name="connsiteY158" fmla="*/ 4367700 h 4705868"/>
              <a:gd name="connsiteX159" fmla="*/ 1574948 w 5268686"/>
              <a:gd name="connsiteY159" fmla="*/ 4351153 h 4705868"/>
              <a:gd name="connsiteX160" fmla="*/ 1570211 w 5268686"/>
              <a:gd name="connsiteY160" fmla="*/ 4346416 h 4705868"/>
              <a:gd name="connsiteX161" fmla="*/ 1565487 w 5268686"/>
              <a:gd name="connsiteY161" fmla="*/ 4332231 h 4705868"/>
              <a:gd name="connsiteX162" fmla="*/ 1560750 w 5268686"/>
              <a:gd name="connsiteY162" fmla="*/ 4332231 h 4705868"/>
              <a:gd name="connsiteX163" fmla="*/ 1556026 w 5268686"/>
              <a:gd name="connsiteY163" fmla="*/ 4332231 h 4705868"/>
              <a:gd name="connsiteX164" fmla="*/ 1537104 w 5268686"/>
              <a:gd name="connsiteY164" fmla="*/ 4346416 h 4705868"/>
              <a:gd name="connsiteX165" fmla="*/ 1556026 w 5268686"/>
              <a:gd name="connsiteY165" fmla="*/ 4303861 h 4705868"/>
              <a:gd name="connsiteX166" fmla="*/ 1598580 w 5268686"/>
              <a:gd name="connsiteY166" fmla="*/ 4294400 h 4705868"/>
              <a:gd name="connsiteX167" fmla="*/ 1631687 w 5268686"/>
              <a:gd name="connsiteY167" fmla="*/ 4294400 h 4705868"/>
              <a:gd name="connsiteX168" fmla="*/ 1681354 w 5268686"/>
              <a:gd name="connsiteY168" fmla="*/ 4299124 h 4705868"/>
              <a:gd name="connsiteX169" fmla="*/ 1735745 w 5268686"/>
              <a:gd name="connsiteY169" fmla="*/ 4303861 h 4705868"/>
              <a:gd name="connsiteX170" fmla="*/ 1764115 w 5268686"/>
              <a:gd name="connsiteY170" fmla="*/ 4270754 h 4705868"/>
              <a:gd name="connsiteX171" fmla="*/ 1726284 w 5268686"/>
              <a:gd name="connsiteY171" fmla="*/ 4270754 h 4705868"/>
              <a:gd name="connsiteX172" fmla="*/ 1693177 w 5268686"/>
              <a:gd name="connsiteY172" fmla="*/ 4270754 h 4705868"/>
              <a:gd name="connsiteX173" fmla="*/ 1600956 w 5268686"/>
              <a:gd name="connsiteY173" fmla="*/ 4275478 h 4705868"/>
              <a:gd name="connsiteX174" fmla="*/ 1537104 w 5268686"/>
              <a:gd name="connsiteY174" fmla="*/ 4280202 h 4705868"/>
              <a:gd name="connsiteX175" fmla="*/ 1506359 w 5268686"/>
              <a:gd name="connsiteY175" fmla="*/ 4289663 h 4705868"/>
              <a:gd name="connsiteX176" fmla="*/ 1475627 w 5268686"/>
              <a:gd name="connsiteY176" fmla="*/ 4299124 h 4705868"/>
              <a:gd name="connsiteX177" fmla="*/ 1468528 w 5268686"/>
              <a:gd name="connsiteY177" fmla="*/ 4301486 h 4705868"/>
              <a:gd name="connsiteX178" fmla="*/ 1451968 w 5268686"/>
              <a:gd name="connsiteY178" fmla="*/ 4303861 h 4705868"/>
              <a:gd name="connsiteX179" fmla="*/ 1397577 w 5268686"/>
              <a:gd name="connsiteY179" fmla="*/ 4275478 h 4705868"/>
              <a:gd name="connsiteX180" fmla="*/ 1357384 w 5268686"/>
              <a:gd name="connsiteY180" fmla="*/ 4247095 h 4705868"/>
              <a:gd name="connsiteX181" fmla="*/ 1314816 w 5268686"/>
              <a:gd name="connsiteY181" fmla="*/ 4270754 h 4705868"/>
              <a:gd name="connsiteX182" fmla="*/ 1314816 w 5268686"/>
              <a:gd name="connsiteY182" fmla="*/ 4251832 h 4705868"/>
              <a:gd name="connsiteX183" fmla="*/ 1350285 w 5268686"/>
              <a:gd name="connsiteY183" fmla="*/ 4206902 h 4705868"/>
              <a:gd name="connsiteX184" fmla="*/ 1430684 w 5268686"/>
              <a:gd name="connsiteY184" fmla="*/ 4185618 h 4705868"/>
              <a:gd name="connsiteX185" fmla="*/ 1518182 w 5268686"/>
              <a:gd name="connsiteY185" fmla="*/ 4178519 h 4705868"/>
              <a:gd name="connsiteX186" fmla="*/ 1574948 w 5268686"/>
              <a:gd name="connsiteY186" fmla="*/ 4176157 h 4705868"/>
              <a:gd name="connsiteX187" fmla="*/ 1589133 w 5268686"/>
              <a:gd name="connsiteY187" fmla="*/ 4157235 h 4705868"/>
              <a:gd name="connsiteX188" fmla="*/ 1603317 w 5268686"/>
              <a:gd name="connsiteY188" fmla="*/ 4138326 h 4705868"/>
              <a:gd name="connsiteX189" fmla="*/ 1617502 w 5268686"/>
              <a:gd name="connsiteY189" fmla="*/ 4138326 h 4705868"/>
              <a:gd name="connsiteX190" fmla="*/ 1650609 w 5268686"/>
              <a:gd name="connsiteY190" fmla="*/ 4138326 h 4705868"/>
              <a:gd name="connsiteX191" fmla="*/ 1655346 w 5268686"/>
              <a:gd name="connsiteY191" fmla="*/ 4138326 h 4705868"/>
              <a:gd name="connsiteX192" fmla="*/ 1678992 w 5268686"/>
              <a:gd name="connsiteY192" fmla="*/ 4133589 h 4705868"/>
              <a:gd name="connsiteX193" fmla="*/ 1697901 w 5268686"/>
              <a:gd name="connsiteY193" fmla="*/ 4128865 h 4705868"/>
              <a:gd name="connsiteX194" fmla="*/ 1731008 w 5268686"/>
              <a:gd name="connsiteY194" fmla="*/ 4133589 h 4705868"/>
              <a:gd name="connsiteX195" fmla="*/ 1764115 w 5268686"/>
              <a:gd name="connsiteY195" fmla="*/ 4138326 h 4705868"/>
              <a:gd name="connsiteX196" fmla="*/ 1780675 w 5268686"/>
              <a:gd name="connsiteY196" fmla="*/ 4140688 h 4705868"/>
              <a:gd name="connsiteX197" fmla="*/ 1801959 w 5268686"/>
              <a:gd name="connsiteY197" fmla="*/ 4143050 h 4705868"/>
              <a:gd name="connsiteX198" fmla="*/ 1818506 w 5268686"/>
              <a:gd name="connsiteY198" fmla="*/ 4140688 h 4705868"/>
              <a:gd name="connsiteX199" fmla="*/ 1825605 w 5268686"/>
              <a:gd name="connsiteY199" fmla="*/ 4138326 h 4705868"/>
              <a:gd name="connsiteX200" fmla="*/ 1924926 w 5268686"/>
              <a:gd name="connsiteY200" fmla="*/ 3759965 h 4705868"/>
              <a:gd name="connsiteX201" fmla="*/ 1924926 w 5268686"/>
              <a:gd name="connsiteY201" fmla="*/ 3736306 h 4705868"/>
              <a:gd name="connsiteX202" fmla="*/ 1906004 w 5268686"/>
              <a:gd name="connsiteY202" fmla="*/ 3710298 h 4705868"/>
              <a:gd name="connsiteX203" fmla="*/ 1882358 w 5268686"/>
              <a:gd name="connsiteY203" fmla="*/ 3689014 h 4705868"/>
              <a:gd name="connsiteX204" fmla="*/ 1868173 w 5268686"/>
              <a:gd name="connsiteY204" fmla="*/ 3615715 h 4705868"/>
              <a:gd name="connsiteX205" fmla="*/ 1872897 w 5268686"/>
              <a:gd name="connsiteY205" fmla="*/ 3542402 h 4705868"/>
              <a:gd name="connsiteX206" fmla="*/ 1868173 w 5268686"/>
              <a:gd name="connsiteY206" fmla="*/ 3537678 h 4705868"/>
              <a:gd name="connsiteX207" fmla="*/ 1853988 w 5268686"/>
              <a:gd name="connsiteY207" fmla="*/ 3532941 h 4705868"/>
              <a:gd name="connsiteX208" fmla="*/ 1844514 w 5268686"/>
              <a:gd name="connsiteY208" fmla="*/ 3537678 h 4705868"/>
              <a:gd name="connsiteX209" fmla="*/ 1825605 w 5268686"/>
              <a:gd name="connsiteY209" fmla="*/ 3542402 h 4705868"/>
              <a:gd name="connsiteX210" fmla="*/ 1825605 w 5268686"/>
              <a:gd name="connsiteY210" fmla="*/ 3532941 h 4705868"/>
              <a:gd name="connsiteX211" fmla="*/ 1853988 w 5268686"/>
              <a:gd name="connsiteY211" fmla="*/ 3466727 h 4705868"/>
              <a:gd name="connsiteX212" fmla="*/ 1853988 w 5268686"/>
              <a:gd name="connsiteY212" fmla="*/ 3457266 h 4705868"/>
              <a:gd name="connsiteX213" fmla="*/ 1790136 w 5268686"/>
              <a:gd name="connsiteY213" fmla="*/ 3412336 h 4705868"/>
              <a:gd name="connsiteX214" fmla="*/ 1721547 w 5268686"/>
              <a:gd name="connsiteY214" fmla="*/ 3391052 h 4705868"/>
              <a:gd name="connsiteX215" fmla="*/ 1664794 w 5268686"/>
              <a:gd name="connsiteY215" fmla="*/ 3369768 h 4705868"/>
              <a:gd name="connsiteX216" fmla="*/ 1617502 w 5268686"/>
              <a:gd name="connsiteY216" fmla="*/ 3348497 h 4705868"/>
              <a:gd name="connsiteX217" fmla="*/ 1544203 w 5268686"/>
              <a:gd name="connsiteY217" fmla="*/ 3313015 h 4705868"/>
              <a:gd name="connsiteX218" fmla="*/ 1470890 w 5268686"/>
              <a:gd name="connsiteY218" fmla="*/ 3272822 h 4705868"/>
              <a:gd name="connsiteX219" fmla="*/ 1083068 w 5268686"/>
              <a:gd name="connsiteY219" fmla="*/ 2991420 h 4705868"/>
              <a:gd name="connsiteX220" fmla="*/ 770921 w 5268686"/>
              <a:gd name="connsiteY220" fmla="*/ 2610684 h 4705868"/>
              <a:gd name="connsiteX221" fmla="*/ 562818 w 5268686"/>
              <a:gd name="connsiteY221" fmla="*/ 2168484 h 4705868"/>
              <a:gd name="connsiteX222" fmla="*/ 487143 w 5268686"/>
              <a:gd name="connsiteY222" fmla="*/ 1702625 h 4705868"/>
              <a:gd name="connsiteX223" fmla="*/ 487143 w 5268686"/>
              <a:gd name="connsiteY223" fmla="*/ 1565460 h 4705868"/>
              <a:gd name="connsiteX224" fmla="*/ 510789 w 5268686"/>
              <a:gd name="connsiteY224" fmla="*/ 1428308 h 4705868"/>
              <a:gd name="connsiteX225" fmla="*/ 520263 w 5268686"/>
              <a:gd name="connsiteY225" fmla="*/ 1381017 h 4705868"/>
              <a:gd name="connsiteX226" fmla="*/ 543909 w 5268686"/>
              <a:gd name="connsiteY226" fmla="*/ 1293519 h 4705868"/>
              <a:gd name="connsiteX227" fmla="*/ 569917 w 5268686"/>
              <a:gd name="connsiteY227" fmla="*/ 1208383 h 4705868"/>
              <a:gd name="connsiteX228" fmla="*/ 581740 w 5268686"/>
              <a:gd name="connsiteY228" fmla="*/ 1158729 h 4705868"/>
              <a:gd name="connsiteX229" fmla="*/ 581740 w 5268686"/>
              <a:gd name="connsiteY229" fmla="*/ 1139807 h 4705868"/>
              <a:gd name="connsiteX230" fmla="*/ 581740 w 5268686"/>
              <a:gd name="connsiteY230" fmla="*/ 1083054 h 4705868"/>
              <a:gd name="connsiteX231" fmla="*/ 581740 w 5268686"/>
              <a:gd name="connsiteY231" fmla="*/ 1054671 h 4705868"/>
              <a:gd name="connsiteX232" fmla="*/ 506065 w 5268686"/>
              <a:gd name="connsiteY232" fmla="*/ 718878 h 4705868"/>
              <a:gd name="connsiteX233" fmla="*/ 236486 w 5268686"/>
              <a:gd name="connsiteY233" fmla="*/ 501328 h 4705868"/>
              <a:gd name="connsiteX234" fmla="*/ 198642 w 5268686"/>
              <a:gd name="connsiteY234" fmla="*/ 501328 h 4705868"/>
              <a:gd name="connsiteX235" fmla="*/ 193918 w 5268686"/>
              <a:gd name="connsiteY235" fmla="*/ 501328 h 4705868"/>
              <a:gd name="connsiteX236" fmla="*/ 99321 w 5268686"/>
              <a:gd name="connsiteY236" fmla="*/ 508414 h 4705868"/>
              <a:gd name="connsiteX237" fmla="*/ 0 w 5268686"/>
              <a:gd name="connsiteY237" fmla="*/ 515513 h 4705868"/>
              <a:gd name="connsiteX238" fmla="*/ 44943 w 5268686"/>
              <a:gd name="connsiteY238" fmla="*/ 425653 h 4705868"/>
              <a:gd name="connsiteX239" fmla="*/ 132441 w 5268686"/>
              <a:gd name="connsiteY239" fmla="*/ 359439 h 4705868"/>
              <a:gd name="connsiteX240" fmla="*/ 179733 w 5268686"/>
              <a:gd name="connsiteY240" fmla="*/ 316871 h 4705868"/>
              <a:gd name="connsiteX241" fmla="*/ 236486 w 5268686"/>
              <a:gd name="connsiteY241" fmla="*/ 269579 h 4705868"/>
              <a:gd name="connsiteX242" fmla="*/ 387822 w 5268686"/>
              <a:gd name="connsiteY242" fmla="*/ 63838 h 4705868"/>
              <a:gd name="connsiteX243" fmla="*/ 638493 w 5268686"/>
              <a:gd name="connsiteY243" fmla="*/ 0 h 47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5268686" h="4705868">
                <a:moveTo>
                  <a:pt x="638493" y="0"/>
                </a:moveTo>
                <a:cubicBezTo>
                  <a:pt x="711014" y="0"/>
                  <a:pt x="783535" y="17339"/>
                  <a:pt x="856057" y="52016"/>
                </a:cubicBezTo>
                <a:cubicBezTo>
                  <a:pt x="928564" y="86706"/>
                  <a:pt x="985330" y="133998"/>
                  <a:pt x="1026315" y="193904"/>
                </a:cubicBezTo>
                <a:cubicBezTo>
                  <a:pt x="1029469" y="200212"/>
                  <a:pt x="1040500" y="216772"/>
                  <a:pt x="1059422" y="243571"/>
                </a:cubicBezTo>
                <a:cubicBezTo>
                  <a:pt x="1078344" y="270371"/>
                  <a:pt x="1087792" y="285348"/>
                  <a:pt x="1087792" y="288501"/>
                </a:cubicBezTo>
                <a:cubicBezTo>
                  <a:pt x="1094112" y="297949"/>
                  <a:pt x="1109867" y="316871"/>
                  <a:pt x="1135097" y="345254"/>
                </a:cubicBezTo>
                <a:cubicBezTo>
                  <a:pt x="1160313" y="373624"/>
                  <a:pt x="1176081" y="390976"/>
                  <a:pt x="1182389" y="397270"/>
                </a:cubicBezTo>
                <a:cubicBezTo>
                  <a:pt x="1213925" y="431960"/>
                  <a:pt x="1240711" y="470583"/>
                  <a:pt x="1262787" y="513151"/>
                </a:cubicBezTo>
                <a:cubicBezTo>
                  <a:pt x="1284863" y="555719"/>
                  <a:pt x="1305355" y="599857"/>
                  <a:pt x="1324264" y="645578"/>
                </a:cubicBezTo>
                <a:cubicBezTo>
                  <a:pt x="1343199" y="691287"/>
                  <a:pt x="1361316" y="737008"/>
                  <a:pt x="1378668" y="782730"/>
                </a:cubicBezTo>
                <a:cubicBezTo>
                  <a:pt x="1396007" y="828452"/>
                  <a:pt x="1415721" y="871798"/>
                  <a:pt x="1437783" y="912796"/>
                </a:cubicBezTo>
                <a:cubicBezTo>
                  <a:pt x="1456705" y="956934"/>
                  <a:pt x="1485866" y="999502"/>
                  <a:pt x="1525281" y="1040486"/>
                </a:cubicBezTo>
                <a:cubicBezTo>
                  <a:pt x="1564682" y="1081484"/>
                  <a:pt x="1603317" y="1117731"/>
                  <a:pt x="1641148" y="1149268"/>
                </a:cubicBezTo>
                <a:cubicBezTo>
                  <a:pt x="1647456" y="1149268"/>
                  <a:pt x="1650609" y="1150838"/>
                  <a:pt x="1650609" y="1153992"/>
                </a:cubicBezTo>
                <a:cubicBezTo>
                  <a:pt x="1650609" y="1157145"/>
                  <a:pt x="1652179" y="1158729"/>
                  <a:pt x="1655346" y="1158729"/>
                </a:cubicBezTo>
                <a:cubicBezTo>
                  <a:pt x="1790914" y="1202867"/>
                  <a:pt x="1921772" y="1247005"/>
                  <a:pt x="2047879" y="1291157"/>
                </a:cubicBezTo>
                <a:cubicBezTo>
                  <a:pt x="2174013" y="1335295"/>
                  <a:pt x="2293826" y="1399939"/>
                  <a:pt x="2407332" y="1485061"/>
                </a:cubicBezTo>
                <a:cubicBezTo>
                  <a:pt x="2511376" y="1567043"/>
                  <a:pt x="2606752" y="1652166"/>
                  <a:pt x="2693471" y="1740456"/>
                </a:cubicBezTo>
                <a:cubicBezTo>
                  <a:pt x="2780177" y="1828745"/>
                  <a:pt x="2869245" y="1918605"/>
                  <a:pt x="2960689" y="2010035"/>
                </a:cubicBezTo>
                <a:cubicBezTo>
                  <a:pt x="3026903" y="2073095"/>
                  <a:pt x="3088379" y="2131432"/>
                  <a:pt x="3145132" y="2185031"/>
                </a:cubicBezTo>
                <a:cubicBezTo>
                  <a:pt x="3201898" y="2238630"/>
                  <a:pt x="3261805" y="2295383"/>
                  <a:pt x="3324865" y="2355289"/>
                </a:cubicBezTo>
                <a:cubicBezTo>
                  <a:pt x="3362696" y="2389980"/>
                  <a:pt x="3409196" y="2428602"/>
                  <a:pt x="3464378" y="2471170"/>
                </a:cubicBezTo>
                <a:cubicBezTo>
                  <a:pt x="3519548" y="2513738"/>
                  <a:pt x="3555030" y="2557085"/>
                  <a:pt x="3570785" y="2601223"/>
                </a:cubicBezTo>
                <a:cubicBezTo>
                  <a:pt x="3580246" y="2610684"/>
                  <a:pt x="3596014" y="2626452"/>
                  <a:pt x="3618090" y="2648528"/>
                </a:cubicBezTo>
                <a:cubicBezTo>
                  <a:pt x="3640152" y="2670590"/>
                  <a:pt x="3663020" y="2693458"/>
                  <a:pt x="3686666" y="2717104"/>
                </a:cubicBezTo>
                <a:cubicBezTo>
                  <a:pt x="3710312" y="2740750"/>
                  <a:pt x="3733179" y="2763604"/>
                  <a:pt x="3755242" y="2785679"/>
                </a:cubicBezTo>
                <a:cubicBezTo>
                  <a:pt x="3777317" y="2807755"/>
                  <a:pt x="3793086" y="2821940"/>
                  <a:pt x="3802547" y="2828247"/>
                </a:cubicBezTo>
                <a:cubicBezTo>
                  <a:pt x="3802547" y="2831401"/>
                  <a:pt x="3808062" y="2838487"/>
                  <a:pt x="3819094" y="2849531"/>
                </a:cubicBezTo>
                <a:cubicBezTo>
                  <a:pt x="3830125" y="2860563"/>
                  <a:pt x="3842739" y="2871594"/>
                  <a:pt x="3856924" y="2882638"/>
                </a:cubicBezTo>
                <a:cubicBezTo>
                  <a:pt x="3871109" y="2893670"/>
                  <a:pt x="3883724" y="2903922"/>
                  <a:pt x="3894769" y="2913370"/>
                </a:cubicBezTo>
                <a:cubicBezTo>
                  <a:pt x="3905800" y="2922831"/>
                  <a:pt x="3912899" y="2927568"/>
                  <a:pt x="3916052" y="2927568"/>
                </a:cubicBezTo>
                <a:cubicBezTo>
                  <a:pt x="3925514" y="2937029"/>
                  <a:pt x="3931821" y="2944115"/>
                  <a:pt x="3934975" y="2948852"/>
                </a:cubicBezTo>
                <a:cubicBezTo>
                  <a:pt x="3938115" y="2953576"/>
                  <a:pt x="3944422" y="2963829"/>
                  <a:pt x="3953883" y="2979584"/>
                </a:cubicBezTo>
                <a:lnTo>
                  <a:pt x="4114681" y="3149856"/>
                </a:lnTo>
                <a:cubicBezTo>
                  <a:pt x="4117834" y="3171918"/>
                  <a:pt x="4128879" y="3197147"/>
                  <a:pt x="4147788" y="3225531"/>
                </a:cubicBezTo>
                <a:cubicBezTo>
                  <a:pt x="4166710" y="3253900"/>
                  <a:pt x="4187994" y="3281492"/>
                  <a:pt x="4211640" y="3308291"/>
                </a:cubicBezTo>
                <a:cubicBezTo>
                  <a:pt x="4235299" y="3335091"/>
                  <a:pt x="4259723" y="3360320"/>
                  <a:pt x="4284939" y="3383966"/>
                </a:cubicBezTo>
                <a:cubicBezTo>
                  <a:pt x="4310169" y="3407612"/>
                  <a:pt x="4332244" y="3425742"/>
                  <a:pt x="4351167" y="3438357"/>
                </a:cubicBezTo>
                <a:lnTo>
                  <a:pt x="4351167" y="3452542"/>
                </a:lnTo>
                <a:cubicBezTo>
                  <a:pt x="4351167" y="3465157"/>
                  <a:pt x="4347221" y="3473034"/>
                  <a:pt x="4339344" y="3476188"/>
                </a:cubicBezTo>
                <a:cubicBezTo>
                  <a:pt x="4331466" y="3479341"/>
                  <a:pt x="4327521" y="3485649"/>
                  <a:pt x="4327521" y="3495110"/>
                </a:cubicBezTo>
                <a:lnTo>
                  <a:pt x="4327521" y="3499834"/>
                </a:lnTo>
                <a:lnTo>
                  <a:pt x="4644392" y="3840364"/>
                </a:lnTo>
                <a:cubicBezTo>
                  <a:pt x="4647545" y="3843518"/>
                  <a:pt x="4657798" y="3851395"/>
                  <a:pt x="4675123" y="3864010"/>
                </a:cubicBezTo>
                <a:cubicBezTo>
                  <a:pt x="4692475" y="3876625"/>
                  <a:pt x="4704298" y="3884502"/>
                  <a:pt x="4710606" y="3887656"/>
                </a:cubicBezTo>
                <a:cubicBezTo>
                  <a:pt x="4726374" y="3900271"/>
                  <a:pt x="4755535" y="3922346"/>
                  <a:pt x="4798103" y="3953870"/>
                </a:cubicBezTo>
                <a:cubicBezTo>
                  <a:pt x="4840671" y="3985407"/>
                  <a:pt x="4885588" y="4018513"/>
                  <a:pt x="4932893" y="4053191"/>
                </a:cubicBezTo>
                <a:cubicBezTo>
                  <a:pt x="4980185" y="4087868"/>
                  <a:pt x="5025115" y="4120975"/>
                  <a:pt x="5067683" y="4152511"/>
                </a:cubicBezTo>
                <a:cubicBezTo>
                  <a:pt x="5110251" y="4184035"/>
                  <a:pt x="5140996" y="4206111"/>
                  <a:pt x="5159918" y="4218725"/>
                </a:cubicBezTo>
                <a:cubicBezTo>
                  <a:pt x="5172519" y="4234494"/>
                  <a:pt x="5193803" y="4255764"/>
                  <a:pt x="5223756" y="4282577"/>
                </a:cubicBezTo>
                <a:cubicBezTo>
                  <a:pt x="5253710" y="4309377"/>
                  <a:pt x="5268686" y="4336968"/>
                  <a:pt x="5268686" y="4365338"/>
                </a:cubicBezTo>
                <a:cubicBezTo>
                  <a:pt x="5268686" y="4377953"/>
                  <a:pt x="5263171" y="4388192"/>
                  <a:pt x="5252139" y="4396083"/>
                </a:cubicBezTo>
                <a:cubicBezTo>
                  <a:pt x="5241095" y="4403960"/>
                  <a:pt x="5229272" y="4407906"/>
                  <a:pt x="5216657" y="4407906"/>
                </a:cubicBezTo>
                <a:lnTo>
                  <a:pt x="5197749" y="4407906"/>
                </a:lnTo>
                <a:lnTo>
                  <a:pt x="5159918" y="4407906"/>
                </a:lnTo>
                <a:lnTo>
                  <a:pt x="5136259" y="4407906"/>
                </a:lnTo>
                <a:cubicBezTo>
                  <a:pt x="5073198" y="4407906"/>
                  <a:pt x="5003831" y="4400015"/>
                  <a:pt x="4928169" y="4384260"/>
                </a:cubicBezTo>
                <a:cubicBezTo>
                  <a:pt x="4852494" y="4368492"/>
                  <a:pt x="4776028" y="4347208"/>
                  <a:pt x="4698783" y="4320408"/>
                </a:cubicBezTo>
                <a:cubicBezTo>
                  <a:pt x="4621538" y="4293608"/>
                  <a:pt x="4547446" y="4263655"/>
                  <a:pt x="4476495" y="4230548"/>
                </a:cubicBezTo>
                <a:cubicBezTo>
                  <a:pt x="4405557" y="4197441"/>
                  <a:pt x="4346429" y="4161972"/>
                  <a:pt x="4299138" y="4124128"/>
                </a:cubicBezTo>
                <a:lnTo>
                  <a:pt x="3282297" y="3372143"/>
                </a:lnTo>
                <a:lnTo>
                  <a:pt x="3064733" y="3372143"/>
                </a:lnTo>
                <a:cubicBezTo>
                  <a:pt x="3077348" y="3378451"/>
                  <a:pt x="3090741" y="3385536"/>
                  <a:pt x="3104939" y="3393427"/>
                </a:cubicBezTo>
                <a:cubicBezTo>
                  <a:pt x="3119124" y="3401305"/>
                  <a:pt x="3129364" y="3411557"/>
                  <a:pt x="3135671" y="3424159"/>
                </a:cubicBezTo>
                <a:cubicBezTo>
                  <a:pt x="3132531" y="3439927"/>
                  <a:pt x="3126223" y="3447818"/>
                  <a:pt x="3116762" y="3447818"/>
                </a:cubicBezTo>
                <a:cubicBezTo>
                  <a:pt x="3110441" y="3447818"/>
                  <a:pt x="3102577" y="3447818"/>
                  <a:pt x="3093116" y="3447818"/>
                </a:cubicBezTo>
                <a:cubicBezTo>
                  <a:pt x="3074194" y="3447818"/>
                  <a:pt x="3057634" y="3446235"/>
                  <a:pt x="3043449" y="3443081"/>
                </a:cubicBezTo>
                <a:cubicBezTo>
                  <a:pt x="3029264" y="3439927"/>
                  <a:pt x="3014288" y="3438357"/>
                  <a:pt x="2998519" y="3438357"/>
                </a:cubicBezTo>
                <a:lnTo>
                  <a:pt x="2979611" y="3438357"/>
                </a:lnTo>
                <a:cubicBezTo>
                  <a:pt x="2989058" y="3444664"/>
                  <a:pt x="3000103" y="3450972"/>
                  <a:pt x="3012718" y="3457266"/>
                </a:cubicBezTo>
                <a:cubicBezTo>
                  <a:pt x="3025319" y="3463573"/>
                  <a:pt x="3036350" y="3473034"/>
                  <a:pt x="3045811" y="3485649"/>
                </a:cubicBezTo>
                <a:lnTo>
                  <a:pt x="3031626" y="3485649"/>
                </a:lnTo>
                <a:cubicBezTo>
                  <a:pt x="3025319" y="3485649"/>
                  <a:pt x="3019025" y="3486441"/>
                  <a:pt x="3012718" y="3488011"/>
                </a:cubicBezTo>
                <a:cubicBezTo>
                  <a:pt x="3006397" y="3489594"/>
                  <a:pt x="3001673" y="3490373"/>
                  <a:pt x="2998519" y="3490373"/>
                </a:cubicBezTo>
                <a:lnTo>
                  <a:pt x="2993796" y="3490373"/>
                </a:lnTo>
                <a:cubicBezTo>
                  <a:pt x="2955951" y="3490373"/>
                  <a:pt x="2921274" y="3488011"/>
                  <a:pt x="2889751" y="3483287"/>
                </a:cubicBezTo>
                <a:cubicBezTo>
                  <a:pt x="2858214" y="3478550"/>
                  <a:pt x="2825107" y="3476188"/>
                  <a:pt x="2790430" y="3476188"/>
                </a:cubicBezTo>
                <a:cubicBezTo>
                  <a:pt x="2771508" y="3476188"/>
                  <a:pt x="2758102" y="3480133"/>
                  <a:pt x="2750211" y="3488011"/>
                </a:cubicBezTo>
                <a:cubicBezTo>
                  <a:pt x="2742347" y="3495902"/>
                  <a:pt x="2727357" y="3499834"/>
                  <a:pt x="2705294" y="3499834"/>
                </a:cubicBezTo>
                <a:cubicBezTo>
                  <a:pt x="2689526" y="3499834"/>
                  <a:pt x="2675341" y="3496680"/>
                  <a:pt x="2662726" y="3490373"/>
                </a:cubicBezTo>
                <a:cubicBezTo>
                  <a:pt x="2650112" y="3484079"/>
                  <a:pt x="2634343" y="3480925"/>
                  <a:pt x="2615434" y="3480925"/>
                </a:cubicBezTo>
                <a:cubicBezTo>
                  <a:pt x="2605973" y="3480925"/>
                  <a:pt x="2598888" y="3484079"/>
                  <a:pt x="2594150" y="3490373"/>
                </a:cubicBezTo>
                <a:cubicBezTo>
                  <a:pt x="2589427" y="3496680"/>
                  <a:pt x="2583898" y="3499834"/>
                  <a:pt x="2577590" y="3499834"/>
                </a:cubicBezTo>
                <a:lnTo>
                  <a:pt x="2572866" y="3499834"/>
                </a:lnTo>
                <a:cubicBezTo>
                  <a:pt x="2560252" y="3496680"/>
                  <a:pt x="2538189" y="3488803"/>
                  <a:pt x="2506653" y="3476188"/>
                </a:cubicBezTo>
                <a:cubicBezTo>
                  <a:pt x="2475116" y="3463573"/>
                  <a:pt x="2454624" y="3457266"/>
                  <a:pt x="2445163" y="3457266"/>
                </a:cubicBezTo>
                <a:cubicBezTo>
                  <a:pt x="2438869" y="3457266"/>
                  <a:pt x="2434923" y="3461211"/>
                  <a:pt x="2433340" y="3469089"/>
                </a:cubicBezTo>
                <a:cubicBezTo>
                  <a:pt x="2431769" y="3476980"/>
                  <a:pt x="2430978" y="3482495"/>
                  <a:pt x="2430978" y="3485649"/>
                </a:cubicBezTo>
                <a:cubicBezTo>
                  <a:pt x="2421517" y="3501417"/>
                  <a:pt x="2408915" y="3509295"/>
                  <a:pt x="2393147" y="3509295"/>
                </a:cubicBezTo>
                <a:cubicBezTo>
                  <a:pt x="2380532" y="3509295"/>
                  <a:pt x="2374225" y="3520326"/>
                  <a:pt x="2374225" y="3542402"/>
                </a:cubicBezTo>
                <a:cubicBezTo>
                  <a:pt x="2367918" y="3548709"/>
                  <a:pt x="2362402" y="3560532"/>
                  <a:pt x="2357665" y="3577871"/>
                </a:cubicBezTo>
                <a:cubicBezTo>
                  <a:pt x="2352941" y="3595209"/>
                  <a:pt x="2350579" y="3608616"/>
                  <a:pt x="2350579" y="3618077"/>
                </a:cubicBezTo>
                <a:lnTo>
                  <a:pt x="2322196" y="3618077"/>
                </a:lnTo>
                <a:lnTo>
                  <a:pt x="2322196" y="3679553"/>
                </a:lnTo>
                <a:lnTo>
                  <a:pt x="2308011" y="3665368"/>
                </a:lnTo>
                <a:cubicBezTo>
                  <a:pt x="2308011" y="3665368"/>
                  <a:pt x="2304857" y="3666952"/>
                  <a:pt x="2298550" y="3670092"/>
                </a:cubicBezTo>
                <a:cubicBezTo>
                  <a:pt x="2292243" y="3673246"/>
                  <a:pt x="2289089" y="3676400"/>
                  <a:pt x="2289089" y="3679553"/>
                </a:cubicBezTo>
                <a:cubicBezTo>
                  <a:pt x="2289089" y="3679553"/>
                  <a:pt x="2287519" y="3683499"/>
                  <a:pt x="2284365" y="3691376"/>
                </a:cubicBezTo>
                <a:cubicBezTo>
                  <a:pt x="2281211" y="3699267"/>
                  <a:pt x="2279641" y="3704783"/>
                  <a:pt x="2279641" y="3707936"/>
                </a:cubicBezTo>
                <a:cubicBezTo>
                  <a:pt x="2276474" y="3714244"/>
                  <a:pt x="2268597" y="3718968"/>
                  <a:pt x="2255982" y="3722121"/>
                </a:cubicBezTo>
                <a:cubicBezTo>
                  <a:pt x="2243381" y="3725275"/>
                  <a:pt x="2235490" y="3725275"/>
                  <a:pt x="2232336" y="3722121"/>
                </a:cubicBezTo>
                <a:lnTo>
                  <a:pt x="2095185" y="4095758"/>
                </a:lnTo>
                <a:lnTo>
                  <a:pt x="2095185" y="4100482"/>
                </a:lnTo>
                <a:cubicBezTo>
                  <a:pt x="2095185" y="4132019"/>
                  <a:pt x="2112523" y="4151720"/>
                  <a:pt x="2147200" y="4159597"/>
                </a:cubicBezTo>
                <a:cubicBezTo>
                  <a:pt x="2181891" y="4167488"/>
                  <a:pt x="2218930" y="4173795"/>
                  <a:pt x="2258357" y="4178519"/>
                </a:cubicBezTo>
                <a:cubicBezTo>
                  <a:pt x="2297772" y="4183256"/>
                  <a:pt x="2334811" y="4191134"/>
                  <a:pt x="2369501" y="4202165"/>
                </a:cubicBezTo>
                <a:cubicBezTo>
                  <a:pt x="2404178" y="4213210"/>
                  <a:pt x="2421517" y="4236064"/>
                  <a:pt x="2421517" y="4270754"/>
                </a:cubicBezTo>
                <a:lnTo>
                  <a:pt x="2421517" y="4280202"/>
                </a:lnTo>
                <a:lnTo>
                  <a:pt x="2402608" y="4270754"/>
                </a:lnTo>
                <a:cubicBezTo>
                  <a:pt x="2345842" y="4277048"/>
                  <a:pt x="2298550" y="4275478"/>
                  <a:pt x="2260719" y="4266017"/>
                </a:cubicBezTo>
                <a:cubicBezTo>
                  <a:pt x="2222875" y="4256556"/>
                  <a:pt x="2177153" y="4251832"/>
                  <a:pt x="2123554" y="4251832"/>
                </a:cubicBezTo>
                <a:cubicBezTo>
                  <a:pt x="2095185" y="4251832"/>
                  <a:pt x="2062869" y="4257348"/>
                  <a:pt x="2026609" y="4268379"/>
                </a:cubicBezTo>
                <a:cubicBezTo>
                  <a:pt x="1990348" y="4279424"/>
                  <a:pt x="1962757" y="4295970"/>
                  <a:pt x="1943835" y="4318046"/>
                </a:cubicBezTo>
                <a:cubicBezTo>
                  <a:pt x="1953296" y="4333801"/>
                  <a:pt x="1962757" y="4344054"/>
                  <a:pt x="1972218" y="4348791"/>
                </a:cubicBezTo>
                <a:cubicBezTo>
                  <a:pt x="1981679" y="4353515"/>
                  <a:pt x="1992710" y="4359031"/>
                  <a:pt x="2005325" y="4365338"/>
                </a:cubicBezTo>
                <a:lnTo>
                  <a:pt x="2189782" y="4384260"/>
                </a:lnTo>
                <a:cubicBezTo>
                  <a:pt x="2208690" y="4390567"/>
                  <a:pt x="2226029" y="4405544"/>
                  <a:pt x="2241797" y="4429190"/>
                </a:cubicBezTo>
                <a:cubicBezTo>
                  <a:pt x="2257566" y="4452836"/>
                  <a:pt x="2265443" y="4470966"/>
                  <a:pt x="2265443" y="4483581"/>
                </a:cubicBezTo>
                <a:lnTo>
                  <a:pt x="2265443" y="4497766"/>
                </a:lnTo>
                <a:lnTo>
                  <a:pt x="2232336" y="4469382"/>
                </a:lnTo>
                <a:cubicBezTo>
                  <a:pt x="2226029" y="4475690"/>
                  <a:pt x="2214998" y="4480427"/>
                  <a:pt x="2199229" y="4483581"/>
                </a:cubicBezTo>
                <a:cubicBezTo>
                  <a:pt x="2183461" y="4486734"/>
                  <a:pt x="2172430" y="4488305"/>
                  <a:pt x="2166122" y="4488305"/>
                </a:cubicBezTo>
                <a:cubicBezTo>
                  <a:pt x="2166122" y="4488305"/>
                  <a:pt x="2165344" y="4489096"/>
                  <a:pt x="2163760" y="4490666"/>
                </a:cubicBezTo>
                <a:cubicBezTo>
                  <a:pt x="2162190" y="4492250"/>
                  <a:pt x="2158245" y="4493028"/>
                  <a:pt x="2151937" y="4493028"/>
                </a:cubicBezTo>
                <a:lnTo>
                  <a:pt x="2151937" y="4488305"/>
                </a:lnTo>
                <a:cubicBezTo>
                  <a:pt x="2145630" y="4488305"/>
                  <a:pt x="2131445" y="4485151"/>
                  <a:pt x="2109369" y="4478844"/>
                </a:cubicBezTo>
                <a:cubicBezTo>
                  <a:pt x="2087294" y="4472536"/>
                  <a:pt x="2073109" y="4469382"/>
                  <a:pt x="2066802" y="4469382"/>
                </a:cubicBezTo>
                <a:cubicBezTo>
                  <a:pt x="2066802" y="4469382"/>
                  <a:pt x="2047879" y="4467812"/>
                  <a:pt x="2010049" y="4464659"/>
                </a:cubicBezTo>
                <a:cubicBezTo>
                  <a:pt x="1972218" y="4461505"/>
                  <a:pt x="1943835" y="4459921"/>
                  <a:pt x="1924926" y="4459921"/>
                </a:cubicBezTo>
                <a:lnTo>
                  <a:pt x="1896543" y="4459921"/>
                </a:lnTo>
                <a:cubicBezTo>
                  <a:pt x="1855545" y="4459921"/>
                  <a:pt x="1828759" y="4472536"/>
                  <a:pt x="1816144" y="4497766"/>
                </a:cubicBezTo>
                <a:cubicBezTo>
                  <a:pt x="1803529" y="4522982"/>
                  <a:pt x="1792498" y="4551365"/>
                  <a:pt x="1783037" y="4582902"/>
                </a:cubicBezTo>
                <a:cubicBezTo>
                  <a:pt x="1773576" y="4614425"/>
                  <a:pt x="1757808" y="4642808"/>
                  <a:pt x="1735745" y="4668024"/>
                </a:cubicBezTo>
                <a:cubicBezTo>
                  <a:pt x="1713669" y="4693254"/>
                  <a:pt x="1674255" y="4705868"/>
                  <a:pt x="1617502" y="4705868"/>
                </a:cubicBezTo>
                <a:cubicBezTo>
                  <a:pt x="1617502" y="4674331"/>
                  <a:pt x="1623018" y="4649102"/>
                  <a:pt x="1634049" y="4630193"/>
                </a:cubicBezTo>
                <a:cubicBezTo>
                  <a:pt x="1645094" y="4611271"/>
                  <a:pt x="1656917" y="4594725"/>
                  <a:pt x="1669531" y="4580526"/>
                </a:cubicBezTo>
                <a:cubicBezTo>
                  <a:pt x="1682133" y="4566341"/>
                  <a:pt x="1693956" y="4552948"/>
                  <a:pt x="1705000" y="4540334"/>
                </a:cubicBezTo>
                <a:cubicBezTo>
                  <a:pt x="1716031" y="4527719"/>
                  <a:pt x="1721547" y="4513534"/>
                  <a:pt x="1721547" y="4497766"/>
                </a:cubicBezTo>
                <a:cubicBezTo>
                  <a:pt x="1721547" y="4497766"/>
                  <a:pt x="1719185" y="4494612"/>
                  <a:pt x="1714448" y="4488305"/>
                </a:cubicBezTo>
                <a:cubicBezTo>
                  <a:pt x="1709724" y="4481997"/>
                  <a:pt x="1704208" y="4478844"/>
                  <a:pt x="1697901" y="4478844"/>
                </a:cubicBezTo>
                <a:lnTo>
                  <a:pt x="1664794" y="4478844"/>
                </a:lnTo>
                <a:cubicBezTo>
                  <a:pt x="1630117" y="4478844"/>
                  <a:pt x="1595440" y="4481997"/>
                  <a:pt x="1560750" y="4488305"/>
                </a:cubicBezTo>
                <a:cubicBezTo>
                  <a:pt x="1526073" y="4494612"/>
                  <a:pt x="1486658" y="4502489"/>
                  <a:pt x="1442520" y="4511950"/>
                </a:cubicBezTo>
                <a:cubicBezTo>
                  <a:pt x="1442520" y="4515104"/>
                  <a:pt x="1433838" y="4521412"/>
                  <a:pt x="1416499" y="4530873"/>
                </a:cubicBezTo>
                <a:cubicBezTo>
                  <a:pt x="1399161" y="4540334"/>
                  <a:pt x="1388908" y="4545057"/>
                  <a:pt x="1385754" y="4545057"/>
                </a:cubicBezTo>
                <a:lnTo>
                  <a:pt x="1343199" y="4545057"/>
                </a:lnTo>
                <a:lnTo>
                  <a:pt x="1333725" y="4545057"/>
                </a:lnTo>
                <a:lnTo>
                  <a:pt x="1314816" y="4545057"/>
                </a:lnTo>
                <a:lnTo>
                  <a:pt x="1281709" y="4545057"/>
                </a:lnTo>
                <a:cubicBezTo>
                  <a:pt x="1275402" y="4538750"/>
                  <a:pt x="1271457" y="4531664"/>
                  <a:pt x="1269886" y="4523773"/>
                </a:cubicBezTo>
                <a:cubicBezTo>
                  <a:pt x="1268303" y="4515896"/>
                  <a:pt x="1261217" y="4511950"/>
                  <a:pt x="1248602" y="4511950"/>
                </a:cubicBezTo>
                <a:cubicBezTo>
                  <a:pt x="1235988" y="4511950"/>
                  <a:pt x="1228889" y="4515104"/>
                  <a:pt x="1227319" y="4521412"/>
                </a:cubicBezTo>
                <a:cubicBezTo>
                  <a:pt x="1225748" y="4527719"/>
                  <a:pt x="1221803" y="4535596"/>
                  <a:pt x="1215495" y="4545057"/>
                </a:cubicBezTo>
                <a:lnTo>
                  <a:pt x="1215495" y="4516688"/>
                </a:lnTo>
                <a:lnTo>
                  <a:pt x="1215495" y="4497766"/>
                </a:lnTo>
                <a:cubicBezTo>
                  <a:pt x="1215495" y="4491458"/>
                  <a:pt x="1220219" y="4485151"/>
                  <a:pt x="1229680" y="4478844"/>
                </a:cubicBezTo>
                <a:cubicBezTo>
                  <a:pt x="1292741" y="4444166"/>
                  <a:pt x="1353439" y="4423674"/>
                  <a:pt x="1411762" y="4417367"/>
                </a:cubicBezTo>
                <a:cubicBezTo>
                  <a:pt x="1470098" y="4411060"/>
                  <a:pt x="1533950" y="4400015"/>
                  <a:pt x="1603317" y="4384260"/>
                </a:cubicBezTo>
                <a:cubicBezTo>
                  <a:pt x="1600164" y="4381106"/>
                  <a:pt x="1595440" y="4375591"/>
                  <a:pt x="1589133" y="4367700"/>
                </a:cubicBezTo>
                <a:cubicBezTo>
                  <a:pt x="1582812" y="4359822"/>
                  <a:pt x="1578088" y="4354307"/>
                  <a:pt x="1574948" y="4351153"/>
                </a:cubicBezTo>
                <a:cubicBezTo>
                  <a:pt x="1574948" y="4351153"/>
                  <a:pt x="1573351" y="4349569"/>
                  <a:pt x="1570211" y="4346416"/>
                </a:cubicBezTo>
                <a:cubicBezTo>
                  <a:pt x="1567057" y="4343262"/>
                  <a:pt x="1565487" y="4338538"/>
                  <a:pt x="1565487" y="4332231"/>
                </a:cubicBezTo>
                <a:lnTo>
                  <a:pt x="1560750" y="4332231"/>
                </a:lnTo>
                <a:lnTo>
                  <a:pt x="1556026" y="4332231"/>
                </a:lnTo>
                <a:cubicBezTo>
                  <a:pt x="1543398" y="4338538"/>
                  <a:pt x="1537104" y="4343262"/>
                  <a:pt x="1537104" y="4346416"/>
                </a:cubicBezTo>
                <a:cubicBezTo>
                  <a:pt x="1537104" y="4324353"/>
                  <a:pt x="1543398" y="4310155"/>
                  <a:pt x="1556026" y="4303861"/>
                </a:cubicBezTo>
                <a:cubicBezTo>
                  <a:pt x="1568627" y="4297554"/>
                  <a:pt x="1582812" y="4294400"/>
                  <a:pt x="1598580" y="4294400"/>
                </a:cubicBezTo>
                <a:lnTo>
                  <a:pt x="1631687" y="4294400"/>
                </a:lnTo>
                <a:cubicBezTo>
                  <a:pt x="1650609" y="4294400"/>
                  <a:pt x="1667169" y="4295970"/>
                  <a:pt x="1681354" y="4299124"/>
                </a:cubicBezTo>
                <a:cubicBezTo>
                  <a:pt x="1695539" y="4302278"/>
                  <a:pt x="1713669" y="4303861"/>
                  <a:pt x="1735745" y="4303861"/>
                </a:cubicBezTo>
                <a:cubicBezTo>
                  <a:pt x="1754667" y="4303861"/>
                  <a:pt x="1764115" y="4292817"/>
                  <a:pt x="1764115" y="4270754"/>
                </a:cubicBezTo>
                <a:lnTo>
                  <a:pt x="1726284" y="4270754"/>
                </a:lnTo>
                <a:lnTo>
                  <a:pt x="1693177" y="4270754"/>
                </a:lnTo>
                <a:cubicBezTo>
                  <a:pt x="1674255" y="4270754"/>
                  <a:pt x="1643524" y="4272324"/>
                  <a:pt x="1600956" y="4275478"/>
                </a:cubicBezTo>
                <a:cubicBezTo>
                  <a:pt x="1558388" y="4278632"/>
                  <a:pt x="1537104" y="4280202"/>
                  <a:pt x="1537104" y="4280202"/>
                </a:cubicBezTo>
                <a:cubicBezTo>
                  <a:pt x="1530797" y="4280202"/>
                  <a:pt x="1520544" y="4283356"/>
                  <a:pt x="1506359" y="4289663"/>
                </a:cubicBezTo>
                <a:cubicBezTo>
                  <a:pt x="1492174" y="4295970"/>
                  <a:pt x="1481934" y="4299124"/>
                  <a:pt x="1475627" y="4299124"/>
                </a:cubicBezTo>
                <a:cubicBezTo>
                  <a:pt x="1475627" y="4299124"/>
                  <a:pt x="1473252" y="4299916"/>
                  <a:pt x="1468528" y="4301486"/>
                </a:cubicBezTo>
                <a:cubicBezTo>
                  <a:pt x="1463791" y="4303069"/>
                  <a:pt x="1458275" y="4303861"/>
                  <a:pt x="1451968" y="4303861"/>
                </a:cubicBezTo>
                <a:cubicBezTo>
                  <a:pt x="1426752" y="4303861"/>
                  <a:pt x="1408621" y="4294400"/>
                  <a:pt x="1397577" y="4275478"/>
                </a:cubicBezTo>
                <a:cubicBezTo>
                  <a:pt x="1386546" y="4256556"/>
                  <a:pt x="1373153" y="4247095"/>
                  <a:pt x="1357384" y="4247095"/>
                </a:cubicBezTo>
                <a:cubicBezTo>
                  <a:pt x="1344756" y="4247095"/>
                  <a:pt x="1330571" y="4254986"/>
                  <a:pt x="1314816" y="4270754"/>
                </a:cubicBezTo>
                <a:lnTo>
                  <a:pt x="1314816" y="4251832"/>
                </a:lnTo>
                <a:cubicBezTo>
                  <a:pt x="1314816" y="4232910"/>
                  <a:pt x="1326639" y="4217934"/>
                  <a:pt x="1350285" y="4206902"/>
                </a:cubicBezTo>
                <a:cubicBezTo>
                  <a:pt x="1373931" y="4195858"/>
                  <a:pt x="1400731" y="4188772"/>
                  <a:pt x="1430684" y="4185618"/>
                </a:cubicBezTo>
                <a:cubicBezTo>
                  <a:pt x="1460637" y="4182465"/>
                  <a:pt x="1489812" y="4180103"/>
                  <a:pt x="1518182" y="4178519"/>
                </a:cubicBezTo>
                <a:cubicBezTo>
                  <a:pt x="1546565" y="4176949"/>
                  <a:pt x="1565487" y="4176157"/>
                  <a:pt x="1574948" y="4176157"/>
                </a:cubicBezTo>
                <a:cubicBezTo>
                  <a:pt x="1578088" y="4176157"/>
                  <a:pt x="1582812" y="4169850"/>
                  <a:pt x="1589133" y="4157235"/>
                </a:cubicBezTo>
                <a:cubicBezTo>
                  <a:pt x="1595440" y="4144634"/>
                  <a:pt x="1600164" y="4138326"/>
                  <a:pt x="1603317" y="4138326"/>
                </a:cubicBezTo>
                <a:lnTo>
                  <a:pt x="1617502" y="4138326"/>
                </a:lnTo>
                <a:lnTo>
                  <a:pt x="1650609" y="4138326"/>
                </a:lnTo>
                <a:lnTo>
                  <a:pt x="1655346" y="4138326"/>
                </a:lnTo>
                <a:cubicBezTo>
                  <a:pt x="1661640" y="4138326"/>
                  <a:pt x="1669531" y="4136743"/>
                  <a:pt x="1678992" y="4133589"/>
                </a:cubicBezTo>
                <a:cubicBezTo>
                  <a:pt x="1688453" y="4130436"/>
                  <a:pt x="1694761" y="4128865"/>
                  <a:pt x="1697901" y="4128865"/>
                </a:cubicBezTo>
                <a:cubicBezTo>
                  <a:pt x="1701055" y="4128865"/>
                  <a:pt x="1712086" y="4130436"/>
                  <a:pt x="1731008" y="4133589"/>
                </a:cubicBezTo>
                <a:cubicBezTo>
                  <a:pt x="1749930" y="4136743"/>
                  <a:pt x="1760961" y="4138326"/>
                  <a:pt x="1764115" y="4138326"/>
                </a:cubicBezTo>
                <a:cubicBezTo>
                  <a:pt x="1767269" y="4138326"/>
                  <a:pt x="1772784" y="4139105"/>
                  <a:pt x="1780675" y="4140688"/>
                </a:cubicBezTo>
                <a:cubicBezTo>
                  <a:pt x="1788553" y="4142258"/>
                  <a:pt x="1795652" y="4143050"/>
                  <a:pt x="1801959" y="4143050"/>
                </a:cubicBezTo>
                <a:cubicBezTo>
                  <a:pt x="1808266" y="4143050"/>
                  <a:pt x="1813769" y="4142258"/>
                  <a:pt x="1818506" y="4140688"/>
                </a:cubicBezTo>
                <a:cubicBezTo>
                  <a:pt x="1823230" y="4139105"/>
                  <a:pt x="1825605" y="4138326"/>
                  <a:pt x="1825605" y="4138326"/>
                </a:cubicBezTo>
                <a:lnTo>
                  <a:pt x="1924926" y="3759965"/>
                </a:lnTo>
                <a:lnTo>
                  <a:pt x="1924926" y="3736306"/>
                </a:lnTo>
                <a:cubicBezTo>
                  <a:pt x="1924926" y="3720551"/>
                  <a:pt x="1918605" y="3711882"/>
                  <a:pt x="1906004" y="3710298"/>
                </a:cubicBezTo>
                <a:cubicBezTo>
                  <a:pt x="1893389" y="3708728"/>
                  <a:pt x="1885498" y="3701629"/>
                  <a:pt x="1882358" y="3689014"/>
                </a:cubicBezTo>
                <a:cubicBezTo>
                  <a:pt x="1876051" y="3666952"/>
                  <a:pt x="1871327" y="3642514"/>
                  <a:pt x="1868173" y="3615715"/>
                </a:cubicBezTo>
                <a:cubicBezTo>
                  <a:pt x="1865020" y="3588915"/>
                  <a:pt x="1866590" y="3564477"/>
                  <a:pt x="1872897" y="3542402"/>
                </a:cubicBezTo>
                <a:cubicBezTo>
                  <a:pt x="1872897" y="3542402"/>
                  <a:pt x="1871327" y="3540832"/>
                  <a:pt x="1868173" y="3537678"/>
                </a:cubicBezTo>
                <a:cubicBezTo>
                  <a:pt x="1865020" y="3534524"/>
                  <a:pt x="1860282" y="3532941"/>
                  <a:pt x="1853988" y="3532941"/>
                </a:cubicBezTo>
                <a:cubicBezTo>
                  <a:pt x="1853988" y="3532941"/>
                  <a:pt x="1850821" y="3534524"/>
                  <a:pt x="1844514" y="3537678"/>
                </a:cubicBezTo>
                <a:cubicBezTo>
                  <a:pt x="1838220" y="3540832"/>
                  <a:pt x="1831913" y="3542402"/>
                  <a:pt x="1825605" y="3542402"/>
                </a:cubicBezTo>
                <a:lnTo>
                  <a:pt x="1825605" y="3532941"/>
                </a:lnTo>
                <a:lnTo>
                  <a:pt x="1853988" y="3466727"/>
                </a:lnTo>
                <a:lnTo>
                  <a:pt x="1853988" y="3457266"/>
                </a:lnTo>
                <a:cubicBezTo>
                  <a:pt x="1841360" y="3435203"/>
                  <a:pt x="1820089" y="3420227"/>
                  <a:pt x="1790136" y="3412336"/>
                </a:cubicBezTo>
                <a:cubicBezTo>
                  <a:pt x="1760183" y="3404458"/>
                  <a:pt x="1737315" y="3397359"/>
                  <a:pt x="1721547" y="3391052"/>
                </a:cubicBezTo>
                <a:cubicBezTo>
                  <a:pt x="1712086" y="3387912"/>
                  <a:pt x="1693177" y="3380812"/>
                  <a:pt x="1664794" y="3369768"/>
                </a:cubicBezTo>
                <a:cubicBezTo>
                  <a:pt x="1636424" y="3358737"/>
                  <a:pt x="1620656" y="3351651"/>
                  <a:pt x="1617502" y="3348497"/>
                </a:cubicBezTo>
                <a:cubicBezTo>
                  <a:pt x="1604888" y="3345344"/>
                  <a:pt x="1580450" y="3333521"/>
                  <a:pt x="1544203" y="3313015"/>
                </a:cubicBezTo>
                <a:cubicBezTo>
                  <a:pt x="1507942" y="3292523"/>
                  <a:pt x="1483491" y="3279130"/>
                  <a:pt x="1470890" y="3272822"/>
                </a:cubicBezTo>
                <a:cubicBezTo>
                  <a:pt x="1332155" y="3200301"/>
                  <a:pt x="1202881" y="3106496"/>
                  <a:pt x="1083068" y="2991420"/>
                </a:cubicBezTo>
                <a:cubicBezTo>
                  <a:pt x="963255" y="2876331"/>
                  <a:pt x="859197" y="2749419"/>
                  <a:pt x="770921" y="2610684"/>
                </a:cubicBezTo>
                <a:cubicBezTo>
                  <a:pt x="682644" y="2471949"/>
                  <a:pt x="613277" y="2324558"/>
                  <a:pt x="562818" y="2168484"/>
                </a:cubicBezTo>
                <a:cubicBezTo>
                  <a:pt x="512372" y="2012411"/>
                  <a:pt x="487143" y="1857115"/>
                  <a:pt x="487143" y="1702625"/>
                </a:cubicBezTo>
                <a:cubicBezTo>
                  <a:pt x="487143" y="1655320"/>
                  <a:pt x="487143" y="1609611"/>
                  <a:pt x="487143" y="1565460"/>
                </a:cubicBezTo>
                <a:cubicBezTo>
                  <a:pt x="487143" y="1518168"/>
                  <a:pt x="495034" y="1472446"/>
                  <a:pt x="510789" y="1428308"/>
                </a:cubicBezTo>
                <a:cubicBezTo>
                  <a:pt x="510789" y="1425155"/>
                  <a:pt x="513956" y="1409386"/>
                  <a:pt x="520263" y="1381017"/>
                </a:cubicBezTo>
                <a:cubicBezTo>
                  <a:pt x="526557" y="1352633"/>
                  <a:pt x="534448" y="1323472"/>
                  <a:pt x="543909" y="1293519"/>
                </a:cubicBezTo>
                <a:cubicBezTo>
                  <a:pt x="553370" y="1263565"/>
                  <a:pt x="562040" y="1235182"/>
                  <a:pt x="569917" y="1208383"/>
                </a:cubicBezTo>
                <a:cubicBezTo>
                  <a:pt x="577795" y="1181583"/>
                  <a:pt x="581740" y="1165036"/>
                  <a:pt x="581740" y="1158729"/>
                </a:cubicBezTo>
                <a:lnTo>
                  <a:pt x="581740" y="1139807"/>
                </a:lnTo>
                <a:lnTo>
                  <a:pt x="581740" y="1083054"/>
                </a:lnTo>
                <a:lnTo>
                  <a:pt x="581740" y="1054671"/>
                </a:lnTo>
                <a:cubicBezTo>
                  <a:pt x="581740" y="934858"/>
                  <a:pt x="556511" y="822936"/>
                  <a:pt x="506065" y="718878"/>
                </a:cubicBezTo>
                <a:cubicBezTo>
                  <a:pt x="455620" y="614834"/>
                  <a:pt x="365760" y="542312"/>
                  <a:pt x="236486" y="501328"/>
                </a:cubicBezTo>
                <a:lnTo>
                  <a:pt x="198642" y="501328"/>
                </a:lnTo>
                <a:lnTo>
                  <a:pt x="193918" y="501328"/>
                </a:lnTo>
                <a:cubicBezTo>
                  <a:pt x="162394" y="501328"/>
                  <a:pt x="130858" y="503690"/>
                  <a:pt x="99321" y="508414"/>
                </a:cubicBezTo>
                <a:cubicBezTo>
                  <a:pt x="67797" y="513151"/>
                  <a:pt x="34691" y="515513"/>
                  <a:pt x="0" y="515513"/>
                </a:cubicBezTo>
                <a:cubicBezTo>
                  <a:pt x="0" y="474528"/>
                  <a:pt x="14990" y="444575"/>
                  <a:pt x="44943" y="425653"/>
                </a:cubicBezTo>
                <a:cubicBezTo>
                  <a:pt x="74897" y="406731"/>
                  <a:pt x="104058" y="384668"/>
                  <a:pt x="132441" y="359439"/>
                </a:cubicBezTo>
                <a:cubicBezTo>
                  <a:pt x="148196" y="353132"/>
                  <a:pt x="163965" y="338947"/>
                  <a:pt x="179733" y="316871"/>
                </a:cubicBezTo>
                <a:cubicBezTo>
                  <a:pt x="195501" y="294809"/>
                  <a:pt x="214410" y="279040"/>
                  <a:pt x="236486" y="269579"/>
                </a:cubicBezTo>
                <a:cubicBezTo>
                  <a:pt x="280624" y="174982"/>
                  <a:pt x="331083" y="106407"/>
                  <a:pt x="387822" y="63838"/>
                </a:cubicBezTo>
                <a:cubicBezTo>
                  <a:pt x="444588" y="21284"/>
                  <a:pt x="528141" y="0"/>
                  <a:pt x="6384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6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904397" y="2394858"/>
            <a:ext cx="4210510" cy="2601937"/>
          </a:xfrm>
          <a:custGeom>
            <a:avLst/>
            <a:gdLst>
              <a:gd name="connsiteX0" fmla="*/ 3073220 w 4210510"/>
              <a:gd name="connsiteY0" fmla="*/ 0 h 2601937"/>
              <a:gd name="connsiteX1" fmla="*/ 3259477 w 4210510"/>
              <a:gd name="connsiteY1" fmla="*/ 152389 h 2601937"/>
              <a:gd name="connsiteX2" fmla="*/ 3346963 w 4210510"/>
              <a:gd name="connsiteY2" fmla="*/ 406374 h 2601937"/>
              <a:gd name="connsiteX3" fmla="*/ 3476775 w 4210510"/>
              <a:gd name="connsiteY3" fmla="*/ 395088 h 2601937"/>
              <a:gd name="connsiteX4" fmla="*/ 3550146 w 4210510"/>
              <a:gd name="connsiteY4" fmla="*/ 211654 h 2601937"/>
              <a:gd name="connsiteX5" fmla="*/ 3634812 w 4210510"/>
              <a:gd name="connsiteY5" fmla="*/ 36688 h 2601937"/>
              <a:gd name="connsiteX6" fmla="*/ 3711007 w 4210510"/>
              <a:gd name="connsiteY6" fmla="*/ 22577 h 2601937"/>
              <a:gd name="connsiteX7" fmla="*/ 3826708 w 4210510"/>
              <a:gd name="connsiteY7" fmla="*/ 90305 h 2601937"/>
              <a:gd name="connsiteX8" fmla="*/ 3846466 w 4210510"/>
              <a:gd name="connsiteY8" fmla="*/ 245518 h 2601937"/>
              <a:gd name="connsiteX9" fmla="*/ 3781558 w 4210510"/>
              <a:gd name="connsiteY9" fmla="*/ 471283 h 2601937"/>
              <a:gd name="connsiteX10" fmla="*/ 3784382 w 4210510"/>
              <a:gd name="connsiteY10" fmla="*/ 516437 h 2601937"/>
              <a:gd name="connsiteX11" fmla="*/ 3998856 w 4210510"/>
              <a:gd name="connsiteY11" fmla="*/ 747846 h 2601937"/>
              <a:gd name="connsiteX12" fmla="*/ 4139959 w 4210510"/>
              <a:gd name="connsiteY12" fmla="*/ 1052629 h 2601937"/>
              <a:gd name="connsiteX13" fmla="*/ 4139959 w 4210510"/>
              <a:gd name="connsiteY13" fmla="*/ 1131647 h 2601937"/>
              <a:gd name="connsiteX14" fmla="*/ 4131492 w 4210510"/>
              <a:gd name="connsiteY14" fmla="*/ 1336247 h 2601937"/>
              <a:gd name="connsiteX15" fmla="*/ 4123024 w 4210510"/>
              <a:gd name="connsiteY15" fmla="*/ 1538022 h 2601937"/>
              <a:gd name="connsiteX16" fmla="*/ 4207691 w 4210510"/>
              <a:gd name="connsiteY16" fmla="*/ 2012129 h 2601937"/>
              <a:gd name="connsiteX17" fmla="*/ 4210510 w 4210510"/>
              <a:gd name="connsiteY17" fmla="*/ 2051636 h 2601937"/>
              <a:gd name="connsiteX18" fmla="*/ 4156893 w 4210510"/>
              <a:gd name="connsiteY18" fmla="*/ 2325374 h 2601937"/>
              <a:gd name="connsiteX19" fmla="*/ 4046834 w 4210510"/>
              <a:gd name="connsiteY19" fmla="*/ 2548320 h 2601937"/>
              <a:gd name="connsiteX20" fmla="*/ 3936771 w 4210510"/>
              <a:gd name="connsiteY20" fmla="*/ 2601937 h 2601937"/>
              <a:gd name="connsiteX21" fmla="*/ 3977690 w 4210510"/>
              <a:gd name="connsiteY21" fmla="*/ 2556787 h 2601937"/>
              <a:gd name="connsiteX22" fmla="*/ 4041187 w 4210510"/>
              <a:gd name="connsiteY22" fmla="*/ 2528566 h 2601937"/>
              <a:gd name="connsiteX23" fmla="*/ 4097628 w 4210510"/>
              <a:gd name="connsiteY23" fmla="*/ 2376172 h 2601937"/>
              <a:gd name="connsiteX24" fmla="*/ 4052473 w 4210510"/>
              <a:gd name="connsiteY24" fmla="*/ 2356419 h 2601937"/>
              <a:gd name="connsiteX25" fmla="*/ 4046834 w 4210510"/>
              <a:gd name="connsiteY25" fmla="*/ 2139121 h 2601937"/>
              <a:gd name="connsiteX26" fmla="*/ 3936771 w 4210510"/>
              <a:gd name="connsiteY26" fmla="*/ 1858328 h 2601937"/>
              <a:gd name="connsiteX27" fmla="*/ 3798492 w 4210510"/>
              <a:gd name="connsiteY27" fmla="*/ 1580353 h 2601937"/>
              <a:gd name="connsiteX28" fmla="*/ 3603768 w 4210510"/>
              <a:gd name="connsiteY28" fmla="*/ 1391276 h 2601937"/>
              <a:gd name="connsiteX29" fmla="*/ 3454198 w 4210510"/>
              <a:gd name="connsiteY29" fmla="*/ 1422320 h 2601937"/>
              <a:gd name="connsiteX30" fmla="*/ 3332848 w 4210510"/>
              <a:gd name="connsiteY30" fmla="*/ 1515445 h 2601937"/>
              <a:gd name="connsiteX31" fmla="*/ 3315919 w 4210510"/>
              <a:gd name="connsiteY31" fmla="*/ 1617041 h 2601937"/>
              <a:gd name="connsiteX32" fmla="*/ 3344139 w 4210510"/>
              <a:gd name="connsiteY32" fmla="*/ 1736978 h 2601937"/>
              <a:gd name="connsiteX33" fmla="*/ 3372360 w 4210510"/>
              <a:gd name="connsiteY33" fmla="*/ 1828695 h 2601937"/>
              <a:gd name="connsiteX34" fmla="*/ 3351921 w 4210510"/>
              <a:gd name="connsiteY34" fmla="*/ 1942989 h 2601937"/>
              <a:gd name="connsiteX35" fmla="*/ 3238752 w 4210510"/>
              <a:gd name="connsiteY35" fmla="*/ 1964155 h 2601937"/>
              <a:gd name="connsiteX36" fmla="*/ 3214235 w 4210510"/>
              <a:gd name="connsiteY36" fmla="*/ 1885136 h 2601937"/>
              <a:gd name="connsiteX37" fmla="*/ 3211503 w 4210510"/>
              <a:gd name="connsiteY37" fmla="*/ 1803294 h 2601937"/>
              <a:gd name="connsiteX38" fmla="*/ 3211503 w 4210510"/>
              <a:gd name="connsiteY38" fmla="*/ 1721456 h 2601937"/>
              <a:gd name="connsiteX39" fmla="*/ 3149414 w 4210510"/>
              <a:gd name="connsiteY39" fmla="*/ 1515445 h 2601937"/>
              <a:gd name="connsiteX40" fmla="*/ 3115551 w 4210510"/>
              <a:gd name="connsiteY40" fmla="*/ 1526736 h 2601937"/>
              <a:gd name="connsiteX41" fmla="*/ 3104264 w 4210510"/>
              <a:gd name="connsiteY41" fmla="*/ 1704526 h 2601937"/>
              <a:gd name="connsiteX42" fmla="*/ 3143771 w 4210510"/>
              <a:gd name="connsiteY42" fmla="*/ 1935934 h 2601937"/>
              <a:gd name="connsiteX43" fmla="*/ 3084506 w 4210510"/>
              <a:gd name="connsiteY43" fmla="*/ 2009305 h 2601937"/>
              <a:gd name="connsiteX44" fmla="*/ 2985739 w 4210510"/>
              <a:gd name="connsiteY44" fmla="*/ 2034706 h 2601937"/>
              <a:gd name="connsiteX45" fmla="*/ 2943408 w 4210510"/>
              <a:gd name="connsiteY45" fmla="*/ 1687592 h 2601937"/>
              <a:gd name="connsiteX46" fmla="*/ 2796657 w 4210510"/>
              <a:gd name="connsiteY46" fmla="*/ 1413853 h 2601937"/>
              <a:gd name="connsiteX47" fmla="*/ 2576540 w 4210510"/>
              <a:gd name="connsiteY47" fmla="*/ 1648085 h 2601937"/>
              <a:gd name="connsiteX48" fmla="*/ 2305621 w 4210510"/>
              <a:gd name="connsiteY48" fmla="*/ 1834338 h 2601937"/>
              <a:gd name="connsiteX49" fmla="*/ 1981084 w 4210510"/>
              <a:gd name="connsiteY49" fmla="*/ 1958512 h 2601937"/>
              <a:gd name="connsiteX50" fmla="*/ 1631150 w 4210510"/>
              <a:gd name="connsiteY50" fmla="*/ 1975441 h 2601937"/>
              <a:gd name="connsiteX51" fmla="*/ 1230419 w 4210510"/>
              <a:gd name="connsiteY51" fmla="*/ 1952864 h 2601937"/>
              <a:gd name="connsiteX52" fmla="*/ 1015941 w 4210510"/>
              <a:gd name="connsiteY52" fmla="*/ 1873845 h 2601937"/>
              <a:gd name="connsiteX53" fmla="*/ 821216 w 4210510"/>
              <a:gd name="connsiteY53" fmla="*/ 1777897 h 2601937"/>
              <a:gd name="connsiteX54" fmla="*/ 547477 w 4210510"/>
              <a:gd name="connsiteY54" fmla="*/ 1509801 h 2601937"/>
              <a:gd name="connsiteX55" fmla="*/ 513614 w 4210510"/>
              <a:gd name="connsiteY55" fmla="*/ 1515445 h 2601937"/>
              <a:gd name="connsiteX56" fmla="*/ 482569 w 4210510"/>
              <a:gd name="connsiteY56" fmla="*/ 1681949 h 2601937"/>
              <a:gd name="connsiteX57" fmla="*/ 536191 w 4210510"/>
              <a:gd name="connsiteY57" fmla="*/ 1887960 h 2601937"/>
              <a:gd name="connsiteX58" fmla="*/ 603919 w 4210510"/>
              <a:gd name="connsiteY58" fmla="*/ 2119368 h 2601937"/>
              <a:gd name="connsiteX59" fmla="*/ 471283 w 4210510"/>
              <a:gd name="connsiteY59" fmla="*/ 2144765 h 2601937"/>
              <a:gd name="connsiteX60" fmla="*/ 335823 w 4210510"/>
              <a:gd name="connsiteY60" fmla="*/ 1896423 h 2601937"/>
              <a:gd name="connsiteX61" fmla="*/ 307607 w 4210510"/>
              <a:gd name="connsiteY61" fmla="*/ 1611397 h 2601937"/>
              <a:gd name="connsiteX62" fmla="*/ 262452 w 4210510"/>
              <a:gd name="connsiteY62" fmla="*/ 1718637 h 2601937"/>
              <a:gd name="connsiteX63" fmla="*/ 383797 w 4210510"/>
              <a:gd name="connsiteY63" fmla="*/ 2172985 h 2601937"/>
              <a:gd name="connsiteX64" fmla="*/ 251161 w 4210510"/>
              <a:gd name="connsiteY64" fmla="*/ 2195563 h 2601937"/>
              <a:gd name="connsiteX65" fmla="*/ 90310 w 4210510"/>
              <a:gd name="connsiteY65" fmla="*/ 1902070 h 2601937"/>
              <a:gd name="connsiteX66" fmla="*/ 42331 w 4210510"/>
              <a:gd name="connsiteY66" fmla="*/ 1594463 h 2601937"/>
              <a:gd name="connsiteX67" fmla="*/ 16934 w 4210510"/>
              <a:gd name="connsiteY67" fmla="*/ 1490048 h 2601937"/>
              <a:gd name="connsiteX68" fmla="*/ 0 w 4210510"/>
              <a:gd name="connsiteY68" fmla="*/ 1385633 h 2601937"/>
              <a:gd name="connsiteX69" fmla="*/ 118530 w 4210510"/>
              <a:gd name="connsiteY69" fmla="*/ 880481 h 2601937"/>
              <a:gd name="connsiteX70" fmla="*/ 485393 w 4210510"/>
              <a:gd name="connsiteY70" fmla="*/ 510794 h 2601937"/>
              <a:gd name="connsiteX71" fmla="*/ 716801 w 4210510"/>
              <a:gd name="connsiteY71" fmla="*/ 347114 h 2601937"/>
              <a:gd name="connsiteX72" fmla="*/ 1145753 w 4210510"/>
              <a:gd name="connsiteY72" fmla="*/ 208830 h 2601937"/>
              <a:gd name="connsiteX73" fmla="*/ 1591643 w 4210510"/>
              <a:gd name="connsiteY73" fmla="*/ 163680 h 2601937"/>
              <a:gd name="connsiteX74" fmla="*/ 2180040 w 4210510"/>
              <a:gd name="connsiteY74" fmla="*/ 244111 h 2601937"/>
              <a:gd name="connsiteX75" fmla="*/ 2728930 w 4210510"/>
              <a:gd name="connsiteY75" fmla="*/ 431776 h 2601937"/>
              <a:gd name="connsiteX76" fmla="*/ 2819234 w 4210510"/>
              <a:gd name="connsiteY76" fmla="*/ 364048 h 2601937"/>
              <a:gd name="connsiteX77" fmla="*/ 2822058 w 4210510"/>
              <a:gd name="connsiteY77" fmla="*/ 231408 h 2601937"/>
              <a:gd name="connsiteX78" fmla="*/ 3073220 w 4210510"/>
              <a:gd name="connsiteY78" fmla="*/ 0 h 260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210510" h="2601937">
                <a:moveTo>
                  <a:pt x="3073220" y="0"/>
                </a:moveTo>
                <a:cubicBezTo>
                  <a:pt x="3146595" y="0"/>
                  <a:pt x="3208679" y="50798"/>
                  <a:pt x="3259477" y="152389"/>
                </a:cubicBezTo>
                <a:cubicBezTo>
                  <a:pt x="3268884" y="171208"/>
                  <a:pt x="3298045" y="255869"/>
                  <a:pt x="3346963" y="406374"/>
                </a:cubicBezTo>
                <a:lnTo>
                  <a:pt x="3476775" y="395088"/>
                </a:lnTo>
                <a:cubicBezTo>
                  <a:pt x="3491825" y="342411"/>
                  <a:pt x="3516287" y="281266"/>
                  <a:pt x="3550146" y="211654"/>
                </a:cubicBezTo>
                <a:cubicBezTo>
                  <a:pt x="3595305" y="121349"/>
                  <a:pt x="3623521" y="63029"/>
                  <a:pt x="3634812" y="36688"/>
                </a:cubicBezTo>
                <a:cubicBezTo>
                  <a:pt x="3664912" y="27281"/>
                  <a:pt x="3690313" y="22577"/>
                  <a:pt x="3711007" y="22577"/>
                </a:cubicBezTo>
                <a:cubicBezTo>
                  <a:pt x="3737348" y="22577"/>
                  <a:pt x="3775915" y="45155"/>
                  <a:pt x="3826708" y="90305"/>
                </a:cubicBezTo>
                <a:cubicBezTo>
                  <a:pt x="3839884" y="131696"/>
                  <a:pt x="3846466" y="183434"/>
                  <a:pt x="3846466" y="245518"/>
                </a:cubicBezTo>
                <a:cubicBezTo>
                  <a:pt x="3846466" y="324537"/>
                  <a:pt x="3824829" y="399791"/>
                  <a:pt x="3781558" y="471283"/>
                </a:cubicBezTo>
                <a:lnTo>
                  <a:pt x="3784382" y="516437"/>
                </a:lnTo>
                <a:cubicBezTo>
                  <a:pt x="3878446" y="595456"/>
                  <a:pt x="3949942" y="672591"/>
                  <a:pt x="3998856" y="747846"/>
                </a:cubicBezTo>
                <a:cubicBezTo>
                  <a:pt x="4040247" y="813694"/>
                  <a:pt x="4087281" y="915290"/>
                  <a:pt x="4139959" y="1052629"/>
                </a:cubicBezTo>
                <a:lnTo>
                  <a:pt x="4139959" y="1131647"/>
                </a:lnTo>
                <a:cubicBezTo>
                  <a:pt x="4139959" y="1176798"/>
                  <a:pt x="4137139" y="1244997"/>
                  <a:pt x="4131492" y="1336247"/>
                </a:cubicBezTo>
                <a:cubicBezTo>
                  <a:pt x="4125848" y="1427491"/>
                  <a:pt x="4123024" y="1494751"/>
                  <a:pt x="4123024" y="1538022"/>
                </a:cubicBezTo>
                <a:cubicBezTo>
                  <a:pt x="4123024" y="1551193"/>
                  <a:pt x="4151250" y="1709225"/>
                  <a:pt x="4207691" y="2012129"/>
                </a:cubicBezTo>
                <a:cubicBezTo>
                  <a:pt x="4209570" y="2023415"/>
                  <a:pt x="4210510" y="2036586"/>
                  <a:pt x="4210510" y="2051636"/>
                </a:cubicBezTo>
                <a:cubicBezTo>
                  <a:pt x="4210510" y="2123132"/>
                  <a:pt x="4192641" y="2214376"/>
                  <a:pt x="4156893" y="2325374"/>
                </a:cubicBezTo>
                <a:cubicBezTo>
                  <a:pt x="4121145" y="2436377"/>
                  <a:pt x="4084462" y="2510692"/>
                  <a:pt x="4046834" y="2548320"/>
                </a:cubicBezTo>
                <a:cubicBezTo>
                  <a:pt x="4026137" y="2569013"/>
                  <a:pt x="3989449" y="2586887"/>
                  <a:pt x="3936771" y="2601937"/>
                </a:cubicBezTo>
                <a:cubicBezTo>
                  <a:pt x="3942415" y="2581244"/>
                  <a:pt x="3956057" y="2566194"/>
                  <a:pt x="3977690" y="2556787"/>
                </a:cubicBezTo>
                <a:cubicBezTo>
                  <a:pt x="3999328" y="2547380"/>
                  <a:pt x="4020493" y="2537973"/>
                  <a:pt x="4041187" y="2528566"/>
                </a:cubicBezTo>
                <a:lnTo>
                  <a:pt x="4097628" y="2376172"/>
                </a:lnTo>
                <a:lnTo>
                  <a:pt x="4052473" y="2356419"/>
                </a:lnTo>
                <a:cubicBezTo>
                  <a:pt x="4050593" y="2307505"/>
                  <a:pt x="4048714" y="2235070"/>
                  <a:pt x="4046834" y="2139121"/>
                </a:cubicBezTo>
                <a:cubicBezTo>
                  <a:pt x="4044950" y="2110901"/>
                  <a:pt x="4008263" y="2017300"/>
                  <a:pt x="3936771" y="1858328"/>
                </a:cubicBezTo>
                <a:cubicBezTo>
                  <a:pt x="3865280" y="1699351"/>
                  <a:pt x="3819186" y="1606694"/>
                  <a:pt x="3798492" y="1580353"/>
                </a:cubicBezTo>
                <a:cubicBezTo>
                  <a:pt x="3762744" y="1533319"/>
                  <a:pt x="3697841" y="1470295"/>
                  <a:pt x="3603768" y="1391276"/>
                </a:cubicBezTo>
                <a:cubicBezTo>
                  <a:pt x="3539799" y="1391276"/>
                  <a:pt x="3489946" y="1401623"/>
                  <a:pt x="3454198" y="1422320"/>
                </a:cubicBezTo>
                <a:cubicBezTo>
                  <a:pt x="3437263" y="1431723"/>
                  <a:pt x="3396817" y="1462767"/>
                  <a:pt x="3332848" y="1515445"/>
                </a:cubicBezTo>
                <a:cubicBezTo>
                  <a:pt x="3321562" y="1553072"/>
                  <a:pt x="3315919" y="1586941"/>
                  <a:pt x="3315919" y="1617041"/>
                </a:cubicBezTo>
                <a:cubicBezTo>
                  <a:pt x="3315919" y="1645261"/>
                  <a:pt x="3325325" y="1685240"/>
                  <a:pt x="3344139" y="1736978"/>
                </a:cubicBezTo>
                <a:cubicBezTo>
                  <a:pt x="3362953" y="1788716"/>
                  <a:pt x="3372360" y="1819288"/>
                  <a:pt x="3372360" y="1828695"/>
                </a:cubicBezTo>
                <a:cubicBezTo>
                  <a:pt x="3372360" y="1890779"/>
                  <a:pt x="3365545" y="1928879"/>
                  <a:pt x="3351921" y="1942989"/>
                </a:cubicBezTo>
                <a:cubicBezTo>
                  <a:pt x="3338297" y="1957100"/>
                  <a:pt x="3300572" y="1964155"/>
                  <a:pt x="3238752" y="1964155"/>
                </a:cubicBezTo>
                <a:cubicBezTo>
                  <a:pt x="3226026" y="1941577"/>
                  <a:pt x="3217850" y="1915236"/>
                  <a:pt x="3214235" y="1885136"/>
                </a:cubicBezTo>
                <a:cubicBezTo>
                  <a:pt x="3210531" y="1864443"/>
                  <a:pt x="3209619" y="1837162"/>
                  <a:pt x="3211503" y="1803294"/>
                </a:cubicBezTo>
                <a:cubicBezTo>
                  <a:pt x="3211503" y="1754380"/>
                  <a:pt x="3211503" y="1727099"/>
                  <a:pt x="3211503" y="1721456"/>
                </a:cubicBezTo>
                <a:cubicBezTo>
                  <a:pt x="3211503" y="1696999"/>
                  <a:pt x="3190805" y="1628327"/>
                  <a:pt x="3149414" y="1515445"/>
                </a:cubicBezTo>
                <a:lnTo>
                  <a:pt x="3115551" y="1526736"/>
                </a:lnTo>
                <a:cubicBezTo>
                  <a:pt x="3108028" y="1570006"/>
                  <a:pt x="3104264" y="1629271"/>
                  <a:pt x="3104264" y="1704526"/>
                </a:cubicBezTo>
                <a:cubicBezTo>
                  <a:pt x="3104264" y="1710169"/>
                  <a:pt x="3117435" y="1787304"/>
                  <a:pt x="3143771" y="1935934"/>
                </a:cubicBezTo>
                <a:cubicBezTo>
                  <a:pt x="3149414" y="1967914"/>
                  <a:pt x="3129661" y="1992375"/>
                  <a:pt x="3084506" y="2009305"/>
                </a:cubicBezTo>
                <a:cubicBezTo>
                  <a:pt x="3075104" y="2014953"/>
                  <a:pt x="3042180" y="2023415"/>
                  <a:pt x="2985739" y="2034706"/>
                </a:cubicBezTo>
                <a:cubicBezTo>
                  <a:pt x="2972568" y="1918060"/>
                  <a:pt x="2958458" y="1802354"/>
                  <a:pt x="2943408" y="1687592"/>
                </a:cubicBezTo>
                <a:cubicBezTo>
                  <a:pt x="2913303" y="1505098"/>
                  <a:pt x="2864389" y="1413853"/>
                  <a:pt x="2796657" y="1413853"/>
                </a:cubicBezTo>
                <a:cubicBezTo>
                  <a:pt x="2719523" y="1511686"/>
                  <a:pt x="2646147" y="1589760"/>
                  <a:pt x="2576540" y="1648085"/>
                </a:cubicBezTo>
                <a:cubicBezTo>
                  <a:pt x="2527622" y="1687592"/>
                  <a:pt x="2437317" y="1749676"/>
                  <a:pt x="2305621" y="1834338"/>
                </a:cubicBezTo>
                <a:cubicBezTo>
                  <a:pt x="2204025" y="1896423"/>
                  <a:pt x="2095846" y="1937814"/>
                  <a:pt x="1981084" y="1958512"/>
                </a:cubicBezTo>
                <a:cubicBezTo>
                  <a:pt x="1907713" y="1969798"/>
                  <a:pt x="1791067" y="1975441"/>
                  <a:pt x="1631150" y="1975441"/>
                </a:cubicBezTo>
                <a:cubicBezTo>
                  <a:pt x="1448656" y="1975441"/>
                  <a:pt x="1315076" y="1967914"/>
                  <a:pt x="1230419" y="1952864"/>
                </a:cubicBezTo>
                <a:cubicBezTo>
                  <a:pt x="1198430" y="1945341"/>
                  <a:pt x="1126939" y="1919000"/>
                  <a:pt x="1015941" y="1873845"/>
                </a:cubicBezTo>
                <a:cubicBezTo>
                  <a:pt x="904943" y="1828695"/>
                  <a:pt x="840035" y="1796711"/>
                  <a:pt x="821216" y="1777897"/>
                </a:cubicBezTo>
                <a:cubicBezTo>
                  <a:pt x="729032" y="1693235"/>
                  <a:pt x="637787" y="1603870"/>
                  <a:pt x="547477" y="1509801"/>
                </a:cubicBezTo>
                <a:cubicBezTo>
                  <a:pt x="536191" y="1513565"/>
                  <a:pt x="524900" y="1515445"/>
                  <a:pt x="513614" y="1515445"/>
                </a:cubicBezTo>
                <a:cubicBezTo>
                  <a:pt x="492921" y="1577529"/>
                  <a:pt x="482569" y="1633030"/>
                  <a:pt x="482569" y="1681949"/>
                </a:cubicBezTo>
                <a:cubicBezTo>
                  <a:pt x="482569" y="1725220"/>
                  <a:pt x="500443" y="1793891"/>
                  <a:pt x="536191" y="1887960"/>
                </a:cubicBezTo>
                <a:cubicBezTo>
                  <a:pt x="575698" y="1993315"/>
                  <a:pt x="598276" y="2070450"/>
                  <a:pt x="603919" y="2119368"/>
                </a:cubicBezTo>
                <a:cubicBezTo>
                  <a:pt x="573819" y="2130654"/>
                  <a:pt x="529604" y="2139121"/>
                  <a:pt x="471283" y="2144765"/>
                </a:cubicBezTo>
                <a:cubicBezTo>
                  <a:pt x="403555" y="2069510"/>
                  <a:pt x="358400" y="1986728"/>
                  <a:pt x="335823" y="1896423"/>
                </a:cubicBezTo>
                <a:cubicBezTo>
                  <a:pt x="317009" y="1828695"/>
                  <a:pt x="307607" y="1733687"/>
                  <a:pt x="307607" y="1611397"/>
                </a:cubicBezTo>
                <a:cubicBezTo>
                  <a:pt x="277502" y="1626447"/>
                  <a:pt x="262452" y="1662195"/>
                  <a:pt x="262452" y="1718637"/>
                </a:cubicBezTo>
                <a:cubicBezTo>
                  <a:pt x="262452" y="1874790"/>
                  <a:pt x="302899" y="2026239"/>
                  <a:pt x="383797" y="2172985"/>
                </a:cubicBezTo>
                <a:cubicBezTo>
                  <a:pt x="327356" y="2188035"/>
                  <a:pt x="283146" y="2195563"/>
                  <a:pt x="251161" y="2195563"/>
                </a:cubicBezTo>
                <a:cubicBezTo>
                  <a:pt x="185313" y="2195563"/>
                  <a:pt x="131696" y="2097730"/>
                  <a:pt x="90310" y="1902070"/>
                </a:cubicBezTo>
                <a:cubicBezTo>
                  <a:pt x="73375" y="1798595"/>
                  <a:pt x="57386" y="1696059"/>
                  <a:pt x="42331" y="1594463"/>
                </a:cubicBezTo>
                <a:cubicBezTo>
                  <a:pt x="42331" y="1586941"/>
                  <a:pt x="33864" y="1552132"/>
                  <a:pt x="16934" y="1490048"/>
                </a:cubicBezTo>
                <a:cubicBezTo>
                  <a:pt x="5648" y="1444893"/>
                  <a:pt x="0" y="1410090"/>
                  <a:pt x="0" y="1385633"/>
                </a:cubicBezTo>
                <a:cubicBezTo>
                  <a:pt x="0" y="1184325"/>
                  <a:pt x="39512" y="1015941"/>
                  <a:pt x="118530" y="880481"/>
                </a:cubicBezTo>
                <a:cubicBezTo>
                  <a:pt x="190017" y="760076"/>
                  <a:pt x="312306" y="636847"/>
                  <a:pt x="485393" y="510794"/>
                </a:cubicBezTo>
                <a:cubicBezTo>
                  <a:pt x="536191" y="469403"/>
                  <a:pt x="613325" y="414842"/>
                  <a:pt x="716801" y="347114"/>
                </a:cubicBezTo>
                <a:cubicBezTo>
                  <a:pt x="824040" y="290673"/>
                  <a:pt x="967022" y="244578"/>
                  <a:pt x="1145753" y="208830"/>
                </a:cubicBezTo>
                <a:cubicBezTo>
                  <a:pt x="1305674" y="178730"/>
                  <a:pt x="1454300" y="163680"/>
                  <a:pt x="1591643" y="163680"/>
                </a:cubicBezTo>
                <a:cubicBezTo>
                  <a:pt x="1757199" y="163680"/>
                  <a:pt x="1953336" y="190489"/>
                  <a:pt x="2180040" y="244111"/>
                </a:cubicBezTo>
                <a:cubicBezTo>
                  <a:pt x="2406745" y="297728"/>
                  <a:pt x="2589706" y="360285"/>
                  <a:pt x="2728930" y="431776"/>
                </a:cubicBezTo>
                <a:cubicBezTo>
                  <a:pt x="2779728" y="431776"/>
                  <a:pt x="2809828" y="409198"/>
                  <a:pt x="2819234" y="364048"/>
                </a:cubicBezTo>
                <a:cubicBezTo>
                  <a:pt x="2819234" y="320773"/>
                  <a:pt x="2820174" y="276563"/>
                  <a:pt x="2822058" y="231408"/>
                </a:cubicBezTo>
                <a:cubicBezTo>
                  <a:pt x="2887906" y="77134"/>
                  <a:pt x="2971628" y="0"/>
                  <a:pt x="30732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023431" y="2144179"/>
            <a:ext cx="5939968" cy="3113620"/>
          </a:xfrm>
          <a:custGeom>
            <a:avLst/>
            <a:gdLst>
              <a:gd name="connsiteX0" fmla="*/ 0 w 5939968"/>
              <a:gd name="connsiteY0" fmla="*/ 1202554 h 3113620"/>
              <a:gd name="connsiteX1" fmla="*/ 4983 w 5939968"/>
              <a:gd name="connsiteY1" fmla="*/ 1202554 h 3113620"/>
              <a:gd name="connsiteX2" fmla="*/ 9981 w 5939968"/>
              <a:gd name="connsiteY2" fmla="*/ 1202554 h 3113620"/>
              <a:gd name="connsiteX3" fmla="*/ 4983 w 5939968"/>
              <a:gd name="connsiteY3" fmla="*/ 1212535 h 3113620"/>
              <a:gd name="connsiteX4" fmla="*/ 0 w 5939968"/>
              <a:gd name="connsiteY4" fmla="*/ 1202554 h 3113620"/>
              <a:gd name="connsiteX5" fmla="*/ 1054995 w 5939968"/>
              <a:gd name="connsiteY5" fmla="*/ 0 h 3113620"/>
              <a:gd name="connsiteX6" fmla="*/ 1469142 w 5939968"/>
              <a:gd name="connsiteY6" fmla="*/ 164662 h 3113620"/>
              <a:gd name="connsiteX7" fmla="*/ 1598875 w 5939968"/>
              <a:gd name="connsiteY7" fmla="*/ 593787 h 3113620"/>
              <a:gd name="connsiteX8" fmla="*/ 1596383 w 5939968"/>
              <a:gd name="connsiteY8" fmla="*/ 716030 h 3113620"/>
              <a:gd name="connsiteX9" fmla="*/ 1573928 w 5939968"/>
              <a:gd name="connsiteY9" fmla="*/ 833290 h 3113620"/>
              <a:gd name="connsiteX10" fmla="*/ 1259584 w 5939968"/>
              <a:gd name="connsiteY10" fmla="*/ 1926046 h 3113620"/>
              <a:gd name="connsiteX11" fmla="*/ 1242112 w 5939968"/>
              <a:gd name="connsiteY11" fmla="*/ 2040813 h 3113620"/>
              <a:gd name="connsiteX12" fmla="*/ 1239620 w 5939968"/>
              <a:gd name="connsiteY12" fmla="*/ 2150597 h 3113620"/>
              <a:gd name="connsiteX13" fmla="*/ 1242112 w 5939968"/>
              <a:gd name="connsiteY13" fmla="*/ 2227930 h 3113620"/>
              <a:gd name="connsiteX14" fmla="*/ 1254586 w 5939968"/>
              <a:gd name="connsiteY14" fmla="*/ 2332716 h 3113620"/>
              <a:gd name="connsiteX15" fmla="*/ 1282025 w 5939968"/>
              <a:gd name="connsiteY15" fmla="*/ 2427521 h 3113620"/>
              <a:gd name="connsiteX16" fmla="*/ 1334425 w 5939968"/>
              <a:gd name="connsiteY16" fmla="*/ 2469939 h 3113620"/>
              <a:gd name="connsiteX17" fmla="*/ 1431721 w 5939968"/>
              <a:gd name="connsiteY17" fmla="*/ 2449976 h 3113620"/>
              <a:gd name="connsiteX18" fmla="*/ 1546489 w 5939968"/>
              <a:gd name="connsiteY18" fmla="*/ 2397590 h 3113620"/>
              <a:gd name="connsiteX19" fmla="*/ 1653766 w 5939968"/>
              <a:gd name="connsiteY19" fmla="*/ 2330224 h 3113620"/>
              <a:gd name="connsiteX20" fmla="*/ 1723624 w 5939968"/>
              <a:gd name="connsiteY20" fmla="*/ 2265351 h 3113620"/>
              <a:gd name="connsiteX21" fmla="*/ 2197646 w 5939968"/>
              <a:gd name="connsiteY21" fmla="*/ 1596722 h 3113620"/>
              <a:gd name="connsiteX22" fmla="*/ 2250046 w 5939968"/>
              <a:gd name="connsiteY22" fmla="*/ 1529371 h 3113620"/>
              <a:gd name="connsiteX23" fmla="*/ 2302432 w 5939968"/>
              <a:gd name="connsiteY23" fmla="*/ 1462005 h 3113620"/>
              <a:gd name="connsiteX24" fmla="*/ 2362307 w 5939968"/>
              <a:gd name="connsiteY24" fmla="*/ 1404622 h 3113620"/>
              <a:gd name="connsiteX25" fmla="*/ 2454620 w 5939968"/>
              <a:gd name="connsiteY25" fmla="*/ 1317307 h 3113620"/>
              <a:gd name="connsiteX26" fmla="*/ 2541948 w 5939968"/>
              <a:gd name="connsiteY26" fmla="*/ 1229978 h 3113620"/>
              <a:gd name="connsiteX27" fmla="*/ 2596826 w 5939968"/>
              <a:gd name="connsiteY27" fmla="*/ 1172595 h 3113620"/>
              <a:gd name="connsiteX28" fmla="*/ 2701612 w 5939968"/>
              <a:gd name="connsiteY28" fmla="*/ 935584 h 3113620"/>
              <a:gd name="connsiteX29" fmla="*/ 2886237 w 5939968"/>
              <a:gd name="connsiteY29" fmla="*/ 763432 h 3113620"/>
              <a:gd name="connsiteX30" fmla="*/ 2943621 w 5939968"/>
              <a:gd name="connsiteY30" fmla="*/ 731010 h 3113620"/>
              <a:gd name="connsiteX31" fmla="*/ 3010972 w 5939968"/>
              <a:gd name="connsiteY31" fmla="*/ 703557 h 3113620"/>
              <a:gd name="connsiteX32" fmla="*/ 3015970 w 5939968"/>
              <a:gd name="connsiteY32" fmla="*/ 703557 h 3113620"/>
              <a:gd name="connsiteX33" fmla="*/ 2991023 w 5939968"/>
              <a:gd name="connsiteY33" fmla="*/ 745975 h 3113620"/>
              <a:gd name="connsiteX34" fmla="*/ 2976058 w 5939968"/>
              <a:gd name="connsiteY34" fmla="*/ 793377 h 3113620"/>
              <a:gd name="connsiteX35" fmla="*/ 3025952 w 5939968"/>
              <a:gd name="connsiteY35" fmla="*/ 763432 h 3113620"/>
              <a:gd name="connsiteX36" fmla="*/ 3075846 w 5939968"/>
              <a:gd name="connsiteY36" fmla="*/ 728504 h 3113620"/>
              <a:gd name="connsiteX37" fmla="*/ 3120756 w 5939968"/>
              <a:gd name="connsiteY37" fmla="*/ 703557 h 3113620"/>
              <a:gd name="connsiteX38" fmla="*/ 3135722 w 5939968"/>
              <a:gd name="connsiteY38" fmla="*/ 703557 h 3113620"/>
              <a:gd name="connsiteX39" fmla="*/ 3135722 w 5939968"/>
              <a:gd name="connsiteY39" fmla="*/ 718536 h 3113620"/>
              <a:gd name="connsiteX40" fmla="*/ 3120756 w 5939968"/>
              <a:gd name="connsiteY40" fmla="*/ 733502 h 3113620"/>
              <a:gd name="connsiteX41" fmla="*/ 3120756 w 5939968"/>
              <a:gd name="connsiteY41" fmla="*/ 743483 h 3113620"/>
              <a:gd name="connsiteX42" fmla="*/ 3120756 w 5939968"/>
              <a:gd name="connsiteY42" fmla="*/ 753465 h 3113620"/>
              <a:gd name="connsiteX43" fmla="*/ 3282926 w 5939968"/>
              <a:gd name="connsiteY43" fmla="*/ 681102 h 3113620"/>
              <a:gd name="connsiteX44" fmla="*/ 3460061 w 5939968"/>
              <a:gd name="connsiteY44" fmla="*/ 648679 h 3113620"/>
              <a:gd name="connsiteX45" fmla="*/ 3460061 w 5939968"/>
              <a:gd name="connsiteY45" fmla="*/ 658646 h 3113620"/>
              <a:gd name="connsiteX46" fmla="*/ 3360259 w 5939968"/>
              <a:gd name="connsiteY46" fmla="*/ 728504 h 3113620"/>
              <a:gd name="connsiteX47" fmla="*/ 3365257 w 5939968"/>
              <a:gd name="connsiteY47" fmla="*/ 728504 h 3113620"/>
              <a:gd name="connsiteX48" fmla="*/ 3497482 w 5939968"/>
              <a:gd name="connsiteY48" fmla="*/ 718536 h 3113620"/>
              <a:gd name="connsiteX49" fmla="*/ 3629707 w 5939968"/>
              <a:gd name="connsiteY49" fmla="*/ 708555 h 3113620"/>
              <a:gd name="connsiteX50" fmla="*/ 3629707 w 5939968"/>
              <a:gd name="connsiteY50" fmla="*/ 728504 h 3113620"/>
              <a:gd name="connsiteX51" fmla="*/ 3504958 w 5939968"/>
              <a:gd name="connsiteY51" fmla="*/ 793377 h 3113620"/>
              <a:gd name="connsiteX52" fmla="*/ 3544884 w 5939968"/>
              <a:gd name="connsiteY52" fmla="*/ 793377 h 3113620"/>
              <a:gd name="connsiteX53" fmla="*/ 3622231 w 5939968"/>
              <a:gd name="connsiteY53" fmla="*/ 770922 h 3113620"/>
              <a:gd name="connsiteX54" fmla="*/ 3707054 w 5939968"/>
              <a:gd name="connsiteY54" fmla="*/ 726012 h 3113620"/>
              <a:gd name="connsiteX55" fmla="*/ 3784387 w 5939968"/>
              <a:gd name="connsiteY55" fmla="*/ 686099 h 3113620"/>
              <a:gd name="connsiteX56" fmla="*/ 3839279 w 5939968"/>
              <a:gd name="connsiteY56" fmla="*/ 673626 h 3113620"/>
              <a:gd name="connsiteX57" fmla="*/ 3864226 w 5939968"/>
              <a:gd name="connsiteY57" fmla="*/ 693575 h 3113620"/>
              <a:gd name="connsiteX58" fmla="*/ 4043853 w 5939968"/>
              <a:gd name="connsiteY58" fmla="*/ 693575 h 3113620"/>
              <a:gd name="connsiteX59" fmla="*/ 4063816 w 5939968"/>
              <a:gd name="connsiteY59" fmla="*/ 703557 h 3113620"/>
              <a:gd name="connsiteX60" fmla="*/ 4003940 w 5939968"/>
              <a:gd name="connsiteY60" fmla="*/ 748467 h 3113620"/>
              <a:gd name="connsiteX61" fmla="*/ 3954046 w 5939968"/>
              <a:gd name="connsiteY61" fmla="*/ 808343 h 3113620"/>
              <a:gd name="connsiteX62" fmla="*/ 3954046 w 5939968"/>
              <a:gd name="connsiteY62" fmla="*/ 813341 h 3113620"/>
              <a:gd name="connsiteX63" fmla="*/ 4078782 w 5939968"/>
              <a:gd name="connsiteY63" fmla="*/ 798361 h 3113620"/>
              <a:gd name="connsiteX64" fmla="*/ 4193549 w 5939968"/>
              <a:gd name="connsiteY64" fmla="*/ 793377 h 3113620"/>
              <a:gd name="connsiteX65" fmla="*/ 4310808 w 5939968"/>
              <a:gd name="connsiteY65" fmla="*/ 798361 h 3113620"/>
              <a:gd name="connsiteX66" fmla="*/ 4433066 w 5939968"/>
              <a:gd name="connsiteY66" fmla="*/ 833290 h 3113620"/>
              <a:gd name="connsiteX67" fmla="*/ 4343246 w 5939968"/>
              <a:gd name="connsiteY67" fmla="*/ 913129 h 3113620"/>
              <a:gd name="connsiteX68" fmla="*/ 4363208 w 5939968"/>
              <a:gd name="connsiteY68" fmla="*/ 928094 h 3113620"/>
              <a:gd name="connsiteX69" fmla="*/ 4380666 w 5939968"/>
              <a:gd name="connsiteY69" fmla="*/ 930600 h 3113620"/>
              <a:gd name="connsiteX70" fmla="*/ 4403121 w 5939968"/>
              <a:gd name="connsiteY70" fmla="*/ 933092 h 3113620"/>
              <a:gd name="connsiteX71" fmla="*/ 4448032 w 5939968"/>
              <a:gd name="connsiteY71" fmla="*/ 933092 h 3113620"/>
              <a:gd name="connsiteX72" fmla="*/ 4615185 w 5939968"/>
              <a:gd name="connsiteY72" fmla="*/ 913129 h 3113620"/>
              <a:gd name="connsiteX73" fmla="*/ 4782338 w 5939968"/>
              <a:gd name="connsiteY73" fmla="*/ 893165 h 3113620"/>
              <a:gd name="connsiteX74" fmla="*/ 4802302 w 5939968"/>
              <a:gd name="connsiteY74" fmla="*/ 893165 h 3113620"/>
              <a:gd name="connsiteX75" fmla="*/ 4742426 w 5939968"/>
              <a:gd name="connsiteY75" fmla="*/ 970512 h 3113620"/>
              <a:gd name="connsiteX76" fmla="*/ 4707498 w 5939968"/>
              <a:gd name="connsiteY76" fmla="*/ 1057841 h 3113620"/>
              <a:gd name="connsiteX77" fmla="*/ 4882140 w 5939968"/>
              <a:gd name="connsiteY77" fmla="*/ 1057841 h 3113620"/>
              <a:gd name="connsiteX78" fmla="*/ 4867176 w 5939968"/>
              <a:gd name="connsiteY78" fmla="*/ 1137666 h 3113620"/>
              <a:gd name="connsiteX79" fmla="*/ 4852196 w 5939968"/>
              <a:gd name="connsiteY79" fmla="*/ 1207523 h 3113620"/>
              <a:gd name="connsiteX80" fmla="*/ 4852196 w 5939968"/>
              <a:gd name="connsiteY80" fmla="*/ 1212521 h 3113620"/>
              <a:gd name="connsiteX81" fmla="*/ 4899598 w 5939968"/>
              <a:gd name="connsiteY81" fmla="*/ 1234976 h 3113620"/>
              <a:gd name="connsiteX82" fmla="*/ 4922053 w 5939968"/>
              <a:gd name="connsiteY82" fmla="*/ 1277381 h 3113620"/>
              <a:gd name="connsiteX83" fmla="*/ 4912072 w 5939968"/>
              <a:gd name="connsiteY83" fmla="*/ 1309817 h 3113620"/>
              <a:gd name="connsiteX84" fmla="*/ 4902104 w 5939968"/>
              <a:gd name="connsiteY84" fmla="*/ 1347238 h 3113620"/>
              <a:gd name="connsiteX85" fmla="*/ 4937032 w 5939968"/>
              <a:gd name="connsiteY85" fmla="*/ 1359711 h 3113620"/>
              <a:gd name="connsiteX86" fmla="*/ 4956982 w 5939968"/>
              <a:gd name="connsiteY86" fmla="*/ 1387164 h 3113620"/>
              <a:gd name="connsiteX87" fmla="*/ 4934526 w 5939968"/>
              <a:gd name="connsiteY87" fmla="*/ 1437058 h 3113620"/>
              <a:gd name="connsiteX88" fmla="*/ 4902104 w 5939968"/>
              <a:gd name="connsiteY88" fmla="*/ 1471987 h 3113620"/>
              <a:gd name="connsiteX89" fmla="*/ 4927051 w 5939968"/>
              <a:gd name="connsiteY89" fmla="*/ 1501918 h 3113620"/>
              <a:gd name="connsiteX90" fmla="*/ 4947000 w 5939968"/>
              <a:gd name="connsiteY90" fmla="*/ 1526865 h 3113620"/>
              <a:gd name="connsiteX91" fmla="*/ 5001892 w 5939968"/>
              <a:gd name="connsiteY91" fmla="*/ 1576773 h 3113620"/>
              <a:gd name="connsiteX92" fmla="*/ 5026839 w 5939968"/>
              <a:gd name="connsiteY92" fmla="*/ 1576773 h 3113620"/>
              <a:gd name="connsiteX93" fmla="*/ 5071750 w 5939968"/>
              <a:gd name="connsiteY93" fmla="*/ 1596722 h 3113620"/>
              <a:gd name="connsiteX94" fmla="*/ 5071750 w 5939968"/>
              <a:gd name="connsiteY94" fmla="*/ 1601720 h 3113620"/>
              <a:gd name="connsiteX95" fmla="*/ 5061768 w 5939968"/>
              <a:gd name="connsiteY95" fmla="*/ 1626667 h 3113620"/>
              <a:gd name="connsiteX96" fmla="*/ 5061768 w 5939968"/>
              <a:gd name="connsiteY96" fmla="*/ 1636649 h 3113620"/>
              <a:gd name="connsiteX97" fmla="*/ 5061768 w 5939968"/>
              <a:gd name="connsiteY97" fmla="*/ 1641633 h 3113620"/>
              <a:gd name="connsiteX98" fmla="*/ 5076733 w 5939968"/>
              <a:gd name="connsiteY98" fmla="*/ 1651615 h 3113620"/>
              <a:gd name="connsiteX99" fmla="*/ 5076733 w 5939968"/>
              <a:gd name="connsiteY99" fmla="*/ 1656598 h 3113620"/>
              <a:gd name="connsiteX100" fmla="*/ 5076733 w 5939968"/>
              <a:gd name="connsiteY100" fmla="*/ 1661596 h 3113620"/>
              <a:gd name="connsiteX101" fmla="*/ 5071750 w 5939968"/>
              <a:gd name="connsiteY101" fmla="*/ 1681559 h 3113620"/>
              <a:gd name="connsiteX102" fmla="*/ 5071750 w 5939968"/>
              <a:gd name="connsiteY102" fmla="*/ 1696525 h 3113620"/>
              <a:gd name="connsiteX103" fmla="*/ 5121644 w 5939968"/>
              <a:gd name="connsiteY103" fmla="*/ 1696525 h 3113620"/>
              <a:gd name="connsiteX104" fmla="*/ 5081731 w 5939968"/>
              <a:gd name="connsiteY104" fmla="*/ 1811292 h 3113620"/>
              <a:gd name="connsiteX105" fmla="*/ 4986926 w 5939968"/>
              <a:gd name="connsiteY105" fmla="*/ 1888625 h 3113620"/>
              <a:gd name="connsiteX106" fmla="*/ 4872159 w 5939968"/>
              <a:gd name="connsiteY106" fmla="*/ 1946009 h 3113620"/>
              <a:gd name="connsiteX107" fmla="*/ 4772357 w 5939968"/>
              <a:gd name="connsiteY107" fmla="*/ 2005885 h 3113620"/>
              <a:gd name="connsiteX108" fmla="*/ 4729952 w 5939968"/>
              <a:gd name="connsiteY108" fmla="*/ 2045811 h 3113620"/>
              <a:gd name="connsiteX109" fmla="*/ 4707498 w 5939968"/>
              <a:gd name="connsiteY109" fmla="*/ 2075742 h 3113620"/>
              <a:gd name="connsiteX110" fmla="*/ 4707498 w 5939968"/>
              <a:gd name="connsiteY110" fmla="*/ 2085724 h 3113620"/>
              <a:gd name="connsiteX111" fmla="*/ 4752408 w 5939968"/>
              <a:gd name="connsiteY111" fmla="*/ 2078234 h 3113620"/>
              <a:gd name="connsiteX112" fmla="*/ 4819773 w 5939968"/>
              <a:gd name="connsiteY112" fmla="*/ 2070758 h 3113620"/>
              <a:gd name="connsiteX113" fmla="*/ 4892122 w 5939968"/>
              <a:gd name="connsiteY113" fmla="*/ 2063269 h 3113620"/>
              <a:gd name="connsiteX114" fmla="*/ 4942016 w 5939968"/>
              <a:gd name="connsiteY114" fmla="*/ 2060777 h 3113620"/>
              <a:gd name="connsiteX115" fmla="*/ 4971947 w 5939968"/>
              <a:gd name="connsiteY115" fmla="*/ 2063269 h 3113620"/>
              <a:gd name="connsiteX116" fmla="*/ 5026839 w 5939968"/>
              <a:gd name="connsiteY116" fmla="*/ 2068267 h 3113620"/>
              <a:gd name="connsiteX117" fmla="*/ 5081731 w 5939968"/>
              <a:gd name="connsiteY117" fmla="*/ 2073250 h 3113620"/>
              <a:gd name="connsiteX118" fmla="*/ 5116660 w 5939968"/>
              <a:gd name="connsiteY118" fmla="*/ 2075742 h 3113620"/>
              <a:gd name="connsiteX119" fmla="*/ 5141606 w 5939968"/>
              <a:gd name="connsiteY119" fmla="*/ 2075742 h 3113620"/>
              <a:gd name="connsiteX120" fmla="*/ 5166554 w 5939968"/>
              <a:gd name="connsiteY120" fmla="*/ 2075742 h 3113620"/>
              <a:gd name="connsiteX121" fmla="*/ 5570732 w 5939968"/>
              <a:gd name="connsiteY121" fmla="*/ 1985922 h 3113620"/>
              <a:gd name="connsiteX122" fmla="*/ 5575716 w 5939968"/>
              <a:gd name="connsiteY122" fmla="*/ 1985922 h 3113620"/>
              <a:gd name="connsiteX123" fmla="*/ 5593173 w 5939968"/>
              <a:gd name="connsiteY123" fmla="*/ 1983430 h 3113620"/>
              <a:gd name="connsiteX124" fmla="*/ 5610644 w 5939968"/>
              <a:gd name="connsiteY124" fmla="*/ 1980938 h 3113620"/>
              <a:gd name="connsiteX125" fmla="*/ 5630608 w 5939968"/>
              <a:gd name="connsiteY125" fmla="*/ 1980938 h 3113620"/>
              <a:gd name="connsiteX126" fmla="*/ 5725412 w 5939968"/>
              <a:gd name="connsiteY126" fmla="*/ 1990919 h 3113620"/>
              <a:gd name="connsiteX127" fmla="*/ 5825200 w 5939968"/>
              <a:gd name="connsiteY127" fmla="*/ 2000901 h 3113620"/>
              <a:gd name="connsiteX128" fmla="*/ 5870110 w 5939968"/>
              <a:gd name="connsiteY128" fmla="*/ 2000901 h 3113620"/>
              <a:gd name="connsiteX129" fmla="*/ 5897564 w 5939968"/>
              <a:gd name="connsiteY129" fmla="*/ 1995903 h 3113620"/>
              <a:gd name="connsiteX130" fmla="*/ 5929986 w 5939968"/>
              <a:gd name="connsiteY130" fmla="*/ 1985922 h 3113620"/>
              <a:gd name="connsiteX131" fmla="*/ 5929986 w 5939968"/>
              <a:gd name="connsiteY131" fmla="*/ 1990919 h 3113620"/>
              <a:gd name="connsiteX132" fmla="*/ 5929986 w 5939968"/>
              <a:gd name="connsiteY132" fmla="*/ 2000901 h 3113620"/>
              <a:gd name="connsiteX133" fmla="*/ 5885090 w 5939968"/>
              <a:gd name="connsiteY133" fmla="*/ 2050795 h 3113620"/>
              <a:gd name="connsiteX134" fmla="*/ 5885090 w 5939968"/>
              <a:gd name="connsiteY134" fmla="*/ 2065760 h 3113620"/>
              <a:gd name="connsiteX135" fmla="*/ 5910023 w 5939968"/>
              <a:gd name="connsiteY135" fmla="*/ 2060777 h 3113620"/>
              <a:gd name="connsiteX136" fmla="*/ 5934970 w 5939968"/>
              <a:gd name="connsiteY136" fmla="*/ 2075742 h 3113620"/>
              <a:gd name="connsiteX137" fmla="*/ 5937476 w 5939968"/>
              <a:gd name="connsiteY137" fmla="*/ 2095705 h 3113620"/>
              <a:gd name="connsiteX138" fmla="*/ 5939968 w 5939968"/>
              <a:gd name="connsiteY138" fmla="*/ 2110671 h 3113620"/>
              <a:gd name="connsiteX139" fmla="*/ 5895058 w 5939968"/>
              <a:gd name="connsiteY139" fmla="*/ 2217949 h 3113620"/>
              <a:gd name="connsiteX140" fmla="*/ 5787780 w 5939968"/>
              <a:gd name="connsiteY140" fmla="*/ 2280330 h 3113620"/>
              <a:gd name="connsiteX141" fmla="*/ 5655555 w 5939968"/>
              <a:gd name="connsiteY141" fmla="*/ 2322735 h 3113620"/>
              <a:gd name="connsiteX142" fmla="*/ 5540788 w 5939968"/>
              <a:gd name="connsiteY142" fmla="*/ 2370137 h 3113620"/>
              <a:gd name="connsiteX143" fmla="*/ 5495877 w 5939968"/>
              <a:gd name="connsiteY143" fmla="*/ 2410063 h 3113620"/>
              <a:gd name="connsiteX144" fmla="*/ 5445983 w 5939968"/>
              <a:gd name="connsiteY144" fmla="*/ 2449976 h 3113620"/>
              <a:gd name="connsiteX145" fmla="*/ 5388599 w 5939968"/>
              <a:gd name="connsiteY145" fmla="*/ 2504868 h 3113620"/>
              <a:gd name="connsiteX146" fmla="*/ 5301270 w 5939968"/>
              <a:gd name="connsiteY146" fmla="*/ 2592182 h 3113620"/>
              <a:gd name="connsiteX147" fmla="*/ 5213956 w 5939968"/>
              <a:gd name="connsiteY147" fmla="*/ 2679511 h 3113620"/>
              <a:gd name="connsiteX148" fmla="*/ 5156572 w 5939968"/>
              <a:gd name="connsiteY148" fmla="*/ 2734389 h 3113620"/>
              <a:gd name="connsiteX149" fmla="*/ 4869667 w 5939968"/>
              <a:gd name="connsiteY149" fmla="*/ 2839175 h 3113620"/>
              <a:gd name="connsiteX150" fmla="*/ 4557801 w 5939968"/>
              <a:gd name="connsiteY150" fmla="*/ 2874103 h 3113620"/>
              <a:gd name="connsiteX151" fmla="*/ 4467980 w 5939968"/>
              <a:gd name="connsiteY151" fmla="*/ 2869120 h 3113620"/>
              <a:gd name="connsiteX152" fmla="*/ 4378174 w 5939968"/>
              <a:gd name="connsiteY152" fmla="*/ 2864122 h 3113620"/>
              <a:gd name="connsiteX153" fmla="*/ 4363208 w 5939968"/>
              <a:gd name="connsiteY153" fmla="*/ 2864122 h 3113620"/>
              <a:gd name="connsiteX154" fmla="*/ 4343246 w 5939968"/>
              <a:gd name="connsiteY154" fmla="*/ 2943961 h 3113620"/>
              <a:gd name="connsiteX155" fmla="*/ 4253424 w 5939968"/>
              <a:gd name="connsiteY155" fmla="*/ 2951450 h 3113620"/>
              <a:gd name="connsiteX156" fmla="*/ 4133673 w 5939968"/>
              <a:gd name="connsiteY156" fmla="*/ 2958926 h 3113620"/>
              <a:gd name="connsiteX157" fmla="*/ 4021398 w 5939968"/>
              <a:gd name="connsiteY157" fmla="*/ 2968908 h 3113620"/>
              <a:gd name="connsiteX158" fmla="*/ 3949048 w 5939968"/>
              <a:gd name="connsiteY158" fmla="*/ 2983887 h 3113620"/>
              <a:gd name="connsiteX159" fmla="*/ 3060881 w 5939968"/>
              <a:gd name="connsiteY159" fmla="*/ 3108622 h 3113620"/>
              <a:gd name="connsiteX160" fmla="*/ 3030936 w 5939968"/>
              <a:gd name="connsiteY160" fmla="*/ 3111114 h 3113620"/>
              <a:gd name="connsiteX161" fmla="*/ 2976058 w 5939968"/>
              <a:gd name="connsiteY161" fmla="*/ 3113620 h 3113620"/>
              <a:gd name="connsiteX162" fmla="*/ 2951097 w 5939968"/>
              <a:gd name="connsiteY162" fmla="*/ 3113620 h 3113620"/>
              <a:gd name="connsiteX163" fmla="*/ 2726560 w 5939968"/>
              <a:gd name="connsiteY163" fmla="*/ 3098641 h 3113620"/>
              <a:gd name="connsiteX164" fmla="*/ 2507006 w 5939968"/>
              <a:gd name="connsiteY164" fmla="*/ 3073694 h 3113620"/>
              <a:gd name="connsiteX165" fmla="*/ 2160225 w 5939968"/>
              <a:gd name="connsiteY165" fmla="*/ 2991363 h 3113620"/>
              <a:gd name="connsiteX166" fmla="*/ 1798465 w 5939968"/>
              <a:gd name="connsiteY166" fmla="*/ 2948958 h 3113620"/>
              <a:gd name="connsiteX167" fmla="*/ 1461666 w 5939968"/>
              <a:gd name="connsiteY167" fmla="*/ 2978889 h 3113620"/>
              <a:gd name="connsiteX168" fmla="*/ 1119855 w 5939968"/>
              <a:gd name="connsiteY168" fmla="*/ 3008834 h 3113620"/>
              <a:gd name="connsiteX169" fmla="*/ 1084926 w 5939968"/>
              <a:gd name="connsiteY169" fmla="*/ 3008834 h 3113620"/>
              <a:gd name="connsiteX170" fmla="*/ 955193 w 5939968"/>
              <a:gd name="connsiteY170" fmla="*/ 3008834 h 3113620"/>
              <a:gd name="connsiteX171" fmla="*/ 735654 w 5939968"/>
              <a:gd name="connsiteY171" fmla="*/ 2859138 h 3113620"/>
              <a:gd name="connsiteX172" fmla="*/ 635852 w 5939968"/>
              <a:gd name="connsiteY172" fmla="*/ 2599672 h 3113620"/>
              <a:gd name="connsiteX173" fmla="*/ 633360 w 5939968"/>
              <a:gd name="connsiteY173" fmla="*/ 2577217 h 3113620"/>
              <a:gd name="connsiteX174" fmla="*/ 630868 w 5939968"/>
              <a:gd name="connsiteY174" fmla="*/ 2549764 h 3113620"/>
              <a:gd name="connsiteX175" fmla="*/ 630868 w 5939968"/>
              <a:gd name="connsiteY175" fmla="*/ 2474923 h 3113620"/>
              <a:gd name="connsiteX176" fmla="*/ 630868 w 5939968"/>
              <a:gd name="connsiteY176" fmla="*/ 2444992 h 3113620"/>
              <a:gd name="connsiteX177" fmla="*/ 725672 w 5939968"/>
              <a:gd name="connsiteY177" fmla="*/ 1876152 h 3113620"/>
              <a:gd name="connsiteX178" fmla="*/ 1094908 w 5939968"/>
              <a:gd name="connsiteY178" fmla="*/ 863235 h 3113620"/>
              <a:gd name="connsiteX179" fmla="*/ 1127345 w 5939968"/>
              <a:gd name="connsiteY179" fmla="*/ 758449 h 3113620"/>
              <a:gd name="connsiteX180" fmla="*/ 1139818 w 5939968"/>
              <a:gd name="connsiteY180" fmla="*/ 648679 h 3113620"/>
              <a:gd name="connsiteX181" fmla="*/ 1089924 w 5939968"/>
              <a:gd name="connsiteY181" fmla="*/ 548877 h 3113620"/>
              <a:gd name="connsiteX182" fmla="*/ 970173 w 5939968"/>
              <a:gd name="connsiteY182" fmla="*/ 523930 h 3113620"/>
              <a:gd name="connsiteX183" fmla="*/ 955193 w 5939968"/>
              <a:gd name="connsiteY183" fmla="*/ 523930 h 3113620"/>
              <a:gd name="connsiteX184" fmla="*/ 930260 w 5939968"/>
              <a:gd name="connsiteY184" fmla="*/ 526422 h 3113620"/>
              <a:gd name="connsiteX185" fmla="*/ 905299 w 5939968"/>
              <a:gd name="connsiteY185" fmla="*/ 528913 h 3113620"/>
              <a:gd name="connsiteX186" fmla="*/ 830458 w 5939968"/>
              <a:gd name="connsiteY186" fmla="*/ 548877 h 3113620"/>
              <a:gd name="connsiteX187" fmla="*/ 713199 w 5939968"/>
              <a:gd name="connsiteY187" fmla="*/ 581313 h 3113620"/>
              <a:gd name="connsiteX188" fmla="*/ 595939 w 5939968"/>
              <a:gd name="connsiteY188" fmla="*/ 613750 h 3113620"/>
              <a:gd name="connsiteX189" fmla="*/ 521084 w 5939968"/>
              <a:gd name="connsiteY189" fmla="*/ 633699 h 3113620"/>
              <a:gd name="connsiteX190" fmla="*/ 473682 w 5939968"/>
              <a:gd name="connsiteY190" fmla="*/ 646173 h 3113620"/>
              <a:gd name="connsiteX191" fmla="*/ 431277 w 5939968"/>
              <a:gd name="connsiteY191" fmla="*/ 648679 h 3113620"/>
              <a:gd name="connsiteX192" fmla="*/ 381383 w 5939968"/>
              <a:gd name="connsiteY192" fmla="*/ 588789 h 3113620"/>
              <a:gd name="connsiteX193" fmla="*/ 408822 w 5939968"/>
              <a:gd name="connsiteY193" fmla="*/ 541401 h 3113620"/>
              <a:gd name="connsiteX194" fmla="*/ 471190 w 5939968"/>
              <a:gd name="connsiteY194" fmla="*/ 484017 h 3113620"/>
              <a:gd name="connsiteX195" fmla="*/ 541047 w 5939968"/>
              <a:gd name="connsiteY195" fmla="*/ 429125 h 3113620"/>
              <a:gd name="connsiteX196" fmla="*/ 585957 w 5939968"/>
              <a:gd name="connsiteY196" fmla="*/ 389213 h 3113620"/>
              <a:gd name="connsiteX197" fmla="*/ 610904 w 5939968"/>
              <a:gd name="connsiteY197" fmla="*/ 271954 h 3113620"/>
              <a:gd name="connsiteX198" fmla="*/ 725672 w 5939968"/>
              <a:gd name="connsiteY198" fmla="*/ 189623 h 3113620"/>
              <a:gd name="connsiteX199" fmla="*/ 753111 w 5939968"/>
              <a:gd name="connsiteY199" fmla="*/ 157186 h 3113620"/>
              <a:gd name="connsiteX200" fmla="*/ 765585 w 5939968"/>
              <a:gd name="connsiteY200" fmla="*/ 109784 h 3113620"/>
              <a:gd name="connsiteX201" fmla="*/ 900315 w 5939968"/>
              <a:gd name="connsiteY201" fmla="*/ 22455 h 3113620"/>
              <a:gd name="connsiteX202" fmla="*/ 1054995 w 5939968"/>
              <a:gd name="connsiteY202" fmla="*/ 0 h 311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5939968" h="3113620">
                <a:moveTo>
                  <a:pt x="0" y="1202554"/>
                </a:moveTo>
                <a:lnTo>
                  <a:pt x="4983" y="1202554"/>
                </a:lnTo>
                <a:lnTo>
                  <a:pt x="9981" y="1202554"/>
                </a:lnTo>
                <a:cubicBezTo>
                  <a:pt x="9981" y="1209208"/>
                  <a:pt x="8311" y="1212535"/>
                  <a:pt x="4983" y="1212535"/>
                </a:cubicBezTo>
                <a:cubicBezTo>
                  <a:pt x="1656" y="1212535"/>
                  <a:pt x="0" y="1209208"/>
                  <a:pt x="0" y="1202554"/>
                </a:cubicBezTo>
                <a:close/>
                <a:moveTo>
                  <a:pt x="1054995" y="0"/>
                </a:moveTo>
                <a:cubicBezTo>
                  <a:pt x="1244604" y="0"/>
                  <a:pt x="1382648" y="54892"/>
                  <a:pt x="1469142" y="164662"/>
                </a:cubicBezTo>
                <a:cubicBezTo>
                  <a:pt x="1555635" y="274445"/>
                  <a:pt x="1598875" y="417487"/>
                  <a:pt x="1598875" y="593787"/>
                </a:cubicBezTo>
                <a:cubicBezTo>
                  <a:pt x="1598875" y="633699"/>
                  <a:pt x="1598039" y="674461"/>
                  <a:pt x="1596383" y="716030"/>
                </a:cubicBezTo>
                <a:cubicBezTo>
                  <a:pt x="1594712" y="757613"/>
                  <a:pt x="1587236" y="796705"/>
                  <a:pt x="1573928" y="833290"/>
                </a:cubicBezTo>
                <a:lnTo>
                  <a:pt x="1259584" y="1926046"/>
                </a:lnTo>
                <a:cubicBezTo>
                  <a:pt x="1249588" y="1965972"/>
                  <a:pt x="1243769" y="2004228"/>
                  <a:pt x="1242112" y="2040813"/>
                </a:cubicBezTo>
                <a:cubicBezTo>
                  <a:pt x="1240442" y="2077413"/>
                  <a:pt x="1239620" y="2113998"/>
                  <a:pt x="1239620" y="2150597"/>
                </a:cubicBezTo>
                <a:cubicBezTo>
                  <a:pt x="1239620" y="2167219"/>
                  <a:pt x="1240442" y="2193002"/>
                  <a:pt x="1242112" y="2227930"/>
                </a:cubicBezTo>
                <a:cubicBezTo>
                  <a:pt x="1243769" y="2262859"/>
                  <a:pt x="1247931" y="2297788"/>
                  <a:pt x="1254586" y="2332716"/>
                </a:cubicBezTo>
                <a:cubicBezTo>
                  <a:pt x="1261240" y="2367645"/>
                  <a:pt x="1270387" y="2399246"/>
                  <a:pt x="1282025" y="2427521"/>
                </a:cubicBezTo>
                <a:cubicBezTo>
                  <a:pt x="1293677" y="2455795"/>
                  <a:pt x="1311134" y="2469939"/>
                  <a:pt x="1334425" y="2469939"/>
                </a:cubicBezTo>
                <a:cubicBezTo>
                  <a:pt x="1361028" y="2469939"/>
                  <a:pt x="1393465" y="2463285"/>
                  <a:pt x="1431721" y="2449976"/>
                </a:cubicBezTo>
                <a:cubicBezTo>
                  <a:pt x="1469977" y="2436667"/>
                  <a:pt x="1508233" y="2419210"/>
                  <a:pt x="1546489" y="2397590"/>
                </a:cubicBezTo>
                <a:cubicBezTo>
                  <a:pt x="1584745" y="2375956"/>
                  <a:pt x="1620509" y="2353515"/>
                  <a:pt x="1653766" y="2330224"/>
                </a:cubicBezTo>
                <a:cubicBezTo>
                  <a:pt x="1687024" y="2306934"/>
                  <a:pt x="1710315" y="2285314"/>
                  <a:pt x="1723624" y="2265351"/>
                </a:cubicBezTo>
                <a:lnTo>
                  <a:pt x="2197646" y="1596722"/>
                </a:lnTo>
                <a:cubicBezTo>
                  <a:pt x="2204300" y="1586755"/>
                  <a:pt x="2221771" y="1564300"/>
                  <a:pt x="2250046" y="1529371"/>
                </a:cubicBezTo>
                <a:cubicBezTo>
                  <a:pt x="2278320" y="1494442"/>
                  <a:pt x="2295777" y="1471987"/>
                  <a:pt x="2302432" y="1462005"/>
                </a:cubicBezTo>
                <a:cubicBezTo>
                  <a:pt x="2312413" y="1452024"/>
                  <a:pt x="2332377" y="1432896"/>
                  <a:pt x="2362307" y="1404622"/>
                </a:cubicBezTo>
                <a:cubicBezTo>
                  <a:pt x="2392252" y="1376347"/>
                  <a:pt x="2423018" y="1347238"/>
                  <a:pt x="2454620" y="1317307"/>
                </a:cubicBezTo>
                <a:cubicBezTo>
                  <a:pt x="2486221" y="1287362"/>
                  <a:pt x="2515331" y="1258253"/>
                  <a:pt x="2541948" y="1229978"/>
                </a:cubicBezTo>
                <a:cubicBezTo>
                  <a:pt x="2568552" y="1201704"/>
                  <a:pt x="2586845" y="1182576"/>
                  <a:pt x="2596826" y="1172595"/>
                </a:cubicBezTo>
                <a:cubicBezTo>
                  <a:pt x="2623444" y="1082788"/>
                  <a:pt x="2658373" y="1003785"/>
                  <a:pt x="2701612" y="935584"/>
                </a:cubicBezTo>
                <a:cubicBezTo>
                  <a:pt x="2744852" y="867397"/>
                  <a:pt x="2806398" y="810013"/>
                  <a:pt x="2886237" y="763432"/>
                </a:cubicBezTo>
                <a:cubicBezTo>
                  <a:pt x="2902874" y="753465"/>
                  <a:pt x="2922001" y="742648"/>
                  <a:pt x="2943621" y="731010"/>
                </a:cubicBezTo>
                <a:cubicBezTo>
                  <a:pt x="2965241" y="719357"/>
                  <a:pt x="2987696" y="710211"/>
                  <a:pt x="3010972" y="703557"/>
                </a:cubicBezTo>
                <a:lnTo>
                  <a:pt x="3015970" y="703557"/>
                </a:lnTo>
                <a:cubicBezTo>
                  <a:pt x="3009316" y="716866"/>
                  <a:pt x="3001005" y="731010"/>
                  <a:pt x="2991023" y="745975"/>
                </a:cubicBezTo>
                <a:cubicBezTo>
                  <a:pt x="2981042" y="760941"/>
                  <a:pt x="2976058" y="776741"/>
                  <a:pt x="2976058" y="793377"/>
                </a:cubicBezTo>
                <a:cubicBezTo>
                  <a:pt x="2982698" y="793377"/>
                  <a:pt x="2999334" y="783396"/>
                  <a:pt x="3025952" y="763432"/>
                </a:cubicBezTo>
                <a:cubicBezTo>
                  <a:pt x="3052556" y="743483"/>
                  <a:pt x="3069192" y="731831"/>
                  <a:pt x="3075846" y="728504"/>
                </a:cubicBezTo>
                <a:lnTo>
                  <a:pt x="3120756" y="703557"/>
                </a:lnTo>
                <a:lnTo>
                  <a:pt x="3135722" y="703557"/>
                </a:lnTo>
                <a:lnTo>
                  <a:pt x="3135722" y="718536"/>
                </a:lnTo>
                <a:lnTo>
                  <a:pt x="3120756" y="733502"/>
                </a:lnTo>
                <a:lnTo>
                  <a:pt x="3120756" y="743483"/>
                </a:lnTo>
                <a:lnTo>
                  <a:pt x="3120756" y="753465"/>
                </a:lnTo>
                <a:cubicBezTo>
                  <a:pt x="3170650" y="726847"/>
                  <a:pt x="3224707" y="702736"/>
                  <a:pt x="3282926" y="681102"/>
                </a:cubicBezTo>
                <a:cubicBezTo>
                  <a:pt x="3341131" y="659482"/>
                  <a:pt x="3400186" y="648679"/>
                  <a:pt x="3460061" y="648679"/>
                </a:cubicBezTo>
                <a:lnTo>
                  <a:pt x="3460061" y="658646"/>
                </a:lnTo>
                <a:lnTo>
                  <a:pt x="3360259" y="728504"/>
                </a:lnTo>
                <a:lnTo>
                  <a:pt x="3365257" y="728504"/>
                </a:lnTo>
                <a:cubicBezTo>
                  <a:pt x="3411824" y="728504"/>
                  <a:pt x="3455899" y="725177"/>
                  <a:pt x="3497482" y="718536"/>
                </a:cubicBezTo>
                <a:cubicBezTo>
                  <a:pt x="3539065" y="711882"/>
                  <a:pt x="3583140" y="708555"/>
                  <a:pt x="3629707" y="708555"/>
                </a:cubicBezTo>
                <a:lnTo>
                  <a:pt x="3629707" y="728504"/>
                </a:lnTo>
                <a:lnTo>
                  <a:pt x="3504958" y="793377"/>
                </a:lnTo>
                <a:lnTo>
                  <a:pt x="3544884" y="793377"/>
                </a:lnTo>
                <a:cubicBezTo>
                  <a:pt x="3568174" y="793377"/>
                  <a:pt x="3593943" y="785888"/>
                  <a:pt x="3622231" y="770922"/>
                </a:cubicBezTo>
                <a:cubicBezTo>
                  <a:pt x="3650491" y="755957"/>
                  <a:pt x="3678780" y="740991"/>
                  <a:pt x="3707054" y="726012"/>
                </a:cubicBezTo>
                <a:cubicBezTo>
                  <a:pt x="3735328" y="711046"/>
                  <a:pt x="3761110" y="697738"/>
                  <a:pt x="3784387" y="686099"/>
                </a:cubicBezTo>
                <a:cubicBezTo>
                  <a:pt x="3807677" y="674461"/>
                  <a:pt x="3825970" y="670299"/>
                  <a:pt x="3839279" y="673626"/>
                </a:cubicBezTo>
                <a:cubicBezTo>
                  <a:pt x="3855915" y="673626"/>
                  <a:pt x="3864226" y="680280"/>
                  <a:pt x="3864226" y="693575"/>
                </a:cubicBezTo>
                <a:lnTo>
                  <a:pt x="4043853" y="693575"/>
                </a:lnTo>
                <a:lnTo>
                  <a:pt x="4063816" y="703557"/>
                </a:lnTo>
                <a:cubicBezTo>
                  <a:pt x="4057162" y="716866"/>
                  <a:pt x="4037198" y="731831"/>
                  <a:pt x="4003940" y="748467"/>
                </a:cubicBezTo>
                <a:cubicBezTo>
                  <a:pt x="3970668" y="765103"/>
                  <a:pt x="3954046" y="785066"/>
                  <a:pt x="3954046" y="808343"/>
                </a:cubicBezTo>
                <a:lnTo>
                  <a:pt x="3954046" y="813341"/>
                </a:lnTo>
                <a:cubicBezTo>
                  <a:pt x="4007268" y="806686"/>
                  <a:pt x="4048851" y="801688"/>
                  <a:pt x="4078782" y="798361"/>
                </a:cubicBezTo>
                <a:cubicBezTo>
                  <a:pt x="4108726" y="795034"/>
                  <a:pt x="4146982" y="793377"/>
                  <a:pt x="4193549" y="793377"/>
                </a:cubicBezTo>
                <a:cubicBezTo>
                  <a:pt x="4243443" y="793377"/>
                  <a:pt x="4282534" y="795034"/>
                  <a:pt x="4310808" y="798361"/>
                </a:cubicBezTo>
                <a:cubicBezTo>
                  <a:pt x="4339083" y="801688"/>
                  <a:pt x="4379830" y="813341"/>
                  <a:pt x="4433066" y="833290"/>
                </a:cubicBezTo>
                <a:lnTo>
                  <a:pt x="4343246" y="913129"/>
                </a:lnTo>
                <a:lnTo>
                  <a:pt x="4363208" y="928094"/>
                </a:lnTo>
                <a:cubicBezTo>
                  <a:pt x="4366536" y="928094"/>
                  <a:pt x="4372355" y="928929"/>
                  <a:pt x="4380666" y="930600"/>
                </a:cubicBezTo>
                <a:cubicBezTo>
                  <a:pt x="4388977" y="932257"/>
                  <a:pt x="4396466" y="933092"/>
                  <a:pt x="4403121" y="933092"/>
                </a:cubicBezTo>
                <a:lnTo>
                  <a:pt x="4448032" y="933092"/>
                </a:lnTo>
                <a:cubicBezTo>
                  <a:pt x="4504580" y="933092"/>
                  <a:pt x="4560293" y="926438"/>
                  <a:pt x="4615185" y="913129"/>
                </a:cubicBezTo>
                <a:cubicBezTo>
                  <a:pt x="4670077" y="899820"/>
                  <a:pt x="4725790" y="893165"/>
                  <a:pt x="4782338" y="893165"/>
                </a:cubicBezTo>
                <a:lnTo>
                  <a:pt x="4802302" y="893165"/>
                </a:lnTo>
                <a:cubicBezTo>
                  <a:pt x="4785666" y="919783"/>
                  <a:pt x="4765716" y="945565"/>
                  <a:pt x="4742426" y="970512"/>
                </a:cubicBezTo>
                <a:cubicBezTo>
                  <a:pt x="4719136" y="995459"/>
                  <a:pt x="4707498" y="1024569"/>
                  <a:pt x="4707498" y="1057841"/>
                </a:cubicBezTo>
                <a:lnTo>
                  <a:pt x="4882140" y="1057841"/>
                </a:lnTo>
                <a:cubicBezTo>
                  <a:pt x="4882140" y="1084445"/>
                  <a:pt x="4877143" y="1111062"/>
                  <a:pt x="4867176" y="1137666"/>
                </a:cubicBezTo>
                <a:cubicBezTo>
                  <a:pt x="4857194" y="1164284"/>
                  <a:pt x="4852196" y="1187560"/>
                  <a:pt x="4852196" y="1207523"/>
                </a:cubicBezTo>
                <a:lnTo>
                  <a:pt x="4852196" y="1212521"/>
                </a:lnTo>
                <a:cubicBezTo>
                  <a:pt x="4868832" y="1219176"/>
                  <a:pt x="4884632" y="1226651"/>
                  <a:pt x="4899598" y="1234976"/>
                </a:cubicBezTo>
                <a:cubicBezTo>
                  <a:pt x="4914578" y="1243287"/>
                  <a:pt x="4922053" y="1257417"/>
                  <a:pt x="4922053" y="1277381"/>
                </a:cubicBezTo>
                <a:cubicBezTo>
                  <a:pt x="4922053" y="1290689"/>
                  <a:pt x="4918726" y="1301506"/>
                  <a:pt x="4912072" y="1309817"/>
                </a:cubicBezTo>
                <a:cubicBezTo>
                  <a:pt x="4905417" y="1318128"/>
                  <a:pt x="4902104" y="1330602"/>
                  <a:pt x="4902104" y="1347238"/>
                </a:cubicBezTo>
                <a:cubicBezTo>
                  <a:pt x="4912072" y="1353892"/>
                  <a:pt x="4923724" y="1358055"/>
                  <a:pt x="4937032" y="1359711"/>
                </a:cubicBezTo>
                <a:cubicBezTo>
                  <a:pt x="4950328" y="1361382"/>
                  <a:pt x="4956982" y="1370528"/>
                  <a:pt x="4956982" y="1387164"/>
                </a:cubicBezTo>
                <a:cubicBezTo>
                  <a:pt x="4956982" y="1403786"/>
                  <a:pt x="4949506" y="1420422"/>
                  <a:pt x="4934526" y="1437058"/>
                </a:cubicBezTo>
                <a:cubicBezTo>
                  <a:pt x="4919561" y="1453695"/>
                  <a:pt x="4908744" y="1465333"/>
                  <a:pt x="4902104" y="1471987"/>
                </a:cubicBezTo>
                <a:cubicBezTo>
                  <a:pt x="4908744" y="1478642"/>
                  <a:pt x="4917070" y="1488623"/>
                  <a:pt x="4927051" y="1501918"/>
                </a:cubicBezTo>
                <a:cubicBezTo>
                  <a:pt x="4937032" y="1515227"/>
                  <a:pt x="4943687" y="1523538"/>
                  <a:pt x="4947000" y="1526865"/>
                </a:cubicBezTo>
                <a:cubicBezTo>
                  <a:pt x="4966964" y="1560137"/>
                  <a:pt x="4985256" y="1576773"/>
                  <a:pt x="5001892" y="1576773"/>
                </a:cubicBezTo>
                <a:cubicBezTo>
                  <a:pt x="5008546" y="1576773"/>
                  <a:pt x="5016858" y="1576773"/>
                  <a:pt x="5026839" y="1576773"/>
                </a:cubicBezTo>
                <a:cubicBezTo>
                  <a:pt x="5040148" y="1576773"/>
                  <a:pt x="5055114" y="1583428"/>
                  <a:pt x="5071750" y="1596722"/>
                </a:cubicBezTo>
                <a:lnTo>
                  <a:pt x="5071750" y="1601720"/>
                </a:lnTo>
                <a:lnTo>
                  <a:pt x="5061768" y="1626667"/>
                </a:lnTo>
                <a:lnTo>
                  <a:pt x="5061768" y="1636649"/>
                </a:lnTo>
                <a:lnTo>
                  <a:pt x="5061768" y="1641633"/>
                </a:lnTo>
                <a:cubicBezTo>
                  <a:pt x="5071750" y="1641633"/>
                  <a:pt x="5076733" y="1644960"/>
                  <a:pt x="5076733" y="1651615"/>
                </a:cubicBezTo>
                <a:lnTo>
                  <a:pt x="5076733" y="1656598"/>
                </a:lnTo>
                <a:lnTo>
                  <a:pt x="5076733" y="1661596"/>
                </a:lnTo>
                <a:lnTo>
                  <a:pt x="5071750" y="1681559"/>
                </a:lnTo>
                <a:lnTo>
                  <a:pt x="5071750" y="1696525"/>
                </a:lnTo>
                <a:lnTo>
                  <a:pt x="5121644" y="1696525"/>
                </a:lnTo>
                <a:cubicBezTo>
                  <a:pt x="5121644" y="1743092"/>
                  <a:pt x="5108334" y="1781348"/>
                  <a:pt x="5081731" y="1811292"/>
                </a:cubicBezTo>
                <a:cubicBezTo>
                  <a:pt x="5055114" y="1841223"/>
                  <a:pt x="5023512" y="1867006"/>
                  <a:pt x="4986926" y="1888625"/>
                </a:cubicBezTo>
                <a:cubicBezTo>
                  <a:pt x="4950328" y="1910245"/>
                  <a:pt x="4912072" y="1929373"/>
                  <a:pt x="4872159" y="1946009"/>
                </a:cubicBezTo>
                <a:cubicBezTo>
                  <a:pt x="4832246" y="1962645"/>
                  <a:pt x="4798974" y="1982608"/>
                  <a:pt x="4772357" y="2005885"/>
                </a:cubicBezTo>
                <a:cubicBezTo>
                  <a:pt x="4759062" y="2012539"/>
                  <a:pt x="4744918" y="2025848"/>
                  <a:pt x="4729952" y="2045811"/>
                </a:cubicBezTo>
                <a:cubicBezTo>
                  <a:pt x="4714987" y="2065760"/>
                  <a:pt x="4707498" y="2075742"/>
                  <a:pt x="4707498" y="2075742"/>
                </a:cubicBezTo>
                <a:lnTo>
                  <a:pt x="4707498" y="2085724"/>
                </a:lnTo>
                <a:cubicBezTo>
                  <a:pt x="4717479" y="2082397"/>
                  <a:pt x="4732444" y="2079905"/>
                  <a:pt x="4752408" y="2078234"/>
                </a:cubicBezTo>
                <a:cubicBezTo>
                  <a:pt x="4772357" y="2076577"/>
                  <a:pt x="4794812" y="2074086"/>
                  <a:pt x="4819773" y="2070758"/>
                </a:cubicBezTo>
                <a:cubicBezTo>
                  <a:pt x="4844720" y="2067431"/>
                  <a:pt x="4868832" y="2064939"/>
                  <a:pt x="4892122" y="2063269"/>
                </a:cubicBezTo>
                <a:cubicBezTo>
                  <a:pt x="4915398" y="2061612"/>
                  <a:pt x="4932034" y="2060777"/>
                  <a:pt x="4942016" y="2060777"/>
                </a:cubicBezTo>
                <a:cubicBezTo>
                  <a:pt x="4945344" y="2060777"/>
                  <a:pt x="4955325" y="2061612"/>
                  <a:pt x="4971947" y="2063269"/>
                </a:cubicBezTo>
                <a:cubicBezTo>
                  <a:pt x="4988583" y="2064939"/>
                  <a:pt x="5006876" y="2066596"/>
                  <a:pt x="5026839" y="2068267"/>
                </a:cubicBezTo>
                <a:cubicBezTo>
                  <a:pt x="5046802" y="2069923"/>
                  <a:pt x="5065095" y="2071594"/>
                  <a:pt x="5081731" y="2073250"/>
                </a:cubicBezTo>
                <a:cubicBezTo>
                  <a:pt x="5098353" y="2074907"/>
                  <a:pt x="5110005" y="2075742"/>
                  <a:pt x="5116660" y="2075742"/>
                </a:cubicBezTo>
                <a:lnTo>
                  <a:pt x="5141606" y="2075742"/>
                </a:lnTo>
                <a:lnTo>
                  <a:pt x="5166554" y="2075742"/>
                </a:lnTo>
                <a:lnTo>
                  <a:pt x="5570732" y="1985922"/>
                </a:lnTo>
                <a:lnTo>
                  <a:pt x="5575716" y="1985922"/>
                </a:lnTo>
                <a:cubicBezTo>
                  <a:pt x="5582370" y="1985922"/>
                  <a:pt x="5588190" y="1985100"/>
                  <a:pt x="5593173" y="1983430"/>
                </a:cubicBezTo>
                <a:cubicBezTo>
                  <a:pt x="5598171" y="1981773"/>
                  <a:pt x="5603990" y="1980938"/>
                  <a:pt x="5610644" y="1980938"/>
                </a:cubicBezTo>
                <a:lnTo>
                  <a:pt x="5630608" y="1980938"/>
                </a:lnTo>
                <a:cubicBezTo>
                  <a:pt x="5663866" y="1980938"/>
                  <a:pt x="5695468" y="1984265"/>
                  <a:pt x="5725412" y="1990919"/>
                </a:cubicBezTo>
                <a:cubicBezTo>
                  <a:pt x="5755357" y="1997574"/>
                  <a:pt x="5788615" y="2000901"/>
                  <a:pt x="5825200" y="2000901"/>
                </a:cubicBezTo>
                <a:lnTo>
                  <a:pt x="5870110" y="2000901"/>
                </a:lnTo>
                <a:cubicBezTo>
                  <a:pt x="5876765" y="2000901"/>
                  <a:pt x="5885912" y="1999230"/>
                  <a:pt x="5897564" y="1995903"/>
                </a:cubicBezTo>
                <a:cubicBezTo>
                  <a:pt x="5909202" y="1992590"/>
                  <a:pt x="5920004" y="1989249"/>
                  <a:pt x="5929986" y="1985922"/>
                </a:cubicBezTo>
                <a:lnTo>
                  <a:pt x="5929986" y="1990919"/>
                </a:lnTo>
                <a:lnTo>
                  <a:pt x="5929986" y="2000901"/>
                </a:lnTo>
                <a:lnTo>
                  <a:pt x="5885090" y="2050795"/>
                </a:lnTo>
                <a:lnTo>
                  <a:pt x="5885090" y="2065760"/>
                </a:lnTo>
                <a:cubicBezTo>
                  <a:pt x="5888404" y="2065760"/>
                  <a:pt x="5896728" y="2064104"/>
                  <a:pt x="5910023" y="2060777"/>
                </a:cubicBezTo>
                <a:cubicBezTo>
                  <a:pt x="5923346" y="2057450"/>
                  <a:pt x="5931657" y="2062433"/>
                  <a:pt x="5934970" y="2075742"/>
                </a:cubicBezTo>
                <a:cubicBezTo>
                  <a:pt x="5934970" y="2079069"/>
                  <a:pt x="5935820" y="2085724"/>
                  <a:pt x="5937476" y="2095705"/>
                </a:cubicBezTo>
                <a:cubicBezTo>
                  <a:pt x="5939132" y="2105687"/>
                  <a:pt x="5939968" y="2110671"/>
                  <a:pt x="5939968" y="2110671"/>
                </a:cubicBezTo>
                <a:cubicBezTo>
                  <a:pt x="5939968" y="2157238"/>
                  <a:pt x="5925002" y="2193002"/>
                  <a:pt x="5895058" y="2217949"/>
                </a:cubicBezTo>
                <a:cubicBezTo>
                  <a:pt x="5865127" y="2242896"/>
                  <a:pt x="5829363" y="2263694"/>
                  <a:pt x="5787780" y="2280330"/>
                </a:cubicBezTo>
                <a:cubicBezTo>
                  <a:pt x="5746197" y="2296952"/>
                  <a:pt x="5702122" y="2311096"/>
                  <a:pt x="5655555" y="2322735"/>
                </a:cubicBezTo>
                <a:cubicBezTo>
                  <a:pt x="5608974" y="2334387"/>
                  <a:pt x="5570732" y="2350188"/>
                  <a:pt x="5540788" y="2370137"/>
                </a:cubicBezTo>
                <a:cubicBezTo>
                  <a:pt x="5537460" y="2376791"/>
                  <a:pt x="5522494" y="2390100"/>
                  <a:pt x="5495877" y="2410063"/>
                </a:cubicBezTo>
                <a:cubicBezTo>
                  <a:pt x="5469260" y="2430012"/>
                  <a:pt x="5452638" y="2443321"/>
                  <a:pt x="5445983" y="2449976"/>
                </a:cubicBezTo>
                <a:cubicBezTo>
                  <a:pt x="5436002" y="2459957"/>
                  <a:pt x="5416874" y="2478250"/>
                  <a:pt x="5388599" y="2504868"/>
                </a:cubicBezTo>
                <a:cubicBezTo>
                  <a:pt x="5360325" y="2531471"/>
                  <a:pt x="5331216" y="2560581"/>
                  <a:pt x="5301270" y="2592182"/>
                </a:cubicBezTo>
                <a:cubicBezTo>
                  <a:pt x="5271340" y="2623784"/>
                  <a:pt x="5242230" y="2652893"/>
                  <a:pt x="5213956" y="2679511"/>
                </a:cubicBezTo>
                <a:cubicBezTo>
                  <a:pt x="5185682" y="2706114"/>
                  <a:pt x="5166554" y="2724421"/>
                  <a:pt x="5156572" y="2734389"/>
                </a:cubicBezTo>
                <a:cubicBezTo>
                  <a:pt x="5080060" y="2780970"/>
                  <a:pt x="4984435" y="2815898"/>
                  <a:pt x="4869667" y="2839175"/>
                </a:cubicBezTo>
                <a:cubicBezTo>
                  <a:pt x="4754900" y="2862465"/>
                  <a:pt x="4650949" y="2874103"/>
                  <a:pt x="4557801" y="2874103"/>
                </a:cubicBezTo>
                <a:cubicBezTo>
                  <a:pt x="4524543" y="2874103"/>
                  <a:pt x="4494598" y="2872447"/>
                  <a:pt x="4467980" y="2869120"/>
                </a:cubicBezTo>
                <a:cubicBezTo>
                  <a:pt x="4441377" y="2865792"/>
                  <a:pt x="4411432" y="2864122"/>
                  <a:pt x="4378174" y="2864122"/>
                </a:cubicBezTo>
                <a:lnTo>
                  <a:pt x="4363208" y="2864122"/>
                </a:lnTo>
                <a:cubicBezTo>
                  <a:pt x="4363208" y="2894067"/>
                  <a:pt x="4356554" y="2920670"/>
                  <a:pt x="4343246" y="2943961"/>
                </a:cubicBezTo>
                <a:cubicBezTo>
                  <a:pt x="4323282" y="2947288"/>
                  <a:pt x="4293352" y="2949780"/>
                  <a:pt x="4253424" y="2951450"/>
                </a:cubicBezTo>
                <a:cubicBezTo>
                  <a:pt x="4213512" y="2953107"/>
                  <a:pt x="4173600" y="2955599"/>
                  <a:pt x="4133673" y="2958926"/>
                </a:cubicBezTo>
                <a:cubicBezTo>
                  <a:pt x="4093761" y="2962253"/>
                  <a:pt x="4056340" y="2965580"/>
                  <a:pt x="4021398" y="2968908"/>
                </a:cubicBezTo>
                <a:cubicBezTo>
                  <a:pt x="3986483" y="2972235"/>
                  <a:pt x="3962357" y="2977233"/>
                  <a:pt x="3949048" y="2983887"/>
                </a:cubicBezTo>
                <a:lnTo>
                  <a:pt x="3060881" y="3108622"/>
                </a:lnTo>
                <a:cubicBezTo>
                  <a:pt x="3057554" y="3108622"/>
                  <a:pt x="3047572" y="3109458"/>
                  <a:pt x="3030936" y="3111114"/>
                </a:cubicBezTo>
                <a:cubicBezTo>
                  <a:pt x="3014300" y="3112785"/>
                  <a:pt x="2996007" y="3113620"/>
                  <a:pt x="2976058" y="3113620"/>
                </a:cubicBezTo>
                <a:lnTo>
                  <a:pt x="2951097" y="3113620"/>
                </a:lnTo>
                <a:cubicBezTo>
                  <a:pt x="2871272" y="3113620"/>
                  <a:pt x="2796417" y="3108622"/>
                  <a:pt x="2726560" y="3098641"/>
                </a:cubicBezTo>
                <a:cubicBezTo>
                  <a:pt x="2656702" y="3088659"/>
                  <a:pt x="2583532" y="3080348"/>
                  <a:pt x="2507006" y="3073694"/>
                </a:cubicBezTo>
                <a:cubicBezTo>
                  <a:pt x="2397236" y="3047090"/>
                  <a:pt x="2281647" y="3019637"/>
                  <a:pt x="2160225" y="2991363"/>
                </a:cubicBezTo>
                <a:cubicBezTo>
                  <a:pt x="2038803" y="2963089"/>
                  <a:pt x="1918216" y="2948958"/>
                  <a:pt x="1798465" y="2948958"/>
                </a:cubicBezTo>
                <a:cubicBezTo>
                  <a:pt x="1685368" y="2948958"/>
                  <a:pt x="1573092" y="2958926"/>
                  <a:pt x="1461666" y="2978889"/>
                </a:cubicBezTo>
                <a:cubicBezTo>
                  <a:pt x="1350226" y="2998853"/>
                  <a:pt x="1236293" y="3008834"/>
                  <a:pt x="1119855" y="3008834"/>
                </a:cubicBezTo>
                <a:lnTo>
                  <a:pt x="1084926" y="3008834"/>
                </a:lnTo>
                <a:lnTo>
                  <a:pt x="955193" y="3008834"/>
                </a:lnTo>
                <a:cubicBezTo>
                  <a:pt x="855405" y="2985544"/>
                  <a:pt x="782221" y="2935650"/>
                  <a:pt x="735654" y="2859138"/>
                </a:cubicBezTo>
                <a:cubicBezTo>
                  <a:pt x="689073" y="2782626"/>
                  <a:pt x="655815" y="2696133"/>
                  <a:pt x="635852" y="2599672"/>
                </a:cubicBezTo>
                <a:cubicBezTo>
                  <a:pt x="635852" y="2593017"/>
                  <a:pt x="635016" y="2585528"/>
                  <a:pt x="633360" y="2577217"/>
                </a:cubicBezTo>
                <a:cubicBezTo>
                  <a:pt x="631689" y="2568906"/>
                  <a:pt x="630868" y="2559745"/>
                  <a:pt x="630868" y="2549764"/>
                </a:cubicBezTo>
                <a:lnTo>
                  <a:pt x="630868" y="2474923"/>
                </a:lnTo>
                <a:lnTo>
                  <a:pt x="630868" y="2444992"/>
                </a:lnTo>
                <a:cubicBezTo>
                  <a:pt x="630868" y="2242074"/>
                  <a:pt x="662469" y="2052466"/>
                  <a:pt x="725672" y="1876152"/>
                </a:cubicBezTo>
                <a:lnTo>
                  <a:pt x="1094908" y="863235"/>
                </a:lnTo>
                <a:cubicBezTo>
                  <a:pt x="1108217" y="829962"/>
                  <a:pt x="1119034" y="795034"/>
                  <a:pt x="1127345" y="758449"/>
                </a:cubicBezTo>
                <a:cubicBezTo>
                  <a:pt x="1135656" y="721863"/>
                  <a:pt x="1139818" y="685264"/>
                  <a:pt x="1139818" y="648679"/>
                </a:cubicBezTo>
                <a:cubicBezTo>
                  <a:pt x="1139818" y="598771"/>
                  <a:pt x="1123182" y="565513"/>
                  <a:pt x="1089924" y="548877"/>
                </a:cubicBezTo>
                <a:cubicBezTo>
                  <a:pt x="1056652" y="532241"/>
                  <a:pt x="1016740" y="523930"/>
                  <a:pt x="970173" y="523930"/>
                </a:cubicBezTo>
                <a:lnTo>
                  <a:pt x="955193" y="523930"/>
                </a:lnTo>
                <a:cubicBezTo>
                  <a:pt x="948539" y="523930"/>
                  <a:pt x="940228" y="524765"/>
                  <a:pt x="930260" y="526422"/>
                </a:cubicBezTo>
                <a:cubicBezTo>
                  <a:pt x="920265" y="528092"/>
                  <a:pt x="911954" y="528913"/>
                  <a:pt x="905299" y="528913"/>
                </a:cubicBezTo>
                <a:cubicBezTo>
                  <a:pt x="891990" y="532241"/>
                  <a:pt x="867043" y="538895"/>
                  <a:pt x="830458" y="548877"/>
                </a:cubicBezTo>
                <a:cubicBezTo>
                  <a:pt x="793859" y="558858"/>
                  <a:pt x="754782" y="569675"/>
                  <a:pt x="713199" y="581313"/>
                </a:cubicBezTo>
                <a:cubicBezTo>
                  <a:pt x="671616" y="592952"/>
                  <a:pt x="632524" y="603769"/>
                  <a:pt x="595939" y="613750"/>
                </a:cubicBezTo>
                <a:cubicBezTo>
                  <a:pt x="559340" y="623718"/>
                  <a:pt x="534393" y="630372"/>
                  <a:pt x="521084" y="633699"/>
                </a:cubicBezTo>
                <a:cubicBezTo>
                  <a:pt x="497808" y="640354"/>
                  <a:pt x="482007" y="644516"/>
                  <a:pt x="473682" y="646173"/>
                </a:cubicBezTo>
                <a:cubicBezTo>
                  <a:pt x="465371" y="647844"/>
                  <a:pt x="451227" y="648679"/>
                  <a:pt x="431277" y="648679"/>
                </a:cubicBezTo>
                <a:cubicBezTo>
                  <a:pt x="398005" y="648679"/>
                  <a:pt x="381383" y="628716"/>
                  <a:pt x="381383" y="588789"/>
                </a:cubicBezTo>
                <a:cubicBezTo>
                  <a:pt x="381383" y="575494"/>
                  <a:pt x="390530" y="559694"/>
                  <a:pt x="408822" y="541401"/>
                </a:cubicBezTo>
                <a:cubicBezTo>
                  <a:pt x="427115" y="523094"/>
                  <a:pt x="447899" y="503966"/>
                  <a:pt x="471190" y="484017"/>
                </a:cubicBezTo>
                <a:cubicBezTo>
                  <a:pt x="494480" y="464054"/>
                  <a:pt x="517757" y="445761"/>
                  <a:pt x="541047" y="429125"/>
                </a:cubicBezTo>
                <a:cubicBezTo>
                  <a:pt x="564338" y="412489"/>
                  <a:pt x="579303" y="399180"/>
                  <a:pt x="585957" y="389213"/>
                </a:cubicBezTo>
                <a:cubicBezTo>
                  <a:pt x="569321" y="332650"/>
                  <a:pt x="577647" y="293573"/>
                  <a:pt x="610904" y="271954"/>
                </a:cubicBezTo>
                <a:cubicBezTo>
                  <a:pt x="644162" y="250320"/>
                  <a:pt x="682418" y="222881"/>
                  <a:pt x="725672" y="189623"/>
                </a:cubicBezTo>
                <a:cubicBezTo>
                  <a:pt x="742308" y="182968"/>
                  <a:pt x="751454" y="172151"/>
                  <a:pt x="753111" y="157186"/>
                </a:cubicBezTo>
                <a:cubicBezTo>
                  <a:pt x="754782" y="142206"/>
                  <a:pt x="758930" y="126406"/>
                  <a:pt x="765585" y="109784"/>
                </a:cubicBezTo>
                <a:cubicBezTo>
                  <a:pt x="808824" y="66530"/>
                  <a:pt x="853734" y="37435"/>
                  <a:pt x="900315" y="22455"/>
                </a:cubicBezTo>
                <a:cubicBezTo>
                  <a:pt x="946882" y="7490"/>
                  <a:pt x="998447" y="0"/>
                  <a:pt x="10549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9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9158513" y="551612"/>
            <a:ext cx="2002972" cy="5987300"/>
          </a:xfrm>
          <a:custGeom>
            <a:avLst/>
            <a:gdLst>
              <a:gd name="connsiteX0" fmla="*/ 1921995 w 2002972"/>
              <a:gd name="connsiteY0" fmla="*/ 3341876 h 5987300"/>
              <a:gd name="connsiteX1" fmla="*/ 1927388 w 2002972"/>
              <a:gd name="connsiteY1" fmla="*/ 3352676 h 5987300"/>
              <a:gd name="connsiteX2" fmla="*/ 1932795 w 2002972"/>
              <a:gd name="connsiteY2" fmla="*/ 3341876 h 5987300"/>
              <a:gd name="connsiteX3" fmla="*/ 1927388 w 2002972"/>
              <a:gd name="connsiteY3" fmla="*/ 3341876 h 5987300"/>
              <a:gd name="connsiteX4" fmla="*/ 172769 w 2002972"/>
              <a:gd name="connsiteY4" fmla="*/ 0 h 5987300"/>
              <a:gd name="connsiteX5" fmla="*/ 188961 w 2002972"/>
              <a:gd name="connsiteY5" fmla="*/ 0 h 5987300"/>
              <a:gd name="connsiteX6" fmla="*/ 280753 w 2002972"/>
              <a:gd name="connsiteY6" fmla="*/ 0 h 5987300"/>
              <a:gd name="connsiteX7" fmla="*/ 313138 w 2002972"/>
              <a:gd name="connsiteY7" fmla="*/ 0 h 5987300"/>
              <a:gd name="connsiteX8" fmla="*/ 502099 w 2002972"/>
              <a:gd name="connsiteY8" fmla="*/ 10800 h 5987300"/>
              <a:gd name="connsiteX9" fmla="*/ 669460 w 2002972"/>
              <a:gd name="connsiteY9" fmla="*/ 91777 h 5987300"/>
              <a:gd name="connsiteX10" fmla="*/ 815236 w 2002972"/>
              <a:gd name="connsiteY10" fmla="*/ 251049 h 5987300"/>
              <a:gd name="connsiteX11" fmla="*/ 950198 w 2002972"/>
              <a:gd name="connsiteY11" fmla="*/ 410307 h 5987300"/>
              <a:gd name="connsiteX12" fmla="*/ 1023086 w 2002972"/>
              <a:gd name="connsiteY12" fmla="*/ 477787 h 5987300"/>
              <a:gd name="connsiteX13" fmla="*/ 1095974 w 2002972"/>
              <a:gd name="connsiteY13" fmla="*/ 545283 h 5987300"/>
              <a:gd name="connsiteX14" fmla="*/ 1085174 w 2002972"/>
              <a:gd name="connsiteY14" fmla="*/ 556083 h 5987300"/>
              <a:gd name="connsiteX15" fmla="*/ 1095974 w 2002972"/>
              <a:gd name="connsiteY15" fmla="*/ 583076 h 5987300"/>
              <a:gd name="connsiteX16" fmla="*/ 1263335 w 2002972"/>
              <a:gd name="connsiteY16" fmla="*/ 782821 h 5987300"/>
              <a:gd name="connsiteX17" fmla="*/ 1241735 w 2002972"/>
              <a:gd name="connsiteY17" fmla="*/ 782821 h 5987300"/>
              <a:gd name="connsiteX18" fmla="*/ 1279528 w 2002972"/>
              <a:gd name="connsiteY18" fmla="*/ 888109 h 5987300"/>
              <a:gd name="connsiteX19" fmla="*/ 1349720 w 2002972"/>
              <a:gd name="connsiteY19" fmla="*/ 977190 h 5987300"/>
              <a:gd name="connsiteX20" fmla="*/ 1349720 w 2002972"/>
              <a:gd name="connsiteY20" fmla="*/ 1004182 h 5987300"/>
              <a:gd name="connsiteX21" fmla="*/ 1392904 w 2002972"/>
              <a:gd name="connsiteY21" fmla="*/ 1068967 h 5987300"/>
              <a:gd name="connsiteX22" fmla="*/ 1436104 w 2002972"/>
              <a:gd name="connsiteY22" fmla="*/ 1139143 h 5987300"/>
              <a:gd name="connsiteX23" fmla="*/ 1498177 w 2002972"/>
              <a:gd name="connsiteY23" fmla="*/ 1263320 h 5987300"/>
              <a:gd name="connsiteX24" fmla="*/ 1554873 w 2002972"/>
              <a:gd name="connsiteY24" fmla="*/ 1387497 h 5987300"/>
              <a:gd name="connsiteX25" fmla="*/ 1554873 w 2002972"/>
              <a:gd name="connsiteY25" fmla="*/ 1398297 h 5987300"/>
              <a:gd name="connsiteX26" fmla="*/ 1554873 w 2002972"/>
              <a:gd name="connsiteY26" fmla="*/ 1403689 h 5987300"/>
              <a:gd name="connsiteX27" fmla="*/ 1538681 w 2002972"/>
              <a:gd name="connsiteY27" fmla="*/ 1409096 h 5987300"/>
              <a:gd name="connsiteX28" fmla="*/ 1557569 w 2002972"/>
              <a:gd name="connsiteY28" fmla="*/ 1449585 h 5987300"/>
              <a:gd name="connsiteX29" fmla="*/ 1576473 w 2002972"/>
              <a:gd name="connsiteY29" fmla="*/ 1484681 h 5987300"/>
              <a:gd name="connsiteX30" fmla="*/ 1587258 w 2002972"/>
              <a:gd name="connsiteY30" fmla="*/ 1500873 h 5987300"/>
              <a:gd name="connsiteX31" fmla="*/ 1625050 w 2002972"/>
              <a:gd name="connsiteY31" fmla="*/ 1760011 h 5987300"/>
              <a:gd name="connsiteX32" fmla="*/ 1700650 w 2002972"/>
              <a:gd name="connsiteY32" fmla="*/ 2002957 h 5987300"/>
              <a:gd name="connsiteX33" fmla="*/ 1751923 w 2002972"/>
              <a:gd name="connsiteY33" fmla="*/ 2264806 h 5987300"/>
              <a:gd name="connsiteX34" fmla="*/ 1760026 w 2002972"/>
              <a:gd name="connsiteY34" fmla="*/ 2537455 h 5987300"/>
              <a:gd name="connsiteX35" fmla="*/ 1778915 w 2002972"/>
              <a:gd name="connsiteY35" fmla="*/ 2583336 h 5987300"/>
              <a:gd name="connsiteX36" fmla="*/ 1803211 w 2002972"/>
              <a:gd name="connsiteY36" fmla="*/ 2653528 h 5987300"/>
              <a:gd name="connsiteX37" fmla="*/ 1827507 w 2002972"/>
              <a:gd name="connsiteY37" fmla="*/ 2723705 h 5987300"/>
              <a:gd name="connsiteX38" fmla="*/ 1846411 w 2002972"/>
              <a:gd name="connsiteY38" fmla="*/ 2769601 h 5987300"/>
              <a:gd name="connsiteX39" fmla="*/ 1846411 w 2002972"/>
              <a:gd name="connsiteY39" fmla="*/ 2791186 h 5987300"/>
              <a:gd name="connsiteX40" fmla="*/ 1851803 w 2002972"/>
              <a:gd name="connsiteY40" fmla="*/ 2828978 h 5987300"/>
              <a:gd name="connsiteX41" fmla="*/ 1940884 w 2002972"/>
              <a:gd name="connsiteY41" fmla="*/ 3112427 h 5987300"/>
              <a:gd name="connsiteX42" fmla="*/ 2002972 w 2002972"/>
              <a:gd name="connsiteY42" fmla="*/ 3401253 h 5987300"/>
              <a:gd name="connsiteX43" fmla="*/ 2002972 w 2002972"/>
              <a:gd name="connsiteY43" fmla="*/ 3428261 h 5987300"/>
              <a:gd name="connsiteX44" fmla="*/ 1986780 w 2002972"/>
              <a:gd name="connsiteY44" fmla="*/ 3449845 h 5987300"/>
              <a:gd name="connsiteX45" fmla="*/ 1975980 w 2002972"/>
              <a:gd name="connsiteY45" fmla="*/ 3439045 h 5987300"/>
              <a:gd name="connsiteX46" fmla="*/ 1951684 w 2002972"/>
              <a:gd name="connsiteY46" fmla="*/ 3403964 h 5987300"/>
              <a:gd name="connsiteX47" fmla="*/ 1932795 w 2002972"/>
              <a:gd name="connsiteY47" fmla="*/ 3368868 h 5987300"/>
              <a:gd name="connsiteX48" fmla="*/ 1932795 w 2002972"/>
              <a:gd name="connsiteY48" fmla="*/ 3460645 h 5987300"/>
              <a:gd name="connsiteX49" fmla="*/ 1927388 w 2002972"/>
              <a:gd name="connsiteY49" fmla="*/ 3463341 h 5987300"/>
              <a:gd name="connsiteX50" fmla="*/ 1916588 w 2002972"/>
              <a:gd name="connsiteY50" fmla="*/ 3471445 h 5987300"/>
              <a:gd name="connsiteX51" fmla="*/ 1911195 w 2002972"/>
              <a:gd name="connsiteY51" fmla="*/ 3471445 h 5987300"/>
              <a:gd name="connsiteX52" fmla="*/ 1905788 w 2002972"/>
              <a:gd name="connsiteY52" fmla="*/ 3471445 h 5987300"/>
              <a:gd name="connsiteX53" fmla="*/ 1867995 w 2002972"/>
              <a:gd name="connsiteY53" fmla="*/ 3439045 h 5987300"/>
              <a:gd name="connsiteX54" fmla="*/ 1841003 w 2002972"/>
              <a:gd name="connsiteY54" fmla="*/ 3390468 h 5987300"/>
              <a:gd name="connsiteX55" fmla="*/ 1808619 w 2002972"/>
              <a:gd name="connsiteY55" fmla="*/ 3322972 h 5987300"/>
              <a:gd name="connsiteX56" fmla="*/ 1778915 w 2002972"/>
              <a:gd name="connsiteY56" fmla="*/ 3255492 h 5987300"/>
              <a:gd name="connsiteX57" fmla="*/ 1760026 w 2002972"/>
              <a:gd name="connsiteY57" fmla="*/ 3206900 h 5987300"/>
              <a:gd name="connsiteX58" fmla="*/ 1711434 w 2002972"/>
              <a:gd name="connsiteY58" fmla="*/ 3115123 h 5987300"/>
              <a:gd name="connsiteX59" fmla="*/ 1657450 w 2002972"/>
              <a:gd name="connsiteY59" fmla="*/ 3012546 h 5987300"/>
              <a:gd name="connsiteX60" fmla="*/ 1630458 w 2002972"/>
              <a:gd name="connsiteY60" fmla="*/ 2963954 h 5987300"/>
              <a:gd name="connsiteX61" fmla="*/ 1614250 w 2002972"/>
              <a:gd name="connsiteY61" fmla="*/ 2963954 h 5987300"/>
              <a:gd name="connsiteX62" fmla="*/ 1598058 w 2002972"/>
              <a:gd name="connsiteY62" fmla="*/ 3077331 h 5987300"/>
              <a:gd name="connsiteX63" fmla="*/ 1595362 w 2002972"/>
              <a:gd name="connsiteY63" fmla="*/ 3225803 h 5987300"/>
              <a:gd name="connsiteX64" fmla="*/ 1589969 w 2002972"/>
              <a:gd name="connsiteY64" fmla="*/ 3568629 h 5987300"/>
              <a:gd name="connsiteX65" fmla="*/ 1584562 w 2002972"/>
              <a:gd name="connsiteY65" fmla="*/ 3978936 h 5987300"/>
              <a:gd name="connsiteX66" fmla="*/ 1576473 w 2002972"/>
              <a:gd name="connsiteY66" fmla="*/ 4324458 h 5987300"/>
              <a:gd name="connsiteX67" fmla="*/ 1552177 w 2002972"/>
              <a:gd name="connsiteY67" fmla="*/ 5126183 h 5987300"/>
              <a:gd name="connsiteX68" fmla="*/ 1538681 w 2002972"/>
              <a:gd name="connsiteY68" fmla="*/ 5927908 h 5987300"/>
              <a:gd name="connsiteX69" fmla="*/ 1525169 w 2002972"/>
              <a:gd name="connsiteY69" fmla="*/ 5963004 h 5987300"/>
              <a:gd name="connsiteX70" fmla="*/ 1522473 w 2002972"/>
              <a:gd name="connsiteY70" fmla="*/ 5987300 h 5987300"/>
              <a:gd name="connsiteX71" fmla="*/ 1500889 w 2002972"/>
              <a:gd name="connsiteY71" fmla="*/ 5976500 h 5987300"/>
              <a:gd name="connsiteX72" fmla="*/ 1203943 w 2002972"/>
              <a:gd name="connsiteY72" fmla="*/ 2985554 h 5987300"/>
              <a:gd name="connsiteX73" fmla="*/ 1106774 w 2002972"/>
              <a:gd name="connsiteY73" fmla="*/ 2375487 h 5987300"/>
              <a:gd name="connsiteX74" fmla="*/ 1090566 w 2002972"/>
              <a:gd name="connsiteY74" fmla="*/ 2329590 h 5987300"/>
              <a:gd name="connsiteX75" fmla="*/ 1052774 w 2002972"/>
              <a:gd name="connsiteY75" fmla="*/ 2305294 h 5987300"/>
              <a:gd name="connsiteX76" fmla="*/ 1023086 w 2002972"/>
              <a:gd name="connsiteY76" fmla="*/ 2313398 h 5987300"/>
              <a:gd name="connsiteX77" fmla="*/ 993398 w 2002972"/>
              <a:gd name="connsiteY77" fmla="*/ 2321502 h 5987300"/>
              <a:gd name="connsiteX78" fmla="*/ 987990 w 2002972"/>
              <a:gd name="connsiteY78" fmla="*/ 2321502 h 5987300"/>
              <a:gd name="connsiteX79" fmla="*/ 955605 w 2002972"/>
              <a:gd name="connsiteY79" fmla="*/ 2305294 h 5987300"/>
              <a:gd name="connsiteX80" fmla="*/ 955605 w 2002972"/>
              <a:gd name="connsiteY80" fmla="*/ 2197325 h 5987300"/>
              <a:gd name="connsiteX81" fmla="*/ 893517 w 2002972"/>
              <a:gd name="connsiteY81" fmla="*/ 2151429 h 5987300"/>
              <a:gd name="connsiteX82" fmla="*/ 839532 w 2002972"/>
              <a:gd name="connsiteY82" fmla="*/ 2051549 h 5987300"/>
              <a:gd name="connsiteX83" fmla="*/ 793636 w 2002972"/>
              <a:gd name="connsiteY83" fmla="*/ 1951668 h 5987300"/>
              <a:gd name="connsiteX84" fmla="*/ 745044 w 2002972"/>
              <a:gd name="connsiteY84" fmla="*/ 1905788 h 5987300"/>
              <a:gd name="connsiteX85" fmla="*/ 734244 w 2002972"/>
              <a:gd name="connsiteY85" fmla="*/ 1905788 h 5987300"/>
              <a:gd name="connsiteX86" fmla="*/ 723444 w 2002972"/>
              <a:gd name="connsiteY86" fmla="*/ 1938172 h 5987300"/>
              <a:gd name="connsiteX87" fmla="*/ 712660 w 2002972"/>
              <a:gd name="connsiteY87" fmla="*/ 1938172 h 5987300"/>
              <a:gd name="connsiteX88" fmla="*/ 688364 w 2002972"/>
              <a:gd name="connsiteY88" fmla="*/ 1919284 h 5987300"/>
              <a:gd name="connsiteX89" fmla="*/ 658660 w 2002972"/>
              <a:gd name="connsiteY89" fmla="*/ 1878795 h 5987300"/>
              <a:gd name="connsiteX90" fmla="*/ 631668 w 2002972"/>
              <a:gd name="connsiteY90" fmla="*/ 1835595 h 5987300"/>
              <a:gd name="connsiteX91" fmla="*/ 620868 w 2002972"/>
              <a:gd name="connsiteY91" fmla="*/ 1808603 h 5987300"/>
              <a:gd name="connsiteX92" fmla="*/ 523699 w 2002972"/>
              <a:gd name="connsiteY92" fmla="*/ 1608842 h 5987300"/>
              <a:gd name="connsiteX93" fmla="*/ 458914 w 2002972"/>
              <a:gd name="connsiteY93" fmla="*/ 1409096 h 5987300"/>
              <a:gd name="connsiteX94" fmla="*/ 413018 w 2002972"/>
              <a:gd name="connsiteY94" fmla="*/ 1349704 h 5987300"/>
              <a:gd name="connsiteX95" fmla="*/ 383330 w 2002972"/>
              <a:gd name="connsiteY95" fmla="*/ 1252520 h 5987300"/>
              <a:gd name="connsiteX96" fmla="*/ 367122 w 2002972"/>
              <a:gd name="connsiteY96" fmla="*/ 1144551 h 5987300"/>
              <a:gd name="connsiteX97" fmla="*/ 361730 w 2002972"/>
              <a:gd name="connsiteY97" fmla="*/ 1063574 h 5987300"/>
              <a:gd name="connsiteX98" fmla="*/ 375226 w 2002972"/>
              <a:gd name="connsiteY98" fmla="*/ 982582 h 5987300"/>
              <a:gd name="connsiteX99" fmla="*/ 388722 w 2002972"/>
              <a:gd name="connsiteY99" fmla="*/ 901605 h 5987300"/>
              <a:gd name="connsiteX100" fmla="*/ 350930 w 2002972"/>
              <a:gd name="connsiteY100" fmla="*/ 774733 h 5987300"/>
              <a:gd name="connsiteX101" fmla="*/ 313138 w 2002972"/>
              <a:gd name="connsiteY101" fmla="*/ 637060 h 5987300"/>
              <a:gd name="connsiteX102" fmla="*/ 318530 w 2002972"/>
              <a:gd name="connsiteY102" fmla="*/ 612764 h 5987300"/>
              <a:gd name="connsiteX103" fmla="*/ 323938 w 2002972"/>
              <a:gd name="connsiteY103" fmla="*/ 583076 h 5987300"/>
              <a:gd name="connsiteX104" fmla="*/ 213257 w 2002972"/>
              <a:gd name="connsiteY104" fmla="*/ 566868 h 5987300"/>
              <a:gd name="connsiteX105" fmla="*/ 124177 w 2002972"/>
              <a:gd name="connsiteY105" fmla="*/ 523683 h 5987300"/>
              <a:gd name="connsiteX106" fmla="*/ 121480 w 2002972"/>
              <a:gd name="connsiteY106" fmla="*/ 553372 h 5987300"/>
              <a:gd name="connsiteX107" fmla="*/ 124177 w 2002972"/>
              <a:gd name="connsiteY107" fmla="*/ 583076 h 5987300"/>
              <a:gd name="connsiteX108" fmla="*/ 121480 w 2002972"/>
              <a:gd name="connsiteY108" fmla="*/ 626260 h 5987300"/>
              <a:gd name="connsiteX109" fmla="*/ 124177 w 2002972"/>
              <a:gd name="connsiteY109" fmla="*/ 669445 h 5987300"/>
              <a:gd name="connsiteX110" fmla="*/ 75584 w 2002972"/>
              <a:gd name="connsiteY110" fmla="*/ 631652 h 5987300"/>
              <a:gd name="connsiteX111" fmla="*/ 37792 w 2002972"/>
              <a:gd name="connsiteY111" fmla="*/ 545283 h 5987300"/>
              <a:gd name="connsiteX112" fmla="*/ 10800 w 2002972"/>
              <a:gd name="connsiteY112" fmla="*/ 448099 h 5987300"/>
              <a:gd name="connsiteX113" fmla="*/ 0 w 2002972"/>
              <a:gd name="connsiteY113" fmla="*/ 383314 h 5987300"/>
              <a:gd name="connsiteX114" fmla="*/ 29704 w 2002972"/>
              <a:gd name="connsiteY114" fmla="*/ 261834 h 5987300"/>
              <a:gd name="connsiteX115" fmla="*/ 59392 w 2002972"/>
              <a:gd name="connsiteY115" fmla="*/ 161969 h 5987300"/>
              <a:gd name="connsiteX116" fmla="*/ 45896 w 2002972"/>
              <a:gd name="connsiteY116" fmla="*/ 126873 h 5987300"/>
              <a:gd name="connsiteX117" fmla="*/ 32400 w 2002972"/>
              <a:gd name="connsiteY117" fmla="*/ 75585 h 5987300"/>
              <a:gd name="connsiteX118" fmla="*/ 54000 w 2002972"/>
              <a:gd name="connsiteY118" fmla="*/ 75585 h 5987300"/>
              <a:gd name="connsiteX119" fmla="*/ 107984 w 2002972"/>
              <a:gd name="connsiteY119" fmla="*/ 10800 h 5987300"/>
              <a:gd name="connsiteX120" fmla="*/ 137673 w 2002972"/>
              <a:gd name="connsiteY120" fmla="*/ 16192 h 5987300"/>
              <a:gd name="connsiteX121" fmla="*/ 172769 w 2002972"/>
              <a:gd name="connsiteY121" fmla="*/ 0 h 598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002972" h="5987300">
                <a:moveTo>
                  <a:pt x="1921995" y="3341876"/>
                </a:moveTo>
                <a:cubicBezTo>
                  <a:pt x="1921995" y="3349076"/>
                  <a:pt x="1923788" y="3352676"/>
                  <a:pt x="1927388" y="3352676"/>
                </a:cubicBezTo>
                <a:cubicBezTo>
                  <a:pt x="1930988" y="3352676"/>
                  <a:pt x="1932795" y="3349076"/>
                  <a:pt x="1932795" y="3341876"/>
                </a:cubicBezTo>
                <a:lnTo>
                  <a:pt x="1927388" y="3341876"/>
                </a:lnTo>
                <a:close/>
                <a:moveTo>
                  <a:pt x="172769" y="0"/>
                </a:moveTo>
                <a:lnTo>
                  <a:pt x="188961" y="0"/>
                </a:lnTo>
                <a:lnTo>
                  <a:pt x="280753" y="0"/>
                </a:lnTo>
                <a:lnTo>
                  <a:pt x="313138" y="0"/>
                </a:lnTo>
                <a:cubicBezTo>
                  <a:pt x="370737" y="0"/>
                  <a:pt x="433714" y="3600"/>
                  <a:pt x="502099" y="10800"/>
                </a:cubicBezTo>
                <a:cubicBezTo>
                  <a:pt x="570483" y="18000"/>
                  <a:pt x="626275" y="44992"/>
                  <a:pt x="669460" y="91777"/>
                </a:cubicBezTo>
                <a:cubicBezTo>
                  <a:pt x="727060" y="142161"/>
                  <a:pt x="775637" y="195257"/>
                  <a:pt x="815236" y="251049"/>
                </a:cubicBezTo>
                <a:cubicBezTo>
                  <a:pt x="854821" y="306826"/>
                  <a:pt x="899813" y="359922"/>
                  <a:pt x="950198" y="410307"/>
                </a:cubicBezTo>
                <a:cubicBezTo>
                  <a:pt x="971798" y="439107"/>
                  <a:pt x="996094" y="461595"/>
                  <a:pt x="1023086" y="477787"/>
                </a:cubicBezTo>
                <a:cubicBezTo>
                  <a:pt x="1050078" y="493995"/>
                  <a:pt x="1074374" y="516483"/>
                  <a:pt x="1095974" y="545283"/>
                </a:cubicBezTo>
                <a:cubicBezTo>
                  <a:pt x="1088774" y="545283"/>
                  <a:pt x="1085174" y="548883"/>
                  <a:pt x="1085174" y="556083"/>
                </a:cubicBezTo>
                <a:cubicBezTo>
                  <a:pt x="1085174" y="574068"/>
                  <a:pt x="1088774" y="583076"/>
                  <a:pt x="1095974" y="583076"/>
                </a:cubicBezTo>
                <a:lnTo>
                  <a:pt x="1263335" y="782821"/>
                </a:lnTo>
                <a:lnTo>
                  <a:pt x="1241735" y="782821"/>
                </a:lnTo>
                <a:cubicBezTo>
                  <a:pt x="1241735" y="822421"/>
                  <a:pt x="1254343" y="857517"/>
                  <a:pt x="1279528" y="888109"/>
                </a:cubicBezTo>
                <a:cubicBezTo>
                  <a:pt x="1304728" y="918702"/>
                  <a:pt x="1328120" y="948390"/>
                  <a:pt x="1349720" y="977190"/>
                </a:cubicBezTo>
                <a:lnTo>
                  <a:pt x="1349720" y="1004182"/>
                </a:lnTo>
                <a:cubicBezTo>
                  <a:pt x="1356920" y="1011382"/>
                  <a:pt x="1371304" y="1032967"/>
                  <a:pt x="1392904" y="1068967"/>
                </a:cubicBezTo>
                <a:cubicBezTo>
                  <a:pt x="1414504" y="1104951"/>
                  <a:pt x="1428904" y="1128359"/>
                  <a:pt x="1436104" y="1139143"/>
                </a:cubicBezTo>
                <a:cubicBezTo>
                  <a:pt x="1457689" y="1178743"/>
                  <a:pt x="1478385" y="1220135"/>
                  <a:pt x="1498177" y="1263320"/>
                </a:cubicBezTo>
                <a:cubicBezTo>
                  <a:pt x="1517985" y="1306520"/>
                  <a:pt x="1536873" y="1347912"/>
                  <a:pt x="1554873" y="1387497"/>
                </a:cubicBezTo>
                <a:lnTo>
                  <a:pt x="1554873" y="1398297"/>
                </a:lnTo>
                <a:lnTo>
                  <a:pt x="1554873" y="1403689"/>
                </a:lnTo>
                <a:cubicBezTo>
                  <a:pt x="1547673" y="1407289"/>
                  <a:pt x="1542281" y="1409096"/>
                  <a:pt x="1538681" y="1409096"/>
                </a:cubicBezTo>
                <a:cubicBezTo>
                  <a:pt x="1538681" y="1412697"/>
                  <a:pt x="1544977" y="1426193"/>
                  <a:pt x="1557569" y="1449585"/>
                </a:cubicBezTo>
                <a:cubicBezTo>
                  <a:pt x="1570162" y="1472977"/>
                  <a:pt x="1576473" y="1484681"/>
                  <a:pt x="1576473" y="1484681"/>
                </a:cubicBezTo>
                <a:cubicBezTo>
                  <a:pt x="1583658" y="1499066"/>
                  <a:pt x="1587258" y="1504473"/>
                  <a:pt x="1587258" y="1500873"/>
                </a:cubicBezTo>
                <a:cubicBezTo>
                  <a:pt x="1587258" y="1594458"/>
                  <a:pt x="1599865" y="1680827"/>
                  <a:pt x="1625050" y="1760011"/>
                </a:cubicBezTo>
                <a:cubicBezTo>
                  <a:pt x="1650250" y="1839195"/>
                  <a:pt x="1675450" y="1920188"/>
                  <a:pt x="1700650" y="2002957"/>
                </a:cubicBezTo>
                <a:cubicBezTo>
                  <a:pt x="1722234" y="2085741"/>
                  <a:pt x="1739330" y="2173029"/>
                  <a:pt x="1751923" y="2264806"/>
                </a:cubicBezTo>
                <a:cubicBezTo>
                  <a:pt x="1764530" y="2356583"/>
                  <a:pt x="1767226" y="2447471"/>
                  <a:pt x="1760026" y="2537455"/>
                </a:cubicBezTo>
                <a:cubicBezTo>
                  <a:pt x="1763626" y="2544640"/>
                  <a:pt x="1769923" y="2559944"/>
                  <a:pt x="1778915" y="2583336"/>
                </a:cubicBezTo>
                <a:cubicBezTo>
                  <a:pt x="1787922" y="2606728"/>
                  <a:pt x="1796026" y="2630120"/>
                  <a:pt x="1803211" y="2653528"/>
                </a:cubicBezTo>
                <a:cubicBezTo>
                  <a:pt x="1810411" y="2676920"/>
                  <a:pt x="1818515" y="2700312"/>
                  <a:pt x="1827507" y="2723705"/>
                </a:cubicBezTo>
                <a:cubicBezTo>
                  <a:pt x="1836515" y="2747097"/>
                  <a:pt x="1842811" y="2762401"/>
                  <a:pt x="1846411" y="2769601"/>
                </a:cubicBezTo>
                <a:cubicBezTo>
                  <a:pt x="1846411" y="2773201"/>
                  <a:pt x="1846411" y="2780401"/>
                  <a:pt x="1846411" y="2791186"/>
                </a:cubicBezTo>
                <a:cubicBezTo>
                  <a:pt x="1846411" y="2801985"/>
                  <a:pt x="1848218" y="2814593"/>
                  <a:pt x="1851803" y="2828978"/>
                </a:cubicBezTo>
                <a:cubicBezTo>
                  <a:pt x="1869803" y="2922562"/>
                  <a:pt x="1899492" y="3017050"/>
                  <a:pt x="1940884" y="3112427"/>
                </a:cubicBezTo>
                <a:cubicBezTo>
                  <a:pt x="1982276" y="3207803"/>
                  <a:pt x="2002972" y="3304084"/>
                  <a:pt x="2002972" y="3401253"/>
                </a:cubicBezTo>
                <a:lnTo>
                  <a:pt x="2002972" y="3428261"/>
                </a:lnTo>
                <a:cubicBezTo>
                  <a:pt x="2002972" y="3442645"/>
                  <a:pt x="1997580" y="3449845"/>
                  <a:pt x="1986780" y="3449845"/>
                </a:cubicBezTo>
                <a:lnTo>
                  <a:pt x="1975980" y="3439045"/>
                </a:lnTo>
                <a:cubicBezTo>
                  <a:pt x="1972380" y="3431861"/>
                  <a:pt x="1964276" y="3420157"/>
                  <a:pt x="1951684" y="3403964"/>
                </a:cubicBezTo>
                <a:cubicBezTo>
                  <a:pt x="1939091" y="3387757"/>
                  <a:pt x="1932795" y="3376068"/>
                  <a:pt x="1932795" y="3368868"/>
                </a:cubicBezTo>
                <a:lnTo>
                  <a:pt x="1932795" y="3460645"/>
                </a:lnTo>
                <a:cubicBezTo>
                  <a:pt x="1932795" y="3460645"/>
                  <a:pt x="1930988" y="3461549"/>
                  <a:pt x="1927388" y="3463341"/>
                </a:cubicBezTo>
                <a:cubicBezTo>
                  <a:pt x="1923788" y="3465149"/>
                  <a:pt x="1920188" y="3467845"/>
                  <a:pt x="1916588" y="3471445"/>
                </a:cubicBezTo>
                <a:lnTo>
                  <a:pt x="1911195" y="3471445"/>
                </a:lnTo>
                <a:lnTo>
                  <a:pt x="1905788" y="3471445"/>
                </a:lnTo>
                <a:lnTo>
                  <a:pt x="1867995" y="3439045"/>
                </a:lnTo>
                <a:cubicBezTo>
                  <a:pt x="1860811" y="3428261"/>
                  <a:pt x="1851803" y="3412053"/>
                  <a:pt x="1841003" y="3390468"/>
                </a:cubicBezTo>
                <a:cubicBezTo>
                  <a:pt x="1830218" y="3368868"/>
                  <a:pt x="1819419" y="3346365"/>
                  <a:pt x="1808619" y="3322972"/>
                </a:cubicBezTo>
                <a:cubicBezTo>
                  <a:pt x="1797819" y="3299580"/>
                  <a:pt x="1787922" y="3277092"/>
                  <a:pt x="1778915" y="3255492"/>
                </a:cubicBezTo>
                <a:cubicBezTo>
                  <a:pt x="1769923" y="3233892"/>
                  <a:pt x="1763626" y="3217700"/>
                  <a:pt x="1760026" y="3206900"/>
                </a:cubicBezTo>
                <a:cubicBezTo>
                  <a:pt x="1749226" y="3185315"/>
                  <a:pt x="1733034" y="3154707"/>
                  <a:pt x="1711434" y="3115123"/>
                </a:cubicBezTo>
                <a:cubicBezTo>
                  <a:pt x="1689850" y="3075538"/>
                  <a:pt x="1671850" y="3041331"/>
                  <a:pt x="1657450" y="3012546"/>
                </a:cubicBezTo>
                <a:cubicBezTo>
                  <a:pt x="1643050" y="2983746"/>
                  <a:pt x="1634058" y="2967554"/>
                  <a:pt x="1630458" y="2963954"/>
                </a:cubicBezTo>
                <a:lnTo>
                  <a:pt x="1614250" y="2963954"/>
                </a:lnTo>
                <a:lnTo>
                  <a:pt x="1598058" y="3077331"/>
                </a:lnTo>
                <a:cubicBezTo>
                  <a:pt x="1598058" y="3080931"/>
                  <a:pt x="1597169" y="3130411"/>
                  <a:pt x="1595362" y="3225803"/>
                </a:cubicBezTo>
                <a:cubicBezTo>
                  <a:pt x="1593569" y="3321180"/>
                  <a:pt x="1591762" y="3435445"/>
                  <a:pt x="1589969" y="3568629"/>
                </a:cubicBezTo>
                <a:cubicBezTo>
                  <a:pt x="1588162" y="3701798"/>
                  <a:pt x="1586369" y="3838567"/>
                  <a:pt x="1584562" y="3978936"/>
                </a:cubicBezTo>
                <a:cubicBezTo>
                  <a:pt x="1582769" y="4119305"/>
                  <a:pt x="1580058" y="4234474"/>
                  <a:pt x="1576473" y="4324458"/>
                </a:cubicBezTo>
                <a:cubicBezTo>
                  <a:pt x="1572873" y="4594396"/>
                  <a:pt x="1564769" y="4861638"/>
                  <a:pt x="1552177" y="5126183"/>
                </a:cubicBezTo>
                <a:cubicBezTo>
                  <a:pt x="1539585" y="5390729"/>
                  <a:pt x="1535081" y="5657970"/>
                  <a:pt x="1538681" y="5927908"/>
                </a:cubicBezTo>
                <a:cubicBezTo>
                  <a:pt x="1531481" y="5935108"/>
                  <a:pt x="1526977" y="5946812"/>
                  <a:pt x="1525169" y="5963004"/>
                </a:cubicBezTo>
                <a:cubicBezTo>
                  <a:pt x="1523377" y="5979196"/>
                  <a:pt x="1522473" y="5987300"/>
                  <a:pt x="1522473" y="5987300"/>
                </a:cubicBezTo>
                <a:lnTo>
                  <a:pt x="1500889" y="5976500"/>
                </a:lnTo>
                <a:lnTo>
                  <a:pt x="1203943" y="2985554"/>
                </a:lnTo>
                <a:lnTo>
                  <a:pt x="1106774" y="2375487"/>
                </a:lnTo>
                <a:cubicBezTo>
                  <a:pt x="1103174" y="2361086"/>
                  <a:pt x="1097766" y="2345783"/>
                  <a:pt x="1090566" y="2329590"/>
                </a:cubicBezTo>
                <a:cubicBezTo>
                  <a:pt x="1083367" y="2313398"/>
                  <a:pt x="1070774" y="2305294"/>
                  <a:pt x="1052774" y="2305294"/>
                </a:cubicBezTo>
                <a:cubicBezTo>
                  <a:pt x="1041974" y="2305294"/>
                  <a:pt x="1032078" y="2307990"/>
                  <a:pt x="1023086" y="2313398"/>
                </a:cubicBezTo>
                <a:cubicBezTo>
                  <a:pt x="1014094" y="2318790"/>
                  <a:pt x="1004198" y="2321502"/>
                  <a:pt x="993398" y="2321502"/>
                </a:cubicBezTo>
                <a:lnTo>
                  <a:pt x="987990" y="2321502"/>
                </a:lnTo>
                <a:cubicBezTo>
                  <a:pt x="966405" y="2321502"/>
                  <a:pt x="955605" y="2316094"/>
                  <a:pt x="955605" y="2305294"/>
                </a:cubicBezTo>
                <a:lnTo>
                  <a:pt x="955605" y="2197325"/>
                </a:lnTo>
                <a:cubicBezTo>
                  <a:pt x="934005" y="2197325"/>
                  <a:pt x="913309" y="2182021"/>
                  <a:pt x="893517" y="2151429"/>
                </a:cubicBezTo>
                <a:cubicBezTo>
                  <a:pt x="873725" y="2120837"/>
                  <a:pt x="855725" y="2087549"/>
                  <a:pt x="839532" y="2051549"/>
                </a:cubicBezTo>
                <a:cubicBezTo>
                  <a:pt x="823325" y="2015564"/>
                  <a:pt x="808036" y="1982261"/>
                  <a:pt x="793636" y="1951668"/>
                </a:cubicBezTo>
                <a:cubicBezTo>
                  <a:pt x="779237" y="1921076"/>
                  <a:pt x="763044" y="1905788"/>
                  <a:pt x="745044" y="1905788"/>
                </a:cubicBezTo>
                <a:lnTo>
                  <a:pt x="734244" y="1905788"/>
                </a:lnTo>
                <a:cubicBezTo>
                  <a:pt x="734244" y="1912988"/>
                  <a:pt x="730644" y="1923772"/>
                  <a:pt x="723444" y="1938172"/>
                </a:cubicBezTo>
                <a:lnTo>
                  <a:pt x="712660" y="1938172"/>
                </a:lnTo>
                <a:cubicBezTo>
                  <a:pt x="705460" y="1938172"/>
                  <a:pt x="697356" y="1931876"/>
                  <a:pt x="688364" y="1919284"/>
                </a:cubicBezTo>
                <a:cubicBezTo>
                  <a:pt x="679356" y="1906691"/>
                  <a:pt x="669460" y="1893195"/>
                  <a:pt x="658660" y="1878795"/>
                </a:cubicBezTo>
                <a:cubicBezTo>
                  <a:pt x="647875" y="1864395"/>
                  <a:pt x="638868" y="1849995"/>
                  <a:pt x="631668" y="1835595"/>
                </a:cubicBezTo>
                <a:cubicBezTo>
                  <a:pt x="624468" y="1821196"/>
                  <a:pt x="620868" y="1812203"/>
                  <a:pt x="620868" y="1808603"/>
                </a:cubicBezTo>
                <a:cubicBezTo>
                  <a:pt x="581283" y="1747419"/>
                  <a:pt x="548883" y="1680827"/>
                  <a:pt x="523699" y="1608842"/>
                </a:cubicBezTo>
                <a:cubicBezTo>
                  <a:pt x="498499" y="1536858"/>
                  <a:pt x="476899" y="1470281"/>
                  <a:pt x="458914" y="1409096"/>
                </a:cubicBezTo>
                <a:cubicBezTo>
                  <a:pt x="440914" y="1398297"/>
                  <a:pt x="425610" y="1378504"/>
                  <a:pt x="413018" y="1349704"/>
                </a:cubicBezTo>
                <a:cubicBezTo>
                  <a:pt x="400426" y="1320905"/>
                  <a:pt x="390530" y="1288520"/>
                  <a:pt x="383330" y="1252520"/>
                </a:cubicBezTo>
                <a:cubicBezTo>
                  <a:pt x="376130" y="1216536"/>
                  <a:pt x="370737" y="1180536"/>
                  <a:pt x="367122" y="1144551"/>
                </a:cubicBezTo>
                <a:cubicBezTo>
                  <a:pt x="363522" y="1108551"/>
                  <a:pt x="361730" y="1081559"/>
                  <a:pt x="361730" y="1063574"/>
                </a:cubicBezTo>
                <a:cubicBezTo>
                  <a:pt x="361730" y="1034774"/>
                  <a:pt x="366234" y="1007782"/>
                  <a:pt x="375226" y="982582"/>
                </a:cubicBezTo>
                <a:cubicBezTo>
                  <a:pt x="384218" y="957382"/>
                  <a:pt x="388722" y="930390"/>
                  <a:pt x="388722" y="901605"/>
                </a:cubicBezTo>
                <a:cubicBezTo>
                  <a:pt x="388722" y="858406"/>
                  <a:pt x="376130" y="816125"/>
                  <a:pt x="350930" y="774733"/>
                </a:cubicBezTo>
                <a:cubicBezTo>
                  <a:pt x="325745" y="733341"/>
                  <a:pt x="313138" y="687445"/>
                  <a:pt x="313138" y="637060"/>
                </a:cubicBezTo>
                <a:cubicBezTo>
                  <a:pt x="313138" y="629860"/>
                  <a:pt x="314945" y="621756"/>
                  <a:pt x="318530" y="612764"/>
                </a:cubicBezTo>
                <a:cubicBezTo>
                  <a:pt x="322130" y="603772"/>
                  <a:pt x="323938" y="593860"/>
                  <a:pt x="323938" y="583076"/>
                </a:cubicBezTo>
                <a:cubicBezTo>
                  <a:pt x="277153" y="575876"/>
                  <a:pt x="240249" y="570468"/>
                  <a:pt x="213257" y="566868"/>
                </a:cubicBezTo>
                <a:cubicBezTo>
                  <a:pt x="186265" y="563268"/>
                  <a:pt x="156576" y="548883"/>
                  <a:pt x="124177" y="523683"/>
                </a:cubicBezTo>
                <a:cubicBezTo>
                  <a:pt x="120577" y="534483"/>
                  <a:pt x="119688" y="544379"/>
                  <a:pt x="121480" y="553372"/>
                </a:cubicBezTo>
                <a:cubicBezTo>
                  <a:pt x="123288" y="562379"/>
                  <a:pt x="124177" y="572276"/>
                  <a:pt x="124177" y="583076"/>
                </a:cubicBezTo>
                <a:cubicBezTo>
                  <a:pt x="124177" y="601060"/>
                  <a:pt x="123288" y="615460"/>
                  <a:pt x="121480" y="626260"/>
                </a:cubicBezTo>
                <a:cubicBezTo>
                  <a:pt x="119688" y="637060"/>
                  <a:pt x="120577" y="651460"/>
                  <a:pt x="124177" y="669445"/>
                </a:cubicBezTo>
                <a:cubicBezTo>
                  <a:pt x="106177" y="669445"/>
                  <a:pt x="89984" y="656852"/>
                  <a:pt x="75584" y="631652"/>
                </a:cubicBezTo>
                <a:cubicBezTo>
                  <a:pt x="61200" y="606468"/>
                  <a:pt x="48592" y="577668"/>
                  <a:pt x="37792" y="545283"/>
                </a:cubicBezTo>
                <a:cubicBezTo>
                  <a:pt x="27008" y="512883"/>
                  <a:pt x="18000" y="480499"/>
                  <a:pt x="10800" y="448099"/>
                </a:cubicBezTo>
                <a:cubicBezTo>
                  <a:pt x="3600" y="415699"/>
                  <a:pt x="0" y="394114"/>
                  <a:pt x="0" y="383314"/>
                </a:cubicBezTo>
                <a:cubicBezTo>
                  <a:pt x="0" y="340115"/>
                  <a:pt x="9911" y="299626"/>
                  <a:pt x="29704" y="261834"/>
                </a:cubicBezTo>
                <a:cubicBezTo>
                  <a:pt x="49496" y="224042"/>
                  <a:pt x="59392" y="190753"/>
                  <a:pt x="59392" y="161969"/>
                </a:cubicBezTo>
                <a:cubicBezTo>
                  <a:pt x="59392" y="154769"/>
                  <a:pt x="54888" y="143065"/>
                  <a:pt x="45896" y="126873"/>
                </a:cubicBezTo>
                <a:cubicBezTo>
                  <a:pt x="36904" y="110665"/>
                  <a:pt x="32400" y="93569"/>
                  <a:pt x="32400" y="75585"/>
                </a:cubicBezTo>
                <a:lnTo>
                  <a:pt x="54000" y="75585"/>
                </a:lnTo>
                <a:lnTo>
                  <a:pt x="107984" y="10800"/>
                </a:lnTo>
                <a:cubicBezTo>
                  <a:pt x="115184" y="18000"/>
                  <a:pt x="125080" y="19792"/>
                  <a:pt x="137673" y="16192"/>
                </a:cubicBezTo>
                <a:cubicBezTo>
                  <a:pt x="150280" y="12592"/>
                  <a:pt x="161969" y="7200"/>
                  <a:pt x="1727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7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76942" y="1406312"/>
            <a:ext cx="5181600" cy="5055794"/>
          </a:xfrm>
          <a:custGeom>
            <a:avLst/>
            <a:gdLst>
              <a:gd name="connsiteX0" fmla="*/ 2697977 w 5181600"/>
              <a:gd name="connsiteY0" fmla="*/ 4547876 h 5055794"/>
              <a:gd name="connsiteX1" fmla="*/ 2688655 w 5181600"/>
              <a:gd name="connsiteY1" fmla="*/ 4561865 h 5055794"/>
              <a:gd name="connsiteX2" fmla="*/ 2693309 w 5181600"/>
              <a:gd name="connsiteY2" fmla="*/ 4564192 h 5055794"/>
              <a:gd name="connsiteX3" fmla="*/ 2697977 w 5181600"/>
              <a:gd name="connsiteY3" fmla="*/ 4561865 h 5055794"/>
              <a:gd name="connsiteX4" fmla="*/ 2693323 w 5181600"/>
              <a:gd name="connsiteY4" fmla="*/ 4564178 h 5055794"/>
              <a:gd name="connsiteX5" fmla="*/ 2688668 w 5181600"/>
              <a:gd name="connsiteY5" fmla="*/ 4561851 h 5055794"/>
              <a:gd name="connsiteX6" fmla="*/ 2697977 w 5181600"/>
              <a:gd name="connsiteY6" fmla="*/ 4547889 h 5055794"/>
              <a:gd name="connsiteX7" fmla="*/ 2800486 w 5181600"/>
              <a:gd name="connsiteY7" fmla="*/ 4394105 h 5055794"/>
              <a:gd name="connsiteX8" fmla="*/ 2791178 w 5181600"/>
              <a:gd name="connsiteY8" fmla="*/ 4408094 h 5055794"/>
              <a:gd name="connsiteX9" fmla="*/ 2800486 w 5181600"/>
              <a:gd name="connsiteY9" fmla="*/ 4417402 h 5055794"/>
              <a:gd name="connsiteX10" fmla="*/ 2800499 w 5181600"/>
              <a:gd name="connsiteY10" fmla="*/ 4417389 h 5055794"/>
              <a:gd name="connsiteX11" fmla="*/ 2791191 w 5181600"/>
              <a:gd name="connsiteY11" fmla="*/ 4408081 h 5055794"/>
              <a:gd name="connsiteX12" fmla="*/ 391420 w 5181600"/>
              <a:gd name="connsiteY12" fmla="*/ 1127641 h 5055794"/>
              <a:gd name="connsiteX13" fmla="*/ 384426 w 5181600"/>
              <a:gd name="connsiteY13" fmla="*/ 1132308 h 5055794"/>
              <a:gd name="connsiteX14" fmla="*/ 391420 w 5181600"/>
              <a:gd name="connsiteY14" fmla="*/ 1136962 h 5055794"/>
              <a:gd name="connsiteX15" fmla="*/ 391394 w 5181600"/>
              <a:gd name="connsiteY15" fmla="*/ 1136936 h 5055794"/>
              <a:gd name="connsiteX16" fmla="*/ 384439 w 5181600"/>
              <a:gd name="connsiteY16" fmla="*/ 1132308 h 5055794"/>
              <a:gd name="connsiteX17" fmla="*/ 391434 w 5181600"/>
              <a:gd name="connsiteY17" fmla="*/ 1127641 h 5055794"/>
              <a:gd name="connsiteX18" fmla="*/ 479954 w 5181600"/>
              <a:gd name="connsiteY18" fmla="*/ 983192 h 5055794"/>
              <a:gd name="connsiteX19" fmla="*/ 489276 w 5181600"/>
              <a:gd name="connsiteY19" fmla="*/ 992513 h 5055794"/>
              <a:gd name="connsiteX20" fmla="*/ 489276 w 5181600"/>
              <a:gd name="connsiteY20" fmla="*/ 992500 h 5055794"/>
              <a:gd name="connsiteX21" fmla="*/ 479967 w 5181600"/>
              <a:gd name="connsiteY21" fmla="*/ 983192 h 5055794"/>
              <a:gd name="connsiteX22" fmla="*/ 659414 w 5181600"/>
              <a:gd name="connsiteY22" fmla="*/ 854993 h 5055794"/>
              <a:gd name="connsiteX23" fmla="*/ 657035 w 5181600"/>
              <a:gd name="connsiteY23" fmla="*/ 857373 h 5055794"/>
              <a:gd name="connsiteX24" fmla="*/ 657035 w 5181600"/>
              <a:gd name="connsiteY24" fmla="*/ 857373 h 5055794"/>
              <a:gd name="connsiteX25" fmla="*/ 657022 w 5181600"/>
              <a:gd name="connsiteY25" fmla="*/ 857386 h 5055794"/>
              <a:gd name="connsiteX26" fmla="*/ 666343 w 5181600"/>
              <a:gd name="connsiteY26" fmla="*/ 876015 h 5055794"/>
              <a:gd name="connsiteX27" fmla="*/ 666356 w 5181600"/>
              <a:gd name="connsiteY27" fmla="*/ 876002 h 5055794"/>
              <a:gd name="connsiteX28" fmla="*/ 657035 w 5181600"/>
              <a:gd name="connsiteY28" fmla="*/ 857373 h 5055794"/>
              <a:gd name="connsiteX29" fmla="*/ 652354 w 5181600"/>
              <a:gd name="connsiteY29" fmla="*/ 848064 h 5055794"/>
              <a:gd name="connsiteX30" fmla="*/ 645373 w 5181600"/>
              <a:gd name="connsiteY30" fmla="*/ 852718 h 5055794"/>
              <a:gd name="connsiteX31" fmla="*/ 652354 w 5181600"/>
              <a:gd name="connsiteY31" fmla="*/ 857386 h 5055794"/>
              <a:gd name="connsiteX32" fmla="*/ 652367 w 5181600"/>
              <a:gd name="connsiteY32" fmla="*/ 857386 h 5055794"/>
              <a:gd name="connsiteX33" fmla="*/ 645386 w 5181600"/>
              <a:gd name="connsiteY33" fmla="*/ 852718 h 5055794"/>
              <a:gd name="connsiteX34" fmla="*/ 652367 w 5181600"/>
              <a:gd name="connsiteY34" fmla="*/ 848064 h 5055794"/>
              <a:gd name="connsiteX35" fmla="*/ 610428 w 5181600"/>
              <a:gd name="connsiteY35" fmla="*/ 633698 h 5055794"/>
              <a:gd name="connsiteX36" fmla="*/ 610414 w 5181600"/>
              <a:gd name="connsiteY36" fmla="*/ 633711 h 5055794"/>
              <a:gd name="connsiteX37" fmla="*/ 615082 w 5181600"/>
              <a:gd name="connsiteY37" fmla="*/ 638379 h 5055794"/>
              <a:gd name="connsiteX38" fmla="*/ 624403 w 5181600"/>
              <a:gd name="connsiteY38" fmla="*/ 633711 h 5055794"/>
              <a:gd name="connsiteX39" fmla="*/ 624403 w 5181600"/>
              <a:gd name="connsiteY39" fmla="*/ 633698 h 5055794"/>
              <a:gd name="connsiteX40" fmla="*/ 615082 w 5181600"/>
              <a:gd name="connsiteY40" fmla="*/ 638365 h 5055794"/>
              <a:gd name="connsiteX41" fmla="*/ 587131 w 5181600"/>
              <a:gd name="connsiteY41" fmla="*/ 624377 h 5055794"/>
              <a:gd name="connsiteX42" fmla="*/ 587117 w 5181600"/>
              <a:gd name="connsiteY42" fmla="*/ 624390 h 5055794"/>
              <a:gd name="connsiteX43" fmla="*/ 596439 w 5181600"/>
              <a:gd name="connsiteY43" fmla="*/ 633711 h 5055794"/>
              <a:gd name="connsiteX44" fmla="*/ 610414 w 5181600"/>
              <a:gd name="connsiteY44" fmla="*/ 624390 h 5055794"/>
              <a:gd name="connsiteX45" fmla="*/ 610414 w 5181600"/>
              <a:gd name="connsiteY45" fmla="*/ 624377 h 5055794"/>
              <a:gd name="connsiteX46" fmla="*/ 596439 w 5181600"/>
              <a:gd name="connsiteY46" fmla="*/ 633698 h 5055794"/>
              <a:gd name="connsiteX47" fmla="*/ 582463 w 5181600"/>
              <a:gd name="connsiteY47" fmla="*/ 610414 h 5055794"/>
              <a:gd name="connsiteX48" fmla="*/ 573142 w 5181600"/>
              <a:gd name="connsiteY48" fmla="*/ 624377 h 5055794"/>
              <a:gd name="connsiteX49" fmla="*/ 570815 w 5181600"/>
              <a:gd name="connsiteY49" fmla="*/ 612741 h 5055794"/>
              <a:gd name="connsiteX50" fmla="*/ 573142 w 5181600"/>
              <a:gd name="connsiteY50" fmla="*/ 624390 h 5055794"/>
              <a:gd name="connsiteX51" fmla="*/ 549845 w 5181600"/>
              <a:gd name="connsiteY51" fmla="*/ 587117 h 5055794"/>
              <a:gd name="connsiteX52" fmla="*/ 540524 w 5181600"/>
              <a:gd name="connsiteY52" fmla="*/ 591772 h 5055794"/>
              <a:gd name="connsiteX53" fmla="*/ 559166 w 5181600"/>
              <a:gd name="connsiteY53" fmla="*/ 601093 h 5055794"/>
              <a:gd name="connsiteX54" fmla="*/ 559180 w 5181600"/>
              <a:gd name="connsiteY54" fmla="*/ 601093 h 5055794"/>
              <a:gd name="connsiteX55" fmla="*/ 540537 w 5181600"/>
              <a:gd name="connsiteY55" fmla="*/ 591772 h 5055794"/>
              <a:gd name="connsiteX56" fmla="*/ 549858 w 5181600"/>
              <a:gd name="connsiteY56" fmla="*/ 587117 h 5055794"/>
              <a:gd name="connsiteX57" fmla="*/ 32618 w 5181600"/>
              <a:gd name="connsiteY57" fmla="*/ 0 h 5055794"/>
              <a:gd name="connsiteX58" fmla="*/ 41940 w 5181600"/>
              <a:gd name="connsiteY58" fmla="*/ 0 h 5055794"/>
              <a:gd name="connsiteX59" fmla="*/ 46594 w 5181600"/>
              <a:gd name="connsiteY59" fmla="*/ 0 h 5055794"/>
              <a:gd name="connsiteX60" fmla="*/ 55915 w 5181600"/>
              <a:gd name="connsiteY60" fmla="*/ 2327 h 5055794"/>
              <a:gd name="connsiteX61" fmla="*/ 65237 w 5181600"/>
              <a:gd name="connsiteY61" fmla="*/ 9308 h 5055794"/>
              <a:gd name="connsiteX62" fmla="*/ 121152 w 5181600"/>
              <a:gd name="connsiteY62" fmla="*/ 60569 h 5055794"/>
              <a:gd name="connsiteX63" fmla="*/ 212013 w 5181600"/>
              <a:gd name="connsiteY63" fmla="*/ 137455 h 5055794"/>
              <a:gd name="connsiteX64" fmla="*/ 305214 w 5181600"/>
              <a:gd name="connsiteY64" fmla="*/ 209686 h 5055794"/>
              <a:gd name="connsiteX65" fmla="*/ 368123 w 5181600"/>
              <a:gd name="connsiteY65" fmla="*/ 256280 h 5055794"/>
              <a:gd name="connsiteX66" fmla="*/ 475287 w 5181600"/>
              <a:gd name="connsiteY66" fmla="*/ 337819 h 5055794"/>
              <a:gd name="connsiteX67" fmla="*/ 610414 w 5181600"/>
              <a:gd name="connsiteY67" fmla="*/ 431020 h 5055794"/>
              <a:gd name="connsiteX68" fmla="*/ 726912 w 5181600"/>
              <a:gd name="connsiteY68" fmla="*/ 505578 h 5055794"/>
              <a:gd name="connsiteX69" fmla="*/ 778174 w 5181600"/>
              <a:gd name="connsiteY69" fmla="*/ 535856 h 5055794"/>
              <a:gd name="connsiteX70" fmla="*/ 838756 w 5181600"/>
              <a:gd name="connsiteY70" fmla="*/ 535856 h 5055794"/>
              <a:gd name="connsiteX71" fmla="*/ 1551679 w 5181600"/>
              <a:gd name="connsiteY71" fmla="*/ 913301 h 5055794"/>
              <a:gd name="connsiteX72" fmla="*/ 1600614 w 5181600"/>
              <a:gd name="connsiteY72" fmla="*/ 943592 h 5055794"/>
              <a:gd name="connsiteX73" fmla="*/ 1675172 w 5181600"/>
              <a:gd name="connsiteY73" fmla="*/ 987859 h 5055794"/>
              <a:gd name="connsiteX74" fmla="*/ 1752057 w 5181600"/>
              <a:gd name="connsiteY74" fmla="*/ 1034453 h 5055794"/>
              <a:gd name="connsiteX75" fmla="*/ 1803319 w 5181600"/>
              <a:gd name="connsiteY75" fmla="*/ 1067072 h 5055794"/>
              <a:gd name="connsiteX76" fmla="*/ 1877863 w 5181600"/>
              <a:gd name="connsiteY76" fmla="*/ 1120660 h 5055794"/>
              <a:gd name="connsiteX77" fmla="*/ 1987367 w 5181600"/>
              <a:gd name="connsiteY77" fmla="*/ 1206866 h 5055794"/>
              <a:gd name="connsiteX78" fmla="*/ 2094544 w 5181600"/>
              <a:gd name="connsiteY78" fmla="*/ 1293060 h 5055794"/>
              <a:gd name="connsiteX79" fmla="*/ 2166775 w 5181600"/>
              <a:gd name="connsiteY79" fmla="*/ 1346648 h 5055794"/>
              <a:gd name="connsiteX80" fmla="*/ 2283259 w 5181600"/>
              <a:gd name="connsiteY80" fmla="*/ 1505086 h 5055794"/>
              <a:gd name="connsiteX81" fmla="*/ 2385782 w 5181600"/>
              <a:gd name="connsiteY81" fmla="*/ 1682153 h 5055794"/>
              <a:gd name="connsiteX82" fmla="*/ 2579152 w 5181600"/>
              <a:gd name="connsiteY82" fmla="*/ 1861547 h 5055794"/>
              <a:gd name="connsiteX83" fmla="*/ 2833117 w 5181600"/>
              <a:gd name="connsiteY83" fmla="*/ 1924457 h 5055794"/>
              <a:gd name="connsiteX84" fmla="*/ 2847080 w 5181600"/>
              <a:gd name="connsiteY84" fmla="*/ 1924457 h 5055794"/>
              <a:gd name="connsiteX85" fmla="*/ 2865723 w 5181600"/>
              <a:gd name="connsiteY85" fmla="*/ 1922130 h 5055794"/>
              <a:gd name="connsiteX86" fmla="*/ 2884365 w 5181600"/>
              <a:gd name="connsiteY86" fmla="*/ 1919803 h 5055794"/>
              <a:gd name="connsiteX87" fmla="*/ 2893687 w 5181600"/>
              <a:gd name="connsiteY87" fmla="*/ 1919803 h 5055794"/>
              <a:gd name="connsiteX88" fmla="*/ 2937954 w 5181600"/>
              <a:gd name="connsiteY88" fmla="*/ 1912809 h 5055794"/>
              <a:gd name="connsiteX89" fmla="*/ 3012512 w 5181600"/>
              <a:gd name="connsiteY89" fmla="*/ 1901160 h 5055794"/>
              <a:gd name="connsiteX90" fmla="*/ 3087070 w 5181600"/>
              <a:gd name="connsiteY90" fmla="*/ 1889512 h 5055794"/>
              <a:gd name="connsiteX91" fmla="*/ 3131337 w 5181600"/>
              <a:gd name="connsiteY91" fmla="*/ 1882517 h 5055794"/>
              <a:gd name="connsiteX92" fmla="*/ 3170936 w 5181600"/>
              <a:gd name="connsiteY92" fmla="*/ 1875536 h 5055794"/>
              <a:gd name="connsiteX93" fmla="*/ 3201228 w 5181600"/>
              <a:gd name="connsiteY93" fmla="*/ 1873196 h 5055794"/>
              <a:gd name="connsiteX94" fmla="*/ 3266464 w 5181600"/>
              <a:gd name="connsiteY94" fmla="*/ 1863874 h 5055794"/>
              <a:gd name="connsiteX95" fmla="*/ 3417908 w 5181600"/>
              <a:gd name="connsiteY95" fmla="*/ 1735741 h 5055794"/>
              <a:gd name="connsiteX96" fmla="*/ 3550708 w 5181600"/>
              <a:gd name="connsiteY96" fmla="*/ 1602941 h 5055794"/>
              <a:gd name="connsiteX97" fmla="*/ 3590308 w 5181600"/>
              <a:gd name="connsiteY97" fmla="*/ 1554007 h 5055794"/>
              <a:gd name="connsiteX98" fmla="*/ 3655545 w 5181600"/>
              <a:gd name="connsiteY98" fmla="*/ 1472467 h 5055794"/>
              <a:gd name="connsiteX99" fmla="*/ 3720781 w 5181600"/>
              <a:gd name="connsiteY99" fmla="*/ 1390915 h 5055794"/>
              <a:gd name="connsiteX100" fmla="*/ 3755740 w 5181600"/>
              <a:gd name="connsiteY100" fmla="*/ 1341994 h 5055794"/>
              <a:gd name="connsiteX101" fmla="*/ 3806988 w 5181600"/>
              <a:gd name="connsiteY101" fmla="*/ 1288406 h 5055794"/>
              <a:gd name="connsiteX102" fmla="*/ 3853582 w 5181600"/>
              <a:gd name="connsiteY102" fmla="*/ 1244139 h 5055794"/>
              <a:gd name="connsiteX103" fmla="*/ 4459355 w 5181600"/>
              <a:gd name="connsiteY103" fmla="*/ 857386 h 5055794"/>
              <a:gd name="connsiteX104" fmla="*/ 4505949 w 5181600"/>
              <a:gd name="connsiteY104" fmla="*/ 820100 h 5055794"/>
              <a:gd name="connsiteX105" fmla="*/ 4596810 w 5181600"/>
              <a:gd name="connsiteY105" fmla="*/ 743215 h 5055794"/>
              <a:gd name="connsiteX106" fmla="*/ 4696992 w 5181600"/>
              <a:gd name="connsiteY106" fmla="*/ 652354 h 5055794"/>
              <a:gd name="connsiteX107" fmla="*/ 4776204 w 5181600"/>
              <a:gd name="connsiteY107" fmla="*/ 577796 h 5055794"/>
              <a:gd name="connsiteX108" fmla="*/ 4853103 w 5181600"/>
              <a:gd name="connsiteY108" fmla="*/ 503238 h 5055794"/>
              <a:gd name="connsiteX109" fmla="*/ 4962606 w 5181600"/>
              <a:gd name="connsiteY109" fmla="*/ 393734 h 5055794"/>
              <a:gd name="connsiteX110" fmla="*/ 5067443 w 5181600"/>
              <a:gd name="connsiteY110" fmla="*/ 284231 h 5055794"/>
              <a:gd name="connsiteX111" fmla="*/ 5139674 w 5181600"/>
              <a:gd name="connsiteY111" fmla="*/ 209686 h 5055794"/>
              <a:gd name="connsiteX112" fmla="*/ 5144328 w 5181600"/>
              <a:gd name="connsiteY112" fmla="*/ 209686 h 5055794"/>
              <a:gd name="connsiteX113" fmla="*/ 5162971 w 5181600"/>
              <a:gd name="connsiteY113" fmla="*/ 242304 h 5055794"/>
              <a:gd name="connsiteX114" fmla="*/ 5090740 w 5181600"/>
              <a:gd name="connsiteY114" fmla="*/ 435674 h 5055794"/>
              <a:gd name="connsiteX115" fmla="*/ 4925321 w 5181600"/>
              <a:gd name="connsiteY115" fmla="*/ 633711 h 5055794"/>
              <a:gd name="connsiteX116" fmla="*/ 4736605 w 5181600"/>
              <a:gd name="connsiteY116" fmla="*/ 815446 h 5055794"/>
              <a:gd name="connsiteX117" fmla="*/ 4633844 w 5181600"/>
              <a:gd name="connsiteY117" fmla="*/ 919886 h 5055794"/>
              <a:gd name="connsiteX118" fmla="*/ 4701659 w 5181600"/>
              <a:gd name="connsiteY118" fmla="*/ 869034 h 5055794"/>
              <a:gd name="connsiteX119" fmla="*/ 4762229 w 5181600"/>
              <a:gd name="connsiteY119" fmla="*/ 820100 h 5055794"/>
              <a:gd name="connsiteX120" fmla="*/ 4846108 w 5181600"/>
              <a:gd name="connsiteY120" fmla="*/ 752536 h 5055794"/>
              <a:gd name="connsiteX121" fmla="*/ 4962606 w 5181600"/>
              <a:gd name="connsiteY121" fmla="*/ 645360 h 5055794"/>
              <a:gd name="connsiteX122" fmla="*/ 5074437 w 5181600"/>
              <a:gd name="connsiteY122" fmla="*/ 538197 h 5055794"/>
              <a:gd name="connsiteX123" fmla="*/ 5148995 w 5181600"/>
              <a:gd name="connsiteY123" fmla="*/ 470620 h 5055794"/>
              <a:gd name="connsiteX124" fmla="*/ 5172292 w 5181600"/>
              <a:gd name="connsiteY124" fmla="*/ 456644 h 5055794"/>
              <a:gd name="connsiteX125" fmla="*/ 5181600 w 5181600"/>
              <a:gd name="connsiteY125" fmla="*/ 498584 h 5055794"/>
              <a:gd name="connsiteX126" fmla="*/ 5162971 w 5181600"/>
              <a:gd name="connsiteY126" fmla="*/ 575469 h 5055794"/>
              <a:gd name="connsiteX127" fmla="*/ 5116377 w 5181600"/>
              <a:gd name="connsiteY127" fmla="*/ 652354 h 5055794"/>
              <a:gd name="connsiteX128" fmla="*/ 5060448 w 5181600"/>
              <a:gd name="connsiteY128" fmla="*/ 722245 h 5055794"/>
              <a:gd name="connsiteX129" fmla="*/ 5013854 w 5181600"/>
              <a:gd name="connsiteY129" fmla="*/ 773506 h 5055794"/>
              <a:gd name="connsiteX130" fmla="*/ 4806496 w 5181600"/>
              <a:gd name="connsiteY130" fmla="*/ 966889 h 5055794"/>
              <a:gd name="connsiteX131" fmla="*/ 4599137 w 5181600"/>
              <a:gd name="connsiteY131" fmla="*/ 1150938 h 5055794"/>
              <a:gd name="connsiteX132" fmla="*/ 4613126 w 5181600"/>
              <a:gd name="connsiteY132" fmla="*/ 1139289 h 5055794"/>
              <a:gd name="connsiteX133" fmla="*/ 4631755 w 5181600"/>
              <a:gd name="connsiteY133" fmla="*/ 1132308 h 5055794"/>
              <a:gd name="connsiteX134" fmla="*/ 4671368 w 5181600"/>
              <a:gd name="connsiteY134" fmla="*/ 1099690 h 5055794"/>
              <a:gd name="connsiteX135" fmla="*/ 4724956 w 5181600"/>
              <a:gd name="connsiteY135" fmla="*/ 1060077 h 5055794"/>
              <a:gd name="connsiteX136" fmla="*/ 4773877 w 5181600"/>
              <a:gd name="connsiteY136" fmla="*/ 1022805 h 5055794"/>
              <a:gd name="connsiteX137" fmla="*/ 4794847 w 5181600"/>
              <a:gd name="connsiteY137" fmla="*/ 1001835 h 5055794"/>
              <a:gd name="connsiteX138" fmla="*/ 4862411 w 5181600"/>
              <a:gd name="connsiteY138" fmla="*/ 948247 h 5055794"/>
              <a:gd name="connsiteX139" fmla="*/ 4964933 w 5181600"/>
              <a:gd name="connsiteY139" fmla="*/ 862040 h 5055794"/>
              <a:gd name="connsiteX140" fmla="*/ 5065116 w 5181600"/>
              <a:gd name="connsiteY140" fmla="*/ 773506 h 5055794"/>
              <a:gd name="connsiteX141" fmla="*/ 5125685 w 5181600"/>
              <a:gd name="connsiteY141" fmla="*/ 717591 h 5055794"/>
              <a:gd name="connsiteX142" fmla="*/ 5181600 w 5181600"/>
              <a:gd name="connsiteY142" fmla="*/ 689626 h 5055794"/>
              <a:gd name="connsiteX143" fmla="*/ 5148995 w 5181600"/>
              <a:gd name="connsiteY143" fmla="*/ 827095 h 5055794"/>
              <a:gd name="connsiteX144" fmla="*/ 5065116 w 5181600"/>
              <a:gd name="connsiteY144" fmla="*/ 952901 h 5055794"/>
              <a:gd name="connsiteX145" fmla="*/ 4955612 w 5181600"/>
              <a:gd name="connsiteY145" fmla="*/ 1060077 h 5055794"/>
              <a:gd name="connsiteX146" fmla="*/ 4846108 w 5181600"/>
              <a:gd name="connsiteY146" fmla="*/ 1150938 h 5055794"/>
              <a:gd name="connsiteX147" fmla="*/ 4701659 w 5181600"/>
              <a:gd name="connsiteY147" fmla="*/ 1267436 h 5055794"/>
              <a:gd name="connsiteX148" fmla="*/ 4678362 w 5181600"/>
              <a:gd name="connsiteY148" fmla="*/ 1290733 h 5055794"/>
              <a:gd name="connsiteX149" fmla="*/ 4701659 w 5181600"/>
              <a:gd name="connsiteY149" fmla="*/ 1272103 h 5055794"/>
              <a:gd name="connsiteX150" fmla="*/ 4741259 w 5181600"/>
              <a:gd name="connsiteY150" fmla="*/ 1251133 h 5055794"/>
              <a:gd name="connsiteX151" fmla="*/ 4776204 w 5181600"/>
              <a:gd name="connsiteY151" fmla="*/ 1234817 h 5055794"/>
              <a:gd name="connsiteX152" fmla="*/ 4853103 w 5181600"/>
              <a:gd name="connsiteY152" fmla="*/ 1188224 h 5055794"/>
              <a:gd name="connsiteX153" fmla="*/ 4962606 w 5181600"/>
              <a:gd name="connsiteY153" fmla="*/ 1115992 h 5055794"/>
              <a:gd name="connsiteX154" fmla="*/ 5069770 w 5181600"/>
              <a:gd name="connsiteY154" fmla="*/ 1043775 h 5055794"/>
              <a:gd name="connsiteX155" fmla="*/ 5139674 w 5181600"/>
              <a:gd name="connsiteY155" fmla="*/ 997167 h 5055794"/>
              <a:gd name="connsiteX156" fmla="*/ 5158303 w 5181600"/>
              <a:gd name="connsiteY156" fmla="*/ 987859 h 5055794"/>
              <a:gd name="connsiteX157" fmla="*/ 5176946 w 5181600"/>
              <a:gd name="connsiteY157" fmla="*/ 983192 h 5055794"/>
              <a:gd name="connsiteX158" fmla="*/ 5135006 w 5181600"/>
              <a:gd name="connsiteY158" fmla="*/ 1106671 h 5055794"/>
              <a:gd name="connsiteX159" fmla="*/ 5046473 w 5181600"/>
              <a:gd name="connsiteY159" fmla="*/ 1202199 h 5055794"/>
              <a:gd name="connsiteX160" fmla="*/ 5006873 w 5181600"/>
              <a:gd name="connsiteY160" fmla="*/ 1237144 h 5055794"/>
              <a:gd name="connsiteX161" fmla="*/ 4953285 w 5181600"/>
              <a:gd name="connsiteY161" fmla="*/ 1281411 h 5055794"/>
              <a:gd name="connsiteX162" fmla="*/ 4904351 w 5181600"/>
              <a:gd name="connsiteY162" fmla="*/ 1323351 h 5055794"/>
              <a:gd name="connsiteX163" fmla="*/ 4878727 w 5181600"/>
              <a:gd name="connsiteY163" fmla="*/ 1341994 h 5055794"/>
              <a:gd name="connsiteX164" fmla="*/ 4834460 w 5181600"/>
              <a:gd name="connsiteY164" fmla="*/ 1369945 h 5055794"/>
              <a:gd name="connsiteX165" fmla="*/ 4769223 w 5181600"/>
              <a:gd name="connsiteY165" fmla="*/ 1409558 h 5055794"/>
              <a:gd name="connsiteX166" fmla="*/ 4701659 w 5181600"/>
              <a:gd name="connsiteY166" fmla="*/ 1451498 h 5055794"/>
              <a:gd name="connsiteX167" fmla="*/ 4659720 w 5181600"/>
              <a:gd name="connsiteY167" fmla="*/ 1477121 h 5055794"/>
              <a:gd name="connsiteX168" fmla="*/ 4650398 w 5181600"/>
              <a:gd name="connsiteY168" fmla="*/ 1486443 h 5055794"/>
              <a:gd name="connsiteX169" fmla="*/ 4892702 w 5181600"/>
              <a:gd name="connsiteY169" fmla="*/ 1362964 h 5055794"/>
              <a:gd name="connsiteX170" fmla="*/ 5139674 w 5181600"/>
              <a:gd name="connsiteY170" fmla="*/ 1244139 h 5055794"/>
              <a:gd name="connsiteX171" fmla="*/ 5139674 w 5181600"/>
              <a:gd name="connsiteY171" fmla="*/ 1267436 h 5055794"/>
              <a:gd name="connsiteX172" fmla="*/ 5088412 w 5181600"/>
              <a:gd name="connsiteY172" fmla="*/ 1374612 h 5055794"/>
              <a:gd name="connsiteX173" fmla="*/ 5004546 w 5181600"/>
              <a:gd name="connsiteY173" fmla="*/ 1453825 h 5055794"/>
              <a:gd name="connsiteX174" fmla="*/ 5097734 w 5181600"/>
              <a:gd name="connsiteY174" fmla="*/ 1421206 h 5055794"/>
              <a:gd name="connsiteX175" fmla="*/ 5100061 w 5181600"/>
              <a:gd name="connsiteY175" fmla="*/ 1425874 h 5055794"/>
              <a:gd name="connsiteX176" fmla="*/ 5107055 w 5181600"/>
              <a:gd name="connsiteY176" fmla="*/ 1435182 h 5055794"/>
              <a:gd name="connsiteX177" fmla="*/ 5039478 w 5181600"/>
              <a:gd name="connsiteY177" fmla="*/ 1551679 h 5055794"/>
              <a:gd name="connsiteX178" fmla="*/ 4929975 w 5181600"/>
              <a:gd name="connsiteY178" fmla="*/ 1644880 h 5055794"/>
              <a:gd name="connsiteX179" fmla="*/ 5013854 w 5181600"/>
              <a:gd name="connsiteY179" fmla="*/ 1626238 h 5055794"/>
              <a:gd name="connsiteX180" fmla="*/ 4962606 w 5181600"/>
              <a:gd name="connsiteY180" fmla="*/ 1724093 h 5055794"/>
              <a:gd name="connsiteX181" fmla="*/ 4878727 w 5181600"/>
              <a:gd name="connsiteY181" fmla="*/ 1793984 h 5055794"/>
              <a:gd name="connsiteX182" fmla="*/ 4943963 w 5181600"/>
              <a:gd name="connsiteY182" fmla="*/ 1793984 h 5055794"/>
              <a:gd name="connsiteX183" fmla="*/ 4874073 w 5181600"/>
              <a:gd name="connsiteY183" fmla="*/ 1905814 h 5055794"/>
              <a:gd name="connsiteX184" fmla="*/ 4762229 w 5181600"/>
              <a:gd name="connsiteY184" fmla="*/ 1980372 h 5055794"/>
              <a:gd name="connsiteX185" fmla="*/ 4850776 w 5181600"/>
              <a:gd name="connsiteY185" fmla="*/ 1980372 h 5055794"/>
              <a:gd name="connsiteX186" fmla="*/ 4815817 w 5181600"/>
              <a:gd name="connsiteY186" fmla="*/ 2052603 h 5055794"/>
              <a:gd name="connsiteX187" fmla="*/ 4731937 w 5181600"/>
              <a:gd name="connsiteY187" fmla="*/ 2115500 h 5055794"/>
              <a:gd name="connsiteX188" fmla="*/ 4636423 w 5181600"/>
              <a:gd name="connsiteY188" fmla="*/ 2164434 h 5055794"/>
              <a:gd name="connsiteX189" fmla="*/ 4571186 w 5181600"/>
              <a:gd name="connsiteY189" fmla="*/ 2190058 h 5055794"/>
              <a:gd name="connsiteX190" fmla="*/ 4659720 w 5181600"/>
              <a:gd name="connsiteY190" fmla="*/ 2190058 h 5055794"/>
              <a:gd name="connsiteX191" fmla="*/ 4673695 w 5181600"/>
              <a:gd name="connsiteY191" fmla="*/ 2199380 h 5055794"/>
              <a:gd name="connsiteX192" fmla="*/ 4673695 w 5181600"/>
              <a:gd name="connsiteY192" fmla="*/ 2208701 h 5055794"/>
              <a:gd name="connsiteX193" fmla="*/ 4641077 w 5181600"/>
              <a:gd name="connsiteY193" fmla="*/ 2257622 h 5055794"/>
              <a:gd name="connsiteX194" fmla="*/ 4594483 w 5181600"/>
              <a:gd name="connsiteY194" fmla="*/ 2292581 h 5055794"/>
              <a:gd name="connsiteX195" fmla="*/ 4464009 w 5181600"/>
              <a:gd name="connsiteY195" fmla="*/ 2357817 h 5055794"/>
              <a:gd name="connsiteX196" fmla="*/ 4510617 w 5181600"/>
              <a:gd name="connsiteY196" fmla="*/ 2360144 h 5055794"/>
              <a:gd name="connsiteX197" fmla="*/ 4561865 w 5181600"/>
              <a:gd name="connsiteY197" fmla="*/ 2381114 h 5055794"/>
              <a:gd name="connsiteX198" fmla="*/ 4573513 w 5181600"/>
              <a:gd name="connsiteY198" fmla="*/ 2392763 h 5055794"/>
              <a:gd name="connsiteX199" fmla="*/ 4575840 w 5181600"/>
              <a:gd name="connsiteY199" fmla="*/ 2399744 h 5055794"/>
              <a:gd name="connsiteX200" fmla="*/ 4554883 w 5181600"/>
              <a:gd name="connsiteY200" fmla="*/ 2434703 h 5055794"/>
              <a:gd name="connsiteX201" fmla="*/ 4524592 w 5181600"/>
              <a:gd name="connsiteY201" fmla="*/ 2464981 h 5055794"/>
              <a:gd name="connsiteX202" fmla="*/ 4543222 w 5181600"/>
              <a:gd name="connsiteY202" fmla="*/ 2483624 h 5055794"/>
              <a:gd name="connsiteX203" fmla="*/ 4543222 w 5181600"/>
              <a:gd name="connsiteY203" fmla="*/ 2497599 h 5055794"/>
              <a:gd name="connsiteX204" fmla="*/ 4529246 w 5181600"/>
              <a:gd name="connsiteY204" fmla="*/ 2534885 h 5055794"/>
              <a:gd name="connsiteX205" fmla="*/ 4501282 w 5181600"/>
              <a:gd name="connsiteY205" fmla="*/ 2548860 h 5055794"/>
              <a:gd name="connsiteX206" fmla="*/ 4464009 w 5181600"/>
              <a:gd name="connsiteY206" fmla="*/ 2539539 h 5055794"/>
              <a:gd name="connsiteX207" fmla="*/ 4422083 w 5181600"/>
              <a:gd name="connsiteY207" fmla="*/ 2530218 h 5055794"/>
              <a:gd name="connsiteX208" fmla="*/ 4412748 w 5181600"/>
              <a:gd name="connsiteY208" fmla="*/ 2530218 h 5055794"/>
              <a:gd name="connsiteX209" fmla="*/ 4380143 w 5181600"/>
              <a:gd name="connsiteY209" fmla="*/ 2530218 h 5055794"/>
              <a:gd name="connsiteX210" fmla="*/ 4375476 w 5181600"/>
              <a:gd name="connsiteY210" fmla="*/ 2530218 h 5055794"/>
              <a:gd name="connsiteX211" fmla="*/ 4429064 w 5181600"/>
              <a:gd name="connsiteY211" fmla="*/ 2539539 h 5055794"/>
              <a:gd name="connsiteX212" fmla="*/ 4477985 w 5181600"/>
              <a:gd name="connsiteY212" fmla="*/ 2572157 h 5055794"/>
              <a:gd name="connsiteX213" fmla="*/ 4443040 w 5181600"/>
              <a:gd name="connsiteY213" fmla="*/ 2607103 h 5055794"/>
              <a:gd name="connsiteX214" fmla="*/ 4366154 w 5181600"/>
              <a:gd name="connsiteY214" fmla="*/ 2635067 h 5055794"/>
              <a:gd name="connsiteX215" fmla="*/ 4284602 w 5181600"/>
              <a:gd name="connsiteY215" fmla="*/ 2656037 h 5055794"/>
              <a:gd name="connsiteX216" fmla="*/ 4235681 w 5181600"/>
              <a:gd name="connsiteY216" fmla="*/ 2665358 h 5055794"/>
              <a:gd name="connsiteX217" fmla="*/ 4356846 w 5181600"/>
              <a:gd name="connsiteY217" fmla="*/ 2711952 h 5055794"/>
              <a:gd name="connsiteX218" fmla="*/ 4384797 w 5181600"/>
              <a:gd name="connsiteY218" fmla="*/ 2735249 h 5055794"/>
              <a:gd name="connsiteX219" fmla="*/ 4338203 w 5181600"/>
              <a:gd name="connsiteY219" fmla="*/ 2781843 h 5055794"/>
              <a:gd name="connsiteX220" fmla="*/ 4272967 w 5181600"/>
              <a:gd name="connsiteY220" fmla="*/ 2805140 h 5055794"/>
              <a:gd name="connsiteX221" fmla="*/ 4298591 w 5181600"/>
              <a:gd name="connsiteY221" fmla="*/ 2819129 h 5055794"/>
              <a:gd name="connsiteX222" fmla="*/ 4319560 w 5181600"/>
              <a:gd name="connsiteY222" fmla="*/ 2833104 h 5055794"/>
              <a:gd name="connsiteX223" fmla="*/ 4256651 w 5181600"/>
              <a:gd name="connsiteY223" fmla="*/ 2882025 h 5055794"/>
              <a:gd name="connsiteX224" fmla="*/ 4179765 w 5181600"/>
              <a:gd name="connsiteY224" fmla="*/ 2898341 h 5055794"/>
              <a:gd name="connsiteX225" fmla="*/ 4179765 w 5181600"/>
              <a:gd name="connsiteY225" fmla="*/ 2907662 h 5055794"/>
              <a:gd name="connsiteX226" fmla="*/ 4207730 w 5181600"/>
              <a:gd name="connsiteY226" fmla="*/ 2926292 h 5055794"/>
              <a:gd name="connsiteX227" fmla="*/ 4245002 w 5181600"/>
              <a:gd name="connsiteY227" fmla="*/ 2940281 h 5055794"/>
              <a:gd name="connsiteX228" fmla="*/ 4258978 w 5181600"/>
              <a:gd name="connsiteY228" fmla="*/ 2954256 h 5055794"/>
              <a:gd name="connsiteX229" fmla="*/ 4258978 w 5181600"/>
              <a:gd name="connsiteY229" fmla="*/ 2958910 h 5055794"/>
              <a:gd name="connsiteX230" fmla="*/ 4242675 w 5181600"/>
              <a:gd name="connsiteY230" fmla="*/ 2979880 h 5055794"/>
              <a:gd name="connsiteX231" fmla="*/ 4212384 w 5181600"/>
              <a:gd name="connsiteY231" fmla="*/ 2996196 h 5055794"/>
              <a:gd name="connsiteX232" fmla="*/ 4168117 w 5181600"/>
              <a:gd name="connsiteY232" fmla="*/ 3014826 h 5055794"/>
              <a:gd name="connsiteX233" fmla="*/ 4123850 w 5181600"/>
              <a:gd name="connsiteY233" fmla="*/ 3028814 h 5055794"/>
              <a:gd name="connsiteX234" fmla="*/ 4168117 w 5181600"/>
              <a:gd name="connsiteY234" fmla="*/ 3045117 h 5055794"/>
              <a:gd name="connsiteX235" fmla="*/ 4203062 w 5181600"/>
              <a:gd name="connsiteY235" fmla="*/ 3080062 h 5055794"/>
              <a:gd name="connsiteX236" fmla="*/ 4203062 w 5181600"/>
              <a:gd name="connsiteY236" fmla="*/ 3098705 h 5055794"/>
              <a:gd name="connsiteX237" fmla="*/ 4154141 w 5181600"/>
              <a:gd name="connsiteY237" fmla="*/ 3122002 h 5055794"/>
              <a:gd name="connsiteX238" fmla="*/ 4100553 w 5181600"/>
              <a:gd name="connsiteY238" fmla="*/ 3135978 h 5055794"/>
              <a:gd name="connsiteX239" fmla="*/ 4123850 w 5181600"/>
              <a:gd name="connsiteY239" fmla="*/ 3154621 h 5055794"/>
              <a:gd name="connsiteX240" fmla="*/ 4137826 w 5181600"/>
              <a:gd name="connsiteY240" fmla="*/ 3177918 h 5055794"/>
              <a:gd name="connsiteX241" fmla="*/ 4088905 w 5181600"/>
              <a:gd name="connsiteY241" fmla="*/ 3222184 h 5055794"/>
              <a:gd name="connsiteX242" fmla="*/ 4016674 w 5181600"/>
              <a:gd name="connsiteY242" fmla="*/ 3229179 h 5055794"/>
              <a:gd name="connsiteX243" fmla="*/ 4016674 w 5181600"/>
              <a:gd name="connsiteY243" fmla="*/ 3243154 h 5055794"/>
              <a:gd name="connsiteX244" fmla="*/ 4049292 w 5181600"/>
              <a:gd name="connsiteY244" fmla="*/ 3261797 h 5055794"/>
              <a:gd name="connsiteX245" fmla="*/ 4072589 w 5181600"/>
              <a:gd name="connsiteY245" fmla="*/ 3299070 h 5055794"/>
              <a:gd name="connsiteX246" fmla="*/ 4025995 w 5181600"/>
              <a:gd name="connsiteY246" fmla="*/ 3322380 h 5055794"/>
              <a:gd name="connsiteX247" fmla="*/ 3895522 w 5181600"/>
              <a:gd name="connsiteY247" fmla="*/ 3322380 h 5055794"/>
              <a:gd name="connsiteX248" fmla="*/ 3895522 w 5181600"/>
              <a:gd name="connsiteY248" fmla="*/ 3341009 h 5055794"/>
              <a:gd name="connsiteX249" fmla="*/ 3965426 w 5181600"/>
              <a:gd name="connsiteY249" fmla="*/ 3406246 h 5055794"/>
              <a:gd name="connsiteX250" fmla="*/ 3965426 w 5181600"/>
              <a:gd name="connsiteY250" fmla="*/ 3415568 h 5055794"/>
              <a:gd name="connsiteX251" fmla="*/ 3960758 w 5181600"/>
              <a:gd name="connsiteY251" fmla="*/ 3441192 h 5055794"/>
              <a:gd name="connsiteX252" fmla="*/ 3932807 w 5181600"/>
              <a:gd name="connsiteY252" fmla="*/ 3443532 h 5055794"/>
              <a:gd name="connsiteX253" fmla="*/ 3907183 w 5181600"/>
              <a:gd name="connsiteY253" fmla="*/ 3445859 h 5055794"/>
              <a:gd name="connsiteX254" fmla="*/ 3867571 w 5181600"/>
              <a:gd name="connsiteY254" fmla="*/ 3448186 h 5055794"/>
              <a:gd name="connsiteX255" fmla="*/ 3834939 w 5181600"/>
              <a:gd name="connsiteY255" fmla="*/ 3445859 h 5055794"/>
              <a:gd name="connsiteX256" fmla="*/ 3806988 w 5181600"/>
              <a:gd name="connsiteY256" fmla="*/ 3443532 h 5055794"/>
              <a:gd name="connsiteX257" fmla="*/ 3827958 w 5181600"/>
              <a:gd name="connsiteY257" fmla="*/ 3469156 h 5055794"/>
              <a:gd name="connsiteX258" fmla="*/ 3853582 w 5181600"/>
              <a:gd name="connsiteY258" fmla="*/ 3499447 h 5055794"/>
              <a:gd name="connsiteX259" fmla="*/ 3853582 w 5181600"/>
              <a:gd name="connsiteY259" fmla="*/ 3518077 h 5055794"/>
              <a:gd name="connsiteX260" fmla="*/ 3811642 w 5181600"/>
              <a:gd name="connsiteY260" fmla="*/ 3536720 h 5055794"/>
              <a:gd name="connsiteX261" fmla="*/ 3797666 w 5181600"/>
              <a:gd name="connsiteY261" fmla="*/ 3536720 h 5055794"/>
              <a:gd name="connsiteX262" fmla="*/ 3783691 w 5181600"/>
              <a:gd name="connsiteY262" fmla="*/ 3534393 h 5055794"/>
              <a:gd name="connsiteX263" fmla="*/ 3774370 w 5181600"/>
              <a:gd name="connsiteY263" fmla="*/ 3532066 h 5055794"/>
              <a:gd name="connsiteX264" fmla="*/ 3730103 w 5181600"/>
              <a:gd name="connsiteY264" fmla="*/ 3522744 h 5055794"/>
              <a:gd name="connsiteX265" fmla="*/ 3681182 w 5181600"/>
              <a:gd name="connsiteY265" fmla="*/ 3513423 h 5055794"/>
              <a:gd name="connsiteX266" fmla="*/ 3676514 w 5181600"/>
              <a:gd name="connsiteY266" fmla="*/ 3513423 h 5055794"/>
              <a:gd name="connsiteX267" fmla="*/ 3713800 w 5181600"/>
              <a:gd name="connsiteY267" fmla="*/ 3573992 h 5055794"/>
              <a:gd name="connsiteX268" fmla="*/ 3723108 w 5181600"/>
              <a:gd name="connsiteY268" fmla="*/ 3601956 h 5055794"/>
              <a:gd name="connsiteX269" fmla="*/ 3723108 w 5181600"/>
              <a:gd name="connsiteY269" fmla="*/ 3606610 h 5055794"/>
              <a:gd name="connsiteX270" fmla="*/ 3685836 w 5181600"/>
              <a:gd name="connsiteY270" fmla="*/ 3615932 h 5055794"/>
              <a:gd name="connsiteX271" fmla="*/ 3676514 w 5181600"/>
              <a:gd name="connsiteY271" fmla="*/ 3615932 h 5055794"/>
              <a:gd name="connsiteX272" fmla="*/ 3567011 w 5181600"/>
              <a:gd name="connsiteY272" fmla="*/ 3587981 h 5055794"/>
              <a:gd name="connsiteX273" fmla="*/ 3476150 w 5181600"/>
              <a:gd name="connsiteY273" fmla="*/ 3522744 h 5055794"/>
              <a:gd name="connsiteX274" fmla="*/ 3476150 w 5181600"/>
              <a:gd name="connsiteY274" fmla="*/ 3532066 h 5055794"/>
              <a:gd name="connsiteX275" fmla="*/ 3518090 w 5181600"/>
              <a:gd name="connsiteY275" fmla="*/ 3629921 h 5055794"/>
              <a:gd name="connsiteX276" fmla="*/ 3494793 w 5181600"/>
              <a:gd name="connsiteY276" fmla="*/ 3648550 h 5055794"/>
              <a:gd name="connsiteX277" fmla="*/ 3331701 w 5181600"/>
              <a:gd name="connsiteY277" fmla="*/ 3573992 h 5055794"/>
              <a:gd name="connsiteX278" fmla="*/ 3215203 w 5181600"/>
              <a:gd name="connsiteY278" fmla="*/ 3424889 h 5055794"/>
              <a:gd name="connsiteX279" fmla="*/ 3177931 w 5181600"/>
              <a:gd name="connsiteY279" fmla="*/ 3354998 h 5055794"/>
              <a:gd name="connsiteX280" fmla="*/ 3170936 w 5181600"/>
              <a:gd name="connsiteY280" fmla="*/ 3350331 h 5055794"/>
              <a:gd name="connsiteX281" fmla="*/ 3163942 w 5181600"/>
              <a:gd name="connsiteY281" fmla="*/ 3345677 h 5055794"/>
              <a:gd name="connsiteX282" fmla="*/ 3145312 w 5181600"/>
              <a:gd name="connsiteY282" fmla="*/ 3366647 h 5055794"/>
              <a:gd name="connsiteX283" fmla="*/ 3131337 w 5181600"/>
              <a:gd name="connsiteY283" fmla="*/ 3382949 h 5055794"/>
              <a:gd name="connsiteX284" fmla="*/ 3110367 w 5181600"/>
              <a:gd name="connsiteY284" fmla="*/ 3424889 h 5055794"/>
              <a:gd name="connsiteX285" fmla="*/ 3075408 w 5181600"/>
              <a:gd name="connsiteY285" fmla="*/ 3485458 h 5055794"/>
              <a:gd name="connsiteX286" fmla="*/ 3040463 w 5181600"/>
              <a:gd name="connsiteY286" fmla="*/ 3546041 h 5055794"/>
              <a:gd name="connsiteX287" fmla="*/ 3019493 w 5181600"/>
              <a:gd name="connsiteY287" fmla="*/ 3583314 h 5055794"/>
              <a:gd name="connsiteX288" fmla="*/ 3019493 w 5181600"/>
              <a:gd name="connsiteY288" fmla="*/ 3587981 h 5055794"/>
              <a:gd name="connsiteX289" fmla="*/ 3033482 w 5181600"/>
              <a:gd name="connsiteY289" fmla="*/ 3648550 h 5055794"/>
              <a:gd name="connsiteX290" fmla="*/ 3070754 w 5181600"/>
              <a:gd name="connsiteY290" fmla="*/ 3699811 h 5055794"/>
              <a:gd name="connsiteX291" fmla="*/ 3084730 w 5181600"/>
              <a:gd name="connsiteY291" fmla="*/ 3746405 h 5055794"/>
              <a:gd name="connsiteX292" fmla="*/ 3103373 w 5181600"/>
              <a:gd name="connsiteY292" fmla="*/ 3792999 h 5055794"/>
              <a:gd name="connsiteX293" fmla="*/ 3154634 w 5181600"/>
              <a:gd name="connsiteY293" fmla="*/ 3865230 h 5055794"/>
              <a:gd name="connsiteX294" fmla="*/ 3236173 w 5181600"/>
              <a:gd name="connsiteY294" fmla="*/ 3939788 h 5055794"/>
              <a:gd name="connsiteX295" fmla="*/ 3329374 w 5181600"/>
              <a:gd name="connsiteY295" fmla="*/ 3998031 h 5055794"/>
              <a:gd name="connsiteX296" fmla="*/ 3415581 w 5181600"/>
              <a:gd name="connsiteY296" fmla="*/ 4021328 h 5055794"/>
              <a:gd name="connsiteX297" fmla="*/ 3532065 w 5181600"/>
              <a:gd name="connsiteY297" fmla="*/ 3998031 h 5055794"/>
              <a:gd name="connsiteX298" fmla="*/ 3641569 w 5181600"/>
              <a:gd name="connsiteY298" fmla="*/ 3946770 h 5055794"/>
              <a:gd name="connsiteX299" fmla="*/ 3748746 w 5181600"/>
              <a:gd name="connsiteY299" fmla="*/ 3895522 h 5055794"/>
              <a:gd name="connsiteX300" fmla="*/ 3867571 w 5181600"/>
              <a:gd name="connsiteY300" fmla="*/ 3872225 h 5055794"/>
              <a:gd name="connsiteX301" fmla="*/ 3900176 w 5181600"/>
              <a:gd name="connsiteY301" fmla="*/ 3872225 h 5055794"/>
              <a:gd name="connsiteX302" fmla="*/ 3909510 w 5181600"/>
              <a:gd name="connsiteY302" fmla="*/ 3886200 h 5055794"/>
              <a:gd name="connsiteX303" fmla="*/ 3909510 w 5181600"/>
              <a:gd name="connsiteY303" fmla="*/ 3895522 h 5055794"/>
              <a:gd name="connsiteX304" fmla="*/ 3909510 w 5181600"/>
              <a:gd name="connsiteY304" fmla="*/ 3900176 h 5055794"/>
              <a:gd name="connsiteX305" fmla="*/ 3846601 w 5181600"/>
              <a:gd name="connsiteY305" fmla="*/ 3921146 h 5055794"/>
              <a:gd name="connsiteX306" fmla="*/ 3797666 w 5181600"/>
              <a:gd name="connsiteY306" fmla="*/ 3965412 h 5055794"/>
              <a:gd name="connsiteX307" fmla="*/ 3820977 w 5181600"/>
              <a:gd name="connsiteY307" fmla="*/ 3988709 h 5055794"/>
              <a:gd name="connsiteX308" fmla="*/ 3960758 w 5181600"/>
              <a:gd name="connsiteY308" fmla="*/ 3988709 h 5055794"/>
              <a:gd name="connsiteX309" fmla="*/ 3988723 w 5181600"/>
              <a:gd name="connsiteY309" fmla="*/ 4021328 h 5055794"/>
              <a:gd name="connsiteX310" fmla="*/ 3925813 w 5181600"/>
              <a:gd name="connsiteY310" fmla="*/ 4032976 h 5055794"/>
              <a:gd name="connsiteX311" fmla="*/ 3858249 w 5181600"/>
              <a:gd name="connsiteY311" fmla="*/ 4053946 h 5055794"/>
              <a:gd name="connsiteX312" fmla="*/ 3788345 w 5181600"/>
              <a:gd name="connsiteY312" fmla="*/ 4112202 h 5055794"/>
              <a:gd name="connsiteX313" fmla="*/ 3697484 w 5181600"/>
              <a:gd name="connsiteY313" fmla="*/ 4210044 h 5055794"/>
              <a:gd name="connsiteX314" fmla="*/ 3620599 w 5181600"/>
              <a:gd name="connsiteY314" fmla="*/ 4319547 h 5055794"/>
              <a:gd name="connsiteX315" fmla="*/ 3597302 w 5181600"/>
              <a:gd name="connsiteY315" fmla="*/ 4408094 h 5055794"/>
              <a:gd name="connsiteX316" fmla="*/ 3634575 w 5181600"/>
              <a:gd name="connsiteY316" fmla="*/ 4480312 h 5055794"/>
              <a:gd name="connsiteX317" fmla="*/ 3667193 w 5181600"/>
              <a:gd name="connsiteY317" fmla="*/ 4543222 h 5055794"/>
              <a:gd name="connsiteX318" fmla="*/ 3611278 w 5181600"/>
              <a:gd name="connsiteY318" fmla="*/ 4519925 h 5055794"/>
              <a:gd name="connsiteX319" fmla="*/ 3569351 w 5181600"/>
              <a:gd name="connsiteY319" fmla="*/ 4487306 h 5055794"/>
              <a:gd name="connsiteX320" fmla="*/ 3539060 w 5181600"/>
              <a:gd name="connsiteY320" fmla="*/ 4459342 h 5055794"/>
              <a:gd name="connsiteX321" fmla="*/ 3494793 w 5181600"/>
              <a:gd name="connsiteY321" fmla="*/ 4412748 h 5055794"/>
              <a:gd name="connsiteX322" fmla="*/ 3450526 w 5181600"/>
              <a:gd name="connsiteY322" fmla="*/ 4366154 h 5055794"/>
              <a:gd name="connsiteX323" fmla="*/ 3424889 w 5181600"/>
              <a:gd name="connsiteY323" fmla="*/ 4328869 h 5055794"/>
              <a:gd name="connsiteX324" fmla="*/ 3410913 w 5181600"/>
              <a:gd name="connsiteY324" fmla="*/ 4303245 h 5055794"/>
              <a:gd name="connsiteX325" fmla="*/ 3394611 w 5181600"/>
              <a:gd name="connsiteY325" fmla="*/ 4258978 h 5055794"/>
              <a:gd name="connsiteX326" fmla="*/ 3380622 w 5181600"/>
              <a:gd name="connsiteY326" fmla="*/ 4212384 h 5055794"/>
              <a:gd name="connsiteX327" fmla="*/ 3373641 w 5181600"/>
              <a:gd name="connsiteY327" fmla="*/ 4179766 h 5055794"/>
              <a:gd name="connsiteX328" fmla="*/ 3368974 w 5181600"/>
              <a:gd name="connsiteY328" fmla="*/ 4165777 h 5055794"/>
              <a:gd name="connsiteX329" fmla="*/ 3364319 w 5181600"/>
              <a:gd name="connsiteY329" fmla="*/ 4156469 h 5055794"/>
              <a:gd name="connsiteX330" fmla="*/ 3348017 w 5181600"/>
              <a:gd name="connsiteY330" fmla="*/ 4205390 h 5055794"/>
              <a:gd name="connsiteX331" fmla="*/ 3345677 w 5181600"/>
              <a:gd name="connsiteY331" fmla="*/ 4263632 h 5055794"/>
              <a:gd name="connsiteX332" fmla="*/ 3345677 w 5181600"/>
              <a:gd name="connsiteY332" fmla="*/ 4286929 h 5055794"/>
              <a:gd name="connsiteX333" fmla="*/ 3310731 w 5181600"/>
              <a:gd name="connsiteY333" fmla="*/ 4256651 h 5055794"/>
              <a:gd name="connsiteX334" fmla="*/ 3294415 w 5181600"/>
              <a:gd name="connsiteY334" fmla="*/ 4207717 h 5055794"/>
              <a:gd name="connsiteX335" fmla="*/ 3294415 w 5181600"/>
              <a:gd name="connsiteY335" fmla="*/ 4142480 h 5055794"/>
              <a:gd name="connsiteX336" fmla="*/ 3294415 w 5181600"/>
              <a:gd name="connsiteY336" fmla="*/ 4072589 h 5055794"/>
              <a:gd name="connsiteX337" fmla="*/ 3273446 w 5181600"/>
              <a:gd name="connsiteY337" fmla="*/ 4058613 h 5055794"/>
              <a:gd name="connsiteX338" fmla="*/ 3252476 w 5181600"/>
              <a:gd name="connsiteY338" fmla="*/ 4030649 h 5055794"/>
              <a:gd name="connsiteX339" fmla="*/ 3210536 w 5181600"/>
              <a:gd name="connsiteY339" fmla="*/ 4002698 h 5055794"/>
              <a:gd name="connsiteX340" fmla="*/ 3140645 w 5181600"/>
              <a:gd name="connsiteY340" fmla="*/ 3951437 h 5055794"/>
              <a:gd name="connsiteX341" fmla="*/ 3070754 w 5181600"/>
              <a:gd name="connsiteY341" fmla="*/ 3897849 h 5055794"/>
              <a:gd name="connsiteX342" fmla="*/ 3028814 w 5181600"/>
              <a:gd name="connsiteY342" fmla="*/ 3867557 h 5055794"/>
              <a:gd name="connsiteX343" fmla="*/ 2989215 w 5181600"/>
              <a:gd name="connsiteY343" fmla="*/ 3834939 h 5055794"/>
              <a:gd name="connsiteX344" fmla="*/ 2954256 w 5181600"/>
              <a:gd name="connsiteY344" fmla="*/ 3792999 h 5055794"/>
              <a:gd name="connsiteX345" fmla="*/ 2951929 w 5181600"/>
              <a:gd name="connsiteY345" fmla="*/ 3786018 h 5055794"/>
              <a:gd name="connsiteX346" fmla="*/ 2949602 w 5181600"/>
              <a:gd name="connsiteY346" fmla="*/ 3769702 h 5055794"/>
              <a:gd name="connsiteX347" fmla="*/ 2947275 w 5181600"/>
              <a:gd name="connsiteY347" fmla="*/ 3758054 h 5055794"/>
              <a:gd name="connsiteX348" fmla="*/ 2935627 w 5181600"/>
              <a:gd name="connsiteY348" fmla="*/ 3741751 h 5055794"/>
              <a:gd name="connsiteX349" fmla="*/ 2930959 w 5181600"/>
              <a:gd name="connsiteY349" fmla="*/ 3741751 h 5055794"/>
              <a:gd name="connsiteX350" fmla="*/ 2916984 w 5181600"/>
              <a:gd name="connsiteY350" fmla="*/ 3741751 h 5055794"/>
              <a:gd name="connsiteX351" fmla="*/ 2916984 w 5181600"/>
              <a:gd name="connsiteY351" fmla="*/ 3751073 h 5055794"/>
              <a:gd name="connsiteX352" fmla="*/ 2870390 w 5181600"/>
              <a:gd name="connsiteY352" fmla="*/ 3848928 h 5055794"/>
              <a:gd name="connsiteX353" fmla="*/ 2851747 w 5181600"/>
              <a:gd name="connsiteY353" fmla="*/ 3951437 h 5055794"/>
              <a:gd name="connsiteX354" fmla="*/ 2851747 w 5181600"/>
              <a:gd name="connsiteY354" fmla="*/ 3993377 h 5055794"/>
              <a:gd name="connsiteX355" fmla="*/ 2875044 w 5181600"/>
              <a:gd name="connsiteY355" fmla="*/ 4030649 h 5055794"/>
              <a:gd name="connsiteX356" fmla="*/ 2884365 w 5181600"/>
              <a:gd name="connsiteY356" fmla="*/ 4035317 h 5055794"/>
              <a:gd name="connsiteX357" fmla="*/ 2916984 w 5181600"/>
              <a:gd name="connsiteY357" fmla="*/ 4035317 h 5055794"/>
              <a:gd name="connsiteX358" fmla="*/ 2991542 w 5181600"/>
              <a:gd name="connsiteY358" fmla="*/ 4035317 h 5055794"/>
              <a:gd name="connsiteX359" fmla="*/ 3080076 w 5181600"/>
              <a:gd name="connsiteY359" fmla="*/ 4039971 h 5055794"/>
              <a:gd name="connsiteX360" fmla="*/ 3149966 w 5181600"/>
              <a:gd name="connsiteY360" fmla="*/ 4058613 h 5055794"/>
              <a:gd name="connsiteX361" fmla="*/ 3177931 w 5181600"/>
              <a:gd name="connsiteY361" fmla="*/ 4095886 h 5055794"/>
              <a:gd name="connsiteX362" fmla="*/ 3177931 w 5181600"/>
              <a:gd name="connsiteY362" fmla="*/ 4109861 h 5055794"/>
              <a:gd name="connsiteX363" fmla="*/ 3149966 w 5181600"/>
              <a:gd name="connsiteY363" fmla="*/ 4093559 h 5055794"/>
              <a:gd name="connsiteX364" fmla="*/ 3131337 w 5181600"/>
              <a:gd name="connsiteY364" fmla="*/ 4091232 h 5055794"/>
              <a:gd name="connsiteX365" fmla="*/ 3105700 w 5181600"/>
              <a:gd name="connsiteY365" fmla="*/ 4093559 h 5055794"/>
              <a:gd name="connsiteX366" fmla="*/ 3084730 w 5181600"/>
              <a:gd name="connsiteY366" fmla="*/ 4109861 h 5055794"/>
              <a:gd name="connsiteX367" fmla="*/ 2963578 w 5181600"/>
              <a:gd name="connsiteY367" fmla="*/ 4133158 h 5055794"/>
              <a:gd name="connsiteX368" fmla="*/ 2935627 w 5181600"/>
              <a:gd name="connsiteY368" fmla="*/ 4147147 h 5055794"/>
              <a:gd name="connsiteX369" fmla="*/ 2916984 w 5181600"/>
              <a:gd name="connsiteY369" fmla="*/ 4156469 h 5055794"/>
              <a:gd name="connsiteX370" fmla="*/ 2916984 w 5181600"/>
              <a:gd name="connsiteY370" fmla="*/ 4272953 h 5055794"/>
              <a:gd name="connsiteX371" fmla="*/ 2907662 w 5181600"/>
              <a:gd name="connsiteY371" fmla="*/ 4272953 h 5055794"/>
              <a:gd name="connsiteX372" fmla="*/ 2837772 w 5181600"/>
              <a:gd name="connsiteY372" fmla="*/ 4221705 h 5055794"/>
              <a:gd name="connsiteX373" fmla="*/ 2837772 w 5181600"/>
              <a:gd name="connsiteY373" fmla="*/ 4226360 h 5055794"/>
              <a:gd name="connsiteX374" fmla="*/ 2837772 w 5181600"/>
              <a:gd name="connsiteY374" fmla="*/ 4231014 h 5055794"/>
              <a:gd name="connsiteX375" fmla="*/ 2879711 w 5181600"/>
              <a:gd name="connsiteY375" fmla="*/ 4324215 h 5055794"/>
              <a:gd name="connsiteX376" fmla="*/ 2889020 w 5181600"/>
              <a:gd name="connsiteY376" fmla="*/ 4342857 h 5055794"/>
              <a:gd name="connsiteX377" fmla="*/ 2893687 w 5181600"/>
              <a:gd name="connsiteY377" fmla="*/ 4361487 h 5055794"/>
              <a:gd name="connsiteX378" fmla="*/ 2882038 w 5181600"/>
              <a:gd name="connsiteY378" fmla="*/ 4417402 h 5055794"/>
              <a:gd name="connsiteX379" fmla="*/ 2851747 w 5181600"/>
              <a:gd name="connsiteY379" fmla="*/ 4468664 h 5055794"/>
              <a:gd name="connsiteX380" fmla="*/ 2842426 w 5181600"/>
              <a:gd name="connsiteY380" fmla="*/ 4464010 h 5055794"/>
              <a:gd name="connsiteX381" fmla="*/ 2837772 w 5181600"/>
              <a:gd name="connsiteY381" fmla="*/ 4459342 h 5055794"/>
              <a:gd name="connsiteX382" fmla="*/ 2823783 w 5181600"/>
              <a:gd name="connsiteY382" fmla="*/ 4440699 h 5055794"/>
              <a:gd name="connsiteX383" fmla="*/ 2809807 w 5181600"/>
              <a:gd name="connsiteY383" fmla="*/ 4417402 h 5055794"/>
              <a:gd name="connsiteX384" fmla="*/ 2809807 w 5181600"/>
              <a:gd name="connsiteY384" fmla="*/ 4426724 h 5055794"/>
              <a:gd name="connsiteX385" fmla="*/ 2821456 w 5181600"/>
              <a:gd name="connsiteY385" fmla="*/ 4484979 h 5055794"/>
              <a:gd name="connsiteX386" fmla="*/ 2833117 w 5181600"/>
              <a:gd name="connsiteY386" fmla="*/ 4538554 h 5055794"/>
              <a:gd name="connsiteX387" fmla="*/ 2812148 w 5181600"/>
              <a:gd name="connsiteY387" fmla="*/ 4617780 h 5055794"/>
              <a:gd name="connsiteX388" fmla="*/ 2767881 w 5181600"/>
              <a:gd name="connsiteY388" fmla="*/ 4673695 h 5055794"/>
              <a:gd name="connsiteX389" fmla="*/ 2707298 w 5181600"/>
              <a:gd name="connsiteY389" fmla="*/ 4575840 h 5055794"/>
              <a:gd name="connsiteX390" fmla="*/ 2707298 w 5181600"/>
              <a:gd name="connsiteY390" fmla="*/ 4594483 h 5055794"/>
              <a:gd name="connsiteX391" fmla="*/ 2709625 w 5181600"/>
              <a:gd name="connsiteY391" fmla="*/ 4692325 h 5055794"/>
              <a:gd name="connsiteX392" fmla="*/ 2711952 w 5181600"/>
              <a:gd name="connsiteY392" fmla="*/ 4790180 h 5055794"/>
              <a:gd name="connsiteX393" fmla="*/ 2704971 w 5181600"/>
              <a:gd name="connsiteY393" fmla="*/ 4888035 h 5055794"/>
              <a:gd name="connsiteX394" fmla="*/ 2665358 w 5181600"/>
              <a:gd name="connsiteY394" fmla="*/ 4976569 h 5055794"/>
              <a:gd name="connsiteX395" fmla="*/ 2651383 w 5181600"/>
              <a:gd name="connsiteY395" fmla="*/ 4957939 h 5055794"/>
              <a:gd name="connsiteX396" fmla="*/ 2604776 w 5181600"/>
              <a:gd name="connsiteY396" fmla="*/ 4664374 h 5055794"/>
              <a:gd name="connsiteX397" fmla="*/ 2604776 w 5181600"/>
              <a:gd name="connsiteY397" fmla="*/ 4990558 h 5055794"/>
              <a:gd name="connsiteX398" fmla="*/ 2583819 w 5181600"/>
              <a:gd name="connsiteY398" fmla="*/ 5037151 h 5055794"/>
              <a:gd name="connsiteX399" fmla="*/ 2539552 w 5181600"/>
              <a:gd name="connsiteY399" fmla="*/ 5055794 h 5055794"/>
              <a:gd name="connsiteX400" fmla="*/ 2478970 w 5181600"/>
              <a:gd name="connsiteY400" fmla="*/ 5013854 h 5055794"/>
              <a:gd name="connsiteX401" fmla="*/ 2451018 w 5181600"/>
              <a:gd name="connsiteY401" fmla="*/ 4934642 h 5055794"/>
              <a:gd name="connsiteX402" fmla="*/ 2385782 w 5181600"/>
              <a:gd name="connsiteY402" fmla="*/ 4650398 h 5055794"/>
              <a:gd name="connsiteX403" fmla="*/ 2378787 w 5181600"/>
              <a:gd name="connsiteY403" fmla="*/ 4631755 h 5055794"/>
              <a:gd name="connsiteX404" fmla="*/ 2371793 w 5181600"/>
              <a:gd name="connsiteY404" fmla="*/ 4613113 h 5055794"/>
              <a:gd name="connsiteX405" fmla="*/ 2371793 w 5181600"/>
              <a:gd name="connsiteY405" fmla="*/ 4957939 h 5055794"/>
              <a:gd name="connsiteX406" fmla="*/ 2327526 w 5181600"/>
              <a:gd name="connsiteY406" fmla="*/ 4939296 h 5055794"/>
              <a:gd name="connsiteX407" fmla="*/ 2287913 w 5181600"/>
              <a:gd name="connsiteY407" fmla="*/ 4892702 h 5055794"/>
              <a:gd name="connsiteX408" fmla="*/ 2257635 w 5181600"/>
              <a:gd name="connsiteY408" fmla="*/ 4836787 h 5055794"/>
              <a:gd name="connsiteX409" fmla="*/ 2245987 w 5181600"/>
              <a:gd name="connsiteY409" fmla="*/ 4790180 h 5055794"/>
              <a:gd name="connsiteX410" fmla="*/ 2236665 w 5181600"/>
              <a:gd name="connsiteY410" fmla="*/ 4664374 h 5055794"/>
              <a:gd name="connsiteX411" fmla="*/ 2236665 w 5181600"/>
              <a:gd name="connsiteY411" fmla="*/ 4529246 h 5055794"/>
              <a:gd name="connsiteX412" fmla="*/ 2236665 w 5181600"/>
              <a:gd name="connsiteY412" fmla="*/ 4487306 h 5055794"/>
              <a:gd name="connsiteX413" fmla="*/ 2236665 w 5181600"/>
              <a:gd name="connsiteY413" fmla="*/ 4459342 h 5055794"/>
              <a:gd name="connsiteX414" fmla="*/ 2236665 w 5181600"/>
              <a:gd name="connsiteY414" fmla="*/ 4436045 h 5055794"/>
              <a:gd name="connsiteX415" fmla="*/ 2234338 w 5181600"/>
              <a:gd name="connsiteY415" fmla="*/ 4452361 h 5055794"/>
              <a:gd name="connsiteX416" fmla="*/ 2232011 w 5181600"/>
              <a:gd name="connsiteY416" fmla="*/ 4468664 h 5055794"/>
              <a:gd name="connsiteX417" fmla="*/ 2218023 w 5181600"/>
              <a:gd name="connsiteY417" fmla="*/ 4512930 h 5055794"/>
              <a:gd name="connsiteX418" fmla="*/ 2206374 w 5181600"/>
              <a:gd name="connsiteY418" fmla="*/ 4578167 h 5055794"/>
              <a:gd name="connsiteX419" fmla="*/ 2194726 w 5181600"/>
              <a:gd name="connsiteY419" fmla="*/ 4643404 h 5055794"/>
              <a:gd name="connsiteX420" fmla="*/ 2185404 w 5181600"/>
              <a:gd name="connsiteY420" fmla="*/ 4687671 h 5055794"/>
              <a:gd name="connsiteX421" fmla="*/ 2171429 w 5181600"/>
              <a:gd name="connsiteY421" fmla="*/ 4706314 h 5055794"/>
              <a:gd name="connsiteX422" fmla="*/ 2166775 w 5181600"/>
              <a:gd name="connsiteY422" fmla="*/ 4706314 h 5055794"/>
              <a:gd name="connsiteX423" fmla="*/ 2129489 w 5181600"/>
              <a:gd name="connsiteY423" fmla="*/ 4627101 h 5055794"/>
              <a:gd name="connsiteX424" fmla="*/ 2101538 w 5181600"/>
              <a:gd name="connsiteY424" fmla="*/ 4538554 h 5055794"/>
              <a:gd name="connsiteX425" fmla="*/ 2101538 w 5181600"/>
              <a:gd name="connsiteY425" fmla="*/ 4519925 h 5055794"/>
              <a:gd name="connsiteX426" fmla="*/ 2101538 w 5181600"/>
              <a:gd name="connsiteY426" fmla="*/ 4459342 h 5055794"/>
              <a:gd name="connsiteX427" fmla="*/ 2101538 w 5181600"/>
              <a:gd name="connsiteY427" fmla="*/ 4436045 h 5055794"/>
              <a:gd name="connsiteX428" fmla="*/ 2110846 w 5181600"/>
              <a:gd name="connsiteY428" fmla="*/ 4284602 h 5055794"/>
              <a:gd name="connsiteX429" fmla="*/ 2120167 w 5181600"/>
              <a:gd name="connsiteY429" fmla="*/ 4133158 h 5055794"/>
              <a:gd name="connsiteX430" fmla="*/ 2120167 w 5181600"/>
              <a:gd name="connsiteY430" fmla="*/ 4119183 h 5055794"/>
              <a:gd name="connsiteX431" fmla="*/ 2096871 w 5181600"/>
              <a:gd name="connsiteY431" fmla="*/ 4191414 h 5055794"/>
              <a:gd name="connsiteX432" fmla="*/ 2087549 w 5181600"/>
              <a:gd name="connsiteY432" fmla="*/ 4270626 h 5055794"/>
              <a:gd name="connsiteX433" fmla="*/ 2073574 w 5181600"/>
              <a:gd name="connsiteY433" fmla="*/ 4349839 h 5055794"/>
              <a:gd name="connsiteX434" fmla="*/ 2045609 w 5181600"/>
              <a:gd name="connsiteY434" fmla="*/ 4426724 h 5055794"/>
              <a:gd name="connsiteX435" fmla="*/ 2003683 w 5181600"/>
              <a:gd name="connsiteY435" fmla="*/ 4328869 h 5055794"/>
              <a:gd name="connsiteX436" fmla="*/ 1999015 w 5181600"/>
              <a:gd name="connsiteY436" fmla="*/ 4207717 h 5055794"/>
              <a:gd name="connsiteX437" fmla="*/ 1999015 w 5181600"/>
              <a:gd name="connsiteY437" fmla="*/ 4156469 h 5055794"/>
              <a:gd name="connsiteX438" fmla="*/ 2001356 w 5181600"/>
              <a:gd name="connsiteY438" fmla="*/ 4088892 h 5055794"/>
              <a:gd name="connsiteX439" fmla="*/ 2017658 w 5181600"/>
              <a:gd name="connsiteY439" fmla="*/ 4016674 h 5055794"/>
              <a:gd name="connsiteX440" fmla="*/ 2145805 w 5181600"/>
              <a:gd name="connsiteY440" fmla="*/ 3639229 h 5055794"/>
              <a:gd name="connsiteX441" fmla="*/ 2255308 w 5181600"/>
              <a:gd name="connsiteY441" fmla="*/ 3266451 h 5055794"/>
              <a:gd name="connsiteX442" fmla="*/ 2255308 w 5181600"/>
              <a:gd name="connsiteY442" fmla="*/ 3233833 h 5055794"/>
              <a:gd name="connsiteX443" fmla="*/ 2227344 w 5181600"/>
              <a:gd name="connsiteY443" fmla="*/ 3282767 h 5055794"/>
              <a:gd name="connsiteX444" fmla="*/ 2185404 w 5181600"/>
              <a:gd name="connsiteY444" fmla="*/ 3359652 h 5055794"/>
              <a:gd name="connsiteX445" fmla="*/ 2143478 w 5181600"/>
              <a:gd name="connsiteY445" fmla="*/ 3438865 h 5055794"/>
              <a:gd name="connsiteX446" fmla="*/ 2120167 w 5181600"/>
              <a:gd name="connsiteY446" fmla="*/ 3490126 h 5055794"/>
              <a:gd name="connsiteX447" fmla="*/ 2010664 w 5181600"/>
              <a:gd name="connsiteY447" fmla="*/ 3620599 h 5055794"/>
              <a:gd name="connsiteX448" fmla="*/ 1859221 w 5181600"/>
              <a:gd name="connsiteY448" fmla="*/ 3690490 h 5055794"/>
              <a:gd name="connsiteX449" fmla="*/ 1845245 w 5181600"/>
              <a:gd name="connsiteY449" fmla="*/ 3667193 h 5055794"/>
              <a:gd name="connsiteX450" fmla="*/ 1845245 w 5181600"/>
              <a:gd name="connsiteY450" fmla="*/ 3657872 h 5055794"/>
              <a:gd name="connsiteX451" fmla="*/ 1975719 w 5181600"/>
              <a:gd name="connsiteY451" fmla="*/ 3406246 h 5055794"/>
              <a:gd name="connsiteX452" fmla="*/ 1854567 w 5181600"/>
              <a:gd name="connsiteY452" fmla="*/ 3541374 h 5055794"/>
              <a:gd name="connsiteX453" fmla="*/ 1700796 w 5181600"/>
              <a:gd name="connsiteY453" fmla="*/ 3615932 h 5055794"/>
              <a:gd name="connsiteX454" fmla="*/ 1682153 w 5181600"/>
              <a:gd name="connsiteY454" fmla="*/ 3618272 h 5055794"/>
              <a:gd name="connsiteX455" fmla="*/ 1668177 w 5181600"/>
              <a:gd name="connsiteY455" fmla="*/ 3606610 h 5055794"/>
              <a:gd name="connsiteX456" fmla="*/ 1668177 w 5181600"/>
              <a:gd name="connsiteY456" fmla="*/ 3601956 h 5055794"/>
              <a:gd name="connsiteX457" fmla="*/ 1672845 w 5181600"/>
              <a:gd name="connsiteY457" fmla="*/ 3583314 h 5055794"/>
              <a:gd name="connsiteX458" fmla="*/ 1803319 w 5181600"/>
              <a:gd name="connsiteY458" fmla="*/ 3382949 h 5055794"/>
              <a:gd name="connsiteX459" fmla="*/ 1810300 w 5181600"/>
              <a:gd name="connsiteY459" fmla="*/ 3378295 h 5055794"/>
              <a:gd name="connsiteX460" fmla="*/ 1817294 w 5181600"/>
              <a:gd name="connsiteY460" fmla="*/ 3368974 h 5055794"/>
              <a:gd name="connsiteX461" fmla="*/ 1724093 w 5181600"/>
              <a:gd name="connsiteY461" fmla="*/ 3420222 h 5055794"/>
              <a:gd name="connsiteX462" fmla="*/ 1630905 w 5181600"/>
              <a:gd name="connsiteY462" fmla="*/ 3448186 h 5055794"/>
              <a:gd name="connsiteX463" fmla="*/ 1602941 w 5181600"/>
              <a:gd name="connsiteY463" fmla="*/ 3424889 h 5055794"/>
              <a:gd name="connsiteX464" fmla="*/ 1602941 w 5181600"/>
              <a:gd name="connsiteY464" fmla="*/ 3415568 h 5055794"/>
              <a:gd name="connsiteX465" fmla="*/ 1658856 w 5181600"/>
              <a:gd name="connsiteY465" fmla="*/ 3341009 h 5055794"/>
              <a:gd name="connsiteX466" fmla="*/ 1658856 w 5181600"/>
              <a:gd name="connsiteY466" fmla="*/ 3322380 h 5055794"/>
              <a:gd name="connsiteX467" fmla="*/ 1567995 w 5181600"/>
              <a:gd name="connsiteY467" fmla="*/ 3371301 h 5055794"/>
              <a:gd name="connsiteX468" fmla="*/ 1477135 w 5181600"/>
              <a:gd name="connsiteY468" fmla="*/ 3382949 h 5055794"/>
              <a:gd name="connsiteX469" fmla="*/ 1528382 w 5181600"/>
              <a:gd name="connsiteY469" fmla="*/ 3273446 h 5055794"/>
              <a:gd name="connsiteX470" fmla="*/ 1602941 w 5181600"/>
              <a:gd name="connsiteY470" fmla="*/ 3182585 h 5055794"/>
              <a:gd name="connsiteX471" fmla="*/ 1507413 w 5181600"/>
              <a:gd name="connsiteY471" fmla="*/ 3245481 h 5055794"/>
              <a:gd name="connsiteX472" fmla="*/ 1402577 w 5181600"/>
              <a:gd name="connsiteY472" fmla="*/ 3271119 h 5055794"/>
              <a:gd name="connsiteX473" fmla="*/ 1381607 w 5181600"/>
              <a:gd name="connsiteY473" fmla="*/ 3268792 h 5055794"/>
              <a:gd name="connsiteX474" fmla="*/ 1365291 w 5181600"/>
              <a:gd name="connsiteY474" fmla="*/ 3266451 h 5055794"/>
              <a:gd name="connsiteX475" fmla="*/ 1365291 w 5181600"/>
              <a:gd name="connsiteY475" fmla="*/ 3261797 h 5055794"/>
              <a:gd name="connsiteX476" fmla="*/ 1376953 w 5181600"/>
              <a:gd name="connsiteY476" fmla="*/ 3226852 h 5055794"/>
              <a:gd name="connsiteX477" fmla="*/ 1402577 w 5181600"/>
              <a:gd name="connsiteY477" fmla="*/ 3201215 h 5055794"/>
              <a:gd name="connsiteX478" fmla="*/ 1430528 w 5181600"/>
              <a:gd name="connsiteY478" fmla="*/ 3159288 h 5055794"/>
              <a:gd name="connsiteX479" fmla="*/ 1481789 w 5181600"/>
              <a:gd name="connsiteY479" fmla="*/ 3098705 h 5055794"/>
              <a:gd name="connsiteX480" fmla="*/ 1535377 w 5181600"/>
              <a:gd name="connsiteY480" fmla="*/ 3038136 h 5055794"/>
              <a:gd name="connsiteX481" fmla="*/ 1574976 w 5181600"/>
              <a:gd name="connsiteY481" fmla="*/ 2996196 h 5055794"/>
              <a:gd name="connsiteX482" fmla="*/ 1453825 w 5181600"/>
              <a:gd name="connsiteY482" fmla="*/ 3052111 h 5055794"/>
              <a:gd name="connsiteX483" fmla="*/ 1328018 w 5181600"/>
              <a:gd name="connsiteY483" fmla="*/ 3084730 h 5055794"/>
              <a:gd name="connsiteX484" fmla="*/ 1295400 w 5181600"/>
              <a:gd name="connsiteY484" fmla="*/ 3084730 h 5055794"/>
              <a:gd name="connsiteX485" fmla="*/ 1267449 w 5181600"/>
              <a:gd name="connsiteY485" fmla="*/ 3075408 h 5055794"/>
              <a:gd name="connsiteX486" fmla="*/ 1286079 w 5181600"/>
              <a:gd name="connsiteY486" fmla="*/ 3052111 h 5055794"/>
              <a:gd name="connsiteX487" fmla="*/ 1311716 w 5181600"/>
              <a:gd name="connsiteY487" fmla="*/ 3017166 h 5055794"/>
              <a:gd name="connsiteX488" fmla="*/ 1346661 w 5181600"/>
              <a:gd name="connsiteY488" fmla="*/ 2982207 h 5055794"/>
              <a:gd name="connsiteX489" fmla="*/ 1300054 w 5181600"/>
              <a:gd name="connsiteY489" fmla="*/ 2996196 h 5055794"/>
              <a:gd name="connsiteX490" fmla="*/ 1253460 w 5181600"/>
              <a:gd name="connsiteY490" fmla="*/ 2996196 h 5055794"/>
              <a:gd name="connsiteX491" fmla="*/ 1220842 w 5181600"/>
              <a:gd name="connsiteY491" fmla="*/ 2996196 h 5055794"/>
              <a:gd name="connsiteX492" fmla="*/ 1204539 w 5181600"/>
              <a:gd name="connsiteY492" fmla="*/ 2991529 h 5055794"/>
              <a:gd name="connsiteX493" fmla="*/ 1188224 w 5181600"/>
              <a:gd name="connsiteY493" fmla="*/ 2982207 h 5055794"/>
              <a:gd name="connsiteX494" fmla="*/ 1197545 w 5181600"/>
              <a:gd name="connsiteY494" fmla="*/ 2963578 h 5055794"/>
              <a:gd name="connsiteX495" fmla="*/ 1267449 w 5181600"/>
              <a:gd name="connsiteY495" fmla="*/ 2889020 h 5055794"/>
              <a:gd name="connsiteX496" fmla="*/ 1262782 w 5181600"/>
              <a:gd name="connsiteY496" fmla="*/ 2889020 h 5055794"/>
              <a:gd name="connsiteX497" fmla="*/ 1218515 w 5181600"/>
              <a:gd name="connsiteY497" fmla="*/ 2896014 h 5055794"/>
              <a:gd name="connsiteX498" fmla="*/ 1174248 w 5181600"/>
              <a:gd name="connsiteY498" fmla="*/ 2902995 h 5055794"/>
              <a:gd name="connsiteX499" fmla="*/ 1136976 w 5181600"/>
              <a:gd name="connsiteY499" fmla="*/ 2900668 h 5055794"/>
              <a:gd name="connsiteX500" fmla="*/ 1104344 w 5181600"/>
              <a:gd name="connsiteY500" fmla="*/ 2879698 h 5055794"/>
              <a:gd name="connsiteX501" fmla="*/ 1230163 w 5181600"/>
              <a:gd name="connsiteY501" fmla="*/ 2753892 h 5055794"/>
              <a:gd name="connsiteX502" fmla="*/ 1169581 w 5181600"/>
              <a:gd name="connsiteY502" fmla="*/ 2774862 h 5055794"/>
              <a:gd name="connsiteX503" fmla="*/ 1113678 w 5181600"/>
              <a:gd name="connsiteY503" fmla="*/ 2777189 h 5055794"/>
              <a:gd name="connsiteX504" fmla="*/ 1069412 w 5181600"/>
              <a:gd name="connsiteY504" fmla="*/ 2774862 h 5055794"/>
              <a:gd name="connsiteX505" fmla="*/ 1043775 w 5181600"/>
              <a:gd name="connsiteY505" fmla="*/ 2749225 h 5055794"/>
              <a:gd name="connsiteX506" fmla="*/ 1046102 w 5181600"/>
              <a:gd name="connsiteY506" fmla="*/ 2742244 h 5055794"/>
              <a:gd name="connsiteX507" fmla="*/ 1048442 w 5181600"/>
              <a:gd name="connsiteY507" fmla="*/ 2739903 h 5055794"/>
              <a:gd name="connsiteX508" fmla="*/ 1060090 w 5181600"/>
              <a:gd name="connsiteY508" fmla="*/ 2721274 h 5055794"/>
              <a:gd name="connsiteX509" fmla="*/ 1071739 w 5181600"/>
              <a:gd name="connsiteY509" fmla="*/ 2702631 h 5055794"/>
              <a:gd name="connsiteX510" fmla="*/ 1020478 w 5181600"/>
              <a:gd name="connsiteY510" fmla="*/ 2693309 h 5055794"/>
              <a:gd name="connsiteX511" fmla="*/ 969216 w 5181600"/>
              <a:gd name="connsiteY511" fmla="*/ 2660691 h 5055794"/>
              <a:gd name="connsiteX512" fmla="*/ 1006502 w 5181600"/>
              <a:gd name="connsiteY512" fmla="*/ 2621092 h 5055794"/>
              <a:gd name="connsiteX513" fmla="*/ 1053096 w 5181600"/>
              <a:gd name="connsiteY513" fmla="*/ 2586133 h 5055794"/>
              <a:gd name="connsiteX514" fmla="*/ 1011156 w 5181600"/>
              <a:gd name="connsiteY514" fmla="*/ 2586133 h 5055794"/>
              <a:gd name="connsiteX515" fmla="*/ 969216 w 5181600"/>
              <a:gd name="connsiteY515" fmla="*/ 2581479 h 5055794"/>
              <a:gd name="connsiteX516" fmla="*/ 945919 w 5181600"/>
              <a:gd name="connsiteY516" fmla="*/ 2572157 h 5055794"/>
              <a:gd name="connsiteX517" fmla="*/ 931944 w 5181600"/>
              <a:gd name="connsiteY517" fmla="*/ 2553515 h 5055794"/>
              <a:gd name="connsiteX518" fmla="*/ 962235 w 5181600"/>
              <a:gd name="connsiteY518" fmla="*/ 2511588 h 5055794"/>
              <a:gd name="connsiteX519" fmla="*/ 1011156 w 5181600"/>
              <a:gd name="connsiteY519" fmla="*/ 2474302 h 5055794"/>
              <a:gd name="connsiteX520" fmla="*/ 936598 w 5181600"/>
              <a:gd name="connsiteY520" fmla="*/ 2474302 h 5055794"/>
              <a:gd name="connsiteX521" fmla="*/ 871361 w 5181600"/>
              <a:gd name="connsiteY521" fmla="*/ 2441684 h 5055794"/>
              <a:gd name="connsiteX522" fmla="*/ 908647 w 5181600"/>
              <a:gd name="connsiteY522" fmla="*/ 2399744 h 5055794"/>
              <a:gd name="connsiteX523" fmla="*/ 843410 w 5181600"/>
              <a:gd name="connsiteY523" fmla="*/ 2390436 h 5055794"/>
              <a:gd name="connsiteX524" fmla="*/ 792149 w 5181600"/>
              <a:gd name="connsiteY524" fmla="*/ 2357817 h 5055794"/>
              <a:gd name="connsiteX525" fmla="*/ 792149 w 5181600"/>
              <a:gd name="connsiteY525" fmla="*/ 2348496 h 5055794"/>
              <a:gd name="connsiteX526" fmla="*/ 806125 w 5181600"/>
              <a:gd name="connsiteY526" fmla="*/ 2339174 h 5055794"/>
              <a:gd name="connsiteX527" fmla="*/ 936598 w 5181600"/>
              <a:gd name="connsiteY527" fmla="*/ 2259962 h 5055794"/>
              <a:gd name="connsiteX528" fmla="*/ 950587 w 5181600"/>
              <a:gd name="connsiteY528" fmla="*/ 2250641 h 5055794"/>
              <a:gd name="connsiteX529" fmla="*/ 773519 w 5181600"/>
              <a:gd name="connsiteY529" fmla="*/ 2250641 h 5055794"/>
              <a:gd name="connsiteX530" fmla="*/ 729253 w 5181600"/>
              <a:gd name="connsiteY530" fmla="*/ 2238992 h 5055794"/>
              <a:gd name="connsiteX531" fmla="*/ 708283 w 5181600"/>
              <a:gd name="connsiteY531" fmla="*/ 2213355 h 5055794"/>
              <a:gd name="connsiteX532" fmla="*/ 740888 w 5181600"/>
              <a:gd name="connsiteY532" fmla="*/ 2185404 h 5055794"/>
              <a:gd name="connsiteX533" fmla="*/ 792149 w 5181600"/>
              <a:gd name="connsiteY533" fmla="*/ 2164434 h 5055794"/>
              <a:gd name="connsiteX534" fmla="*/ 843410 w 5181600"/>
              <a:gd name="connsiteY534" fmla="*/ 2143464 h 5055794"/>
              <a:gd name="connsiteX535" fmla="*/ 787495 w 5181600"/>
              <a:gd name="connsiteY535" fmla="*/ 2138810 h 5055794"/>
              <a:gd name="connsiteX536" fmla="*/ 731579 w 5181600"/>
              <a:gd name="connsiteY536" fmla="*/ 2134143 h 5055794"/>
              <a:gd name="connsiteX537" fmla="*/ 659348 w 5181600"/>
              <a:gd name="connsiteY537" fmla="*/ 2113173 h 5055794"/>
              <a:gd name="connsiteX538" fmla="*/ 610414 w 5181600"/>
              <a:gd name="connsiteY538" fmla="*/ 2064252 h 5055794"/>
              <a:gd name="connsiteX539" fmla="*/ 631384 w 5181600"/>
              <a:gd name="connsiteY539" fmla="*/ 2043282 h 5055794"/>
              <a:gd name="connsiteX540" fmla="*/ 657022 w 5181600"/>
              <a:gd name="connsiteY540" fmla="*/ 2036288 h 5055794"/>
              <a:gd name="connsiteX541" fmla="*/ 712937 w 5181600"/>
              <a:gd name="connsiteY541" fmla="*/ 2026966 h 5055794"/>
              <a:gd name="connsiteX542" fmla="*/ 773519 w 5181600"/>
              <a:gd name="connsiteY542" fmla="*/ 2008337 h 5055794"/>
              <a:gd name="connsiteX543" fmla="*/ 712937 w 5181600"/>
              <a:gd name="connsiteY543" fmla="*/ 1994348 h 5055794"/>
              <a:gd name="connsiteX544" fmla="*/ 657022 w 5181600"/>
              <a:gd name="connsiteY544" fmla="*/ 1980372 h 5055794"/>
              <a:gd name="connsiteX545" fmla="*/ 566148 w 5181600"/>
              <a:gd name="connsiteY545" fmla="*/ 1957075 h 5055794"/>
              <a:gd name="connsiteX546" fmla="*/ 507905 w 5181600"/>
              <a:gd name="connsiteY546" fmla="*/ 1896493 h 5055794"/>
              <a:gd name="connsiteX547" fmla="*/ 507905 w 5181600"/>
              <a:gd name="connsiteY547" fmla="*/ 1887185 h 5055794"/>
              <a:gd name="connsiteX548" fmla="*/ 512573 w 5181600"/>
              <a:gd name="connsiteY548" fmla="*/ 1884844 h 5055794"/>
              <a:gd name="connsiteX549" fmla="*/ 526548 w 5181600"/>
              <a:gd name="connsiteY549" fmla="*/ 1882517 h 5055794"/>
              <a:gd name="connsiteX550" fmla="*/ 629057 w 5181600"/>
              <a:gd name="connsiteY550" fmla="*/ 1863874 h 5055794"/>
              <a:gd name="connsiteX551" fmla="*/ 570815 w 5181600"/>
              <a:gd name="connsiteY551" fmla="*/ 1849899 h 5055794"/>
              <a:gd name="connsiteX552" fmla="*/ 507905 w 5181600"/>
              <a:gd name="connsiteY552" fmla="*/ 1840577 h 5055794"/>
              <a:gd name="connsiteX553" fmla="*/ 463638 w 5181600"/>
              <a:gd name="connsiteY553" fmla="*/ 1826602 h 5055794"/>
              <a:gd name="connsiteX554" fmla="*/ 405396 w 5181600"/>
              <a:gd name="connsiteY554" fmla="*/ 1800978 h 5055794"/>
              <a:gd name="connsiteX555" fmla="*/ 356462 w 5181600"/>
              <a:gd name="connsiteY555" fmla="*/ 1766033 h 5055794"/>
              <a:gd name="connsiteX556" fmla="*/ 335492 w 5181600"/>
              <a:gd name="connsiteY556" fmla="*/ 1719425 h 5055794"/>
              <a:gd name="connsiteX557" fmla="*/ 335492 w 5181600"/>
              <a:gd name="connsiteY557" fmla="*/ 1714771 h 5055794"/>
              <a:gd name="connsiteX558" fmla="*/ 442668 w 5181600"/>
              <a:gd name="connsiteY558" fmla="*/ 1705450 h 5055794"/>
              <a:gd name="connsiteX559" fmla="*/ 328511 w 5181600"/>
              <a:gd name="connsiteY559" fmla="*/ 1654189 h 5055794"/>
              <a:gd name="connsiteX560" fmla="*/ 242304 w 5181600"/>
              <a:gd name="connsiteY560" fmla="*/ 1565655 h 5055794"/>
              <a:gd name="connsiteX561" fmla="*/ 232983 w 5181600"/>
              <a:gd name="connsiteY561" fmla="*/ 1556334 h 5055794"/>
              <a:gd name="connsiteX562" fmla="*/ 232983 w 5181600"/>
              <a:gd name="connsiteY562" fmla="*/ 1537704 h 5055794"/>
              <a:gd name="connsiteX563" fmla="*/ 312195 w 5181600"/>
              <a:gd name="connsiteY563" fmla="*/ 1537704 h 5055794"/>
              <a:gd name="connsiteX564" fmla="*/ 223661 w 5181600"/>
              <a:gd name="connsiteY564" fmla="*/ 1484116 h 5055794"/>
              <a:gd name="connsiteX565" fmla="*/ 163092 w 5181600"/>
              <a:gd name="connsiteY565" fmla="*/ 1402563 h 5055794"/>
              <a:gd name="connsiteX566" fmla="*/ 177067 w 5181600"/>
              <a:gd name="connsiteY566" fmla="*/ 1393255 h 5055794"/>
              <a:gd name="connsiteX567" fmla="*/ 265601 w 5181600"/>
              <a:gd name="connsiteY567" fmla="*/ 1393255 h 5055794"/>
              <a:gd name="connsiteX568" fmla="*/ 144449 w 5181600"/>
              <a:gd name="connsiteY568" fmla="*/ 1325678 h 5055794"/>
              <a:gd name="connsiteX569" fmla="*/ 74558 w 5181600"/>
              <a:gd name="connsiteY569" fmla="*/ 1216175 h 5055794"/>
              <a:gd name="connsiteX570" fmla="*/ 177067 w 5181600"/>
              <a:gd name="connsiteY570" fmla="*/ 1216175 h 5055794"/>
              <a:gd name="connsiteX571" fmla="*/ 88534 w 5181600"/>
              <a:gd name="connsiteY571" fmla="*/ 1148611 h 5055794"/>
              <a:gd name="connsiteX572" fmla="*/ 41940 w 5181600"/>
              <a:gd name="connsiteY572" fmla="*/ 1043775 h 5055794"/>
              <a:gd name="connsiteX573" fmla="*/ 83880 w 5181600"/>
              <a:gd name="connsiteY573" fmla="*/ 1043775 h 5055794"/>
              <a:gd name="connsiteX574" fmla="*/ 349481 w 5181600"/>
              <a:gd name="connsiteY574" fmla="*/ 1122987 h 5055794"/>
              <a:gd name="connsiteX575" fmla="*/ 382099 w 5181600"/>
              <a:gd name="connsiteY575" fmla="*/ 1122987 h 5055794"/>
              <a:gd name="connsiteX576" fmla="*/ 277250 w 5181600"/>
              <a:gd name="connsiteY576" fmla="*/ 1081047 h 5055794"/>
              <a:gd name="connsiteX577" fmla="*/ 151443 w 5181600"/>
              <a:gd name="connsiteY577" fmla="*/ 1013483 h 5055794"/>
              <a:gd name="connsiteX578" fmla="*/ 44267 w 5181600"/>
              <a:gd name="connsiteY578" fmla="*/ 922623 h 5055794"/>
              <a:gd name="connsiteX579" fmla="*/ 0 w 5181600"/>
              <a:gd name="connsiteY579" fmla="*/ 815446 h 5055794"/>
              <a:gd name="connsiteX580" fmla="*/ 118812 w 5181600"/>
              <a:gd name="connsiteY580" fmla="*/ 841070 h 5055794"/>
              <a:gd name="connsiteX581" fmla="*/ 235323 w 5181600"/>
              <a:gd name="connsiteY581" fmla="*/ 894658 h 5055794"/>
              <a:gd name="connsiteX582" fmla="*/ 349481 w 5181600"/>
              <a:gd name="connsiteY582" fmla="*/ 948247 h 5055794"/>
              <a:gd name="connsiteX583" fmla="*/ 461311 w 5181600"/>
              <a:gd name="connsiteY583" fmla="*/ 973871 h 5055794"/>
              <a:gd name="connsiteX584" fmla="*/ 470633 w 5181600"/>
              <a:gd name="connsiteY584" fmla="*/ 973871 h 5055794"/>
              <a:gd name="connsiteX585" fmla="*/ 328511 w 5181600"/>
              <a:gd name="connsiteY585" fmla="*/ 896985 h 5055794"/>
              <a:gd name="connsiteX586" fmla="*/ 174740 w 5181600"/>
              <a:gd name="connsiteY586" fmla="*/ 792149 h 5055794"/>
              <a:gd name="connsiteX587" fmla="*/ 51248 w 5181600"/>
              <a:gd name="connsiteY587" fmla="*/ 661675 h 5055794"/>
              <a:gd name="connsiteX588" fmla="*/ 0 w 5181600"/>
              <a:gd name="connsiteY588" fmla="*/ 512559 h 5055794"/>
              <a:gd name="connsiteX589" fmla="*/ 30291 w 5181600"/>
              <a:gd name="connsiteY589" fmla="*/ 514886 h 5055794"/>
              <a:gd name="connsiteX590" fmla="*/ 55915 w 5181600"/>
              <a:gd name="connsiteY590" fmla="*/ 526548 h 5055794"/>
              <a:gd name="connsiteX591" fmla="*/ 107177 w 5181600"/>
              <a:gd name="connsiteY591" fmla="*/ 563821 h 5055794"/>
              <a:gd name="connsiteX592" fmla="*/ 198037 w 5181600"/>
              <a:gd name="connsiteY592" fmla="*/ 624390 h 5055794"/>
              <a:gd name="connsiteX593" fmla="*/ 291225 w 5181600"/>
              <a:gd name="connsiteY593" fmla="*/ 684973 h 5055794"/>
              <a:gd name="connsiteX594" fmla="*/ 349481 w 5181600"/>
              <a:gd name="connsiteY594" fmla="*/ 717591 h 5055794"/>
              <a:gd name="connsiteX595" fmla="*/ 489276 w 5181600"/>
              <a:gd name="connsiteY595" fmla="*/ 787482 h 5055794"/>
              <a:gd name="connsiteX596" fmla="*/ 563821 w 5181600"/>
              <a:gd name="connsiteY596" fmla="*/ 822427 h 5055794"/>
              <a:gd name="connsiteX597" fmla="*/ 615082 w 5181600"/>
              <a:gd name="connsiteY597" fmla="*/ 848064 h 5055794"/>
              <a:gd name="connsiteX598" fmla="*/ 633711 w 5181600"/>
              <a:gd name="connsiteY598" fmla="*/ 848064 h 5055794"/>
              <a:gd name="connsiteX599" fmla="*/ 582463 w 5181600"/>
              <a:gd name="connsiteY599" fmla="*/ 815446 h 5055794"/>
              <a:gd name="connsiteX600" fmla="*/ 500924 w 5181600"/>
              <a:gd name="connsiteY600" fmla="*/ 766512 h 5055794"/>
              <a:gd name="connsiteX601" fmla="*/ 419372 w 5181600"/>
              <a:gd name="connsiteY601" fmla="*/ 717591 h 5055794"/>
              <a:gd name="connsiteX602" fmla="*/ 368123 w 5181600"/>
              <a:gd name="connsiteY602" fmla="*/ 684973 h 5055794"/>
              <a:gd name="connsiteX603" fmla="*/ 244631 w 5181600"/>
              <a:gd name="connsiteY603" fmla="*/ 605760 h 5055794"/>
              <a:gd name="connsiteX604" fmla="*/ 128146 w 5181600"/>
              <a:gd name="connsiteY604" fmla="*/ 510232 h 5055794"/>
              <a:gd name="connsiteX605" fmla="*/ 41940 w 5181600"/>
              <a:gd name="connsiteY605" fmla="*/ 396075 h 5055794"/>
              <a:gd name="connsiteX606" fmla="*/ 9322 w 5181600"/>
              <a:gd name="connsiteY606" fmla="*/ 256280 h 5055794"/>
              <a:gd name="connsiteX607" fmla="*/ 46594 w 5181600"/>
              <a:gd name="connsiteY607" fmla="*/ 265601 h 5055794"/>
              <a:gd name="connsiteX608" fmla="*/ 272595 w 5181600"/>
              <a:gd name="connsiteY608" fmla="*/ 431020 h 5055794"/>
              <a:gd name="connsiteX609" fmla="*/ 526548 w 5181600"/>
              <a:gd name="connsiteY609" fmla="*/ 577796 h 5055794"/>
              <a:gd name="connsiteX610" fmla="*/ 531202 w 5181600"/>
              <a:gd name="connsiteY610" fmla="*/ 577796 h 5055794"/>
              <a:gd name="connsiteX611" fmla="*/ 535869 w 5181600"/>
              <a:gd name="connsiteY611" fmla="*/ 577796 h 5055794"/>
              <a:gd name="connsiteX612" fmla="*/ 526548 w 5181600"/>
              <a:gd name="connsiteY612" fmla="*/ 573142 h 5055794"/>
              <a:gd name="connsiteX613" fmla="*/ 475287 w 5181600"/>
              <a:gd name="connsiteY613" fmla="*/ 538197 h 5055794"/>
              <a:gd name="connsiteX614" fmla="*/ 400729 w 5181600"/>
              <a:gd name="connsiteY614" fmla="*/ 484608 h 5055794"/>
              <a:gd name="connsiteX615" fmla="*/ 330838 w 5181600"/>
              <a:gd name="connsiteY615" fmla="*/ 431020 h 5055794"/>
              <a:gd name="connsiteX616" fmla="*/ 284244 w 5181600"/>
              <a:gd name="connsiteY616" fmla="*/ 396075 h 5055794"/>
              <a:gd name="connsiteX617" fmla="*/ 202691 w 5181600"/>
              <a:gd name="connsiteY617" fmla="*/ 328498 h 5055794"/>
              <a:gd name="connsiteX618" fmla="*/ 118812 w 5181600"/>
              <a:gd name="connsiteY618" fmla="*/ 242304 h 5055794"/>
              <a:gd name="connsiteX619" fmla="*/ 51248 w 5181600"/>
              <a:gd name="connsiteY619" fmla="*/ 144449 h 5055794"/>
              <a:gd name="connsiteX620" fmla="*/ 23297 w 5181600"/>
              <a:gd name="connsiteY620" fmla="*/ 41927 h 5055794"/>
              <a:gd name="connsiteX621" fmla="*/ 32618 w 5181600"/>
              <a:gd name="connsiteY621" fmla="*/ 0 h 505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</a:cxnLst>
            <a:rect l="l" t="t" r="r" b="b"/>
            <a:pathLst>
              <a:path w="5181600" h="5055794">
                <a:moveTo>
                  <a:pt x="2697977" y="4547876"/>
                </a:moveTo>
                <a:cubicBezTo>
                  <a:pt x="2691762" y="4547876"/>
                  <a:pt x="2688655" y="4552543"/>
                  <a:pt x="2688655" y="4561865"/>
                </a:cubicBezTo>
                <a:cubicBezTo>
                  <a:pt x="2688655" y="4564972"/>
                  <a:pt x="2690215" y="4565739"/>
                  <a:pt x="2693309" y="4564192"/>
                </a:cubicBezTo>
                <a:cubicBezTo>
                  <a:pt x="2696430" y="4562632"/>
                  <a:pt x="2697977" y="4561865"/>
                  <a:pt x="2697977" y="4561865"/>
                </a:cubicBezTo>
                <a:lnTo>
                  <a:pt x="2693323" y="4564178"/>
                </a:lnTo>
                <a:cubicBezTo>
                  <a:pt x="2690229" y="4565725"/>
                  <a:pt x="2688668" y="4564959"/>
                  <a:pt x="2688668" y="4561851"/>
                </a:cubicBezTo>
                <a:lnTo>
                  <a:pt x="2697977" y="4547889"/>
                </a:lnTo>
                <a:close/>
                <a:moveTo>
                  <a:pt x="2800486" y="4394105"/>
                </a:moveTo>
                <a:cubicBezTo>
                  <a:pt x="2794285" y="4394105"/>
                  <a:pt x="2791178" y="4398773"/>
                  <a:pt x="2791178" y="4408094"/>
                </a:cubicBezTo>
                <a:cubicBezTo>
                  <a:pt x="2791178" y="4414295"/>
                  <a:pt x="2794285" y="4417402"/>
                  <a:pt x="2800486" y="4417402"/>
                </a:cubicBezTo>
                <a:lnTo>
                  <a:pt x="2800499" y="4417389"/>
                </a:lnTo>
                <a:lnTo>
                  <a:pt x="2791191" y="4408081"/>
                </a:lnTo>
                <a:close/>
                <a:moveTo>
                  <a:pt x="391420" y="1127641"/>
                </a:moveTo>
                <a:cubicBezTo>
                  <a:pt x="385206" y="1127641"/>
                  <a:pt x="382866" y="1129201"/>
                  <a:pt x="384426" y="1132308"/>
                </a:cubicBezTo>
                <a:cubicBezTo>
                  <a:pt x="385986" y="1135415"/>
                  <a:pt x="388313" y="1136962"/>
                  <a:pt x="391420" y="1136962"/>
                </a:cubicBezTo>
                <a:lnTo>
                  <a:pt x="391394" y="1136936"/>
                </a:lnTo>
                <a:lnTo>
                  <a:pt x="384439" y="1132308"/>
                </a:lnTo>
                <a:lnTo>
                  <a:pt x="391434" y="1127641"/>
                </a:lnTo>
                <a:close/>
                <a:moveTo>
                  <a:pt x="479954" y="983192"/>
                </a:moveTo>
                <a:cubicBezTo>
                  <a:pt x="483061" y="989406"/>
                  <a:pt x="486168" y="992513"/>
                  <a:pt x="489276" y="992513"/>
                </a:cubicBezTo>
                <a:lnTo>
                  <a:pt x="489276" y="992500"/>
                </a:lnTo>
                <a:lnTo>
                  <a:pt x="479967" y="983192"/>
                </a:lnTo>
                <a:close/>
                <a:moveTo>
                  <a:pt x="659414" y="854993"/>
                </a:moveTo>
                <a:lnTo>
                  <a:pt x="657035" y="857373"/>
                </a:lnTo>
                <a:lnTo>
                  <a:pt x="657035" y="857373"/>
                </a:lnTo>
                <a:lnTo>
                  <a:pt x="657022" y="857386"/>
                </a:lnTo>
                <a:cubicBezTo>
                  <a:pt x="657022" y="869801"/>
                  <a:pt x="660129" y="876015"/>
                  <a:pt x="666343" y="876015"/>
                </a:cubicBezTo>
                <a:lnTo>
                  <a:pt x="666356" y="876002"/>
                </a:lnTo>
                <a:lnTo>
                  <a:pt x="657035" y="857373"/>
                </a:lnTo>
                <a:close/>
                <a:moveTo>
                  <a:pt x="652354" y="848064"/>
                </a:moveTo>
                <a:cubicBezTo>
                  <a:pt x="646153" y="848064"/>
                  <a:pt x="643813" y="849611"/>
                  <a:pt x="645373" y="852718"/>
                </a:cubicBezTo>
                <a:cubicBezTo>
                  <a:pt x="646920" y="855826"/>
                  <a:pt x="649260" y="857386"/>
                  <a:pt x="652354" y="857386"/>
                </a:cubicBezTo>
                <a:lnTo>
                  <a:pt x="652367" y="857386"/>
                </a:lnTo>
                <a:lnTo>
                  <a:pt x="645386" y="852718"/>
                </a:lnTo>
                <a:cubicBezTo>
                  <a:pt x="643826" y="849611"/>
                  <a:pt x="646166" y="848064"/>
                  <a:pt x="652367" y="848064"/>
                </a:cubicBezTo>
                <a:close/>
                <a:moveTo>
                  <a:pt x="610428" y="633698"/>
                </a:moveTo>
                <a:lnTo>
                  <a:pt x="610414" y="633711"/>
                </a:lnTo>
                <a:cubicBezTo>
                  <a:pt x="610414" y="636818"/>
                  <a:pt x="611975" y="638379"/>
                  <a:pt x="615082" y="638379"/>
                </a:cubicBezTo>
                <a:cubicBezTo>
                  <a:pt x="621296" y="638379"/>
                  <a:pt x="624403" y="636818"/>
                  <a:pt x="624403" y="633711"/>
                </a:cubicBezTo>
                <a:lnTo>
                  <a:pt x="624403" y="633698"/>
                </a:lnTo>
                <a:lnTo>
                  <a:pt x="615082" y="638365"/>
                </a:lnTo>
                <a:close/>
                <a:moveTo>
                  <a:pt x="587131" y="624377"/>
                </a:moveTo>
                <a:lnTo>
                  <a:pt x="587117" y="624390"/>
                </a:lnTo>
                <a:cubicBezTo>
                  <a:pt x="587117" y="630604"/>
                  <a:pt x="590238" y="633711"/>
                  <a:pt x="596439" y="633711"/>
                </a:cubicBezTo>
                <a:cubicBezTo>
                  <a:pt x="605760" y="633711"/>
                  <a:pt x="610414" y="630604"/>
                  <a:pt x="610414" y="624390"/>
                </a:cubicBezTo>
                <a:lnTo>
                  <a:pt x="610414" y="624377"/>
                </a:lnTo>
                <a:lnTo>
                  <a:pt x="596439" y="633698"/>
                </a:lnTo>
                <a:close/>
                <a:moveTo>
                  <a:pt x="582463" y="610414"/>
                </a:moveTo>
                <a:lnTo>
                  <a:pt x="573142" y="624377"/>
                </a:lnTo>
                <a:lnTo>
                  <a:pt x="570815" y="612741"/>
                </a:lnTo>
                <a:cubicBezTo>
                  <a:pt x="572375" y="620516"/>
                  <a:pt x="573142" y="624390"/>
                  <a:pt x="573142" y="624390"/>
                </a:cubicBezTo>
                <a:close/>
                <a:moveTo>
                  <a:pt x="549845" y="587117"/>
                </a:moveTo>
                <a:lnTo>
                  <a:pt x="540524" y="591772"/>
                </a:lnTo>
                <a:cubicBezTo>
                  <a:pt x="540524" y="597986"/>
                  <a:pt x="546738" y="601093"/>
                  <a:pt x="559166" y="601093"/>
                </a:cubicBezTo>
                <a:lnTo>
                  <a:pt x="559180" y="601093"/>
                </a:lnTo>
                <a:cubicBezTo>
                  <a:pt x="546751" y="601093"/>
                  <a:pt x="540537" y="597986"/>
                  <a:pt x="540537" y="591772"/>
                </a:cubicBezTo>
                <a:lnTo>
                  <a:pt x="549858" y="587117"/>
                </a:lnTo>
                <a:close/>
                <a:moveTo>
                  <a:pt x="32618" y="0"/>
                </a:moveTo>
                <a:lnTo>
                  <a:pt x="41940" y="0"/>
                </a:lnTo>
                <a:lnTo>
                  <a:pt x="46594" y="0"/>
                </a:lnTo>
                <a:cubicBezTo>
                  <a:pt x="46594" y="0"/>
                  <a:pt x="49701" y="767"/>
                  <a:pt x="55915" y="2327"/>
                </a:cubicBezTo>
                <a:cubicBezTo>
                  <a:pt x="62130" y="3874"/>
                  <a:pt x="65237" y="6201"/>
                  <a:pt x="65237" y="9308"/>
                </a:cubicBezTo>
                <a:cubicBezTo>
                  <a:pt x="74558" y="18630"/>
                  <a:pt x="93188" y="35712"/>
                  <a:pt x="121152" y="60569"/>
                </a:cubicBezTo>
                <a:cubicBezTo>
                  <a:pt x="149116" y="85427"/>
                  <a:pt x="179394" y="111051"/>
                  <a:pt x="212013" y="137455"/>
                </a:cubicBezTo>
                <a:cubicBezTo>
                  <a:pt x="244631" y="163859"/>
                  <a:pt x="275703" y="187936"/>
                  <a:pt x="305214" y="209686"/>
                </a:cubicBezTo>
                <a:cubicBezTo>
                  <a:pt x="334725" y="231423"/>
                  <a:pt x="355695" y="246958"/>
                  <a:pt x="368123" y="256280"/>
                </a:cubicBezTo>
                <a:cubicBezTo>
                  <a:pt x="392967" y="278030"/>
                  <a:pt x="428693" y="305201"/>
                  <a:pt x="475287" y="337819"/>
                </a:cubicBezTo>
                <a:cubicBezTo>
                  <a:pt x="521881" y="370437"/>
                  <a:pt x="566941" y="401509"/>
                  <a:pt x="610414" y="431020"/>
                </a:cubicBezTo>
                <a:cubicBezTo>
                  <a:pt x="653914" y="460531"/>
                  <a:pt x="692747" y="485375"/>
                  <a:pt x="726912" y="505578"/>
                </a:cubicBezTo>
                <a:cubicBezTo>
                  <a:pt x="761091" y="525768"/>
                  <a:pt x="778174" y="535856"/>
                  <a:pt x="778174" y="535856"/>
                </a:cubicBezTo>
                <a:lnTo>
                  <a:pt x="838756" y="535856"/>
                </a:lnTo>
                <a:lnTo>
                  <a:pt x="1551679" y="913301"/>
                </a:lnTo>
                <a:cubicBezTo>
                  <a:pt x="1561001" y="919515"/>
                  <a:pt x="1577317" y="929604"/>
                  <a:pt x="1600614" y="943592"/>
                </a:cubicBezTo>
                <a:cubicBezTo>
                  <a:pt x="1623911" y="957568"/>
                  <a:pt x="1648768" y="972324"/>
                  <a:pt x="1675172" y="987859"/>
                </a:cubicBezTo>
                <a:cubicBezTo>
                  <a:pt x="1701576" y="1003382"/>
                  <a:pt x="1727200" y="1018917"/>
                  <a:pt x="1752057" y="1034453"/>
                </a:cubicBezTo>
                <a:cubicBezTo>
                  <a:pt x="1776914" y="1049989"/>
                  <a:pt x="1793984" y="1060857"/>
                  <a:pt x="1803319" y="1067072"/>
                </a:cubicBezTo>
                <a:cubicBezTo>
                  <a:pt x="1818854" y="1076393"/>
                  <a:pt x="1843698" y="1094256"/>
                  <a:pt x="1877863" y="1120660"/>
                </a:cubicBezTo>
                <a:cubicBezTo>
                  <a:pt x="1912042" y="1147064"/>
                  <a:pt x="1948534" y="1175795"/>
                  <a:pt x="1987367" y="1206866"/>
                </a:cubicBezTo>
                <a:cubicBezTo>
                  <a:pt x="2026200" y="1237925"/>
                  <a:pt x="2061925" y="1266656"/>
                  <a:pt x="2094544" y="1293060"/>
                </a:cubicBezTo>
                <a:cubicBezTo>
                  <a:pt x="2127162" y="1319477"/>
                  <a:pt x="2151239" y="1337327"/>
                  <a:pt x="2166775" y="1346648"/>
                </a:cubicBezTo>
                <a:cubicBezTo>
                  <a:pt x="2219583" y="1393255"/>
                  <a:pt x="2258415" y="1446063"/>
                  <a:pt x="2283259" y="1505086"/>
                </a:cubicBezTo>
                <a:cubicBezTo>
                  <a:pt x="2308116" y="1564108"/>
                  <a:pt x="2342282" y="1623130"/>
                  <a:pt x="2385782" y="1682153"/>
                </a:cubicBezTo>
                <a:cubicBezTo>
                  <a:pt x="2438590" y="1759818"/>
                  <a:pt x="2503047" y="1819608"/>
                  <a:pt x="2579152" y="1861547"/>
                </a:cubicBezTo>
                <a:cubicBezTo>
                  <a:pt x="2655270" y="1903487"/>
                  <a:pt x="2739916" y="1924457"/>
                  <a:pt x="2833117" y="1924457"/>
                </a:cubicBezTo>
                <a:lnTo>
                  <a:pt x="2847080" y="1924457"/>
                </a:lnTo>
                <a:cubicBezTo>
                  <a:pt x="2853307" y="1924457"/>
                  <a:pt x="2859522" y="1923677"/>
                  <a:pt x="2865723" y="1922130"/>
                </a:cubicBezTo>
                <a:cubicBezTo>
                  <a:pt x="2871950" y="1920570"/>
                  <a:pt x="2878151" y="1919803"/>
                  <a:pt x="2884365" y="1919803"/>
                </a:cubicBezTo>
                <a:lnTo>
                  <a:pt x="2893687" y="1919803"/>
                </a:lnTo>
                <a:cubicBezTo>
                  <a:pt x="2899901" y="1919803"/>
                  <a:pt x="2914657" y="1917463"/>
                  <a:pt x="2937954" y="1912809"/>
                </a:cubicBezTo>
                <a:cubicBezTo>
                  <a:pt x="2961251" y="1908154"/>
                  <a:pt x="2986108" y="1904267"/>
                  <a:pt x="3012512" y="1901160"/>
                </a:cubicBezTo>
                <a:cubicBezTo>
                  <a:pt x="3038916" y="1898053"/>
                  <a:pt x="3063760" y="1894166"/>
                  <a:pt x="3087070" y="1889512"/>
                </a:cubicBezTo>
                <a:cubicBezTo>
                  <a:pt x="3110367" y="1884844"/>
                  <a:pt x="3125123" y="1882517"/>
                  <a:pt x="3131337" y="1882517"/>
                </a:cubicBezTo>
                <a:cubicBezTo>
                  <a:pt x="3146859" y="1879410"/>
                  <a:pt x="3160068" y="1877083"/>
                  <a:pt x="3170936" y="1875536"/>
                </a:cubicBezTo>
                <a:cubicBezTo>
                  <a:pt x="3181818" y="1873976"/>
                  <a:pt x="3191906" y="1873196"/>
                  <a:pt x="3201228" y="1873196"/>
                </a:cubicBezTo>
                <a:cubicBezTo>
                  <a:pt x="3219871" y="1873196"/>
                  <a:pt x="3241607" y="1870089"/>
                  <a:pt x="3266464" y="1863874"/>
                </a:cubicBezTo>
                <a:cubicBezTo>
                  <a:pt x="3313058" y="1829709"/>
                  <a:pt x="3363539" y="1787002"/>
                  <a:pt x="3417908" y="1735741"/>
                </a:cubicBezTo>
                <a:cubicBezTo>
                  <a:pt x="3472263" y="1684480"/>
                  <a:pt x="3516530" y="1640213"/>
                  <a:pt x="3550708" y="1602941"/>
                </a:cubicBezTo>
                <a:cubicBezTo>
                  <a:pt x="3556923" y="1596726"/>
                  <a:pt x="3570118" y="1580411"/>
                  <a:pt x="3590308" y="1554007"/>
                </a:cubicBezTo>
                <a:cubicBezTo>
                  <a:pt x="3610511" y="1527602"/>
                  <a:pt x="3632248" y="1500418"/>
                  <a:pt x="3655545" y="1472467"/>
                </a:cubicBezTo>
                <a:cubicBezTo>
                  <a:pt x="3678841" y="1444503"/>
                  <a:pt x="3700591" y="1417319"/>
                  <a:pt x="3720781" y="1390915"/>
                </a:cubicBezTo>
                <a:cubicBezTo>
                  <a:pt x="3740984" y="1364511"/>
                  <a:pt x="3752633" y="1348208"/>
                  <a:pt x="3755740" y="1341994"/>
                </a:cubicBezTo>
                <a:cubicBezTo>
                  <a:pt x="3765048" y="1329565"/>
                  <a:pt x="3782144" y="1311703"/>
                  <a:pt x="3806988" y="1288406"/>
                </a:cubicBezTo>
                <a:cubicBezTo>
                  <a:pt x="3831845" y="1265109"/>
                  <a:pt x="3847381" y="1250353"/>
                  <a:pt x="3853582" y="1244139"/>
                </a:cubicBezTo>
                <a:lnTo>
                  <a:pt x="4459355" y="857386"/>
                </a:lnTo>
                <a:cubicBezTo>
                  <a:pt x="4462462" y="854279"/>
                  <a:pt x="4477985" y="841850"/>
                  <a:pt x="4505949" y="820100"/>
                </a:cubicBezTo>
                <a:cubicBezTo>
                  <a:pt x="4533913" y="798363"/>
                  <a:pt x="4564192" y="772726"/>
                  <a:pt x="4596810" y="743215"/>
                </a:cubicBezTo>
                <a:cubicBezTo>
                  <a:pt x="4629428" y="713704"/>
                  <a:pt x="4662827" y="683412"/>
                  <a:pt x="4696992" y="652354"/>
                </a:cubicBezTo>
                <a:cubicBezTo>
                  <a:pt x="4731171" y="621283"/>
                  <a:pt x="4757575" y="596439"/>
                  <a:pt x="4776204" y="577796"/>
                </a:cubicBezTo>
                <a:cubicBezTo>
                  <a:pt x="4791740" y="562260"/>
                  <a:pt x="4817377" y="537416"/>
                  <a:pt x="4853103" y="503238"/>
                </a:cubicBezTo>
                <a:cubicBezTo>
                  <a:pt x="4888828" y="469073"/>
                  <a:pt x="4925321" y="432567"/>
                  <a:pt x="4962606" y="393734"/>
                </a:cubicBezTo>
                <a:cubicBezTo>
                  <a:pt x="4999879" y="354915"/>
                  <a:pt x="5034824" y="318409"/>
                  <a:pt x="5067443" y="284231"/>
                </a:cubicBezTo>
                <a:cubicBezTo>
                  <a:pt x="5100061" y="250065"/>
                  <a:pt x="5124138" y="225208"/>
                  <a:pt x="5139674" y="209686"/>
                </a:cubicBezTo>
                <a:lnTo>
                  <a:pt x="5144328" y="209686"/>
                </a:lnTo>
                <a:cubicBezTo>
                  <a:pt x="5156756" y="209686"/>
                  <a:pt x="5162971" y="220554"/>
                  <a:pt x="5162971" y="242304"/>
                </a:cubicBezTo>
                <a:cubicBezTo>
                  <a:pt x="5162971" y="304434"/>
                  <a:pt x="5138894" y="368890"/>
                  <a:pt x="5090740" y="435674"/>
                </a:cubicBezTo>
                <a:cubicBezTo>
                  <a:pt x="5042585" y="502471"/>
                  <a:pt x="4987450" y="568475"/>
                  <a:pt x="4925321" y="633711"/>
                </a:cubicBezTo>
                <a:cubicBezTo>
                  <a:pt x="4863191" y="698948"/>
                  <a:pt x="4800295" y="759531"/>
                  <a:pt x="4736605" y="815446"/>
                </a:cubicBezTo>
                <a:lnTo>
                  <a:pt x="4633844" y="919886"/>
                </a:lnTo>
                <a:lnTo>
                  <a:pt x="4701659" y="869034"/>
                </a:lnTo>
                <a:cubicBezTo>
                  <a:pt x="4738932" y="839523"/>
                  <a:pt x="4759135" y="823207"/>
                  <a:pt x="4762229" y="820100"/>
                </a:cubicBezTo>
                <a:cubicBezTo>
                  <a:pt x="4780872" y="807672"/>
                  <a:pt x="4808836" y="785155"/>
                  <a:pt x="4846108" y="752536"/>
                </a:cubicBezTo>
                <a:cubicBezTo>
                  <a:pt x="4883381" y="719918"/>
                  <a:pt x="4922214" y="684192"/>
                  <a:pt x="4962606" y="645360"/>
                </a:cubicBezTo>
                <a:cubicBezTo>
                  <a:pt x="5002986" y="606527"/>
                  <a:pt x="5040258" y="570815"/>
                  <a:pt x="5074437" y="538197"/>
                </a:cubicBezTo>
                <a:cubicBezTo>
                  <a:pt x="5108615" y="505578"/>
                  <a:pt x="5133459" y="483048"/>
                  <a:pt x="5148995" y="470620"/>
                </a:cubicBezTo>
                <a:lnTo>
                  <a:pt x="5172292" y="456644"/>
                </a:lnTo>
                <a:cubicBezTo>
                  <a:pt x="5178506" y="475287"/>
                  <a:pt x="5181600" y="489262"/>
                  <a:pt x="5181600" y="498584"/>
                </a:cubicBezTo>
                <a:cubicBezTo>
                  <a:pt x="5181600" y="523441"/>
                  <a:pt x="5175399" y="549065"/>
                  <a:pt x="5162971" y="575469"/>
                </a:cubicBezTo>
                <a:cubicBezTo>
                  <a:pt x="5150542" y="601873"/>
                  <a:pt x="5135006" y="627497"/>
                  <a:pt x="5116377" y="652354"/>
                </a:cubicBezTo>
                <a:cubicBezTo>
                  <a:pt x="5097734" y="677211"/>
                  <a:pt x="5079091" y="700508"/>
                  <a:pt x="5060448" y="722245"/>
                </a:cubicBezTo>
                <a:cubicBezTo>
                  <a:pt x="5041819" y="743995"/>
                  <a:pt x="5026283" y="761078"/>
                  <a:pt x="5013854" y="773506"/>
                </a:cubicBezTo>
                <a:cubicBezTo>
                  <a:pt x="4951725" y="848064"/>
                  <a:pt x="4882614" y="912521"/>
                  <a:pt x="4806496" y="966889"/>
                </a:cubicBezTo>
                <a:cubicBezTo>
                  <a:pt x="4730391" y="1021244"/>
                  <a:pt x="4661280" y="1082607"/>
                  <a:pt x="4599137" y="1150938"/>
                </a:cubicBezTo>
                <a:cubicBezTo>
                  <a:pt x="4602257" y="1147844"/>
                  <a:pt x="4606911" y="1143957"/>
                  <a:pt x="4613126" y="1139289"/>
                </a:cubicBezTo>
                <a:cubicBezTo>
                  <a:pt x="4619340" y="1134635"/>
                  <a:pt x="4625554" y="1132308"/>
                  <a:pt x="4631755" y="1132308"/>
                </a:cubicBezTo>
                <a:cubicBezTo>
                  <a:pt x="4641077" y="1122987"/>
                  <a:pt x="4654285" y="1112118"/>
                  <a:pt x="4671368" y="1099690"/>
                </a:cubicBezTo>
                <a:cubicBezTo>
                  <a:pt x="4688464" y="1087261"/>
                  <a:pt x="4706314" y="1074053"/>
                  <a:pt x="4724956" y="1060077"/>
                </a:cubicBezTo>
                <a:cubicBezTo>
                  <a:pt x="4743599" y="1046101"/>
                  <a:pt x="4759902" y="1033673"/>
                  <a:pt x="4773877" y="1022805"/>
                </a:cubicBezTo>
                <a:cubicBezTo>
                  <a:pt x="4787866" y="1011923"/>
                  <a:pt x="4794847" y="1004942"/>
                  <a:pt x="4794847" y="1001835"/>
                </a:cubicBezTo>
                <a:cubicBezTo>
                  <a:pt x="4807276" y="992513"/>
                  <a:pt x="4829806" y="974651"/>
                  <a:pt x="4862411" y="948247"/>
                </a:cubicBezTo>
                <a:cubicBezTo>
                  <a:pt x="4895043" y="921842"/>
                  <a:pt x="4929208" y="893111"/>
                  <a:pt x="4964933" y="862040"/>
                </a:cubicBezTo>
                <a:cubicBezTo>
                  <a:pt x="5000659" y="830982"/>
                  <a:pt x="5034044" y="801471"/>
                  <a:pt x="5065116" y="773506"/>
                </a:cubicBezTo>
                <a:cubicBezTo>
                  <a:pt x="5096187" y="745542"/>
                  <a:pt x="5116377" y="726912"/>
                  <a:pt x="5125685" y="717591"/>
                </a:cubicBezTo>
                <a:cubicBezTo>
                  <a:pt x="5144328" y="698948"/>
                  <a:pt x="5162971" y="689626"/>
                  <a:pt x="5181600" y="689626"/>
                </a:cubicBezTo>
                <a:cubicBezTo>
                  <a:pt x="5181600" y="736234"/>
                  <a:pt x="5170732" y="782048"/>
                  <a:pt x="5148995" y="827095"/>
                </a:cubicBezTo>
                <a:cubicBezTo>
                  <a:pt x="5127245" y="872141"/>
                  <a:pt x="5099281" y="914081"/>
                  <a:pt x="5065116" y="952901"/>
                </a:cubicBezTo>
                <a:cubicBezTo>
                  <a:pt x="5030950" y="991733"/>
                  <a:pt x="4994445" y="1027459"/>
                  <a:pt x="4955612" y="1060077"/>
                </a:cubicBezTo>
                <a:cubicBezTo>
                  <a:pt x="4916779" y="1092696"/>
                  <a:pt x="4880274" y="1122987"/>
                  <a:pt x="4846108" y="1150938"/>
                </a:cubicBezTo>
                <a:lnTo>
                  <a:pt x="4701659" y="1267436"/>
                </a:lnTo>
                <a:lnTo>
                  <a:pt x="4678362" y="1290733"/>
                </a:lnTo>
                <a:cubicBezTo>
                  <a:pt x="4687671" y="1290733"/>
                  <a:pt x="4695445" y="1284518"/>
                  <a:pt x="4701659" y="1272103"/>
                </a:cubicBezTo>
                <a:cubicBezTo>
                  <a:pt x="4710968" y="1268996"/>
                  <a:pt x="4724176" y="1262002"/>
                  <a:pt x="4741259" y="1251133"/>
                </a:cubicBezTo>
                <a:cubicBezTo>
                  <a:pt x="4758355" y="1240252"/>
                  <a:pt x="4770003" y="1234817"/>
                  <a:pt x="4776204" y="1234817"/>
                </a:cubicBezTo>
                <a:cubicBezTo>
                  <a:pt x="4791740" y="1225496"/>
                  <a:pt x="4817377" y="1209974"/>
                  <a:pt x="4853103" y="1188224"/>
                </a:cubicBezTo>
                <a:cubicBezTo>
                  <a:pt x="4888828" y="1166474"/>
                  <a:pt x="4925321" y="1142397"/>
                  <a:pt x="4962606" y="1115992"/>
                </a:cubicBezTo>
                <a:cubicBezTo>
                  <a:pt x="4999879" y="1089588"/>
                  <a:pt x="5035604" y="1065511"/>
                  <a:pt x="5069770" y="1043775"/>
                </a:cubicBezTo>
                <a:cubicBezTo>
                  <a:pt x="5103948" y="1022025"/>
                  <a:pt x="5127245" y="1006489"/>
                  <a:pt x="5139674" y="997167"/>
                </a:cubicBezTo>
                <a:cubicBezTo>
                  <a:pt x="5145888" y="994060"/>
                  <a:pt x="5152089" y="990966"/>
                  <a:pt x="5158303" y="987859"/>
                </a:cubicBezTo>
                <a:cubicBezTo>
                  <a:pt x="5164518" y="984752"/>
                  <a:pt x="5170732" y="983192"/>
                  <a:pt x="5176946" y="983192"/>
                </a:cubicBezTo>
                <a:cubicBezTo>
                  <a:pt x="5176946" y="1026679"/>
                  <a:pt x="5162971" y="1067851"/>
                  <a:pt x="5135006" y="1106671"/>
                </a:cubicBezTo>
                <a:cubicBezTo>
                  <a:pt x="5107055" y="1145504"/>
                  <a:pt x="5077544" y="1177355"/>
                  <a:pt x="5046473" y="1202199"/>
                </a:cubicBezTo>
                <a:cubicBezTo>
                  <a:pt x="5037151" y="1211521"/>
                  <a:pt x="5023956" y="1223169"/>
                  <a:pt x="5006873" y="1237144"/>
                </a:cubicBezTo>
                <a:cubicBezTo>
                  <a:pt x="4989777" y="1251133"/>
                  <a:pt x="4971915" y="1265889"/>
                  <a:pt x="4953285" y="1281411"/>
                </a:cubicBezTo>
                <a:cubicBezTo>
                  <a:pt x="4934642" y="1296947"/>
                  <a:pt x="4918339" y="1310923"/>
                  <a:pt x="4904351" y="1323351"/>
                </a:cubicBezTo>
                <a:cubicBezTo>
                  <a:pt x="4890375" y="1335780"/>
                  <a:pt x="4881834" y="1341994"/>
                  <a:pt x="4878727" y="1341994"/>
                </a:cubicBezTo>
                <a:cubicBezTo>
                  <a:pt x="4869405" y="1348208"/>
                  <a:pt x="4854650" y="1357530"/>
                  <a:pt x="4834460" y="1369945"/>
                </a:cubicBezTo>
                <a:cubicBezTo>
                  <a:pt x="4814270" y="1382374"/>
                  <a:pt x="4792520" y="1395582"/>
                  <a:pt x="4769223" y="1409558"/>
                </a:cubicBezTo>
                <a:cubicBezTo>
                  <a:pt x="4745926" y="1423533"/>
                  <a:pt x="4723396" y="1437522"/>
                  <a:pt x="4701659" y="1451498"/>
                </a:cubicBezTo>
                <a:cubicBezTo>
                  <a:pt x="4679909" y="1465473"/>
                  <a:pt x="4665934" y="1474014"/>
                  <a:pt x="4659720" y="1477121"/>
                </a:cubicBezTo>
                <a:lnTo>
                  <a:pt x="4650398" y="1486443"/>
                </a:lnTo>
                <a:cubicBezTo>
                  <a:pt x="4734278" y="1452278"/>
                  <a:pt x="4815050" y="1411118"/>
                  <a:pt x="4892702" y="1362964"/>
                </a:cubicBezTo>
                <a:cubicBezTo>
                  <a:pt x="4970368" y="1314810"/>
                  <a:pt x="5052687" y="1275197"/>
                  <a:pt x="5139674" y="1244139"/>
                </a:cubicBezTo>
                <a:lnTo>
                  <a:pt x="5139674" y="1267436"/>
                </a:lnTo>
                <a:cubicBezTo>
                  <a:pt x="5139674" y="1304722"/>
                  <a:pt x="5122591" y="1340434"/>
                  <a:pt x="5088412" y="1374612"/>
                </a:cubicBezTo>
                <a:cubicBezTo>
                  <a:pt x="5054247" y="1408778"/>
                  <a:pt x="5026283" y="1435182"/>
                  <a:pt x="5004546" y="1453825"/>
                </a:cubicBezTo>
                <a:lnTo>
                  <a:pt x="5097734" y="1421206"/>
                </a:lnTo>
                <a:cubicBezTo>
                  <a:pt x="5097734" y="1421206"/>
                  <a:pt x="5098514" y="1422766"/>
                  <a:pt x="5100061" y="1425874"/>
                </a:cubicBezTo>
                <a:cubicBezTo>
                  <a:pt x="5101621" y="1428981"/>
                  <a:pt x="5103948" y="1432075"/>
                  <a:pt x="5107055" y="1435182"/>
                </a:cubicBezTo>
                <a:cubicBezTo>
                  <a:pt x="5107055" y="1481789"/>
                  <a:pt x="5084525" y="1520621"/>
                  <a:pt x="5039478" y="1551679"/>
                </a:cubicBezTo>
                <a:cubicBezTo>
                  <a:pt x="4994445" y="1582751"/>
                  <a:pt x="4957939" y="1613809"/>
                  <a:pt x="4929975" y="1644880"/>
                </a:cubicBezTo>
                <a:cubicBezTo>
                  <a:pt x="4957939" y="1632452"/>
                  <a:pt x="4985903" y="1626238"/>
                  <a:pt x="5013854" y="1626238"/>
                </a:cubicBezTo>
                <a:cubicBezTo>
                  <a:pt x="5013854" y="1660403"/>
                  <a:pt x="4996772" y="1693021"/>
                  <a:pt x="4962606" y="1724093"/>
                </a:cubicBezTo>
                <a:cubicBezTo>
                  <a:pt x="4928428" y="1755151"/>
                  <a:pt x="4900477" y="1778448"/>
                  <a:pt x="4878727" y="1793984"/>
                </a:cubicBezTo>
                <a:lnTo>
                  <a:pt x="4943963" y="1793984"/>
                </a:lnTo>
                <a:cubicBezTo>
                  <a:pt x="4943963" y="1837470"/>
                  <a:pt x="4920667" y="1874756"/>
                  <a:pt x="4874073" y="1905814"/>
                </a:cubicBezTo>
                <a:cubicBezTo>
                  <a:pt x="4827466" y="1936886"/>
                  <a:pt x="4790193" y="1961729"/>
                  <a:pt x="4762229" y="1980372"/>
                </a:cubicBezTo>
                <a:lnTo>
                  <a:pt x="4850776" y="1980372"/>
                </a:lnTo>
                <a:cubicBezTo>
                  <a:pt x="4850776" y="2005229"/>
                  <a:pt x="4839114" y="2029306"/>
                  <a:pt x="4815817" y="2052603"/>
                </a:cubicBezTo>
                <a:cubicBezTo>
                  <a:pt x="4792520" y="2075900"/>
                  <a:pt x="4764569" y="2096870"/>
                  <a:pt x="4731937" y="2115500"/>
                </a:cubicBezTo>
                <a:cubicBezTo>
                  <a:pt x="4699332" y="2134143"/>
                  <a:pt x="4667494" y="2150459"/>
                  <a:pt x="4636423" y="2164434"/>
                </a:cubicBezTo>
                <a:cubicBezTo>
                  <a:pt x="4605351" y="2178410"/>
                  <a:pt x="4583615" y="2186951"/>
                  <a:pt x="4571186" y="2190058"/>
                </a:cubicBezTo>
                <a:lnTo>
                  <a:pt x="4659720" y="2190058"/>
                </a:lnTo>
                <a:lnTo>
                  <a:pt x="4673695" y="2199380"/>
                </a:lnTo>
                <a:lnTo>
                  <a:pt x="4673695" y="2208701"/>
                </a:lnTo>
                <a:cubicBezTo>
                  <a:pt x="4673695" y="2224237"/>
                  <a:pt x="4662827" y="2240539"/>
                  <a:pt x="4641077" y="2257622"/>
                </a:cubicBezTo>
                <a:cubicBezTo>
                  <a:pt x="4619340" y="2274718"/>
                  <a:pt x="4603804" y="2286366"/>
                  <a:pt x="4594483" y="2292581"/>
                </a:cubicBezTo>
                <a:lnTo>
                  <a:pt x="4464009" y="2357817"/>
                </a:lnTo>
                <a:cubicBezTo>
                  <a:pt x="4473331" y="2357817"/>
                  <a:pt x="4488867" y="2358584"/>
                  <a:pt x="4510617" y="2360144"/>
                </a:cubicBezTo>
                <a:cubicBezTo>
                  <a:pt x="4532353" y="2361691"/>
                  <a:pt x="4549449" y="2368686"/>
                  <a:pt x="4561865" y="2381114"/>
                </a:cubicBezTo>
                <a:cubicBezTo>
                  <a:pt x="4568079" y="2384222"/>
                  <a:pt x="4571953" y="2388096"/>
                  <a:pt x="4573513" y="2392763"/>
                </a:cubicBezTo>
                <a:cubicBezTo>
                  <a:pt x="4575073" y="2397417"/>
                  <a:pt x="4575840" y="2399744"/>
                  <a:pt x="4575840" y="2399744"/>
                </a:cubicBezTo>
                <a:cubicBezTo>
                  <a:pt x="4575840" y="2409066"/>
                  <a:pt x="4568859" y="2420714"/>
                  <a:pt x="4554883" y="2434703"/>
                </a:cubicBezTo>
                <a:cubicBezTo>
                  <a:pt x="4540895" y="2448678"/>
                  <a:pt x="4530806" y="2458767"/>
                  <a:pt x="4524592" y="2464981"/>
                </a:cubicBezTo>
                <a:cubicBezTo>
                  <a:pt x="4537021" y="2471195"/>
                  <a:pt x="4543222" y="2477409"/>
                  <a:pt x="4543222" y="2483624"/>
                </a:cubicBezTo>
                <a:cubicBezTo>
                  <a:pt x="4543222" y="2486731"/>
                  <a:pt x="4543222" y="2491385"/>
                  <a:pt x="4543222" y="2497599"/>
                </a:cubicBezTo>
                <a:cubicBezTo>
                  <a:pt x="4543222" y="2513135"/>
                  <a:pt x="4538568" y="2525563"/>
                  <a:pt x="4529246" y="2534885"/>
                </a:cubicBezTo>
                <a:cubicBezTo>
                  <a:pt x="4519925" y="2544206"/>
                  <a:pt x="4510617" y="2548860"/>
                  <a:pt x="4501282" y="2548860"/>
                </a:cubicBezTo>
                <a:cubicBezTo>
                  <a:pt x="4485759" y="2548860"/>
                  <a:pt x="4473331" y="2545753"/>
                  <a:pt x="4464009" y="2539539"/>
                </a:cubicBezTo>
                <a:cubicBezTo>
                  <a:pt x="4454688" y="2533325"/>
                  <a:pt x="4440712" y="2530218"/>
                  <a:pt x="4422083" y="2530218"/>
                </a:cubicBezTo>
                <a:lnTo>
                  <a:pt x="4412748" y="2530218"/>
                </a:lnTo>
                <a:lnTo>
                  <a:pt x="4380143" y="2530218"/>
                </a:lnTo>
                <a:lnTo>
                  <a:pt x="4375476" y="2530218"/>
                </a:lnTo>
                <a:cubicBezTo>
                  <a:pt x="4378583" y="2530218"/>
                  <a:pt x="4396446" y="2533325"/>
                  <a:pt x="4429064" y="2539539"/>
                </a:cubicBezTo>
                <a:cubicBezTo>
                  <a:pt x="4461682" y="2545753"/>
                  <a:pt x="4477985" y="2556622"/>
                  <a:pt x="4477985" y="2572157"/>
                </a:cubicBezTo>
                <a:cubicBezTo>
                  <a:pt x="4477985" y="2584586"/>
                  <a:pt x="4466350" y="2596234"/>
                  <a:pt x="4443040" y="2607103"/>
                </a:cubicBezTo>
                <a:cubicBezTo>
                  <a:pt x="4419743" y="2617984"/>
                  <a:pt x="4394119" y="2627293"/>
                  <a:pt x="4366154" y="2635067"/>
                </a:cubicBezTo>
                <a:cubicBezTo>
                  <a:pt x="4338203" y="2642828"/>
                  <a:pt x="4311019" y="2649823"/>
                  <a:pt x="4284602" y="2656037"/>
                </a:cubicBezTo>
                <a:cubicBezTo>
                  <a:pt x="4258211" y="2662251"/>
                  <a:pt x="4241895" y="2665358"/>
                  <a:pt x="4235681" y="2665358"/>
                </a:cubicBezTo>
                <a:lnTo>
                  <a:pt x="4356846" y="2711952"/>
                </a:lnTo>
                <a:cubicBezTo>
                  <a:pt x="4375476" y="2721274"/>
                  <a:pt x="4384797" y="2729035"/>
                  <a:pt x="4384797" y="2735249"/>
                </a:cubicBezTo>
                <a:cubicBezTo>
                  <a:pt x="4378583" y="2756999"/>
                  <a:pt x="4363047" y="2772522"/>
                  <a:pt x="4338203" y="2781843"/>
                </a:cubicBezTo>
                <a:cubicBezTo>
                  <a:pt x="4313346" y="2791165"/>
                  <a:pt x="4291609" y="2798926"/>
                  <a:pt x="4272967" y="2805140"/>
                </a:cubicBezTo>
                <a:cubicBezTo>
                  <a:pt x="4285395" y="2811354"/>
                  <a:pt x="4293936" y="2816022"/>
                  <a:pt x="4298591" y="2819129"/>
                </a:cubicBezTo>
                <a:cubicBezTo>
                  <a:pt x="4303245" y="2822236"/>
                  <a:pt x="4310239" y="2826890"/>
                  <a:pt x="4319560" y="2833104"/>
                </a:cubicBezTo>
                <a:cubicBezTo>
                  <a:pt x="4307132" y="2857948"/>
                  <a:pt x="4286162" y="2874264"/>
                  <a:pt x="4256651" y="2882025"/>
                </a:cubicBezTo>
                <a:cubicBezTo>
                  <a:pt x="4227140" y="2889800"/>
                  <a:pt x="4201516" y="2895234"/>
                  <a:pt x="4179765" y="2898341"/>
                </a:cubicBezTo>
                <a:lnTo>
                  <a:pt x="4179765" y="2907662"/>
                </a:lnTo>
                <a:cubicBezTo>
                  <a:pt x="4179765" y="2910770"/>
                  <a:pt x="4189087" y="2916984"/>
                  <a:pt x="4207730" y="2926292"/>
                </a:cubicBezTo>
                <a:cubicBezTo>
                  <a:pt x="4226373" y="2935613"/>
                  <a:pt x="4238801" y="2940281"/>
                  <a:pt x="4245002" y="2940281"/>
                </a:cubicBezTo>
                <a:lnTo>
                  <a:pt x="4258978" y="2954256"/>
                </a:lnTo>
                <a:lnTo>
                  <a:pt x="4258978" y="2958910"/>
                </a:lnTo>
                <a:cubicBezTo>
                  <a:pt x="4258978" y="2968232"/>
                  <a:pt x="4253544" y="2975226"/>
                  <a:pt x="4242675" y="2979880"/>
                </a:cubicBezTo>
                <a:cubicBezTo>
                  <a:pt x="4231807" y="2984548"/>
                  <a:pt x="4221705" y="2989982"/>
                  <a:pt x="4212384" y="2996196"/>
                </a:cubicBezTo>
                <a:cubicBezTo>
                  <a:pt x="4206170" y="2999303"/>
                  <a:pt x="4191414" y="3005518"/>
                  <a:pt x="4168117" y="3014826"/>
                </a:cubicBezTo>
                <a:cubicBezTo>
                  <a:pt x="4144820" y="3024147"/>
                  <a:pt x="4130064" y="3028814"/>
                  <a:pt x="4123850" y="3028814"/>
                </a:cubicBezTo>
                <a:cubicBezTo>
                  <a:pt x="4130064" y="3031922"/>
                  <a:pt x="4144820" y="3037356"/>
                  <a:pt x="4168117" y="3045117"/>
                </a:cubicBezTo>
                <a:cubicBezTo>
                  <a:pt x="4191414" y="3052892"/>
                  <a:pt x="4203062" y="3064540"/>
                  <a:pt x="4203062" y="3080062"/>
                </a:cubicBezTo>
                <a:lnTo>
                  <a:pt x="4203062" y="3098705"/>
                </a:lnTo>
                <a:cubicBezTo>
                  <a:pt x="4187527" y="3104920"/>
                  <a:pt x="4171224" y="3112681"/>
                  <a:pt x="4154141" y="3122002"/>
                </a:cubicBezTo>
                <a:cubicBezTo>
                  <a:pt x="4137059" y="3131324"/>
                  <a:pt x="4119196" y="3135978"/>
                  <a:pt x="4100553" y="3135978"/>
                </a:cubicBezTo>
                <a:cubicBezTo>
                  <a:pt x="4106767" y="3145299"/>
                  <a:pt x="4114529" y="3151513"/>
                  <a:pt x="4123850" y="3154621"/>
                </a:cubicBezTo>
                <a:cubicBezTo>
                  <a:pt x="4133172" y="3157728"/>
                  <a:pt x="4137826" y="3165502"/>
                  <a:pt x="4137826" y="3177918"/>
                </a:cubicBezTo>
                <a:cubicBezTo>
                  <a:pt x="4137826" y="3202775"/>
                  <a:pt x="4121523" y="3217530"/>
                  <a:pt x="4088905" y="3222184"/>
                </a:cubicBezTo>
                <a:cubicBezTo>
                  <a:pt x="4056286" y="3226852"/>
                  <a:pt x="4032223" y="3229179"/>
                  <a:pt x="4016674" y="3229179"/>
                </a:cubicBezTo>
                <a:lnTo>
                  <a:pt x="4016674" y="3243154"/>
                </a:lnTo>
                <a:cubicBezTo>
                  <a:pt x="4022888" y="3246261"/>
                  <a:pt x="4033756" y="3252476"/>
                  <a:pt x="4049292" y="3261797"/>
                </a:cubicBezTo>
                <a:cubicBezTo>
                  <a:pt x="4064828" y="3271119"/>
                  <a:pt x="4072589" y="3283547"/>
                  <a:pt x="4072589" y="3299070"/>
                </a:cubicBezTo>
                <a:cubicBezTo>
                  <a:pt x="4072589" y="3314605"/>
                  <a:pt x="4057053" y="3322380"/>
                  <a:pt x="4025995" y="3322380"/>
                </a:cubicBezTo>
                <a:lnTo>
                  <a:pt x="3895522" y="3322380"/>
                </a:lnTo>
                <a:lnTo>
                  <a:pt x="3895522" y="3341009"/>
                </a:lnTo>
                <a:lnTo>
                  <a:pt x="3965426" y="3406246"/>
                </a:lnTo>
                <a:lnTo>
                  <a:pt x="3965426" y="3415568"/>
                </a:lnTo>
                <a:cubicBezTo>
                  <a:pt x="3965426" y="3431103"/>
                  <a:pt x="3963865" y="3439645"/>
                  <a:pt x="3960758" y="3441192"/>
                </a:cubicBezTo>
                <a:cubicBezTo>
                  <a:pt x="3957651" y="3442752"/>
                  <a:pt x="3948343" y="3443532"/>
                  <a:pt x="3932807" y="3443532"/>
                </a:cubicBezTo>
                <a:cubicBezTo>
                  <a:pt x="3926593" y="3443532"/>
                  <a:pt x="3918052" y="3444299"/>
                  <a:pt x="3907183" y="3445859"/>
                </a:cubicBezTo>
                <a:cubicBezTo>
                  <a:pt x="3896302" y="3447406"/>
                  <a:pt x="3883106" y="3448186"/>
                  <a:pt x="3867571" y="3448186"/>
                </a:cubicBezTo>
                <a:cubicBezTo>
                  <a:pt x="3855142" y="3448186"/>
                  <a:pt x="3844274" y="3447406"/>
                  <a:pt x="3834939" y="3445859"/>
                </a:cubicBezTo>
                <a:cubicBezTo>
                  <a:pt x="3825631" y="3444299"/>
                  <a:pt x="3816309" y="3443532"/>
                  <a:pt x="3806988" y="3443532"/>
                </a:cubicBezTo>
                <a:cubicBezTo>
                  <a:pt x="3810095" y="3446626"/>
                  <a:pt x="3817089" y="3455180"/>
                  <a:pt x="3827958" y="3469156"/>
                </a:cubicBezTo>
                <a:cubicBezTo>
                  <a:pt x="3838839" y="3483131"/>
                  <a:pt x="3847381" y="3493233"/>
                  <a:pt x="3853582" y="3499447"/>
                </a:cubicBezTo>
                <a:lnTo>
                  <a:pt x="3853582" y="3518077"/>
                </a:lnTo>
                <a:cubicBezTo>
                  <a:pt x="3853582" y="3530505"/>
                  <a:pt x="3839606" y="3536720"/>
                  <a:pt x="3811642" y="3536720"/>
                </a:cubicBezTo>
                <a:lnTo>
                  <a:pt x="3797666" y="3536720"/>
                </a:lnTo>
                <a:cubicBezTo>
                  <a:pt x="3794573" y="3536720"/>
                  <a:pt x="3789905" y="3535940"/>
                  <a:pt x="3783691" y="3534393"/>
                </a:cubicBezTo>
                <a:cubicBezTo>
                  <a:pt x="3777477" y="3532832"/>
                  <a:pt x="3774370" y="3532066"/>
                  <a:pt x="3774370" y="3532066"/>
                </a:cubicBezTo>
                <a:cubicBezTo>
                  <a:pt x="3771276" y="3532066"/>
                  <a:pt x="3756507" y="3528958"/>
                  <a:pt x="3730103" y="3522744"/>
                </a:cubicBezTo>
                <a:cubicBezTo>
                  <a:pt x="3703699" y="3516530"/>
                  <a:pt x="3687396" y="3513423"/>
                  <a:pt x="3681182" y="3513423"/>
                </a:cubicBezTo>
                <a:lnTo>
                  <a:pt x="3676514" y="3513423"/>
                </a:lnTo>
                <a:lnTo>
                  <a:pt x="3713800" y="3573992"/>
                </a:lnTo>
                <a:cubicBezTo>
                  <a:pt x="3720014" y="3573992"/>
                  <a:pt x="3723108" y="3583314"/>
                  <a:pt x="3723108" y="3601956"/>
                </a:cubicBezTo>
                <a:lnTo>
                  <a:pt x="3723108" y="3606610"/>
                </a:lnTo>
                <a:cubicBezTo>
                  <a:pt x="3723108" y="3612825"/>
                  <a:pt x="3710693" y="3615932"/>
                  <a:pt x="3685836" y="3615932"/>
                </a:cubicBezTo>
                <a:lnTo>
                  <a:pt x="3676514" y="3615932"/>
                </a:lnTo>
                <a:cubicBezTo>
                  <a:pt x="3639242" y="3615932"/>
                  <a:pt x="3602736" y="3606610"/>
                  <a:pt x="3567011" y="3587981"/>
                </a:cubicBezTo>
                <a:cubicBezTo>
                  <a:pt x="3531285" y="3569338"/>
                  <a:pt x="3501007" y="3547588"/>
                  <a:pt x="3476150" y="3522744"/>
                </a:cubicBezTo>
                <a:lnTo>
                  <a:pt x="3476150" y="3532066"/>
                </a:lnTo>
                <a:lnTo>
                  <a:pt x="3518090" y="3629921"/>
                </a:lnTo>
                <a:cubicBezTo>
                  <a:pt x="3518090" y="3642336"/>
                  <a:pt x="3510329" y="3648550"/>
                  <a:pt x="3494793" y="3648550"/>
                </a:cubicBezTo>
                <a:cubicBezTo>
                  <a:pt x="3432663" y="3648550"/>
                  <a:pt x="3378295" y="3623706"/>
                  <a:pt x="3331701" y="3573992"/>
                </a:cubicBezTo>
                <a:cubicBezTo>
                  <a:pt x="3285107" y="3524291"/>
                  <a:pt x="3246275" y="3474590"/>
                  <a:pt x="3215203" y="3424889"/>
                </a:cubicBezTo>
                <a:lnTo>
                  <a:pt x="3177931" y="3354998"/>
                </a:lnTo>
                <a:cubicBezTo>
                  <a:pt x="3174824" y="3354998"/>
                  <a:pt x="3172497" y="3353438"/>
                  <a:pt x="3170936" y="3350331"/>
                </a:cubicBezTo>
                <a:cubicBezTo>
                  <a:pt x="3169389" y="3347224"/>
                  <a:pt x="3167062" y="3345677"/>
                  <a:pt x="3163942" y="3345677"/>
                </a:cubicBezTo>
                <a:cubicBezTo>
                  <a:pt x="3157741" y="3351891"/>
                  <a:pt x="3151527" y="3358872"/>
                  <a:pt x="3145312" y="3366647"/>
                </a:cubicBezTo>
                <a:cubicBezTo>
                  <a:pt x="3139098" y="3374408"/>
                  <a:pt x="3134431" y="3379842"/>
                  <a:pt x="3131337" y="3382949"/>
                </a:cubicBezTo>
                <a:cubicBezTo>
                  <a:pt x="3128230" y="3392271"/>
                  <a:pt x="3121235" y="3406246"/>
                  <a:pt x="3110367" y="3424889"/>
                </a:cubicBezTo>
                <a:cubicBezTo>
                  <a:pt x="3099499" y="3443532"/>
                  <a:pt x="3087837" y="3463722"/>
                  <a:pt x="3075408" y="3485458"/>
                </a:cubicBezTo>
                <a:cubicBezTo>
                  <a:pt x="3062993" y="3507208"/>
                  <a:pt x="3051344" y="3527398"/>
                  <a:pt x="3040463" y="3546041"/>
                </a:cubicBezTo>
                <a:cubicBezTo>
                  <a:pt x="3029594" y="3564684"/>
                  <a:pt x="3022600" y="3577099"/>
                  <a:pt x="3019493" y="3583314"/>
                </a:cubicBezTo>
                <a:lnTo>
                  <a:pt x="3019493" y="3587981"/>
                </a:lnTo>
                <a:cubicBezTo>
                  <a:pt x="3019493" y="3615932"/>
                  <a:pt x="3024160" y="3636122"/>
                  <a:pt x="3033482" y="3648550"/>
                </a:cubicBezTo>
                <a:cubicBezTo>
                  <a:pt x="3042790" y="3660979"/>
                  <a:pt x="3055232" y="3678061"/>
                  <a:pt x="3070754" y="3699811"/>
                </a:cubicBezTo>
                <a:cubicBezTo>
                  <a:pt x="3076968" y="3715347"/>
                  <a:pt x="3081623" y="3730870"/>
                  <a:pt x="3084730" y="3746405"/>
                </a:cubicBezTo>
                <a:cubicBezTo>
                  <a:pt x="3087837" y="3761941"/>
                  <a:pt x="3094051" y="3777477"/>
                  <a:pt x="3103373" y="3792999"/>
                </a:cubicBezTo>
                <a:cubicBezTo>
                  <a:pt x="3112694" y="3814749"/>
                  <a:pt x="3129777" y="3838826"/>
                  <a:pt x="3154634" y="3865230"/>
                </a:cubicBezTo>
                <a:cubicBezTo>
                  <a:pt x="3179491" y="3891634"/>
                  <a:pt x="3206662" y="3916492"/>
                  <a:pt x="3236173" y="3939788"/>
                </a:cubicBezTo>
                <a:cubicBezTo>
                  <a:pt x="3265684" y="3963085"/>
                  <a:pt x="3296742" y="3982495"/>
                  <a:pt x="3329374" y="3998031"/>
                </a:cubicBezTo>
                <a:cubicBezTo>
                  <a:pt x="3361979" y="4013567"/>
                  <a:pt x="3390724" y="4021328"/>
                  <a:pt x="3415581" y="4021328"/>
                </a:cubicBezTo>
                <a:cubicBezTo>
                  <a:pt x="3455960" y="4021328"/>
                  <a:pt x="3494793" y="4013567"/>
                  <a:pt x="3532065" y="3998031"/>
                </a:cubicBezTo>
                <a:cubicBezTo>
                  <a:pt x="3569351" y="3982495"/>
                  <a:pt x="3605857" y="3965412"/>
                  <a:pt x="3641569" y="3946770"/>
                </a:cubicBezTo>
                <a:cubicBezTo>
                  <a:pt x="3677294" y="3928140"/>
                  <a:pt x="3713020" y="3911057"/>
                  <a:pt x="3748746" y="3895522"/>
                </a:cubicBezTo>
                <a:cubicBezTo>
                  <a:pt x="3784471" y="3879986"/>
                  <a:pt x="3824071" y="3872225"/>
                  <a:pt x="3867571" y="3872225"/>
                </a:cubicBezTo>
                <a:lnTo>
                  <a:pt x="3900176" y="3872225"/>
                </a:lnTo>
                <a:cubicBezTo>
                  <a:pt x="3906403" y="3872225"/>
                  <a:pt x="3909510" y="3876879"/>
                  <a:pt x="3909510" y="3886200"/>
                </a:cubicBezTo>
                <a:lnTo>
                  <a:pt x="3909510" y="3895522"/>
                </a:lnTo>
                <a:lnTo>
                  <a:pt x="3909510" y="3900176"/>
                </a:lnTo>
                <a:cubicBezTo>
                  <a:pt x="3900176" y="3900176"/>
                  <a:pt x="3879219" y="3907170"/>
                  <a:pt x="3846601" y="3921146"/>
                </a:cubicBezTo>
                <a:cubicBezTo>
                  <a:pt x="3813982" y="3935121"/>
                  <a:pt x="3797666" y="3949877"/>
                  <a:pt x="3797666" y="3965412"/>
                </a:cubicBezTo>
                <a:cubicBezTo>
                  <a:pt x="3797666" y="3980948"/>
                  <a:pt x="3805441" y="3988709"/>
                  <a:pt x="3820977" y="3988709"/>
                </a:cubicBezTo>
                <a:lnTo>
                  <a:pt x="3960758" y="3988709"/>
                </a:lnTo>
                <a:lnTo>
                  <a:pt x="3988723" y="4021328"/>
                </a:lnTo>
                <a:cubicBezTo>
                  <a:pt x="3973187" y="4024435"/>
                  <a:pt x="3952217" y="4028322"/>
                  <a:pt x="3925813" y="4032976"/>
                </a:cubicBezTo>
                <a:cubicBezTo>
                  <a:pt x="3899409" y="4037644"/>
                  <a:pt x="3876879" y="4044625"/>
                  <a:pt x="3858249" y="4053946"/>
                </a:cubicBezTo>
                <a:cubicBezTo>
                  <a:pt x="3842713" y="4063268"/>
                  <a:pt x="3819416" y="4082691"/>
                  <a:pt x="3788345" y="4112202"/>
                </a:cubicBezTo>
                <a:cubicBezTo>
                  <a:pt x="3757287" y="4141713"/>
                  <a:pt x="3726996" y="4174331"/>
                  <a:pt x="3697484" y="4210044"/>
                </a:cubicBezTo>
                <a:cubicBezTo>
                  <a:pt x="3667973" y="4245769"/>
                  <a:pt x="3642349" y="4282275"/>
                  <a:pt x="3620599" y="4319547"/>
                </a:cubicBezTo>
                <a:cubicBezTo>
                  <a:pt x="3598862" y="4356833"/>
                  <a:pt x="3591088" y="4386344"/>
                  <a:pt x="3597302" y="4408094"/>
                </a:cubicBezTo>
                <a:cubicBezTo>
                  <a:pt x="3600409" y="4429831"/>
                  <a:pt x="3612838" y="4453908"/>
                  <a:pt x="3634575" y="4480312"/>
                </a:cubicBezTo>
                <a:cubicBezTo>
                  <a:pt x="3656325" y="4506716"/>
                  <a:pt x="3667193" y="4527686"/>
                  <a:pt x="3667193" y="4543222"/>
                </a:cubicBezTo>
                <a:cubicBezTo>
                  <a:pt x="3651671" y="4543222"/>
                  <a:pt x="3633028" y="4535447"/>
                  <a:pt x="3611278" y="4519925"/>
                </a:cubicBezTo>
                <a:cubicBezTo>
                  <a:pt x="3589541" y="4504389"/>
                  <a:pt x="3575565" y="4493521"/>
                  <a:pt x="3569351" y="4487306"/>
                </a:cubicBezTo>
                <a:cubicBezTo>
                  <a:pt x="3563124" y="4484199"/>
                  <a:pt x="3553035" y="4474878"/>
                  <a:pt x="3539060" y="4459342"/>
                </a:cubicBezTo>
                <a:cubicBezTo>
                  <a:pt x="3525084" y="4443807"/>
                  <a:pt x="3510329" y="4428284"/>
                  <a:pt x="3494793" y="4412748"/>
                </a:cubicBezTo>
                <a:cubicBezTo>
                  <a:pt x="3479257" y="4397213"/>
                  <a:pt x="3464502" y="4381677"/>
                  <a:pt x="3450526" y="4366154"/>
                </a:cubicBezTo>
                <a:cubicBezTo>
                  <a:pt x="3436551" y="4350619"/>
                  <a:pt x="3427996" y="4338190"/>
                  <a:pt x="3424889" y="4328869"/>
                </a:cubicBezTo>
                <a:cubicBezTo>
                  <a:pt x="3421782" y="4325762"/>
                  <a:pt x="3417128" y="4317220"/>
                  <a:pt x="3410913" y="4303245"/>
                </a:cubicBezTo>
                <a:cubicBezTo>
                  <a:pt x="3404699" y="4289269"/>
                  <a:pt x="3399265" y="4274514"/>
                  <a:pt x="3394611" y="4258978"/>
                </a:cubicBezTo>
                <a:cubicBezTo>
                  <a:pt x="3389943" y="4243442"/>
                  <a:pt x="3385289" y="4227907"/>
                  <a:pt x="3380622" y="4212384"/>
                </a:cubicBezTo>
                <a:cubicBezTo>
                  <a:pt x="3375968" y="4196848"/>
                  <a:pt x="3373641" y="4185980"/>
                  <a:pt x="3373641" y="4179766"/>
                </a:cubicBezTo>
                <a:cubicBezTo>
                  <a:pt x="3373641" y="4173551"/>
                  <a:pt x="3372081" y="4168884"/>
                  <a:pt x="3368974" y="4165777"/>
                </a:cubicBezTo>
                <a:cubicBezTo>
                  <a:pt x="3365880" y="4162670"/>
                  <a:pt x="3364319" y="4159576"/>
                  <a:pt x="3364319" y="4156469"/>
                </a:cubicBezTo>
                <a:cubicBezTo>
                  <a:pt x="3354998" y="4171991"/>
                  <a:pt x="3349564" y="4188307"/>
                  <a:pt x="3348017" y="4205390"/>
                </a:cubicBezTo>
                <a:cubicBezTo>
                  <a:pt x="3346457" y="4222472"/>
                  <a:pt x="3345677" y="4241895"/>
                  <a:pt x="3345677" y="4263632"/>
                </a:cubicBezTo>
                <a:lnTo>
                  <a:pt x="3345677" y="4286929"/>
                </a:lnTo>
                <a:cubicBezTo>
                  <a:pt x="3333248" y="4286929"/>
                  <a:pt x="3321613" y="4276841"/>
                  <a:pt x="3310731" y="4256651"/>
                </a:cubicBezTo>
                <a:cubicBezTo>
                  <a:pt x="3299863" y="4236461"/>
                  <a:pt x="3294415" y="4220145"/>
                  <a:pt x="3294415" y="4207717"/>
                </a:cubicBezTo>
                <a:lnTo>
                  <a:pt x="3294415" y="4142480"/>
                </a:lnTo>
                <a:lnTo>
                  <a:pt x="3294415" y="4072589"/>
                </a:lnTo>
                <a:cubicBezTo>
                  <a:pt x="3285107" y="4069482"/>
                  <a:pt x="3278113" y="4064828"/>
                  <a:pt x="3273446" y="4058613"/>
                </a:cubicBezTo>
                <a:cubicBezTo>
                  <a:pt x="3268791" y="4052399"/>
                  <a:pt x="3261810" y="4043078"/>
                  <a:pt x="3252476" y="4030649"/>
                </a:cubicBezTo>
                <a:cubicBezTo>
                  <a:pt x="3246275" y="4027542"/>
                  <a:pt x="3232299" y="4018221"/>
                  <a:pt x="3210536" y="4002698"/>
                </a:cubicBezTo>
                <a:cubicBezTo>
                  <a:pt x="3188799" y="3987162"/>
                  <a:pt x="3165502" y="3970080"/>
                  <a:pt x="3140645" y="3951437"/>
                </a:cubicBezTo>
                <a:cubicBezTo>
                  <a:pt x="3115801" y="3932794"/>
                  <a:pt x="3092504" y="3914931"/>
                  <a:pt x="3070754" y="3897849"/>
                </a:cubicBezTo>
                <a:cubicBezTo>
                  <a:pt x="3049017" y="3880766"/>
                  <a:pt x="3035029" y="3870665"/>
                  <a:pt x="3028814" y="3867557"/>
                </a:cubicBezTo>
                <a:cubicBezTo>
                  <a:pt x="3022600" y="3867557"/>
                  <a:pt x="3009405" y="3856689"/>
                  <a:pt x="2989215" y="3834939"/>
                </a:cubicBezTo>
                <a:cubicBezTo>
                  <a:pt x="2969025" y="3813202"/>
                  <a:pt x="2957363" y="3799214"/>
                  <a:pt x="2954256" y="3792999"/>
                </a:cubicBezTo>
                <a:cubicBezTo>
                  <a:pt x="2954256" y="3792999"/>
                  <a:pt x="2953489" y="3790672"/>
                  <a:pt x="2951929" y="3786018"/>
                </a:cubicBezTo>
                <a:cubicBezTo>
                  <a:pt x="2950382" y="3781351"/>
                  <a:pt x="2949602" y="3775917"/>
                  <a:pt x="2949602" y="3769702"/>
                </a:cubicBezTo>
                <a:cubicBezTo>
                  <a:pt x="2949602" y="3769702"/>
                  <a:pt x="2948822" y="3765828"/>
                  <a:pt x="2947275" y="3758054"/>
                </a:cubicBezTo>
                <a:cubicBezTo>
                  <a:pt x="2945715" y="3750293"/>
                  <a:pt x="2941841" y="3744858"/>
                  <a:pt x="2935627" y="3741751"/>
                </a:cubicBezTo>
                <a:lnTo>
                  <a:pt x="2930959" y="3741751"/>
                </a:lnTo>
                <a:lnTo>
                  <a:pt x="2916984" y="3741751"/>
                </a:lnTo>
                <a:lnTo>
                  <a:pt x="2916984" y="3751073"/>
                </a:lnTo>
                <a:cubicBezTo>
                  <a:pt x="2898354" y="3788345"/>
                  <a:pt x="2882818" y="3820964"/>
                  <a:pt x="2870390" y="3848928"/>
                </a:cubicBezTo>
                <a:cubicBezTo>
                  <a:pt x="2857961" y="3876879"/>
                  <a:pt x="2851747" y="3911057"/>
                  <a:pt x="2851747" y="3951437"/>
                </a:cubicBezTo>
                <a:cubicBezTo>
                  <a:pt x="2851747" y="3966973"/>
                  <a:pt x="2851747" y="3980948"/>
                  <a:pt x="2851747" y="3993377"/>
                </a:cubicBezTo>
                <a:cubicBezTo>
                  <a:pt x="2851747" y="4002698"/>
                  <a:pt x="2859522" y="4015114"/>
                  <a:pt x="2875044" y="4030649"/>
                </a:cubicBezTo>
                <a:cubicBezTo>
                  <a:pt x="2875044" y="4033756"/>
                  <a:pt x="2878151" y="4035317"/>
                  <a:pt x="2884365" y="4035317"/>
                </a:cubicBezTo>
                <a:lnTo>
                  <a:pt x="2916984" y="4035317"/>
                </a:lnTo>
                <a:cubicBezTo>
                  <a:pt x="2938734" y="4035317"/>
                  <a:pt x="2963578" y="4035317"/>
                  <a:pt x="2991542" y="4035317"/>
                </a:cubicBezTo>
                <a:cubicBezTo>
                  <a:pt x="3022600" y="4035317"/>
                  <a:pt x="3052111" y="4036864"/>
                  <a:pt x="3080076" y="4039971"/>
                </a:cubicBezTo>
                <a:cubicBezTo>
                  <a:pt x="3108027" y="4043078"/>
                  <a:pt x="3131337" y="4049292"/>
                  <a:pt x="3149966" y="4058613"/>
                </a:cubicBezTo>
                <a:cubicBezTo>
                  <a:pt x="3168609" y="4067935"/>
                  <a:pt x="3177931" y="4080350"/>
                  <a:pt x="3177931" y="4095886"/>
                </a:cubicBezTo>
                <a:lnTo>
                  <a:pt x="3177931" y="4109861"/>
                </a:lnTo>
                <a:cubicBezTo>
                  <a:pt x="3165502" y="4100553"/>
                  <a:pt x="3156181" y="4095106"/>
                  <a:pt x="3149966" y="4093559"/>
                </a:cubicBezTo>
                <a:cubicBezTo>
                  <a:pt x="3143765" y="4091999"/>
                  <a:pt x="3137551" y="4091232"/>
                  <a:pt x="3131337" y="4091232"/>
                </a:cubicBezTo>
                <a:cubicBezTo>
                  <a:pt x="3115801" y="4091232"/>
                  <a:pt x="3107260" y="4091999"/>
                  <a:pt x="3105700" y="4093559"/>
                </a:cubicBezTo>
                <a:cubicBezTo>
                  <a:pt x="3104153" y="4095106"/>
                  <a:pt x="3097158" y="4100553"/>
                  <a:pt x="3084730" y="4109861"/>
                </a:cubicBezTo>
                <a:lnTo>
                  <a:pt x="2963578" y="4133158"/>
                </a:lnTo>
                <a:cubicBezTo>
                  <a:pt x="2957363" y="4139373"/>
                  <a:pt x="2948055" y="4144040"/>
                  <a:pt x="2935627" y="4147147"/>
                </a:cubicBezTo>
                <a:cubicBezTo>
                  <a:pt x="2923198" y="4150254"/>
                  <a:pt x="2916984" y="4153361"/>
                  <a:pt x="2916984" y="4156469"/>
                </a:cubicBezTo>
                <a:lnTo>
                  <a:pt x="2916984" y="4272953"/>
                </a:lnTo>
                <a:lnTo>
                  <a:pt x="2907662" y="4272953"/>
                </a:lnTo>
                <a:lnTo>
                  <a:pt x="2837772" y="4221705"/>
                </a:lnTo>
                <a:lnTo>
                  <a:pt x="2837772" y="4226360"/>
                </a:lnTo>
                <a:lnTo>
                  <a:pt x="2837772" y="4231014"/>
                </a:lnTo>
                <a:lnTo>
                  <a:pt x="2879711" y="4324215"/>
                </a:lnTo>
                <a:cubicBezTo>
                  <a:pt x="2882818" y="4327322"/>
                  <a:pt x="2885912" y="4333536"/>
                  <a:pt x="2889020" y="4342857"/>
                </a:cubicBezTo>
                <a:cubicBezTo>
                  <a:pt x="2892127" y="4352166"/>
                  <a:pt x="2893687" y="4358380"/>
                  <a:pt x="2893687" y="4361487"/>
                </a:cubicBezTo>
                <a:cubicBezTo>
                  <a:pt x="2893687" y="4370809"/>
                  <a:pt x="2889800" y="4389451"/>
                  <a:pt x="2882038" y="4417402"/>
                </a:cubicBezTo>
                <a:cubicBezTo>
                  <a:pt x="2874277" y="4445367"/>
                  <a:pt x="2864176" y="4462449"/>
                  <a:pt x="2851747" y="4468664"/>
                </a:cubicBezTo>
                <a:cubicBezTo>
                  <a:pt x="2848640" y="4468664"/>
                  <a:pt x="2845533" y="4467117"/>
                  <a:pt x="2842426" y="4464010"/>
                </a:cubicBezTo>
                <a:cubicBezTo>
                  <a:pt x="2839318" y="4460902"/>
                  <a:pt x="2837772" y="4459342"/>
                  <a:pt x="2837772" y="4459342"/>
                </a:cubicBezTo>
                <a:cubicBezTo>
                  <a:pt x="2834664" y="4456235"/>
                  <a:pt x="2830010" y="4450021"/>
                  <a:pt x="2823783" y="4440699"/>
                </a:cubicBezTo>
                <a:cubicBezTo>
                  <a:pt x="2817582" y="4431391"/>
                  <a:pt x="2812914" y="4423617"/>
                  <a:pt x="2809807" y="4417402"/>
                </a:cubicBezTo>
                <a:lnTo>
                  <a:pt x="2809807" y="4426724"/>
                </a:lnTo>
                <a:cubicBezTo>
                  <a:pt x="2809807" y="4448474"/>
                  <a:pt x="2813694" y="4467884"/>
                  <a:pt x="2821456" y="4484979"/>
                </a:cubicBezTo>
                <a:cubicBezTo>
                  <a:pt x="2829230" y="4502062"/>
                  <a:pt x="2833117" y="4519925"/>
                  <a:pt x="2833117" y="4538554"/>
                </a:cubicBezTo>
                <a:cubicBezTo>
                  <a:pt x="2833117" y="4563412"/>
                  <a:pt x="2826123" y="4589816"/>
                  <a:pt x="2812148" y="4617780"/>
                </a:cubicBezTo>
                <a:cubicBezTo>
                  <a:pt x="2798159" y="4645731"/>
                  <a:pt x="2783403" y="4664374"/>
                  <a:pt x="2767881" y="4673695"/>
                </a:cubicBezTo>
                <a:lnTo>
                  <a:pt x="2707298" y="4575840"/>
                </a:lnTo>
                <a:lnTo>
                  <a:pt x="2707298" y="4594483"/>
                </a:lnTo>
                <a:cubicBezTo>
                  <a:pt x="2707298" y="4628648"/>
                  <a:pt x="2708078" y="4661267"/>
                  <a:pt x="2709625" y="4692325"/>
                </a:cubicBezTo>
                <a:cubicBezTo>
                  <a:pt x="2711185" y="4723396"/>
                  <a:pt x="2711952" y="4756015"/>
                  <a:pt x="2711952" y="4790180"/>
                </a:cubicBezTo>
                <a:cubicBezTo>
                  <a:pt x="2711952" y="4811930"/>
                  <a:pt x="2709625" y="4844548"/>
                  <a:pt x="2704971" y="4888035"/>
                </a:cubicBezTo>
                <a:cubicBezTo>
                  <a:pt x="2700304" y="4931535"/>
                  <a:pt x="2687108" y="4961046"/>
                  <a:pt x="2665358" y="4976569"/>
                </a:cubicBezTo>
                <a:lnTo>
                  <a:pt x="2651383" y="4957939"/>
                </a:lnTo>
                <a:lnTo>
                  <a:pt x="2604776" y="4664374"/>
                </a:lnTo>
                <a:lnTo>
                  <a:pt x="2604776" y="4990558"/>
                </a:lnTo>
                <a:cubicBezTo>
                  <a:pt x="2604776" y="5009187"/>
                  <a:pt x="2597794" y="5024723"/>
                  <a:pt x="2583819" y="5037151"/>
                </a:cubicBezTo>
                <a:cubicBezTo>
                  <a:pt x="2569830" y="5049580"/>
                  <a:pt x="2555088" y="5055794"/>
                  <a:pt x="2539552" y="5055794"/>
                </a:cubicBezTo>
                <a:cubicBezTo>
                  <a:pt x="2514695" y="5055794"/>
                  <a:pt x="2494505" y="5041806"/>
                  <a:pt x="2478970" y="5013854"/>
                </a:cubicBezTo>
                <a:cubicBezTo>
                  <a:pt x="2463434" y="4985890"/>
                  <a:pt x="2454126" y="4959486"/>
                  <a:pt x="2451018" y="4934642"/>
                </a:cubicBezTo>
                <a:lnTo>
                  <a:pt x="2385782" y="4650398"/>
                </a:lnTo>
                <a:cubicBezTo>
                  <a:pt x="2385782" y="4644184"/>
                  <a:pt x="2383455" y="4637970"/>
                  <a:pt x="2378787" y="4631755"/>
                </a:cubicBezTo>
                <a:cubicBezTo>
                  <a:pt x="2374120" y="4625541"/>
                  <a:pt x="2371793" y="4619327"/>
                  <a:pt x="2371793" y="4613113"/>
                </a:cubicBezTo>
                <a:lnTo>
                  <a:pt x="2371793" y="4957939"/>
                </a:lnTo>
                <a:cubicBezTo>
                  <a:pt x="2356271" y="4957939"/>
                  <a:pt x="2341515" y="4951725"/>
                  <a:pt x="2327526" y="4939296"/>
                </a:cubicBezTo>
                <a:cubicBezTo>
                  <a:pt x="2313551" y="4926868"/>
                  <a:pt x="2300342" y="4911332"/>
                  <a:pt x="2287913" y="4892702"/>
                </a:cubicBezTo>
                <a:cubicBezTo>
                  <a:pt x="2275498" y="4874060"/>
                  <a:pt x="2265410" y="4855417"/>
                  <a:pt x="2257635" y="4836787"/>
                </a:cubicBezTo>
                <a:cubicBezTo>
                  <a:pt x="2249874" y="4818144"/>
                  <a:pt x="2245987" y="4802609"/>
                  <a:pt x="2245987" y="4790180"/>
                </a:cubicBezTo>
                <a:cubicBezTo>
                  <a:pt x="2239773" y="4746693"/>
                  <a:pt x="2236665" y="4704753"/>
                  <a:pt x="2236665" y="4664374"/>
                </a:cubicBezTo>
                <a:cubicBezTo>
                  <a:pt x="2236665" y="4620887"/>
                  <a:pt x="2236665" y="4575840"/>
                  <a:pt x="2236665" y="4529246"/>
                </a:cubicBezTo>
                <a:lnTo>
                  <a:pt x="2236665" y="4487306"/>
                </a:lnTo>
                <a:lnTo>
                  <a:pt x="2236665" y="4459342"/>
                </a:lnTo>
                <a:lnTo>
                  <a:pt x="2236665" y="4436045"/>
                </a:lnTo>
                <a:cubicBezTo>
                  <a:pt x="2236665" y="4442260"/>
                  <a:pt x="2235885" y="4447694"/>
                  <a:pt x="2234338" y="4452361"/>
                </a:cubicBezTo>
                <a:cubicBezTo>
                  <a:pt x="2232778" y="4457015"/>
                  <a:pt x="2232011" y="4462449"/>
                  <a:pt x="2232011" y="4468664"/>
                </a:cubicBezTo>
                <a:cubicBezTo>
                  <a:pt x="2225797" y="4477985"/>
                  <a:pt x="2221143" y="4492741"/>
                  <a:pt x="2218023" y="4512930"/>
                </a:cubicBezTo>
                <a:cubicBezTo>
                  <a:pt x="2214915" y="4533120"/>
                  <a:pt x="2211041" y="4554870"/>
                  <a:pt x="2206374" y="4578167"/>
                </a:cubicBezTo>
                <a:cubicBezTo>
                  <a:pt x="2201707" y="4601464"/>
                  <a:pt x="2197833" y="4623214"/>
                  <a:pt x="2194726" y="4643404"/>
                </a:cubicBezTo>
                <a:cubicBezTo>
                  <a:pt x="2191618" y="4663594"/>
                  <a:pt x="2188511" y="4678349"/>
                  <a:pt x="2185404" y="4687671"/>
                </a:cubicBezTo>
                <a:cubicBezTo>
                  <a:pt x="2185404" y="4700099"/>
                  <a:pt x="2180750" y="4706314"/>
                  <a:pt x="2171429" y="4706314"/>
                </a:cubicBezTo>
                <a:lnTo>
                  <a:pt x="2166775" y="4706314"/>
                </a:lnTo>
                <a:cubicBezTo>
                  <a:pt x="2151239" y="4681457"/>
                  <a:pt x="2138810" y="4655052"/>
                  <a:pt x="2129489" y="4627101"/>
                </a:cubicBezTo>
                <a:cubicBezTo>
                  <a:pt x="2120167" y="4599137"/>
                  <a:pt x="2110846" y="4569626"/>
                  <a:pt x="2101538" y="4538554"/>
                </a:cubicBezTo>
                <a:lnTo>
                  <a:pt x="2101538" y="4519925"/>
                </a:lnTo>
                <a:lnTo>
                  <a:pt x="2101538" y="4459342"/>
                </a:lnTo>
                <a:lnTo>
                  <a:pt x="2101538" y="4436045"/>
                </a:lnTo>
                <a:cubicBezTo>
                  <a:pt x="2101538" y="4383237"/>
                  <a:pt x="2104632" y="4332756"/>
                  <a:pt x="2110846" y="4284602"/>
                </a:cubicBezTo>
                <a:cubicBezTo>
                  <a:pt x="2117074" y="4236461"/>
                  <a:pt x="2120167" y="4185980"/>
                  <a:pt x="2120167" y="4133158"/>
                </a:cubicBezTo>
                <a:lnTo>
                  <a:pt x="2120167" y="4119183"/>
                </a:lnTo>
                <a:cubicBezTo>
                  <a:pt x="2107752" y="4140933"/>
                  <a:pt x="2099978" y="4165010"/>
                  <a:pt x="2096871" y="4191414"/>
                </a:cubicBezTo>
                <a:cubicBezTo>
                  <a:pt x="2093763" y="4217818"/>
                  <a:pt x="2090670" y="4244222"/>
                  <a:pt x="2087549" y="4270626"/>
                </a:cubicBezTo>
                <a:cubicBezTo>
                  <a:pt x="2084455" y="4297030"/>
                  <a:pt x="2079788" y="4323435"/>
                  <a:pt x="2073574" y="4349839"/>
                </a:cubicBezTo>
                <a:cubicBezTo>
                  <a:pt x="2067359" y="4376243"/>
                  <a:pt x="2058038" y="4401880"/>
                  <a:pt x="2045609" y="4426724"/>
                </a:cubicBezTo>
                <a:cubicBezTo>
                  <a:pt x="2020765" y="4411201"/>
                  <a:pt x="2006790" y="4378583"/>
                  <a:pt x="2003683" y="4328869"/>
                </a:cubicBezTo>
                <a:cubicBezTo>
                  <a:pt x="2000576" y="4279168"/>
                  <a:pt x="1999015" y="4238788"/>
                  <a:pt x="1999015" y="4207717"/>
                </a:cubicBezTo>
                <a:lnTo>
                  <a:pt x="1999015" y="4156469"/>
                </a:lnTo>
                <a:cubicBezTo>
                  <a:pt x="1999015" y="4131611"/>
                  <a:pt x="1999796" y="4109095"/>
                  <a:pt x="2001356" y="4088892"/>
                </a:cubicBezTo>
                <a:cubicBezTo>
                  <a:pt x="2002903" y="4068702"/>
                  <a:pt x="2008337" y="4044625"/>
                  <a:pt x="2017658" y="4016674"/>
                </a:cubicBezTo>
                <a:cubicBezTo>
                  <a:pt x="2070467" y="3879986"/>
                  <a:pt x="2113186" y="3754180"/>
                  <a:pt x="2145805" y="3639229"/>
                </a:cubicBezTo>
                <a:cubicBezTo>
                  <a:pt x="2178410" y="3524291"/>
                  <a:pt x="2214915" y="3400032"/>
                  <a:pt x="2255308" y="3266451"/>
                </a:cubicBezTo>
                <a:lnTo>
                  <a:pt x="2255308" y="3233833"/>
                </a:lnTo>
                <a:cubicBezTo>
                  <a:pt x="2249094" y="3243154"/>
                  <a:pt x="2239773" y="3259470"/>
                  <a:pt x="2227344" y="3282767"/>
                </a:cubicBezTo>
                <a:cubicBezTo>
                  <a:pt x="2214915" y="3306064"/>
                  <a:pt x="2200940" y="3331688"/>
                  <a:pt x="2185404" y="3359652"/>
                </a:cubicBezTo>
                <a:cubicBezTo>
                  <a:pt x="2169869" y="3387603"/>
                  <a:pt x="2155906" y="3414021"/>
                  <a:pt x="2143478" y="3438865"/>
                </a:cubicBezTo>
                <a:cubicBezTo>
                  <a:pt x="2131049" y="3463722"/>
                  <a:pt x="2123275" y="3480804"/>
                  <a:pt x="2120167" y="3490126"/>
                </a:cubicBezTo>
                <a:cubicBezTo>
                  <a:pt x="2095324" y="3530505"/>
                  <a:pt x="2058818" y="3573992"/>
                  <a:pt x="2010664" y="3620599"/>
                </a:cubicBezTo>
                <a:cubicBezTo>
                  <a:pt x="1962523" y="3667193"/>
                  <a:pt x="1912042" y="3690490"/>
                  <a:pt x="1859221" y="3690490"/>
                </a:cubicBezTo>
                <a:cubicBezTo>
                  <a:pt x="1849912" y="3690490"/>
                  <a:pt x="1845245" y="3682729"/>
                  <a:pt x="1845245" y="3667193"/>
                </a:cubicBezTo>
                <a:lnTo>
                  <a:pt x="1845245" y="3657872"/>
                </a:lnTo>
                <a:lnTo>
                  <a:pt x="1975719" y="3406246"/>
                </a:lnTo>
                <a:cubicBezTo>
                  <a:pt x="1935339" y="3446626"/>
                  <a:pt x="1894959" y="3491673"/>
                  <a:pt x="1854567" y="3541374"/>
                </a:cubicBezTo>
                <a:cubicBezTo>
                  <a:pt x="1814187" y="3591088"/>
                  <a:pt x="1762926" y="3615932"/>
                  <a:pt x="1700796" y="3615932"/>
                </a:cubicBezTo>
                <a:cubicBezTo>
                  <a:pt x="1697689" y="3615932"/>
                  <a:pt x="1691474" y="3616712"/>
                  <a:pt x="1682153" y="3618272"/>
                </a:cubicBezTo>
                <a:cubicBezTo>
                  <a:pt x="1672845" y="3619819"/>
                  <a:pt x="1668177" y="3615932"/>
                  <a:pt x="1668177" y="3606610"/>
                </a:cubicBezTo>
                <a:cubicBezTo>
                  <a:pt x="1668177" y="3606610"/>
                  <a:pt x="1668177" y="3605063"/>
                  <a:pt x="1668177" y="3601956"/>
                </a:cubicBezTo>
                <a:cubicBezTo>
                  <a:pt x="1668177" y="3595742"/>
                  <a:pt x="1669738" y="3589528"/>
                  <a:pt x="1672845" y="3583314"/>
                </a:cubicBezTo>
                <a:lnTo>
                  <a:pt x="1803319" y="3382949"/>
                </a:lnTo>
                <a:cubicBezTo>
                  <a:pt x="1803319" y="3382949"/>
                  <a:pt x="1805646" y="3381402"/>
                  <a:pt x="1810300" y="3378295"/>
                </a:cubicBezTo>
                <a:cubicBezTo>
                  <a:pt x="1814954" y="3375188"/>
                  <a:pt x="1817294" y="3372081"/>
                  <a:pt x="1817294" y="3368974"/>
                </a:cubicBezTo>
                <a:cubicBezTo>
                  <a:pt x="1780008" y="3384509"/>
                  <a:pt x="1748950" y="3401592"/>
                  <a:pt x="1724093" y="3420222"/>
                </a:cubicBezTo>
                <a:cubicBezTo>
                  <a:pt x="1699249" y="3438865"/>
                  <a:pt x="1668177" y="3448186"/>
                  <a:pt x="1630905" y="3448186"/>
                </a:cubicBezTo>
                <a:cubicBezTo>
                  <a:pt x="1612262" y="3448186"/>
                  <a:pt x="1602941" y="3440425"/>
                  <a:pt x="1602941" y="3424889"/>
                </a:cubicBezTo>
                <a:lnTo>
                  <a:pt x="1602941" y="3415568"/>
                </a:lnTo>
                <a:lnTo>
                  <a:pt x="1658856" y="3341009"/>
                </a:lnTo>
                <a:lnTo>
                  <a:pt x="1658856" y="3322380"/>
                </a:lnTo>
                <a:cubicBezTo>
                  <a:pt x="1624691" y="3347224"/>
                  <a:pt x="1594399" y="3363539"/>
                  <a:pt x="1567995" y="3371301"/>
                </a:cubicBezTo>
                <a:cubicBezTo>
                  <a:pt x="1541591" y="3379062"/>
                  <a:pt x="1511300" y="3382949"/>
                  <a:pt x="1477135" y="3382949"/>
                </a:cubicBezTo>
                <a:cubicBezTo>
                  <a:pt x="1477135" y="3342570"/>
                  <a:pt x="1494217" y="3306064"/>
                  <a:pt x="1528382" y="3273446"/>
                </a:cubicBezTo>
                <a:cubicBezTo>
                  <a:pt x="1562561" y="3240827"/>
                  <a:pt x="1587405" y="3210536"/>
                  <a:pt x="1602941" y="3182585"/>
                </a:cubicBezTo>
                <a:cubicBezTo>
                  <a:pt x="1571882" y="3207429"/>
                  <a:pt x="1540031" y="3228399"/>
                  <a:pt x="1507413" y="3245481"/>
                </a:cubicBezTo>
                <a:cubicBezTo>
                  <a:pt x="1474794" y="3262577"/>
                  <a:pt x="1439849" y="3271119"/>
                  <a:pt x="1402577" y="3271119"/>
                </a:cubicBezTo>
                <a:cubicBezTo>
                  <a:pt x="1396362" y="3271119"/>
                  <a:pt x="1389368" y="3270338"/>
                  <a:pt x="1381607" y="3268792"/>
                </a:cubicBezTo>
                <a:cubicBezTo>
                  <a:pt x="1373845" y="3267231"/>
                  <a:pt x="1368398" y="3266451"/>
                  <a:pt x="1365291" y="3266451"/>
                </a:cubicBezTo>
                <a:lnTo>
                  <a:pt x="1365291" y="3261797"/>
                </a:lnTo>
                <a:cubicBezTo>
                  <a:pt x="1365291" y="3252476"/>
                  <a:pt x="1369191" y="3240827"/>
                  <a:pt x="1376953" y="3226852"/>
                </a:cubicBezTo>
                <a:cubicBezTo>
                  <a:pt x="1384714" y="3212876"/>
                  <a:pt x="1393255" y="3204322"/>
                  <a:pt x="1402577" y="3201215"/>
                </a:cubicBezTo>
                <a:cubicBezTo>
                  <a:pt x="1405684" y="3191906"/>
                  <a:pt x="1415005" y="3177918"/>
                  <a:pt x="1430528" y="3159288"/>
                </a:cubicBezTo>
                <a:cubicBezTo>
                  <a:pt x="1446063" y="3140645"/>
                  <a:pt x="1463146" y="3120455"/>
                  <a:pt x="1481789" y="3098705"/>
                </a:cubicBezTo>
                <a:cubicBezTo>
                  <a:pt x="1500432" y="3076955"/>
                  <a:pt x="1518294" y="3056766"/>
                  <a:pt x="1535377" y="3038136"/>
                </a:cubicBezTo>
                <a:cubicBezTo>
                  <a:pt x="1552473" y="3019493"/>
                  <a:pt x="1565668" y="3005518"/>
                  <a:pt x="1574976" y="2996196"/>
                </a:cubicBezTo>
                <a:cubicBezTo>
                  <a:pt x="1531503" y="3011732"/>
                  <a:pt x="1491110" y="3030361"/>
                  <a:pt x="1453825" y="3052111"/>
                </a:cubicBezTo>
                <a:cubicBezTo>
                  <a:pt x="1416552" y="3073861"/>
                  <a:pt x="1374626" y="3084730"/>
                  <a:pt x="1328018" y="3084730"/>
                </a:cubicBezTo>
                <a:lnTo>
                  <a:pt x="1295400" y="3084730"/>
                </a:lnTo>
                <a:cubicBezTo>
                  <a:pt x="1295400" y="3084730"/>
                  <a:pt x="1286079" y="3081623"/>
                  <a:pt x="1267449" y="3075408"/>
                </a:cubicBezTo>
                <a:cubicBezTo>
                  <a:pt x="1267449" y="3066087"/>
                  <a:pt x="1273650" y="3058326"/>
                  <a:pt x="1286079" y="3052111"/>
                </a:cubicBezTo>
                <a:cubicBezTo>
                  <a:pt x="1289186" y="3045897"/>
                  <a:pt x="1297727" y="3034249"/>
                  <a:pt x="1311716" y="3017166"/>
                </a:cubicBezTo>
                <a:cubicBezTo>
                  <a:pt x="1325691" y="3000070"/>
                  <a:pt x="1337340" y="2988422"/>
                  <a:pt x="1346661" y="2982207"/>
                </a:cubicBezTo>
                <a:cubicBezTo>
                  <a:pt x="1331126" y="2991529"/>
                  <a:pt x="1315590" y="2996196"/>
                  <a:pt x="1300054" y="2996196"/>
                </a:cubicBezTo>
                <a:cubicBezTo>
                  <a:pt x="1284532" y="2996196"/>
                  <a:pt x="1268996" y="2996196"/>
                  <a:pt x="1253460" y="2996196"/>
                </a:cubicBezTo>
                <a:lnTo>
                  <a:pt x="1220842" y="2996196"/>
                </a:lnTo>
                <a:cubicBezTo>
                  <a:pt x="1214641" y="2996196"/>
                  <a:pt x="1209193" y="2994636"/>
                  <a:pt x="1204539" y="2991529"/>
                </a:cubicBezTo>
                <a:cubicBezTo>
                  <a:pt x="1199885" y="2988422"/>
                  <a:pt x="1194451" y="2985315"/>
                  <a:pt x="1188224" y="2982207"/>
                </a:cubicBezTo>
                <a:cubicBezTo>
                  <a:pt x="1188224" y="2972899"/>
                  <a:pt x="1191344" y="2966685"/>
                  <a:pt x="1197545" y="2963578"/>
                </a:cubicBezTo>
                <a:lnTo>
                  <a:pt x="1267449" y="2889020"/>
                </a:lnTo>
                <a:lnTo>
                  <a:pt x="1262782" y="2889020"/>
                </a:lnTo>
                <a:cubicBezTo>
                  <a:pt x="1247246" y="2889020"/>
                  <a:pt x="1232490" y="2891347"/>
                  <a:pt x="1218515" y="2896014"/>
                </a:cubicBezTo>
                <a:cubicBezTo>
                  <a:pt x="1204539" y="2900668"/>
                  <a:pt x="1189784" y="2902995"/>
                  <a:pt x="1174248" y="2902995"/>
                </a:cubicBezTo>
                <a:cubicBezTo>
                  <a:pt x="1161819" y="2902995"/>
                  <a:pt x="1149404" y="2902228"/>
                  <a:pt x="1136976" y="2900668"/>
                </a:cubicBezTo>
                <a:cubicBezTo>
                  <a:pt x="1124547" y="2899121"/>
                  <a:pt x="1113678" y="2892127"/>
                  <a:pt x="1104344" y="2879698"/>
                </a:cubicBezTo>
                <a:lnTo>
                  <a:pt x="1230163" y="2753892"/>
                </a:lnTo>
                <a:cubicBezTo>
                  <a:pt x="1205319" y="2766307"/>
                  <a:pt x="1185116" y="2773302"/>
                  <a:pt x="1169581" y="2774862"/>
                </a:cubicBezTo>
                <a:cubicBezTo>
                  <a:pt x="1154058" y="2776409"/>
                  <a:pt x="1135415" y="2777189"/>
                  <a:pt x="1113678" y="2777189"/>
                </a:cubicBezTo>
                <a:cubicBezTo>
                  <a:pt x="1101250" y="2777189"/>
                  <a:pt x="1086494" y="2776409"/>
                  <a:pt x="1069412" y="2774862"/>
                </a:cubicBezTo>
                <a:cubicBezTo>
                  <a:pt x="1052329" y="2773302"/>
                  <a:pt x="1043775" y="2764760"/>
                  <a:pt x="1043775" y="2749225"/>
                </a:cubicBezTo>
                <a:cubicBezTo>
                  <a:pt x="1043775" y="2746118"/>
                  <a:pt x="1044554" y="2743791"/>
                  <a:pt x="1046102" y="2742244"/>
                </a:cubicBezTo>
                <a:cubicBezTo>
                  <a:pt x="1047662" y="2740683"/>
                  <a:pt x="1048442" y="2739903"/>
                  <a:pt x="1048442" y="2739903"/>
                </a:cubicBezTo>
                <a:cubicBezTo>
                  <a:pt x="1048442" y="2736796"/>
                  <a:pt x="1052329" y="2730595"/>
                  <a:pt x="1060090" y="2721274"/>
                </a:cubicBezTo>
                <a:cubicBezTo>
                  <a:pt x="1067851" y="2711952"/>
                  <a:pt x="1071739" y="2705738"/>
                  <a:pt x="1071739" y="2702631"/>
                </a:cubicBezTo>
                <a:cubicBezTo>
                  <a:pt x="1071739" y="2702631"/>
                  <a:pt x="1054656" y="2699524"/>
                  <a:pt x="1020478" y="2693309"/>
                </a:cubicBezTo>
                <a:cubicBezTo>
                  <a:pt x="986299" y="2687095"/>
                  <a:pt x="969216" y="2676227"/>
                  <a:pt x="969216" y="2660691"/>
                </a:cubicBezTo>
                <a:cubicBezTo>
                  <a:pt x="969216" y="2645155"/>
                  <a:pt x="981645" y="2631960"/>
                  <a:pt x="1006502" y="2621092"/>
                </a:cubicBezTo>
                <a:cubicBezTo>
                  <a:pt x="1031359" y="2610210"/>
                  <a:pt x="1046882" y="2598561"/>
                  <a:pt x="1053096" y="2586133"/>
                </a:cubicBezTo>
                <a:cubicBezTo>
                  <a:pt x="1046882" y="2586133"/>
                  <a:pt x="1032906" y="2586133"/>
                  <a:pt x="1011156" y="2586133"/>
                </a:cubicBezTo>
                <a:cubicBezTo>
                  <a:pt x="989419" y="2586133"/>
                  <a:pt x="975431" y="2584586"/>
                  <a:pt x="969216" y="2581479"/>
                </a:cubicBezTo>
                <a:cubicBezTo>
                  <a:pt x="963002" y="2581479"/>
                  <a:pt x="955241" y="2578372"/>
                  <a:pt x="945919" y="2572157"/>
                </a:cubicBezTo>
                <a:cubicBezTo>
                  <a:pt x="936598" y="2565943"/>
                  <a:pt x="931944" y="2559729"/>
                  <a:pt x="931944" y="2553515"/>
                </a:cubicBezTo>
                <a:cubicBezTo>
                  <a:pt x="931944" y="2537992"/>
                  <a:pt x="942032" y="2524003"/>
                  <a:pt x="962235" y="2511588"/>
                </a:cubicBezTo>
                <a:cubicBezTo>
                  <a:pt x="982425" y="2499159"/>
                  <a:pt x="998727" y="2486731"/>
                  <a:pt x="1011156" y="2474302"/>
                </a:cubicBezTo>
                <a:cubicBezTo>
                  <a:pt x="995634" y="2474302"/>
                  <a:pt x="970776" y="2474302"/>
                  <a:pt x="936598" y="2474302"/>
                </a:cubicBezTo>
                <a:cubicBezTo>
                  <a:pt x="905540" y="2474302"/>
                  <a:pt x="883790" y="2463434"/>
                  <a:pt x="871361" y="2441684"/>
                </a:cubicBezTo>
                <a:lnTo>
                  <a:pt x="908647" y="2399744"/>
                </a:lnTo>
                <a:cubicBezTo>
                  <a:pt x="899325" y="2399744"/>
                  <a:pt x="877589" y="2396637"/>
                  <a:pt x="843410" y="2390436"/>
                </a:cubicBezTo>
                <a:cubicBezTo>
                  <a:pt x="809245" y="2384222"/>
                  <a:pt x="792149" y="2373340"/>
                  <a:pt x="792149" y="2357817"/>
                </a:cubicBezTo>
                <a:lnTo>
                  <a:pt x="792149" y="2348496"/>
                </a:lnTo>
                <a:cubicBezTo>
                  <a:pt x="792149" y="2342282"/>
                  <a:pt x="796816" y="2339174"/>
                  <a:pt x="806125" y="2339174"/>
                </a:cubicBezTo>
                <a:lnTo>
                  <a:pt x="936598" y="2259962"/>
                </a:lnTo>
                <a:cubicBezTo>
                  <a:pt x="945919" y="2259962"/>
                  <a:pt x="950587" y="2256855"/>
                  <a:pt x="950587" y="2250641"/>
                </a:cubicBezTo>
                <a:lnTo>
                  <a:pt x="773519" y="2250641"/>
                </a:lnTo>
                <a:cubicBezTo>
                  <a:pt x="757984" y="2250641"/>
                  <a:pt x="743228" y="2246754"/>
                  <a:pt x="729253" y="2238992"/>
                </a:cubicBezTo>
                <a:cubicBezTo>
                  <a:pt x="715264" y="2231218"/>
                  <a:pt x="708283" y="2222676"/>
                  <a:pt x="708283" y="2213355"/>
                </a:cubicBezTo>
                <a:cubicBezTo>
                  <a:pt x="708283" y="2197833"/>
                  <a:pt x="719151" y="2188511"/>
                  <a:pt x="740888" y="2185404"/>
                </a:cubicBezTo>
                <a:cubicBezTo>
                  <a:pt x="747115" y="2182297"/>
                  <a:pt x="764185" y="2175303"/>
                  <a:pt x="792149" y="2164434"/>
                </a:cubicBezTo>
                <a:cubicBezTo>
                  <a:pt x="820113" y="2153566"/>
                  <a:pt x="837196" y="2146571"/>
                  <a:pt x="843410" y="2143464"/>
                </a:cubicBezTo>
                <a:cubicBezTo>
                  <a:pt x="837196" y="2143464"/>
                  <a:pt x="818553" y="2141904"/>
                  <a:pt x="787495" y="2138810"/>
                </a:cubicBezTo>
                <a:cubicBezTo>
                  <a:pt x="756424" y="2135703"/>
                  <a:pt x="737794" y="2134143"/>
                  <a:pt x="731579" y="2134143"/>
                </a:cubicBezTo>
                <a:cubicBezTo>
                  <a:pt x="716044" y="2134143"/>
                  <a:pt x="691967" y="2127148"/>
                  <a:pt x="659348" y="2113173"/>
                </a:cubicBezTo>
                <a:cubicBezTo>
                  <a:pt x="626730" y="2099197"/>
                  <a:pt x="610414" y="2082882"/>
                  <a:pt x="610414" y="2064252"/>
                </a:cubicBezTo>
                <a:cubicBezTo>
                  <a:pt x="610414" y="2051823"/>
                  <a:pt x="617409" y="2044829"/>
                  <a:pt x="631384" y="2043282"/>
                </a:cubicBezTo>
                <a:cubicBezTo>
                  <a:pt x="645373" y="2041722"/>
                  <a:pt x="653914" y="2039395"/>
                  <a:pt x="657022" y="2036288"/>
                </a:cubicBezTo>
                <a:cubicBezTo>
                  <a:pt x="663236" y="2036288"/>
                  <a:pt x="681879" y="2033181"/>
                  <a:pt x="712937" y="2026966"/>
                </a:cubicBezTo>
                <a:cubicBezTo>
                  <a:pt x="744008" y="2020752"/>
                  <a:pt x="764185" y="2014551"/>
                  <a:pt x="773519" y="2008337"/>
                </a:cubicBezTo>
                <a:cubicBezTo>
                  <a:pt x="764185" y="2008337"/>
                  <a:pt x="744008" y="2003669"/>
                  <a:pt x="712937" y="1994348"/>
                </a:cubicBezTo>
                <a:cubicBezTo>
                  <a:pt x="681879" y="1985040"/>
                  <a:pt x="663236" y="1980372"/>
                  <a:pt x="657022" y="1980372"/>
                </a:cubicBezTo>
                <a:cubicBezTo>
                  <a:pt x="635272" y="1980372"/>
                  <a:pt x="604993" y="1972611"/>
                  <a:pt x="566148" y="1957075"/>
                </a:cubicBezTo>
                <a:cubicBezTo>
                  <a:pt x="527328" y="1941540"/>
                  <a:pt x="507905" y="1921350"/>
                  <a:pt x="507905" y="1896493"/>
                </a:cubicBezTo>
                <a:lnTo>
                  <a:pt x="507905" y="1887185"/>
                </a:lnTo>
                <a:cubicBezTo>
                  <a:pt x="507905" y="1887185"/>
                  <a:pt x="509465" y="1886404"/>
                  <a:pt x="512573" y="1884844"/>
                </a:cubicBezTo>
                <a:cubicBezTo>
                  <a:pt x="515680" y="1883297"/>
                  <a:pt x="520334" y="1882517"/>
                  <a:pt x="526548" y="1882517"/>
                </a:cubicBezTo>
                <a:lnTo>
                  <a:pt x="629057" y="1863874"/>
                </a:lnTo>
                <a:cubicBezTo>
                  <a:pt x="619749" y="1857673"/>
                  <a:pt x="600326" y="1853006"/>
                  <a:pt x="570815" y="1849899"/>
                </a:cubicBezTo>
                <a:cubicBezTo>
                  <a:pt x="541304" y="1846792"/>
                  <a:pt x="520334" y="1843685"/>
                  <a:pt x="507905" y="1840577"/>
                </a:cubicBezTo>
                <a:cubicBezTo>
                  <a:pt x="498584" y="1837470"/>
                  <a:pt x="483841" y="1832816"/>
                  <a:pt x="463638" y="1826602"/>
                </a:cubicBezTo>
                <a:cubicBezTo>
                  <a:pt x="443449" y="1820388"/>
                  <a:pt x="424039" y="1811846"/>
                  <a:pt x="405396" y="1800978"/>
                </a:cubicBezTo>
                <a:cubicBezTo>
                  <a:pt x="386753" y="1790096"/>
                  <a:pt x="370451" y="1778448"/>
                  <a:pt x="356462" y="1766033"/>
                </a:cubicBezTo>
                <a:cubicBezTo>
                  <a:pt x="342486" y="1753604"/>
                  <a:pt x="335492" y="1738068"/>
                  <a:pt x="335492" y="1719425"/>
                </a:cubicBezTo>
                <a:lnTo>
                  <a:pt x="335492" y="1714771"/>
                </a:lnTo>
                <a:cubicBezTo>
                  <a:pt x="372778" y="1705450"/>
                  <a:pt x="408503" y="1702343"/>
                  <a:pt x="442668" y="1705450"/>
                </a:cubicBezTo>
                <a:cubicBezTo>
                  <a:pt x="414717" y="1689914"/>
                  <a:pt x="376665" y="1672832"/>
                  <a:pt x="328511" y="1654189"/>
                </a:cubicBezTo>
                <a:cubicBezTo>
                  <a:pt x="280357" y="1635559"/>
                  <a:pt x="251626" y="1606048"/>
                  <a:pt x="242304" y="1565655"/>
                </a:cubicBezTo>
                <a:cubicBezTo>
                  <a:pt x="236090" y="1565655"/>
                  <a:pt x="232983" y="1562548"/>
                  <a:pt x="232983" y="1556334"/>
                </a:cubicBezTo>
                <a:lnTo>
                  <a:pt x="232983" y="1537704"/>
                </a:lnTo>
                <a:lnTo>
                  <a:pt x="312195" y="1537704"/>
                </a:lnTo>
                <a:cubicBezTo>
                  <a:pt x="293565" y="1528383"/>
                  <a:pt x="264054" y="1510520"/>
                  <a:pt x="223661" y="1484116"/>
                </a:cubicBezTo>
                <a:cubicBezTo>
                  <a:pt x="183282" y="1457712"/>
                  <a:pt x="163092" y="1430528"/>
                  <a:pt x="163092" y="1402563"/>
                </a:cubicBezTo>
                <a:cubicBezTo>
                  <a:pt x="163092" y="1396362"/>
                  <a:pt x="167746" y="1393255"/>
                  <a:pt x="177067" y="1393255"/>
                </a:cubicBezTo>
                <a:lnTo>
                  <a:pt x="265601" y="1393255"/>
                </a:lnTo>
                <a:cubicBezTo>
                  <a:pt x="231436" y="1377719"/>
                  <a:pt x="191056" y="1355189"/>
                  <a:pt x="144449" y="1325678"/>
                </a:cubicBezTo>
                <a:cubicBezTo>
                  <a:pt x="97855" y="1296167"/>
                  <a:pt x="74558" y="1259675"/>
                  <a:pt x="74558" y="1216175"/>
                </a:cubicBezTo>
                <a:lnTo>
                  <a:pt x="177067" y="1216175"/>
                </a:lnTo>
                <a:cubicBezTo>
                  <a:pt x="149116" y="1197545"/>
                  <a:pt x="119605" y="1175015"/>
                  <a:pt x="88534" y="1148611"/>
                </a:cubicBezTo>
                <a:cubicBezTo>
                  <a:pt x="57476" y="1122207"/>
                  <a:pt x="41940" y="1087261"/>
                  <a:pt x="41940" y="1043775"/>
                </a:cubicBezTo>
                <a:lnTo>
                  <a:pt x="83880" y="1043775"/>
                </a:lnTo>
                <a:lnTo>
                  <a:pt x="349481" y="1122987"/>
                </a:lnTo>
                <a:lnTo>
                  <a:pt x="382099" y="1122987"/>
                </a:lnTo>
                <a:cubicBezTo>
                  <a:pt x="354135" y="1113665"/>
                  <a:pt x="319189" y="1099690"/>
                  <a:pt x="277250" y="1081047"/>
                </a:cubicBezTo>
                <a:cubicBezTo>
                  <a:pt x="235323" y="1062404"/>
                  <a:pt x="193383" y="1039887"/>
                  <a:pt x="151443" y="1013483"/>
                </a:cubicBezTo>
                <a:cubicBezTo>
                  <a:pt x="109504" y="987079"/>
                  <a:pt x="73778" y="956788"/>
                  <a:pt x="44267" y="922623"/>
                </a:cubicBezTo>
                <a:cubicBezTo>
                  <a:pt x="14756" y="888444"/>
                  <a:pt x="0" y="852718"/>
                  <a:pt x="0" y="815446"/>
                </a:cubicBezTo>
                <a:cubicBezTo>
                  <a:pt x="40380" y="815446"/>
                  <a:pt x="79992" y="823987"/>
                  <a:pt x="118812" y="841070"/>
                </a:cubicBezTo>
                <a:cubicBezTo>
                  <a:pt x="157658" y="858153"/>
                  <a:pt x="196490" y="876015"/>
                  <a:pt x="235323" y="894658"/>
                </a:cubicBezTo>
                <a:cubicBezTo>
                  <a:pt x="274156" y="913301"/>
                  <a:pt x="312195" y="931164"/>
                  <a:pt x="349481" y="948247"/>
                </a:cubicBezTo>
                <a:cubicBezTo>
                  <a:pt x="386753" y="965329"/>
                  <a:pt x="424039" y="973871"/>
                  <a:pt x="461311" y="973871"/>
                </a:cubicBezTo>
                <a:lnTo>
                  <a:pt x="470633" y="973871"/>
                </a:lnTo>
                <a:cubicBezTo>
                  <a:pt x="430253" y="952134"/>
                  <a:pt x="382866" y="926497"/>
                  <a:pt x="328511" y="896985"/>
                </a:cubicBezTo>
                <a:cubicBezTo>
                  <a:pt x="274156" y="867474"/>
                  <a:pt x="222894" y="832529"/>
                  <a:pt x="174740" y="792149"/>
                </a:cubicBezTo>
                <a:cubicBezTo>
                  <a:pt x="126586" y="751756"/>
                  <a:pt x="85427" y="708270"/>
                  <a:pt x="51248" y="661675"/>
                </a:cubicBezTo>
                <a:cubicBezTo>
                  <a:pt x="17083" y="615082"/>
                  <a:pt x="0" y="565367"/>
                  <a:pt x="0" y="512559"/>
                </a:cubicBezTo>
                <a:cubicBezTo>
                  <a:pt x="15536" y="512559"/>
                  <a:pt x="25624" y="513339"/>
                  <a:pt x="30291" y="514886"/>
                </a:cubicBezTo>
                <a:cubicBezTo>
                  <a:pt x="34945" y="516447"/>
                  <a:pt x="43500" y="520334"/>
                  <a:pt x="55915" y="526548"/>
                </a:cubicBezTo>
                <a:cubicBezTo>
                  <a:pt x="62130" y="532749"/>
                  <a:pt x="79212" y="545178"/>
                  <a:pt x="107177" y="563821"/>
                </a:cubicBezTo>
                <a:cubicBezTo>
                  <a:pt x="135128" y="582463"/>
                  <a:pt x="165419" y="602653"/>
                  <a:pt x="198037" y="624390"/>
                </a:cubicBezTo>
                <a:cubicBezTo>
                  <a:pt x="230656" y="646140"/>
                  <a:pt x="261727" y="666330"/>
                  <a:pt x="291225" y="684973"/>
                </a:cubicBezTo>
                <a:cubicBezTo>
                  <a:pt x="320750" y="703615"/>
                  <a:pt x="340159" y="714484"/>
                  <a:pt x="349481" y="717591"/>
                </a:cubicBezTo>
                <a:lnTo>
                  <a:pt x="489276" y="787482"/>
                </a:lnTo>
                <a:cubicBezTo>
                  <a:pt x="507905" y="793696"/>
                  <a:pt x="532762" y="805345"/>
                  <a:pt x="563821" y="822427"/>
                </a:cubicBezTo>
                <a:cubicBezTo>
                  <a:pt x="594892" y="839523"/>
                  <a:pt x="611975" y="848064"/>
                  <a:pt x="615082" y="848064"/>
                </a:cubicBezTo>
                <a:lnTo>
                  <a:pt x="633711" y="848064"/>
                </a:lnTo>
                <a:cubicBezTo>
                  <a:pt x="624403" y="841850"/>
                  <a:pt x="607320" y="830982"/>
                  <a:pt x="582463" y="815446"/>
                </a:cubicBezTo>
                <a:cubicBezTo>
                  <a:pt x="557606" y="799910"/>
                  <a:pt x="530435" y="783608"/>
                  <a:pt x="500924" y="766512"/>
                </a:cubicBezTo>
                <a:cubicBezTo>
                  <a:pt x="471400" y="749429"/>
                  <a:pt x="444229" y="733126"/>
                  <a:pt x="419372" y="717591"/>
                </a:cubicBezTo>
                <a:cubicBezTo>
                  <a:pt x="394528" y="702055"/>
                  <a:pt x="377432" y="691187"/>
                  <a:pt x="368123" y="684973"/>
                </a:cubicBezTo>
                <a:cubicBezTo>
                  <a:pt x="327731" y="660115"/>
                  <a:pt x="286571" y="633711"/>
                  <a:pt x="244631" y="605760"/>
                </a:cubicBezTo>
                <a:cubicBezTo>
                  <a:pt x="202691" y="577796"/>
                  <a:pt x="163872" y="545958"/>
                  <a:pt x="128146" y="510232"/>
                </a:cubicBezTo>
                <a:cubicBezTo>
                  <a:pt x="92421" y="474507"/>
                  <a:pt x="63677" y="436454"/>
                  <a:pt x="41940" y="396075"/>
                </a:cubicBezTo>
                <a:cubicBezTo>
                  <a:pt x="20190" y="355682"/>
                  <a:pt x="9322" y="309088"/>
                  <a:pt x="9322" y="256280"/>
                </a:cubicBezTo>
                <a:cubicBezTo>
                  <a:pt x="15536" y="256280"/>
                  <a:pt x="27951" y="259387"/>
                  <a:pt x="46594" y="265601"/>
                </a:cubicBezTo>
                <a:cubicBezTo>
                  <a:pt x="111831" y="312195"/>
                  <a:pt x="187169" y="367330"/>
                  <a:pt x="272595" y="431020"/>
                </a:cubicBezTo>
                <a:cubicBezTo>
                  <a:pt x="358022" y="494697"/>
                  <a:pt x="442668" y="543631"/>
                  <a:pt x="526548" y="577796"/>
                </a:cubicBezTo>
                <a:lnTo>
                  <a:pt x="531202" y="577796"/>
                </a:lnTo>
                <a:lnTo>
                  <a:pt x="535869" y="577796"/>
                </a:lnTo>
                <a:lnTo>
                  <a:pt x="526548" y="573142"/>
                </a:lnTo>
                <a:cubicBezTo>
                  <a:pt x="517227" y="566927"/>
                  <a:pt x="500144" y="555279"/>
                  <a:pt x="475287" y="538197"/>
                </a:cubicBezTo>
                <a:cubicBezTo>
                  <a:pt x="450443" y="521100"/>
                  <a:pt x="425599" y="503238"/>
                  <a:pt x="400729" y="484608"/>
                </a:cubicBezTo>
                <a:cubicBezTo>
                  <a:pt x="375885" y="465965"/>
                  <a:pt x="352588" y="448103"/>
                  <a:pt x="330838" y="431020"/>
                </a:cubicBezTo>
                <a:cubicBezTo>
                  <a:pt x="309088" y="413937"/>
                  <a:pt x="293565" y="402289"/>
                  <a:pt x="284244" y="396075"/>
                </a:cubicBezTo>
                <a:cubicBezTo>
                  <a:pt x="259387" y="377432"/>
                  <a:pt x="232216" y="354915"/>
                  <a:pt x="202691" y="328498"/>
                </a:cubicBezTo>
                <a:cubicBezTo>
                  <a:pt x="173180" y="302093"/>
                  <a:pt x="145229" y="273362"/>
                  <a:pt x="118812" y="242304"/>
                </a:cubicBezTo>
                <a:cubicBezTo>
                  <a:pt x="92421" y="211233"/>
                  <a:pt x="69891" y="178614"/>
                  <a:pt x="51248" y="144449"/>
                </a:cubicBezTo>
                <a:cubicBezTo>
                  <a:pt x="32618" y="110270"/>
                  <a:pt x="23297" y="76105"/>
                  <a:pt x="23297" y="41927"/>
                </a:cubicBezTo>
                <a:cubicBezTo>
                  <a:pt x="23297" y="26404"/>
                  <a:pt x="26404" y="12415"/>
                  <a:pt x="326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5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87828" y="952628"/>
            <a:ext cx="5072742" cy="4653068"/>
          </a:xfrm>
          <a:custGeom>
            <a:avLst/>
            <a:gdLst>
              <a:gd name="connsiteX0" fmla="*/ 2299157 w 5072742"/>
              <a:gd name="connsiteY0" fmla="*/ 0 h 4653068"/>
              <a:gd name="connsiteX1" fmla="*/ 2381275 w 5072742"/>
              <a:gd name="connsiteY1" fmla="*/ 15973 h 4653068"/>
              <a:gd name="connsiteX2" fmla="*/ 2449697 w 5072742"/>
              <a:gd name="connsiteY2" fmla="*/ 54741 h 4653068"/>
              <a:gd name="connsiteX3" fmla="*/ 2488478 w 5072742"/>
              <a:gd name="connsiteY3" fmla="*/ 79839 h 4653068"/>
              <a:gd name="connsiteX4" fmla="*/ 2536371 w 5072742"/>
              <a:gd name="connsiteY4" fmla="*/ 114051 h 4653068"/>
              <a:gd name="connsiteX5" fmla="*/ 2579708 w 5072742"/>
              <a:gd name="connsiteY5" fmla="*/ 145984 h 4653068"/>
              <a:gd name="connsiteX6" fmla="*/ 2609363 w 5072742"/>
              <a:gd name="connsiteY6" fmla="*/ 164222 h 4653068"/>
              <a:gd name="connsiteX7" fmla="*/ 3786318 w 5072742"/>
              <a:gd name="connsiteY7" fmla="*/ 1108520 h 4653068"/>
              <a:gd name="connsiteX8" fmla="*/ 3927733 w 5072742"/>
              <a:gd name="connsiteY8" fmla="*/ 1202041 h 4653068"/>
              <a:gd name="connsiteX9" fmla="*/ 4041770 w 5072742"/>
              <a:gd name="connsiteY9" fmla="*/ 1332051 h 4653068"/>
              <a:gd name="connsiteX10" fmla="*/ 4119331 w 5072742"/>
              <a:gd name="connsiteY10" fmla="*/ 1432420 h 4653068"/>
              <a:gd name="connsiteX11" fmla="*/ 4201449 w 5072742"/>
              <a:gd name="connsiteY11" fmla="*/ 1546458 h 4653068"/>
              <a:gd name="connsiteX12" fmla="*/ 4265315 w 5072742"/>
              <a:gd name="connsiteY12" fmla="*/ 1669634 h 4653068"/>
              <a:gd name="connsiteX13" fmla="*/ 4292679 w 5072742"/>
              <a:gd name="connsiteY13" fmla="*/ 1801922 h 4653068"/>
              <a:gd name="connsiteX14" fmla="*/ 4292679 w 5072742"/>
              <a:gd name="connsiteY14" fmla="*/ 1806479 h 4653068"/>
              <a:gd name="connsiteX15" fmla="*/ 4292679 w 5072742"/>
              <a:gd name="connsiteY15" fmla="*/ 1842981 h 4653068"/>
              <a:gd name="connsiteX16" fmla="*/ 4292679 w 5072742"/>
              <a:gd name="connsiteY16" fmla="*/ 1847537 h 4653068"/>
              <a:gd name="connsiteX17" fmla="*/ 4180919 w 5072742"/>
              <a:gd name="connsiteY17" fmla="*/ 2160021 h 4653068"/>
              <a:gd name="connsiteX18" fmla="*/ 4151251 w 5072742"/>
              <a:gd name="connsiteY18" fmla="*/ 2495325 h 4653068"/>
              <a:gd name="connsiteX19" fmla="*/ 4151251 w 5072742"/>
              <a:gd name="connsiteY19" fmla="*/ 2504438 h 4653068"/>
              <a:gd name="connsiteX20" fmla="*/ 4151251 w 5072742"/>
              <a:gd name="connsiteY20" fmla="*/ 2531815 h 4653068"/>
              <a:gd name="connsiteX21" fmla="*/ 4151251 w 5072742"/>
              <a:gd name="connsiteY21" fmla="*/ 2540940 h 4653068"/>
              <a:gd name="connsiteX22" fmla="*/ 4265315 w 5072742"/>
              <a:gd name="connsiteY22" fmla="*/ 2579708 h 4653068"/>
              <a:gd name="connsiteX23" fmla="*/ 4383909 w 5072742"/>
              <a:gd name="connsiteY23" fmla="*/ 2595681 h 4653068"/>
              <a:gd name="connsiteX24" fmla="*/ 4648499 w 5072742"/>
              <a:gd name="connsiteY24" fmla="*/ 2686911 h 4653068"/>
              <a:gd name="connsiteX25" fmla="*/ 4835542 w 5072742"/>
              <a:gd name="connsiteY25" fmla="*/ 2883079 h 4653068"/>
              <a:gd name="connsiteX26" fmla="*/ 4860627 w 5072742"/>
              <a:gd name="connsiteY26" fmla="*/ 2953779 h 4653068"/>
              <a:gd name="connsiteX27" fmla="*/ 4894839 w 5072742"/>
              <a:gd name="connsiteY27" fmla="*/ 3015367 h 4653068"/>
              <a:gd name="connsiteX28" fmla="*/ 4942745 w 5072742"/>
              <a:gd name="connsiteY28" fmla="*/ 3063274 h 4653068"/>
              <a:gd name="connsiteX29" fmla="*/ 5002042 w 5072742"/>
              <a:gd name="connsiteY29" fmla="*/ 3111167 h 4653068"/>
              <a:gd name="connsiteX30" fmla="*/ 5052226 w 5072742"/>
              <a:gd name="connsiteY30" fmla="*/ 3159060 h 4653068"/>
              <a:gd name="connsiteX31" fmla="*/ 5072742 w 5072742"/>
              <a:gd name="connsiteY31" fmla="*/ 3211522 h 4653068"/>
              <a:gd name="connsiteX32" fmla="*/ 4960983 w 5072742"/>
              <a:gd name="connsiteY32" fmla="*/ 3206966 h 4653068"/>
              <a:gd name="connsiteX33" fmla="*/ 4849223 w 5072742"/>
              <a:gd name="connsiteY33" fmla="*/ 3202397 h 4653068"/>
              <a:gd name="connsiteX34" fmla="*/ 4835542 w 5072742"/>
              <a:gd name="connsiteY34" fmla="*/ 3202397 h 4653068"/>
              <a:gd name="connsiteX35" fmla="*/ 4799039 w 5072742"/>
              <a:gd name="connsiteY35" fmla="*/ 3202397 h 4653068"/>
              <a:gd name="connsiteX36" fmla="*/ 4785357 w 5072742"/>
              <a:gd name="connsiteY36" fmla="*/ 3202397 h 4653068"/>
              <a:gd name="connsiteX37" fmla="*/ 4554978 w 5072742"/>
              <a:gd name="connsiteY37" fmla="*/ 3311891 h 4653068"/>
              <a:gd name="connsiteX38" fmla="*/ 4297235 w 5072742"/>
              <a:gd name="connsiteY38" fmla="*/ 3343824 h 4653068"/>
              <a:gd name="connsiteX39" fmla="*/ 4160390 w 5072742"/>
              <a:gd name="connsiteY39" fmla="*/ 3339255 h 4653068"/>
              <a:gd name="connsiteX40" fmla="*/ 4018963 w 5072742"/>
              <a:gd name="connsiteY40" fmla="*/ 3334698 h 4653068"/>
              <a:gd name="connsiteX41" fmla="*/ 3991599 w 5072742"/>
              <a:gd name="connsiteY41" fmla="*/ 3334698 h 4653068"/>
              <a:gd name="connsiteX42" fmla="*/ 3941415 w 5072742"/>
              <a:gd name="connsiteY42" fmla="*/ 3336977 h 4653068"/>
              <a:gd name="connsiteX43" fmla="*/ 3886674 w 5072742"/>
              <a:gd name="connsiteY43" fmla="*/ 3339255 h 4653068"/>
              <a:gd name="connsiteX44" fmla="*/ 3854741 w 5072742"/>
              <a:gd name="connsiteY44" fmla="*/ 3339255 h 4653068"/>
              <a:gd name="connsiteX45" fmla="*/ 3811404 w 5072742"/>
              <a:gd name="connsiteY45" fmla="*/ 3469265 h 4653068"/>
              <a:gd name="connsiteX46" fmla="*/ 3786318 w 5072742"/>
              <a:gd name="connsiteY46" fmla="*/ 3603845 h 4653068"/>
              <a:gd name="connsiteX47" fmla="*/ 3784040 w 5072742"/>
              <a:gd name="connsiteY47" fmla="*/ 3669989 h 4653068"/>
              <a:gd name="connsiteX48" fmla="*/ 3779471 w 5072742"/>
              <a:gd name="connsiteY48" fmla="*/ 3772636 h 4653068"/>
              <a:gd name="connsiteX49" fmla="*/ 3777193 w 5072742"/>
              <a:gd name="connsiteY49" fmla="*/ 3877548 h 4653068"/>
              <a:gd name="connsiteX50" fmla="*/ 3777193 w 5072742"/>
              <a:gd name="connsiteY50" fmla="*/ 3941414 h 4653068"/>
              <a:gd name="connsiteX51" fmla="*/ 3717883 w 5072742"/>
              <a:gd name="connsiteY51" fmla="*/ 4053187 h 4653068"/>
              <a:gd name="connsiteX52" fmla="*/ 3617527 w 5072742"/>
              <a:gd name="connsiteY52" fmla="*/ 4119331 h 4653068"/>
              <a:gd name="connsiteX53" fmla="*/ 3553661 w 5072742"/>
              <a:gd name="connsiteY53" fmla="*/ 4144417 h 4653068"/>
              <a:gd name="connsiteX54" fmla="*/ 3473835 w 5072742"/>
              <a:gd name="connsiteY54" fmla="*/ 4176350 h 4653068"/>
              <a:gd name="connsiteX55" fmla="*/ 3403121 w 5072742"/>
              <a:gd name="connsiteY55" fmla="*/ 4206005 h 4653068"/>
              <a:gd name="connsiteX56" fmla="*/ 3366632 w 5072742"/>
              <a:gd name="connsiteY56" fmla="*/ 4219687 h 4653068"/>
              <a:gd name="connsiteX57" fmla="*/ 3236621 w 5072742"/>
              <a:gd name="connsiteY57" fmla="*/ 4267593 h 4653068"/>
              <a:gd name="connsiteX58" fmla="*/ 3040453 w 5072742"/>
              <a:gd name="connsiteY58" fmla="*/ 4336015 h 4653068"/>
              <a:gd name="connsiteX59" fmla="*/ 2846576 w 5072742"/>
              <a:gd name="connsiteY59" fmla="*/ 4402160 h 4653068"/>
              <a:gd name="connsiteX60" fmla="*/ 2723400 w 5072742"/>
              <a:gd name="connsiteY60" fmla="*/ 4443218 h 4653068"/>
              <a:gd name="connsiteX61" fmla="*/ 2591111 w 5072742"/>
              <a:gd name="connsiteY61" fmla="*/ 4472873 h 4653068"/>
              <a:gd name="connsiteX62" fmla="*/ 2449697 w 5072742"/>
              <a:gd name="connsiteY62" fmla="*/ 4475152 h 4653068"/>
              <a:gd name="connsiteX63" fmla="*/ 2351620 w 5072742"/>
              <a:gd name="connsiteY63" fmla="*/ 4488833 h 4653068"/>
              <a:gd name="connsiteX64" fmla="*/ 2198802 w 5072742"/>
              <a:gd name="connsiteY64" fmla="*/ 4507085 h 4653068"/>
              <a:gd name="connsiteX65" fmla="*/ 2043692 w 5072742"/>
              <a:gd name="connsiteY65" fmla="*/ 4525336 h 4653068"/>
              <a:gd name="connsiteX66" fmla="*/ 1943337 w 5072742"/>
              <a:gd name="connsiteY66" fmla="*/ 4534461 h 4653068"/>
              <a:gd name="connsiteX67" fmla="*/ 1925086 w 5072742"/>
              <a:gd name="connsiteY67" fmla="*/ 4534461 h 4653068"/>
              <a:gd name="connsiteX68" fmla="*/ 1861219 w 5072742"/>
              <a:gd name="connsiteY68" fmla="*/ 4541296 h 4653068"/>
              <a:gd name="connsiteX69" fmla="*/ 1722096 w 5072742"/>
              <a:gd name="connsiteY69" fmla="*/ 4554978 h 4653068"/>
              <a:gd name="connsiteX70" fmla="*/ 1560140 w 5072742"/>
              <a:gd name="connsiteY70" fmla="*/ 4573229 h 4653068"/>
              <a:gd name="connsiteX71" fmla="*/ 1423282 w 5072742"/>
              <a:gd name="connsiteY71" fmla="*/ 4589202 h 4653068"/>
              <a:gd name="connsiteX72" fmla="*/ 1382236 w 5072742"/>
              <a:gd name="connsiteY72" fmla="*/ 4589202 h 4653068"/>
              <a:gd name="connsiteX73" fmla="*/ 1345747 w 5072742"/>
              <a:gd name="connsiteY73" fmla="*/ 4598328 h 4653068"/>
              <a:gd name="connsiteX74" fmla="*/ 1231683 w 5072742"/>
              <a:gd name="connsiteY74" fmla="*/ 4609731 h 4653068"/>
              <a:gd name="connsiteX75" fmla="*/ 1058336 w 5072742"/>
              <a:gd name="connsiteY75" fmla="*/ 4623413 h 4653068"/>
              <a:gd name="connsiteX76" fmla="*/ 885001 w 5072742"/>
              <a:gd name="connsiteY76" fmla="*/ 4637095 h 4653068"/>
              <a:gd name="connsiteX77" fmla="*/ 770951 w 5072742"/>
              <a:gd name="connsiteY77" fmla="*/ 4648499 h 4653068"/>
              <a:gd name="connsiteX78" fmla="*/ 761825 w 5072742"/>
              <a:gd name="connsiteY78" fmla="*/ 4648499 h 4653068"/>
              <a:gd name="connsiteX79" fmla="*/ 727614 w 5072742"/>
              <a:gd name="connsiteY79" fmla="*/ 4650777 h 4653068"/>
              <a:gd name="connsiteX80" fmla="*/ 693403 w 5072742"/>
              <a:gd name="connsiteY80" fmla="*/ 4653068 h 4653068"/>
              <a:gd name="connsiteX81" fmla="*/ 661457 w 5072742"/>
              <a:gd name="connsiteY81" fmla="*/ 4653068 h 4653068"/>
              <a:gd name="connsiteX82" fmla="*/ 597590 w 5072742"/>
              <a:gd name="connsiteY82" fmla="*/ 4653068 h 4653068"/>
              <a:gd name="connsiteX83" fmla="*/ 531446 w 5072742"/>
              <a:gd name="connsiteY83" fmla="*/ 4650777 h 4653068"/>
              <a:gd name="connsiteX84" fmla="*/ 451620 w 5072742"/>
              <a:gd name="connsiteY84" fmla="*/ 4639373 h 4653068"/>
              <a:gd name="connsiteX85" fmla="*/ 408283 w 5072742"/>
              <a:gd name="connsiteY85" fmla="*/ 4634817 h 4653068"/>
              <a:gd name="connsiteX86" fmla="*/ 378628 w 5072742"/>
              <a:gd name="connsiteY86" fmla="*/ 4598328 h 4653068"/>
              <a:gd name="connsiteX87" fmla="*/ 428812 w 5072742"/>
              <a:gd name="connsiteY87" fmla="*/ 4543574 h 4653068"/>
              <a:gd name="connsiteX88" fmla="*/ 492679 w 5072742"/>
              <a:gd name="connsiteY88" fmla="*/ 4507085 h 4653068"/>
              <a:gd name="connsiteX89" fmla="*/ 499513 w 5072742"/>
              <a:gd name="connsiteY89" fmla="*/ 4450066 h 4653068"/>
              <a:gd name="connsiteX90" fmla="*/ 549697 w 5072742"/>
              <a:gd name="connsiteY90" fmla="*/ 4415842 h 4653068"/>
              <a:gd name="connsiteX91" fmla="*/ 606729 w 5072742"/>
              <a:gd name="connsiteY91" fmla="*/ 4390756 h 4653068"/>
              <a:gd name="connsiteX92" fmla="*/ 634093 w 5072742"/>
              <a:gd name="connsiteY92" fmla="*/ 4365670 h 4653068"/>
              <a:gd name="connsiteX93" fmla="*/ 620398 w 5072742"/>
              <a:gd name="connsiteY93" fmla="*/ 4342863 h 4653068"/>
              <a:gd name="connsiteX94" fmla="*/ 620398 w 5072742"/>
              <a:gd name="connsiteY94" fmla="*/ 4338294 h 4653068"/>
              <a:gd name="connsiteX95" fmla="*/ 647775 w 5072742"/>
              <a:gd name="connsiteY95" fmla="*/ 4290400 h 4653068"/>
              <a:gd name="connsiteX96" fmla="*/ 711641 w 5072742"/>
              <a:gd name="connsiteY96" fmla="*/ 4253898 h 4653068"/>
              <a:gd name="connsiteX97" fmla="*/ 782355 w 5072742"/>
              <a:gd name="connsiteY97" fmla="*/ 4224256 h 4653068"/>
              <a:gd name="connsiteX98" fmla="*/ 834817 w 5072742"/>
              <a:gd name="connsiteY98" fmla="*/ 4201449 h 4653068"/>
              <a:gd name="connsiteX99" fmla="*/ 834817 w 5072742"/>
              <a:gd name="connsiteY99" fmla="*/ 4192323 h 4653068"/>
              <a:gd name="connsiteX100" fmla="*/ 802884 w 5072742"/>
              <a:gd name="connsiteY100" fmla="*/ 4155820 h 4653068"/>
              <a:gd name="connsiteX101" fmla="*/ 802884 w 5072742"/>
              <a:gd name="connsiteY101" fmla="*/ 4146695 h 4653068"/>
              <a:gd name="connsiteX102" fmla="*/ 896392 w 5072742"/>
              <a:gd name="connsiteY102" fmla="*/ 4075994 h 4653068"/>
              <a:gd name="connsiteX103" fmla="*/ 1008164 w 5072742"/>
              <a:gd name="connsiteY103" fmla="*/ 4028088 h 4653068"/>
              <a:gd name="connsiteX104" fmla="*/ 999039 w 5072742"/>
              <a:gd name="connsiteY104" fmla="*/ 4000724 h 4653068"/>
              <a:gd name="connsiteX105" fmla="*/ 1042376 w 5072742"/>
              <a:gd name="connsiteY105" fmla="*/ 3943705 h 4653068"/>
              <a:gd name="connsiteX106" fmla="*/ 1140453 w 5072742"/>
              <a:gd name="connsiteY106" fmla="*/ 3900356 h 4653068"/>
              <a:gd name="connsiteX107" fmla="*/ 1245378 w 5072742"/>
              <a:gd name="connsiteY107" fmla="*/ 3868436 h 4653068"/>
              <a:gd name="connsiteX108" fmla="*/ 1313800 w 5072742"/>
              <a:gd name="connsiteY108" fmla="*/ 3845615 h 4653068"/>
              <a:gd name="connsiteX109" fmla="*/ 1338899 w 5072742"/>
              <a:gd name="connsiteY109" fmla="*/ 3820529 h 4653068"/>
              <a:gd name="connsiteX110" fmla="*/ 1363985 w 5072742"/>
              <a:gd name="connsiteY110" fmla="*/ 3795444 h 4653068"/>
              <a:gd name="connsiteX111" fmla="*/ 1393640 w 5072742"/>
              <a:gd name="connsiteY111" fmla="*/ 3779471 h 4653068"/>
              <a:gd name="connsiteX112" fmla="*/ 1423282 w 5072742"/>
              <a:gd name="connsiteY112" fmla="*/ 3768067 h 4653068"/>
              <a:gd name="connsiteX113" fmla="*/ 1459784 w 5072742"/>
              <a:gd name="connsiteY113" fmla="*/ 3754385 h 4653068"/>
              <a:gd name="connsiteX114" fmla="*/ 1519081 w 5072742"/>
              <a:gd name="connsiteY114" fmla="*/ 3733856 h 4653068"/>
              <a:gd name="connsiteX115" fmla="*/ 1578391 w 5072742"/>
              <a:gd name="connsiteY115" fmla="*/ 3713326 h 4653068"/>
              <a:gd name="connsiteX116" fmla="*/ 1614880 w 5072742"/>
              <a:gd name="connsiteY116" fmla="*/ 3704201 h 4653068"/>
              <a:gd name="connsiteX117" fmla="*/ 1628562 w 5072742"/>
              <a:gd name="connsiteY117" fmla="*/ 3690519 h 4653068"/>
              <a:gd name="connsiteX118" fmla="*/ 1646813 w 5072742"/>
              <a:gd name="connsiteY118" fmla="*/ 3651738 h 4653068"/>
              <a:gd name="connsiteX119" fmla="*/ 1692428 w 5072742"/>
              <a:gd name="connsiteY119" fmla="*/ 3622096 h 4653068"/>
              <a:gd name="connsiteX120" fmla="*/ 1767711 w 5072742"/>
              <a:gd name="connsiteY120" fmla="*/ 3594720 h 4653068"/>
              <a:gd name="connsiteX121" fmla="*/ 1838412 w 5072742"/>
              <a:gd name="connsiteY121" fmla="*/ 3567343 h 4653068"/>
              <a:gd name="connsiteX122" fmla="*/ 1852107 w 5072742"/>
              <a:gd name="connsiteY122" fmla="*/ 3565065 h 4653068"/>
              <a:gd name="connsiteX123" fmla="*/ 1856663 w 5072742"/>
              <a:gd name="connsiteY123" fmla="*/ 3562786 h 4653068"/>
              <a:gd name="connsiteX124" fmla="*/ 1950184 w 5072742"/>
              <a:gd name="connsiteY124" fmla="*/ 3480669 h 4653068"/>
              <a:gd name="connsiteX125" fmla="*/ 2087029 w 5072742"/>
              <a:gd name="connsiteY125" fmla="*/ 3439623 h 4653068"/>
              <a:gd name="connsiteX126" fmla="*/ 2217040 w 5072742"/>
              <a:gd name="connsiteY126" fmla="*/ 3414525 h 4653068"/>
              <a:gd name="connsiteX127" fmla="*/ 2290045 w 5072742"/>
              <a:gd name="connsiteY127" fmla="*/ 3384870 h 4653068"/>
              <a:gd name="connsiteX128" fmla="*/ 2290045 w 5072742"/>
              <a:gd name="connsiteY128" fmla="*/ 3380313 h 4653068"/>
              <a:gd name="connsiteX129" fmla="*/ 2290045 w 5072742"/>
              <a:gd name="connsiteY129" fmla="*/ 3371188 h 4653068"/>
              <a:gd name="connsiteX130" fmla="*/ 2290045 w 5072742"/>
              <a:gd name="connsiteY130" fmla="*/ 3366632 h 4653068"/>
              <a:gd name="connsiteX131" fmla="*/ 2290045 w 5072742"/>
              <a:gd name="connsiteY131" fmla="*/ 3357506 h 4653068"/>
              <a:gd name="connsiteX132" fmla="*/ 2303714 w 5072742"/>
              <a:gd name="connsiteY132" fmla="*/ 3341533 h 4653068"/>
              <a:gd name="connsiteX133" fmla="*/ 2317408 w 5072742"/>
              <a:gd name="connsiteY133" fmla="*/ 3325573 h 4653068"/>
              <a:gd name="connsiteX134" fmla="*/ 2280906 w 5072742"/>
              <a:gd name="connsiteY134" fmla="*/ 3277667 h 4653068"/>
              <a:gd name="connsiteX135" fmla="*/ 2244417 w 5072742"/>
              <a:gd name="connsiteY135" fmla="*/ 3229774 h 4653068"/>
              <a:gd name="connsiteX136" fmla="*/ 2251264 w 5072742"/>
              <a:gd name="connsiteY136" fmla="*/ 3202397 h 4653068"/>
              <a:gd name="connsiteX137" fmla="*/ 2267224 w 5072742"/>
              <a:gd name="connsiteY137" fmla="*/ 3184159 h 4653068"/>
              <a:gd name="connsiteX138" fmla="*/ 2233013 w 5072742"/>
              <a:gd name="connsiteY138" fmla="*/ 3159060 h 4653068"/>
              <a:gd name="connsiteX139" fmla="*/ 2207927 w 5072742"/>
              <a:gd name="connsiteY139" fmla="*/ 3124849 h 4653068"/>
              <a:gd name="connsiteX140" fmla="*/ 2207927 w 5072742"/>
              <a:gd name="connsiteY140" fmla="*/ 3120292 h 4653068"/>
              <a:gd name="connsiteX141" fmla="*/ 2217040 w 5072742"/>
              <a:gd name="connsiteY141" fmla="*/ 3108889 h 4653068"/>
              <a:gd name="connsiteX142" fmla="*/ 2226178 w 5072742"/>
              <a:gd name="connsiteY142" fmla="*/ 3088359 h 4653068"/>
              <a:gd name="connsiteX143" fmla="*/ 2201080 w 5072742"/>
              <a:gd name="connsiteY143" fmla="*/ 3072386 h 4653068"/>
              <a:gd name="connsiteX144" fmla="*/ 2180550 w 5072742"/>
              <a:gd name="connsiteY144" fmla="*/ 3042744 h 4653068"/>
              <a:gd name="connsiteX145" fmla="*/ 2180550 w 5072742"/>
              <a:gd name="connsiteY145" fmla="*/ 3038175 h 4653068"/>
              <a:gd name="connsiteX146" fmla="*/ 2191954 w 5072742"/>
              <a:gd name="connsiteY146" fmla="*/ 3019924 h 4653068"/>
              <a:gd name="connsiteX147" fmla="*/ 2198802 w 5072742"/>
              <a:gd name="connsiteY147" fmla="*/ 3001686 h 4653068"/>
              <a:gd name="connsiteX148" fmla="*/ 2189676 w 5072742"/>
              <a:gd name="connsiteY148" fmla="*/ 2985713 h 4653068"/>
              <a:gd name="connsiteX149" fmla="*/ 2180550 w 5072742"/>
              <a:gd name="connsiteY149" fmla="*/ 2974309 h 4653068"/>
              <a:gd name="connsiteX150" fmla="*/ 2180550 w 5072742"/>
              <a:gd name="connsiteY150" fmla="*/ 2956071 h 4653068"/>
              <a:gd name="connsiteX151" fmla="*/ 2187398 w 5072742"/>
              <a:gd name="connsiteY151" fmla="*/ 2937819 h 4653068"/>
              <a:gd name="connsiteX152" fmla="*/ 2207927 w 5072742"/>
              <a:gd name="connsiteY152" fmla="*/ 2915012 h 4653068"/>
              <a:gd name="connsiteX153" fmla="*/ 2180550 w 5072742"/>
              <a:gd name="connsiteY153" fmla="*/ 2901317 h 4653068"/>
              <a:gd name="connsiteX154" fmla="*/ 2166869 w 5072742"/>
              <a:gd name="connsiteY154" fmla="*/ 2873953 h 4653068"/>
              <a:gd name="connsiteX155" fmla="*/ 2166869 w 5072742"/>
              <a:gd name="connsiteY155" fmla="*/ 2869384 h 4653068"/>
              <a:gd name="connsiteX156" fmla="*/ 2187398 w 5072742"/>
              <a:gd name="connsiteY156" fmla="*/ 2848867 h 4653068"/>
              <a:gd name="connsiteX157" fmla="*/ 2198802 w 5072742"/>
              <a:gd name="connsiteY157" fmla="*/ 2828338 h 4653068"/>
              <a:gd name="connsiteX158" fmla="*/ 2198802 w 5072742"/>
              <a:gd name="connsiteY158" fmla="*/ 2805518 h 4653068"/>
              <a:gd name="connsiteX159" fmla="*/ 2189676 w 5072742"/>
              <a:gd name="connsiteY159" fmla="*/ 2787279 h 4653068"/>
              <a:gd name="connsiteX160" fmla="*/ 1938780 w 5072742"/>
              <a:gd name="connsiteY160" fmla="*/ 2673229 h 4653068"/>
              <a:gd name="connsiteX161" fmla="*/ 1701567 w 5072742"/>
              <a:gd name="connsiteY161" fmla="*/ 2522689 h 4653068"/>
              <a:gd name="connsiteX162" fmla="*/ 1676468 w 5072742"/>
              <a:gd name="connsiteY162" fmla="*/ 2509007 h 4653068"/>
              <a:gd name="connsiteX163" fmla="*/ 1660508 w 5072742"/>
              <a:gd name="connsiteY163" fmla="*/ 2504438 h 4653068"/>
              <a:gd name="connsiteX164" fmla="*/ 1391362 w 5072742"/>
              <a:gd name="connsiteY164" fmla="*/ 2440584 h 4653068"/>
              <a:gd name="connsiteX165" fmla="*/ 127732 w 5072742"/>
              <a:gd name="connsiteY165" fmla="*/ 2235291 h 4653068"/>
              <a:gd name="connsiteX166" fmla="*/ 79826 w 5072742"/>
              <a:gd name="connsiteY166" fmla="*/ 2223887 h 4653068"/>
              <a:gd name="connsiteX167" fmla="*/ 27364 w 5072742"/>
              <a:gd name="connsiteY167" fmla="*/ 2207927 h 4653068"/>
              <a:gd name="connsiteX168" fmla="*/ 2278 w 5072742"/>
              <a:gd name="connsiteY168" fmla="*/ 2194245 h 4653068"/>
              <a:gd name="connsiteX169" fmla="*/ 0 w 5072742"/>
              <a:gd name="connsiteY169" fmla="*/ 2175994 h 4653068"/>
              <a:gd name="connsiteX170" fmla="*/ 0 w 5072742"/>
              <a:gd name="connsiteY170" fmla="*/ 2162312 h 4653068"/>
              <a:gd name="connsiteX171" fmla="*/ 0 w 5072742"/>
              <a:gd name="connsiteY171" fmla="*/ 2153186 h 4653068"/>
              <a:gd name="connsiteX172" fmla="*/ 82117 w 5072742"/>
              <a:gd name="connsiteY172" fmla="*/ 2123532 h 4653068"/>
              <a:gd name="connsiteX173" fmla="*/ 159666 w 5072742"/>
              <a:gd name="connsiteY173" fmla="*/ 2093877 h 4653068"/>
              <a:gd name="connsiteX174" fmla="*/ 175626 w 5072742"/>
              <a:gd name="connsiteY174" fmla="*/ 2082473 h 4653068"/>
              <a:gd name="connsiteX175" fmla="*/ 187042 w 5072742"/>
              <a:gd name="connsiteY175" fmla="*/ 2075638 h 4653068"/>
              <a:gd name="connsiteX176" fmla="*/ 275994 w 5072742"/>
              <a:gd name="connsiteY176" fmla="*/ 2041414 h 4653068"/>
              <a:gd name="connsiteX177" fmla="*/ 364946 w 5072742"/>
              <a:gd name="connsiteY177" fmla="*/ 2002647 h 4653068"/>
              <a:gd name="connsiteX178" fmla="*/ 456176 w 5072742"/>
              <a:gd name="connsiteY178" fmla="*/ 1975270 h 4653068"/>
              <a:gd name="connsiteX179" fmla="*/ 538294 w 5072742"/>
              <a:gd name="connsiteY179" fmla="*/ 1966144 h 4653068"/>
              <a:gd name="connsiteX180" fmla="*/ 551975 w 5072742"/>
              <a:gd name="connsiteY180" fmla="*/ 1947906 h 4653068"/>
              <a:gd name="connsiteX181" fmla="*/ 561101 w 5072742"/>
              <a:gd name="connsiteY181" fmla="*/ 1938780 h 4653068"/>
              <a:gd name="connsiteX182" fmla="*/ 565670 w 5072742"/>
              <a:gd name="connsiteY182" fmla="*/ 1938780 h 4653068"/>
              <a:gd name="connsiteX183" fmla="*/ 761825 w 5072742"/>
              <a:gd name="connsiteY183" fmla="*/ 1938780 h 4653068"/>
              <a:gd name="connsiteX184" fmla="*/ 736740 w 5072742"/>
              <a:gd name="connsiteY184" fmla="*/ 1900000 h 4653068"/>
              <a:gd name="connsiteX185" fmla="*/ 716210 w 5072742"/>
              <a:gd name="connsiteY185" fmla="*/ 1856663 h 4653068"/>
              <a:gd name="connsiteX186" fmla="*/ 702515 w 5072742"/>
              <a:gd name="connsiteY186" fmla="*/ 1838412 h 4653068"/>
              <a:gd name="connsiteX187" fmla="*/ 693403 w 5072742"/>
              <a:gd name="connsiteY187" fmla="*/ 1820173 h 4653068"/>
              <a:gd name="connsiteX188" fmla="*/ 693403 w 5072742"/>
              <a:gd name="connsiteY188" fmla="*/ 1806479 h 4653068"/>
              <a:gd name="connsiteX189" fmla="*/ 693403 w 5072742"/>
              <a:gd name="connsiteY189" fmla="*/ 1769989 h 4653068"/>
              <a:gd name="connsiteX190" fmla="*/ 693403 w 5072742"/>
              <a:gd name="connsiteY190" fmla="*/ 1760864 h 4653068"/>
              <a:gd name="connsiteX191" fmla="*/ 672873 w 5072742"/>
              <a:gd name="connsiteY191" fmla="*/ 1726652 h 4653068"/>
              <a:gd name="connsiteX192" fmla="*/ 652344 w 5072742"/>
              <a:gd name="connsiteY192" fmla="*/ 1696997 h 4653068"/>
              <a:gd name="connsiteX193" fmla="*/ 640927 w 5072742"/>
              <a:gd name="connsiteY193" fmla="*/ 1685594 h 4653068"/>
              <a:gd name="connsiteX194" fmla="*/ 638649 w 5072742"/>
              <a:gd name="connsiteY194" fmla="*/ 1678759 h 4653068"/>
              <a:gd name="connsiteX195" fmla="*/ 638649 w 5072742"/>
              <a:gd name="connsiteY195" fmla="*/ 1665064 h 4653068"/>
              <a:gd name="connsiteX196" fmla="*/ 638649 w 5072742"/>
              <a:gd name="connsiteY196" fmla="*/ 1596642 h 4653068"/>
              <a:gd name="connsiteX197" fmla="*/ 638649 w 5072742"/>
              <a:gd name="connsiteY197" fmla="*/ 1573834 h 4653068"/>
              <a:gd name="connsiteX198" fmla="*/ 604438 w 5072742"/>
              <a:gd name="connsiteY198" fmla="*/ 1505399 h 4653068"/>
              <a:gd name="connsiteX199" fmla="*/ 574783 w 5072742"/>
              <a:gd name="connsiteY199" fmla="*/ 1432420 h 4653068"/>
              <a:gd name="connsiteX200" fmla="*/ 620398 w 5072742"/>
              <a:gd name="connsiteY200" fmla="*/ 1441533 h 4653068"/>
              <a:gd name="connsiteX201" fmla="*/ 1482592 w 5072742"/>
              <a:gd name="connsiteY201" fmla="*/ 1966144 h 4653068"/>
              <a:gd name="connsiteX202" fmla="*/ 1674190 w 5072742"/>
              <a:gd name="connsiteY202" fmla="*/ 2057387 h 4653068"/>
              <a:gd name="connsiteX203" fmla="*/ 1884027 w 5072742"/>
              <a:gd name="connsiteY203" fmla="*/ 2116684 h 4653068"/>
              <a:gd name="connsiteX204" fmla="*/ 1925086 w 5072742"/>
              <a:gd name="connsiteY204" fmla="*/ 2116684 h 4653068"/>
              <a:gd name="connsiteX205" fmla="*/ 2048262 w 5072742"/>
              <a:gd name="connsiteY205" fmla="*/ 2116684 h 4653068"/>
              <a:gd name="connsiteX206" fmla="*/ 2080195 w 5072742"/>
              <a:gd name="connsiteY206" fmla="*/ 2116684 h 4653068"/>
              <a:gd name="connsiteX207" fmla="*/ 2130366 w 5072742"/>
              <a:gd name="connsiteY207" fmla="*/ 2116684 h 4653068"/>
              <a:gd name="connsiteX208" fmla="*/ 2253542 w 5072742"/>
              <a:gd name="connsiteY208" fmla="*/ 2116684 h 4653068"/>
              <a:gd name="connsiteX209" fmla="*/ 2280906 w 5072742"/>
              <a:gd name="connsiteY209" fmla="*/ 2116684 h 4653068"/>
              <a:gd name="connsiteX210" fmla="*/ 2422333 w 5072742"/>
              <a:gd name="connsiteY210" fmla="*/ 2114406 h 4653068"/>
              <a:gd name="connsiteX211" fmla="*/ 2593390 w 5072742"/>
              <a:gd name="connsiteY211" fmla="*/ 2107559 h 4653068"/>
              <a:gd name="connsiteX212" fmla="*/ 2737095 w 5072742"/>
              <a:gd name="connsiteY212" fmla="*/ 2098446 h 4653068"/>
              <a:gd name="connsiteX213" fmla="*/ 2796405 w 5072742"/>
              <a:gd name="connsiteY213" fmla="*/ 2093877 h 4653068"/>
              <a:gd name="connsiteX214" fmla="*/ 2823769 w 5072742"/>
              <a:gd name="connsiteY214" fmla="*/ 2075638 h 4653068"/>
              <a:gd name="connsiteX215" fmla="*/ 2814643 w 5072742"/>
              <a:gd name="connsiteY215" fmla="*/ 2034580 h 4653068"/>
              <a:gd name="connsiteX216" fmla="*/ 2821491 w 5072742"/>
              <a:gd name="connsiteY216" fmla="*/ 2014050 h 4653068"/>
              <a:gd name="connsiteX217" fmla="*/ 2837464 w 5072742"/>
              <a:gd name="connsiteY217" fmla="*/ 2002647 h 4653068"/>
              <a:gd name="connsiteX218" fmla="*/ 2832894 w 5072742"/>
              <a:gd name="connsiteY218" fmla="*/ 1975270 h 4653068"/>
              <a:gd name="connsiteX219" fmla="*/ 2848854 w 5072742"/>
              <a:gd name="connsiteY219" fmla="*/ 1941058 h 4653068"/>
              <a:gd name="connsiteX220" fmla="*/ 2887635 w 5072742"/>
              <a:gd name="connsiteY220" fmla="*/ 1934211 h 4653068"/>
              <a:gd name="connsiteX221" fmla="*/ 2873953 w 5072742"/>
              <a:gd name="connsiteY221" fmla="*/ 1915973 h 4653068"/>
              <a:gd name="connsiteX222" fmla="*/ 2869384 w 5072742"/>
              <a:gd name="connsiteY222" fmla="*/ 1915973 h 4653068"/>
              <a:gd name="connsiteX223" fmla="*/ 2869384 w 5072742"/>
              <a:gd name="connsiteY223" fmla="*/ 1911404 h 4653068"/>
              <a:gd name="connsiteX224" fmla="*/ 2873953 w 5072742"/>
              <a:gd name="connsiteY224" fmla="*/ 1906847 h 4653068"/>
              <a:gd name="connsiteX225" fmla="*/ 2901317 w 5072742"/>
              <a:gd name="connsiteY225" fmla="*/ 1890874 h 4653068"/>
              <a:gd name="connsiteX226" fmla="*/ 2924125 w 5072742"/>
              <a:gd name="connsiteY226" fmla="*/ 1870345 h 4653068"/>
              <a:gd name="connsiteX227" fmla="*/ 2924125 w 5072742"/>
              <a:gd name="connsiteY227" fmla="*/ 1865789 h 4653068"/>
              <a:gd name="connsiteX228" fmla="*/ 2924125 w 5072742"/>
              <a:gd name="connsiteY228" fmla="*/ 1856663 h 4653068"/>
              <a:gd name="connsiteX229" fmla="*/ 2924125 w 5072742"/>
              <a:gd name="connsiteY229" fmla="*/ 1842981 h 4653068"/>
              <a:gd name="connsiteX230" fmla="*/ 2994838 w 5072742"/>
              <a:gd name="connsiteY230" fmla="*/ 1790519 h 4653068"/>
              <a:gd name="connsiteX231" fmla="*/ 3088359 w 5072742"/>
              <a:gd name="connsiteY231" fmla="*/ 1769989 h 4653068"/>
              <a:gd name="connsiteX232" fmla="*/ 3088359 w 5072742"/>
              <a:gd name="connsiteY232" fmla="*/ 1760864 h 4653068"/>
              <a:gd name="connsiteX233" fmla="*/ 3026771 w 5072742"/>
              <a:gd name="connsiteY233" fmla="*/ 1722096 h 4653068"/>
              <a:gd name="connsiteX234" fmla="*/ 2969753 w 5072742"/>
              <a:gd name="connsiteY234" fmla="*/ 1683316 h 4653068"/>
              <a:gd name="connsiteX235" fmla="*/ 2937820 w 5072742"/>
              <a:gd name="connsiteY235" fmla="*/ 1642257 h 4653068"/>
              <a:gd name="connsiteX236" fmla="*/ 2940098 w 5072742"/>
              <a:gd name="connsiteY236" fmla="*/ 1617171 h 4653068"/>
              <a:gd name="connsiteX237" fmla="*/ 2965183 w 5072742"/>
              <a:gd name="connsiteY237" fmla="*/ 1610324 h 4653068"/>
              <a:gd name="connsiteX238" fmla="*/ 2896761 w 5072742"/>
              <a:gd name="connsiteY238" fmla="*/ 1546458 h 4653068"/>
              <a:gd name="connsiteX239" fmla="*/ 2896761 w 5072742"/>
              <a:gd name="connsiteY239" fmla="*/ 1532776 h 4653068"/>
              <a:gd name="connsiteX240" fmla="*/ 2905886 w 5072742"/>
              <a:gd name="connsiteY240" fmla="*/ 1521372 h 4653068"/>
              <a:gd name="connsiteX241" fmla="*/ 2914999 w 5072742"/>
              <a:gd name="connsiteY241" fmla="*/ 1509968 h 4653068"/>
              <a:gd name="connsiteX242" fmla="*/ 2910443 w 5072742"/>
              <a:gd name="connsiteY242" fmla="*/ 1505399 h 4653068"/>
              <a:gd name="connsiteX243" fmla="*/ 2873953 w 5072742"/>
              <a:gd name="connsiteY243" fmla="*/ 1464353 h 4653068"/>
              <a:gd name="connsiteX244" fmla="*/ 2855702 w 5072742"/>
              <a:gd name="connsiteY244" fmla="*/ 1418725 h 4653068"/>
              <a:gd name="connsiteX245" fmla="*/ 2873953 w 5072742"/>
              <a:gd name="connsiteY245" fmla="*/ 1391361 h 4653068"/>
              <a:gd name="connsiteX246" fmla="*/ 2773597 w 5072742"/>
              <a:gd name="connsiteY246" fmla="*/ 1277311 h 4653068"/>
              <a:gd name="connsiteX247" fmla="*/ 2769028 w 5072742"/>
              <a:gd name="connsiteY247" fmla="*/ 1272754 h 4653068"/>
              <a:gd name="connsiteX248" fmla="*/ 2773597 w 5072742"/>
              <a:gd name="connsiteY248" fmla="*/ 1254503 h 4653068"/>
              <a:gd name="connsiteX249" fmla="*/ 2791836 w 5072742"/>
              <a:gd name="connsiteY249" fmla="*/ 1249947 h 4653068"/>
              <a:gd name="connsiteX250" fmla="*/ 2723400 w 5072742"/>
              <a:gd name="connsiteY250" fmla="*/ 1181512 h 4653068"/>
              <a:gd name="connsiteX251" fmla="*/ 2698315 w 5072742"/>
              <a:gd name="connsiteY251" fmla="*/ 1145022 h 4653068"/>
              <a:gd name="connsiteX252" fmla="*/ 2668673 w 5072742"/>
              <a:gd name="connsiteY252" fmla="*/ 1085712 h 4653068"/>
              <a:gd name="connsiteX253" fmla="*/ 2645865 w 5072742"/>
              <a:gd name="connsiteY253" fmla="*/ 1026415 h 4653068"/>
              <a:gd name="connsiteX254" fmla="*/ 2641296 w 5072742"/>
              <a:gd name="connsiteY254" fmla="*/ 985357 h 4653068"/>
              <a:gd name="connsiteX255" fmla="*/ 2588833 w 5072742"/>
              <a:gd name="connsiteY255" fmla="*/ 937451 h 4653068"/>
              <a:gd name="connsiteX256" fmla="*/ 2559178 w 5072742"/>
              <a:gd name="connsiteY256" fmla="*/ 866750 h 4653068"/>
              <a:gd name="connsiteX257" fmla="*/ 2559178 w 5072742"/>
              <a:gd name="connsiteY257" fmla="*/ 843943 h 4653068"/>
              <a:gd name="connsiteX258" fmla="*/ 2586555 w 5072742"/>
              <a:gd name="connsiteY258" fmla="*/ 843943 h 4653068"/>
              <a:gd name="connsiteX259" fmla="*/ 2552344 w 5072742"/>
              <a:gd name="connsiteY259" fmla="*/ 782355 h 4653068"/>
              <a:gd name="connsiteX260" fmla="*/ 2518133 w 5072742"/>
              <a:gd name="connsiteY260" fmla="*/ 720766 h 4653068"/>
              <a:gd name="connsiteX261" fmla="*/ 2518133 w 5072742"/>
              <a:gd name="connsiteY261" fmla="*/ 702528 h 4653068"/>
              <a:gd name="connsiteX262" fmla="*/ 2527245 w 5072742"/>
              <a:gd name="connsiteY262" fmla="*/ 684277 h 4653068"/>
              <a:gd name="connsiteX263" fmla="*/ 2499881 w 5072742"/>
              <a:gd name="connsiteY263" fmla="*/ 643218 h 4653068"/>
              <a:gd name="connsiteX264" fmla="*/ 2463379 w 5072742"/>
              <a:gd name="connsiteY264" fmla="*/ 597603 h 4653068"/>
              <a:gd name="connsiteX265" fmla="*/ 2447419 w 5072742"/>
              <a:gd name="connsiteY265" fmla="*/ 572505 h 4653068"/>
              <a:gd name="connsiteX266" fmla="*/ 2445141 w 5072742"/>
              <a:gd name="connsiteY266" fmla="*/ 542863 h 4653068"/>
              <a:gd name="connsiteX267" fmla="*/ 2449697 w 5072742"/>
              <a:gd name="connsiteY267" fmla="*/ 531459 h 4653068"/>
              <a:gd name="connsiteX268" fmla="*/ 2454266 w 5072742"/>
              <a:gd name="connsiteY268" fmla="*/ 510930 h 4653068"/>
              <a:gd name="connsiteX269" fmla="*/ 2449697 w 5072742"/>
              <a:gd name="connsiteY269" fmla="*/ 506360 h 4653068"/>
              <a:gd name="connsiteX270" fmla="*/ 2392678 w 5072742"/>
              <a:gd name="connsiteY270" fmla="*/ 433368 h 4653068"/>
              <a:gd name="connsiteX271" fmla="*/ 2358467 w 5072742"/>
              <a:gd name="connsiteY271" fmla="*/ 346695 h 4653068"/>
              <a:gd name="connsiteX272" fmla="*/ 2408638 w 5072742"/>
              <a:gd name="connsiteY272" fmla="*/ 346695 h 4653068"/>
              <a:gd name="connsiteX273" fmla="*/ 2410917 w 5072742"/>
              <a:gd name="connsiteY273" fmla="*/ 337582 h 4653068"/>
              <a:gd name="connsiteX274" fmla="*/ 2408638 w 5072742"/>
              <a:gd name="connsiteY274" fmla="*/ 328457 h 4653068"/>
              <a:gd name="connsiteX275" fmla="*/ 2372149 w 5072742"/>
              <a:gd name="connsiteY275" fmla="*/ 282829 h 4653068"/>
              <a:gd name="connsiteX276" fmla="*/ 2337938 w 5072742"/>
              <a:gd name="connsiteY276" fmla="*/ 230379 h 4653068"/>
              <a:gd name="connsiteX277" fmla="*/ 2317408 w 5072742"/>
              <a:gd name="connsiteY277" fmla="*/ 191599 h 4653068"/>
              <a:gd name="connsiteX278" fmla="*/ 2317408 w 5072742"/>
              <a:gd name="connsiteY278" fmla="*/ 150540 h 4653068"/>
              <a:gd name="connsiteX279" fmla="*/ 2372149 w 5072742"/>
              <a:gd name="connsiteY279" fmla="*/ 150540 h 4653068"/>
              <a:gd name="connsiteX280" fmla="*/ 2321965 w 5072742"/>
              <a:gd name="connsiteY280" fmla="*/ 79839 h 4653068"/>
              <a:gd name="connsiteX281" fmla="*/ 2299157 w 5072742"/>
              <a:gd name="connsiteY281" fmla="*/ 0 h 46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5072742" h="4653068">
                <a:moveTo>
                  <a:pt x="2299157" y="0"/>
                </a:moveTo>
                <a:cubicBezTo>
                  <a:pt x="2332618" y="0"/>
                  <a:pt x="2359982" y="5320"/>
                  <a:pt x="2381275" y="15973"/>
                </a:cubicBezTo>
                <a:cubicBezTo>
                  <a:pt x="2402568" y="26613"/>
                  <a:pt x="2425375" y="39531"/>
                  <a:pt x="2449697" y="54741"/>
                </a:cubicBezTo>
                <a:cubicBezTo>
                  <a:pt x="2458823" y="60824"/>
                  <a:pt x="2471754" y="69186"/>
                  <a:pt x="2488478" y="79839"/>
                </a:cubicBezTo>
                <a:cubicBezTo>
                  <a:pt x="2505201" y="90479"/>
                  <a:pt x="2521162" y="101883"/>
                  <a:pt x="2536371" y="114051"/>
                </a:cubicBezTo>
                <a:cubicBezTo>
                  <a:pt x="2551580" y="126218"/>
                  <a:pt x="2566026" y="136858"/>
                  <a:pt x="2579708" y="145984"/>
                </a:cubicBezTo>
                <a:cubicBezTo>
                  <a:pt x="2593390" y="155109"/>
                  <a:pt x="2603279" y="161180"/>
                  <a:pt x="2609363" y="164222"/>
                </a:cubicBezTo>
                <a:lnTo>
                  <a:pt x="3786318" y="1108520"/>
                </a:lnTo>
                <a:cubicBezTo>
                  <a:pt x="3838017" y="1132855"/>
                  <a:pt x="3885147" y="1164024"/>
                  <a:pt x="3927733" y="1202041"/>
                </a:cubicBezTo>
                <a:cubicBezTo>
                  <a:pt x="3970319" y="1240058"/>
                  <a:pt x="4008323" y="1283395"/>
                  <a:pt x="4041770" y="1332051"/>
                </a:cubicBezTo>
                <a:cubicBezTo>
                  <a:pt x="4063063" y="1362470"/>
                  <a:pt x="4088913" y="1395918"/>
                  <a:pt x="4119331" y="1432420"/>
                </a:cubicBezTo>
                <a:cubicBezTo>
                  <a:pt x="4149750" y="1468909"/>
                  <a:pt x="4177114" y="1506926"/>
                  <a:pt x="4201449" y="1546458"/>
                </a:cubicBezTo>
                <a:cubicBezTo>
                  <a:pt x="4225771" y="1586002"/>
                  <a:pt x="4247064" y="1627048"/>
                  <a:pt x="4265315" y="1669634"/>
                </a:cubicBezTo>
                <a:cubicBezTo>
                  <a:pt x="4283553" y="1712207"/>
                  <a:pt x="4292679" y="1756307"/>
                  <a:pt x="4292679" y="1801922"/>
                </a:cubicBezTo>
                <a:lnTo>
                  <a:pt x="4292679" y="1806479"/>
                </a:lnTo>
                <a:lnTo>
                  <a:pt x="4292679" y="1842981"/>
                </a:lnTo>
                <a:lnTo>
                  <a:pt x="4292679" y="1847537"/>
                </a:lnTo>
                <a:cubicBezTo>
                  <a:pt x="4237938" y="1953977"/>
                  <a:pt x="4200685" y="2058151"/>
                  <a:pt x="4180919" y="2160021"/>
                </a:cubicBezTo>
                <a:cubicBezTo>
                  <a:pt x="4161141" y="2261904"/>
                  <a:pt x="4151251" y="2373676"/>
                  <a:pt x="4151251" y="2495325"/>
                </a:cubicBezTo>
                <a:lnTo>
                  <a:pt x="4151251" y="2504438"/>
                </a:lnTo>
                <a:lnTo>
                  <a:pt x="4151251" y="2531815"/>
                </a:lnTo>
                <a:lnTo>
                  <a:pt x="4151251" y="2540940"/>
                </a:lnTo>
                <a:cubicBezTo>
                  <a:pt x="4184712" y="2565262"/>
                  <a:pt x="4222729" y="2578193"/>
                  <a:pt x="4265315" y="2579708"/>
                </a:cubicBezTo>
                <a:cubicBezTo>
                  <a:pt x="4307888" y="2581235"/>
                  <a:pt x="4347419" y="2586555"/>
                  <a:pt x="4383909" y="2595681"/>
                </a:cubicBezTo>
                <a:cubicBezTo>
                  <a:pt x="4478194" y="2610890"/>
                  <a:pt x="4566382" y="2641296"/>
                  <a:pt x="4648499" y="2686911"/>
                </a:cubicBezTo>
                <a:cubicBezTo>
                  <a:pt x="4730617" y="2732539"/>
                  <a:pt x="4792955" y="2797919"/>
                  <a:pt x="4835542" y="2883079"/>
                </a:cubicBezTo>
                <a:cubicBezTo>
                  <a:pt x="4835542" y="2895246"/>
                  <a:pt x="4843903" y="2918804"/>
                  <a:pt x="4860627" y="2953779"/>
                </a:cubicBezTo>
                <a:cubicBezTo>
                  <a:pt x="4877351" y="2988754"/>
                  <a:pt x="4888768" y="3009284"/>
                  <a:pt x="4894839" y="3015367"/>
                </a:cubicBezTo>
                <a:cubicBezTo>
                  <a:pt x="4907006" y="3030577"/>
                  <a:pt x="4922966" y="3046537"/>
                  <a:pt x="4942745" y="3063274"/>
                </a:cubicBezTo>
                <a:cubicBezTo>
                  <a:pt x="4962510" y="3079997"/>
                  <a:pt x="4982276" y="3095957"/>
                  <a:pt x="5002042" y="3111167"/>
                </a:cubicBezTo>
                <a:cubicBezTo>
                  <a:pt x="5021820" y="3126376"/>
                  <a:pt x="5038531" y="3142336"/>
                  <a:pt x="5052226" y="3159060"/>
                </a:cubicBezTo>
                <a:cubicBezTo>
                  <a:pt x="5065908" y="3175797"/>
                  <a:pt x="5072742" y="3193284"/>
                  <a:pt x="5072742" y="3211522"/>
                </a:cubicBezTo>
                <a:cubicBezTo>
                  <a:pt x="5033211" y="3211522"/>
                  <a:pt x="4995971" y="3210008"/>
                  <a:pt x="4960983" y="3206966"/>
                </a:cubicBezTo>
                <a:cubicBezTo>
                  <a:pt x="4926008" y="3203924"/>
                  <a:pt x="4888768" y="3202397"/>
                  <a:pt x="4849223" y="3202397"/>
                </a:cubicBezTo>
                <a:lnTo>
                  <a:pt x="4835542" y="3202397"/>
                </a:lnTo>
                <a:lnTo>
                  <a:pt x="4799039" y="3202397"/>
                </a:lnTo>
                <a:lnTo>
                  <a:pt x="4785357" y="3202397"/>
                </a:lnTo>
                <a:cubicBezTo>
                  <a:pt x="4718449" y="3254108"/>
                  <a:pt x="4641652" y="3290598"/>
                  <a:pt x="4554978" y="3311891"/>
                </a:cubicBezTo>
                <a:cubicBezTo>
                  <a:pt x="4468304" y="3333171"/>
                  <a:pt x="4382394" y="3343824"/>
                  <a:pt x="4297235" y="3343824"/>
                </a:cubicBezTo>
                <a:cubicBezTo>
                  <a:pt x="4251620" y="3343824"/>
                  <a:pt x="4206005" y="3342297"/>
                  <a:pt x="4160390" y="3339255"/>
                </a:cubicBezTo>
                <a:cubicBezTo>
                  <a:pt x="4114762" y="3336213"/>
                  <a:pt x="4067633" y="3334698"/>
                  <a:pt x="4018963" y="3334698"/>
                </a:cubicBezTo>
                <a:lnTo>
                  <a:pt x="3991599" y="3334698"/>
                </a:lnTo>
                <a:cubicBezTo>
                  <a:pt x="3976390" y="3334698"/>
                  <a:pt x="3959666" y="3335462"/>
                  <a:pt x="3941415" y="3336977"/>
                </a:cubicBezTo>
                <a:cubicBezTo>
                  <a:pt x="3923163" y="3338491"/>
                  <a:pt x="3904925" y="3339255"/>
                  <a:pt x="3886674" y="3339255"/>
                </a:cubicBezTo>
                <a:lnTo>
                  <a:pt x="3854741" y="3339255"/>
                </a:lnTo>
                <a:cubicBezTo>
                  <a:pt x="3836490" y="3372715"/>
                  <a:pt x="3822057" y="3416052"/>
                  <a:pt x="3811404" y="3469265"/>
                </a:cubicBezTo>
                <a:cubicBezTo>
                  <a:pt x="3800764" y="3522491"/>
                  <a:pt x="3792402" y="3567343"/>
                  <a:pt x="3786318" y="3603845"/>
                </a:cubicBezTo>
                <a:cubicBezTo>
                  <a:pt x="3786318" y="3616013"/>
                  <a:pt x="3785555" y="3638056"/>
                  <a:pt x="3784040" y="3669989"/>
                </a:cubicBezTo>
                <a:cubicBezTo>
                  <a:pt x="3782513" y="3701923"/>
                  <a:pt x="3780998" y="3736134"/>
                  <a:pt x="3779471" y="3772636"/>
                </a:cubicBezTo>
                <a:cubicBezTo>
                  <a:pt x="3777956" y="3809126"/>
                  <a:pt x="3777193" y="3844101"/>
                  <a:pt x="3777193" y="3877548"/>
                </a:cubicBezTo>
                <a:cubicBezTo>
                  <a:pt x="3777193" y="3907967"/>
                  <a:pt x="3777193" y="3929260"/>
                  <a:pt x="3777193" y="3941414"/>
                </a:cubicBezTo>
                <a:cubicBezTo>
                  <a:pt x="3765025" y="3990084"/>
                  <a:pt x="3745260" y="4027337"/>
                  <a:pt x="3717883" y="4053187"/>
                </a:cubicBezTo>
                <a:cubicBezTo>
                  <a:pt x="3690506" y="4079036"/>
                  <a:pt x="3657059" y="4101080"/>
                  <a:pt x="3617527" y="4119331"/>
                </a:cubicBezTo>
                <a:cubicBezTo>
                  <a:pt x="3602331" y="4125415"/>
                  <a:pt x="3581025" y="4133777"/>
                  <a:pt x="3553661" y="4144417"/>
                </a:cubicBezTo>
                <a:cubicBezTo>
                  <a:pt x="3526284" y="4155070"/>
                  <a:pt x="3499684" y="4165710"/>
                  <a:pt x="3473835" y="4176350"/>
                </a:cubicBezTo>
                <a:cubicBezTo>
                  <a:pt x="3447985" y="4187003"/>
                  <a:pt x="3424401" y="4196879"/>
                  <a:pt x="3403121" y="4206005"/>
                </a:cubicBezTo>
                <a:cubicBezTo>
                  <a:pt x="3381841" y="4215130"/>
                  <a:pt x="3369674" y="4219687"/>
                  <a:pt x="3366632" y="4219687"/>
                </a:cubicBezTo>
                <a:cubicBezTo>
                  <a:pt x="3342297" y="4228812"/>
                  <a:pt x="3298960" y="4244785"/>
                  <a:pt x="3236621" y="4267593"/>
                </a:cubicBezTo>
                <a:cubicBezTo>
                  <a:pt x="3174269" y="4290400"/>
                  <a:pt x="3108889" y="4313208"/>
                  <a:pt x="3040453" y="4336015"/>
                </a:cubicBezTo>
                <a:cubicBezTo>
                  <a:pt x="2972031" y="4358823"/>
                  <a:pt x="2907401" y="4380880"/>
                  <a:pt x="2846576" y="4402160"/>
                </a:cubicBezTo>
                <a:cubicBezTo>
                  <a:pt x="2785752" y="4423453"/>
                  <a:pt x="2744693" y="4437135"/>
                  <a:pt x="2723400" y="4443218"/>
                </a:cubicBezTo>
                <a:cubicBezTo>
                  <a:pt x="2671714" y="4464512"/>
                  <a:pt x="2627614" y="4474388"/>
                  <a:pt x="2591111" y="4472873"/>
                </a:cubicBezTo>
                <a:cubicBezTo>
                  <a:pt x="2554622" y="4471346"/>
                  <a:pt x="2507480" y="4472110"/>
                  <a:pt x="2449697" y="4475152"/>
                </a:cubicBezTo>
                <a:cubicBezTo>
                  <a:pt x="2431446" y="4478193"/>
                  <a:pt x="2398762" y="4482750"/>
                  <a:pt x="2351620" y="4488833"/>
                </a:cubicBezTo>
                <a:cubicBezTo>
                  <a:pt x="2304477" y="4494917"/>
                  <a:pt x="2253542" y="4501001"/>
                  <a:pt x="2198802" y="4507085"/>
                </a:cubicBezTo>
                <a:cubicBezTo>
                  <a:pt x="2144061" y="4513168"/>
                  <a:pt x="2092362" y="4519252"/>
                  <a:pt x="2043692" y="4525336"/>
                </a:cubicBezTo>
                <a:cubicBezTo>
                  <a:pt x="1995048" y="4531420"/>
                  <a:pt x="1961588" y="4534461"/>
                  <a:pt x="1943337" y="4534461"/>
                </a:cubicBezTo>
                <a:lnTo>
                  <a:pt x="1925086" y="4534461"/>
                </a:lnTo>
                <a:cubicBezTo>
                  <a:pt x="1922044" y="4534461"/>
                  <a:pt x="1900764" y="4536740"/>
                  <a:pt x="1861219" y="4541296"/>
                </a:cubicBezTo>
                <a:cubicBezTo>
                  <a:pt x="1821688" y="4545865"/>
                  <a:pt x="1775309" y="4550422"/>
                  <a:pt x="1722096" y="4554978"/>
                </a:cubicBezTo>
                <a:cubicBezTo>
                  <a:pt x="1668870" y="4559547"/>
                  <a:pt x="1614880" y="4565631"/>
                  <a:pt x="1560140" y="4573229"/>
                </a:cubicBezTo>
                <a:cubicBezTo>
                  <a:pt x="1505399" y="4580840"/>
                  <a:pt x="1459784" y="4586160"/>
                  <a:pt x="1423282" y="4589202"/>
                </a:cubicBezTo>
                <a:cubicBezTo>
                  <a:pt x="1417211" y="4589202"/>
                  <a:pt x="1403516" y="4589202"/>
                  <a:pt x="1382236" y="4589202"/>
                </a:cubicBezTo>
                <a:cubicBezTo>
                  <a:pt x="1363985" y="4589202"/>
                  <a:pt x="1351817" y="4592244"/>
                  <a:pt x="1345747" y="4598328"/>
                </a:cubicBezTo>
                <a:cubicBezTo>
                  <a:pt x="1324453" y="4601357"/>
                  <a:pt x="1286437" y="4605162"/>
                  <a:pt x="1231683" y="4609731"/>
                </a:cubicBezTo>
                <a:cubicBezTo>
                  <a:pt x="1176956" y="4614288"/>
                  <a:pt x="1119173" y="4618844"/>
                  <a:pt x="1058336" y="4623413"/>
                </a:cubicBezTo>
                <a:cubicBezTo>
                  <a:pt x="997524" y="4627970"/>
                  <a:pt x="939729" y="4632539"/>
                  <a:pt x="885001" y="4637095"/>
                </a:cubicBezTo>
                <a:cubicBezTo>
                  <a:pt x="830248" y="4641664"/>
                  <a:pt x="792231" y="4645457"/>
                  <a:pt x="770951" y="4648499"/>
                </a:cubicBezTo>
                <a:lnTo>
                  <a:pt x="761825" y="4648499"/>
                </a:lnTo>
                <a:cubicBezTo>
                  <a:pt x="749658" y="4648499"/>
                  <a:pt x="738254" y="4649263"/>
                  <a:pt x="727614" y="4650777"/>
                </a:cubicBezTo>
                <a:cubicBezTo>
                  <a:pt x="716961" y="4652305"/>
                  <a:pt x="705570" y="4653068"/>
                  <a:pt x="693403" y="4653068"/>
                </a:cubicBezTo>
                <a:lnTo>
                  <a:pt x="661457" y="4653068"/>
                </a:lnTo>
                <a:lnTo>
                  <a:pt x="597590" y="4653068"/>
                </a:lnTo>
                <a:cubicBezTo>
                  <a:pt x="573269" y="4653068"/>
                  <a:pt x="551225" y="4652305"/>
                  <a:pt x="531446" y="4650777"/>
                </a:cubicBezTo>
                <a:cubicBezTo>
                  <a:pt x="511693" y="4649263"/>
                  <a:pt x="485080" y="4645457"/>
                  <a:pt x="451620" y="4639373"/>
                </a:cubicBezTo>
                <a:cubicBezTo>
                  <a:pt x="442494" y="4639373"/>
                  <a:pt x="428049" y="4637859"/>
                  <a:pt x="408283" y="4634817"/>
                </a:cubicBezTo>
                <a:cubicBezTo>
                  <a:pt x="388517" y="4631775"/>
                  <a:pt x="378628" y="4619608"/>
                  <a:pt x="378628" y="4598328"/>
                </a:cubicBezTo>
                <a:cubicBezTo>
                  <a:pt x="378628" y="4577035"/>
                  <a:pt x="395352" y="4558783"/>
                  <a:pt x="428812" y="4543574"/>
                </a:cubicBezTo>
                <a:cubicBezTo>
                  <a:pt x="462273" y="4528378"/>
                  <a:pt x="483553" y="4516210"/>
                  <a:pt x="492679" y="4507085"/>
                </a:cubicBezTo>
                <a:cubicBezTo>
                  <a:pt x="483553" y="4482750"/>
                  <a:pt x="485831" y="4463748"/>
                  <a:pt x="499513" y="4450066"/>
                </a:cubicBezTo>
                <a:cubicBezTo>
                  <a:pt x="513208" y="4436371"/>
                  <a:pt x="529931" y="4424967"/>
                  <a:pt x="549697" y="4415842"/>
                </a:cubicBezTo>
                <a:cubicBezTo>
                  <a:pt x="569476" y="4406729"/>
                  <a:pt x="588478" y="4398367"/>
                  <a:pt x="606729" y="4390756"/>
                </a:cubicBezTo>
                <a:cubicBezTo>
                  <a:pt x="624967" y="4383158"/>
                  <a:pt x="634093" y="4374796"/>
                  <a:pt x="634093" y="4365670"/>
                </a:cubicBezTo>
                <a:lnTo>
                  <a:pt x="620398" y="4342863"/>
                </a:lnTo>
                <a:lnTo>
                  <a:pt x="620398" y="4338294"/>
                </a:lnTo>
                <a:cubicBezTo>
                  <a:pt x="620398" y="4320055"/>
                  <a:pt x="629537" y="4304082"/>
                  <a:pt x="647775" y="4290400"/>
                </a:cubicBezTo>
                <a:cubicBezTo>
                  <a:pt x="666026" y="4276718"/>
                  <a:pt x="687319" y="4264551"/>
                  <a:pt x="711641" y="4253898"/>
                </a:cubicBezTo>
                <a:cubicBezTo>
                  <a:pt x="735976" y="4243258"/>
                  <a:pt x="759547" y="4233382"/>
                  <a:pt x="782355" y="4224256"/>
                </a:cubicBezTo>
                <a:cubicBezTo>
                  <a:pt x="805162" y="4215130"/>
                  <a:pt x="822650" y="4207519"/>
                  <a:pt x="834817" y="4201449"/>
                </a:cubicBezTo>
                <a:lnTo>
                  <a:pt x="834817" y="4192323"/>
                </a:lnTo>
                <a:lnTo>
                  <a:pt x="802884" y="4155820"/>
                </a:lnTo>
                <a:lnTo>
                  <a:pt x="802884" y="4146695"/>
                </a:lnTo>
                <a:cubicBezTo>
                  <a:pt x="830248" y="4113247"/>
                  <a:pt x="861430" y="4089676"/>
                  <a:pt x="896392" y="4075994"/>
                </a:cubicBezTo>
                <a:cubicBezTo>
                  <a:pt x="931380" y="4062312"/>
                  <a:pt x="968633" y="4046339"/>
                  <a:pt x="1008164" y="4028088"/>
                </a:cubicBezTo>
                <a:cubicBezTo>
                  <a:pt x="1002081" y="4015934"/>
                  <a:pt x="999039" y="4006808"/>
                  <a:pt x="999039" y="4000724"/>
                </a:cubicBezTo>
                <a:cubicBezTo>
                  <a:pt x="999039" y="3979431"/>
                  <a:pt x="1013484" y="3960429"/>
                  <a:pt x="1042376" y="3943705"/>
                </a:cubicBezTo>
                <a:cubicBezTo>
                  <a:pt x="1071267" y="3926969"/>
                  <a:pt x="1103951" y="3912523"/>
                  <a:pt x="1140453" y="3900356"/>
                </a:cubicBezTo>
                <a:cubicBezTo>
                  <a:pt x="1176956" y="3888201"/>
                  <a:pt x="1211930" y="3877548"/>
                  <a:pt x="1245378" y="3868436"/>
                </a:cubicBezTo>
                <a:cubicBezTo>
                  <a:pt x="1278838" y="3859310"/>
                  <a:pt x="1301646" y="3851699"/>
                  <a:pt x="1313800" y="3845615"/>
                </a:cubicBezTo>
                <a:cubicBezTo>
                  <a:pt x="1316842" y="3845615"/>
                  <a:pt x="1325217" y="3837253"/>
                  <a:pt x="1338899" y="3820529"/>
                </a:cubicBezTo>
                <a:cubicBezTo>
                  <a:pt x="1352581" y="3803806"/>
                  <a:pt x="1360956" y="3795444"/>
                  <a:pt x="1363985" y="3795444"/>
                </a:cubicBezTo>
                <a:cubicBezTo>
                  <a:pt x="1370069" y="3789360"/>
                  <a:pt x="1379945" y="3784040"/>
                  <a:pt x="1393640" y="3779471"/>
                </a:cubicBezTo>
                <a:cubicBezTo>
                  <a:pt x="1407322" y="3774914"/>
                  <a:pt x="1417211" y="3771109"/>
                  <a:pt x="1423282" y="3768067"/>
                </a:cubicBezTo>
                <a:cubicBezTo>
                  <a:pt x="1429378" y="3765025"/>
                  <a:pt x="1441533" y="3760469"/>
                  <a:pt x="1459784" y="3754385"/>
                </a:cubicBezTo>
                <a:cubicBezTo>
                  <a:pt x="1478035" y="3748301"/>
                  <a:pt x="1497801" y="3741454"/>
                  <a:pt x="1519081" y="3733856"/>
                </a:cubicBezTo>
                <a:cubicBezTo>
                  <a:pt x="1540374" y="3726258"/>
                  <a:pt x="1560140" y="3719410"/>
                  <a:pt x="1578391" y="3713326"/>
                </a:cubicBezTo>
                <a:cubicBezTo>
                  <a:pt x="1596642" y="3707243"/>
                  <a:pt x="1608809" y="3704201"/>
                  <a:pt x="1614880" y="3704201"/>
                </a:cubicBezTo>
                <a:cubicBezTo>
                  <a:pt x="1624006" y="3704201"/>
                  <a:pt x="1628562" y="3699644"/>
                  <a:pt x="1628562" y="3690519"/>
                </a:cubicBezTo>
                <a:cubicBezTo>
                  <a:pt x="1637701" y="3675310"/>
                  <a:pt x="1643771" y="3662391"/>
                  <a:pt x="1646813" y="3651738"/>
                </a:cubicBezTo>
                <a:cubicBezTo>
                  <a:pt x="1649868" y="3641098"/>
                  <a:pt x="1665064" y="3631209"/>
                  <a:pt x="1692428" y="3622096"/>
                </a:cubicBezTo>
                <a:cubicBezTo>
                  <a:pt x="1704596" y="3616013"/>
                  <a:pt x="1729694" y="3606887"/>
                  <a:pt x="1767711" y="3594720"/>
                </a:cubicBezTo>
                <a:cubicBezTo>
                  <a:pt x="1805728" y="3582552"/>
                  <a:pt x="1829299" y="3573426"/>
                  <a:pt x="1838412" y="3567343"/>
                </a:cubicBezTo>
                <a:cubicBezTo>
                  <a:pt x="1844509" y="3567343"/>
                  <a:pt x="1849065" y="3566592"/>
                  <a:pt x="1852107" y="3565065"/>
                </a:cubicBezTo>
                <a:cubicBezTo>
                  <a:pt x="1855149" y="3563550"/>
                  <a:pt x="1856663" y="3562786"/>
                  <a:pt x="1856663" y="3562786"/>
                </a:cubicBezTo>
                <a:cubicBezTo>
                  <a:pt x="1874914" y="3526297"/>
                  <a:pt x="1906084" y="3498920"/>
                  <a:pt x="1950184" y="3480669"/>
                </a:cubicBezTo>
                <a:cubicBezTo>
                  <a:pt x="1994272" y="3462431"/>
                  <a:pt x="2039900" y="3448736"/>
                  <a:pt x="2087029" y="3439623"/>
                </a:cubicBezTo>
                <a:cubicBezTo>
                  <a:pt x="2134172" y="3430498"/>
                  <a:pt x="2177509" y="3422136"/>
                  <a:pt x="2217040" y="3414525"/>
                </a:cubicBezTo>
                <a:cubicBezTo>
                  <a:pt x="2256584" y="3406927"/>
                  <a:pt x="2280906" y="3397037"/>
                  <a:pt x="2290045" y="3384870"/>
                </a:cubicBezTo>
                <a:lnTo>
                  <a:pt x="2290045" y="3380313"/>
                </a:lnTo>
                <a:lnTo>
                  <a:pt x="2290045" y="3371188"/>
                </a:lnTo>
                <a:lnTo>
                  <a:pt x="2290045" y="3366632"/>
                </a:lnTo>
                <a:lnTo>
                  <a:pt x="2290045" y="3357506"/>
                </a:lnTo>
                <a:cubicBezTo>
                  <a:pt x="2290045" y="3351422"/>
                  <a:pt x="2294601" y="3346102"/>
                  <a:pt x="2303714" y="3341533"/>
                </a:cubicBezTo>
                <a:cubicBezTo>
                  <a:pt x="2312852" y="3336977"/>
                  <a:pt x="2317408" y="3331657"/>
                  <a:pt x="2317408" y="3325573"/>
                </a:cubicBezTo>
                <a:cubicBezTo>
                  <a:pt x="2317408" y="3319489"/>
                  <a:pt x="2305241" y="3303529"/>
                  <a:pt x="2280906" y="3277667"/>
                </a:cubicBezTo>
                <a:cubicBezTo>
                  <a:pt x="2256584" y="3251817"/>
                  <a:pt x="2244417" y="3235857"/>
                  <a:pt x="2244417" y="3229774"/>
                </a:cubicBezTo>
                <a:cubicBezTo>
                  <a:pt x="2244417" y="3214564"/>
                  <a:pt x="2246695" y="3205439"/>
                  <a:pt x="2251264" y="3202397"/>
                </a:cubicBezTo>
                <a:cubicBezTo>
                  <a:pt x="2255820" y="3199368"/>
                  <a:pt x="2261140" y="3193284"/>
                  <a:pt x="2267224" y="3184159"/>
                </a:cubicBezTo>
                <a:cubicBezTo>
                  <a:pt x="2261140" y="3168949"/>
                  <a:pt x="2249737" y="3160587"/>
                  <a:pt x="2233013" y="3159060"/>
                </a:cubicBezTo>
                <a:cubicBezTo>
                  <a:pt x="2216289" y="3157545"/>
                  <a:pt x="2207927" y="3146142"/>
                  <a:pt x="2207927" y="3124849"/>
                </a:cubicBezTo>
                <a:lnTo>
                  <a:pt x="2207927" y="3120292"/>
                </a:lnTo>
                <a:cubicBezTo>
                  <a:pt x="2207927" y="3120292"/>
                  <a:pt x="2210969" y="3116487"/>
                  <a:pt x="2217040" y="3108889"/>
                </a:cubicBezTo>
                <a:cubicBezTo>
                  <a:pt x="2223137" y="3101277"/>
                  <a:pt x="2226178" y="3094443"/>
                  <a:pt x="2226178" y="3088359"/>
                </a:cubicBezTo>
                <a:cubicBezTo>
                  <a:pt x="2223137" y="3082276"/>
                  <a:pt x="2214762" y="3076955"/>
                  <a:pt x="2201080" y="3072386"/>
                </a:cubicBezTo>
                <a:cubicBezTo>
                  <a:pt x="2187398" y="3067830"/>
                  <a:pt x="2180550" y="3057941"/>
                  <a:pt x="2180550" y="3042744"/>
                </a:cubicBezTo>
                <a:lnTo>
                  <a:pt x="2180550" y="3038175"/>
                </a:lnTo>
                <a:cubicBezTo>
                  <a:pt x="2183592" y="3038175"/>
                  <a:pt x="2187398" y="3032091"/>
                  <a:pt x="2191954" y="3019924"/>
                </a:cubicBezTo>
                <a:cubicBezTo>
                  <a:pt x="2196511" y="3007769"/>
                  <a:pt x="2198802" y="3001686"/>
                  <a:pt x="2198802" y="3001686"/>
                </a:cubicBezTo>
                <a:cubicBezTo>
                  <a:pt x="2198802" y="2998644"/>
                  <a:pt x="2195760" y="2993324"/>
                  <a:pt x="2189676" y="2985713"/>
                </a:cubicBezTo>
                <a:cubicBezTo>
                  <a:pt x="2183592" y="2978114"/>
                  <a:pt x="2180550" y="2974309"/>
                  <a:pt x="2180550" y="2974309"/>
                </a:cubicBezTo>
                <a:lnTo>
                  <a:pt x="2180550" y="2956071"/>
                </a:lnTo>
                <a:cubicBezTo>
                  <a:pt x="2180550" y="2946945"/>
                  <a:pt x="2182829" y="2940861"/>
                  <a:pt x="2187398" y="2937819"/>
                </a:cubicBezTo>
                <a:cubicBezTo>
                  <a:pt x="2191954" y="2934777"/>
                  <a:pt x="2198802" y="2927166"/>
                  <a:pt x="2207927" y="2915012"/>
                </a:cubicBezTo>
                <a:cubicBezTo>
                  <a:pt x="2198802" y="2908928"/>
                  <a:pt x="2189676" y="2904359"/>
                  <a:pt x="2180550" y="2901317"/>
                </a:cubicBezTo>
                <a:cubicBezTo>
                  <a:pt x="2171425" y="2898275"/>
                  <a:pt x="2166869" y="2889162"/>
                  <a:pt x="2166869" y="2873953"/>
                </a:cubicBezTo>
                <a:lnTo>
                  <a:pt x="2166869" y="2869384"/>
                </a:lnTo>
                <a:cubicBezTo>
                  <a:pt x="2172952" y="2866342"/>
                  <a:pt x="2179800" y="2859508"/>
                  <a:pt x="2187398" y="2848867"/>
                </a:cubicBezTo>
                <a:cubicBezTo>
                  <a:pt x="2194996" y="2838214"/>
                  <a:pt x="2198802" y="2831380"/>
                  <a:pt x="2198802" y="2828338"/>
                </a:cubicBezTo>
                <a:cubicBezTo>
                  <a:pt x="2201843" y="2822254"/>
                  <a:pt x="2201843" y="2814643"/>
                  <a:pt x="2198802" y="2805518"/>
                </a:cubicBezTo>
                <a:cubicBezTo>
                  <a:pt x="2195760" y="2796405"/>
                  <a:pt x="2192718" y="2790321"/>
                  <a:pt x="2189676" y="2787279"/>
                </a:cubicBezTo>
                <a:cubicBezTo>
                  <a:pt x="2095404" y="2759903"/>
                  <a:pt x="2011759" y="2721886"/>
                  <a:pt x="1938780" y="2673229"/>
                </a:cubicBezTo>
                <a:cubicBezTo>
                  <a:pt x="1865789" y="2624572"/>
                  <a:pt x="1786713" y="2574388"/>
                  <a:pt x="1701567" y="2522689"/>
                </a:cubicBezTo>
                <a:cubicBezTo>
                  <a:pt x="1695483" y="2516605"/>
                  <a:pt x="1687108" y="2512049"/>
                  <a:pt x="1676468" y="2509007"/>
                </a:cubicBezTo>
                <a:cubicBezTo>
                  <a:pt x="1665828" y="2505965"/>
                  <a:pt x="1660508" y="2504438"/>
                  <a:pt x="1660508" y="2504438"/>
                </a:cubicBezTo>
                <a:lnTo>
                  <a:pt x="1391362" y="2440584"/>
                </a:lnTo>
                <a:lnTo>
                  <a:pt x="127732" y="2235291"/>
                </a:lnTo>
                <a:cubicBezTo>
                  <a:pt x="121649" y="2235291"/>
                  <a:pt x="105676" y="2231498"/>
                  <a:pt x="79826" y="2223887"/>
                </a:cubicBezTo>
                <a:cubicBezTo>
                  <a:pt x="53990" y="2216289"/>
                  <a:pt x="36490" y="2210969"/>
                  <a:pt x="27364" y="2207927"/>
                </a:cubicBezTo>
                <a:cubicBezTo>
                  <a:pt x="12167" y="2201843"/>
                  <a:pt x="3806" y="2197274"/>
                  <a:pt x="2278" y="2194245"/>
                </a:cubicBezTo>
                <a:cubicBezTo>
                  <a:pt x="764" y="2191203"/>
                  <a:pt x="0" y="2185120"/>
                  <a:pt x="0" y="2175994"/>
                </a:cubicBezTo>
                <a:lnTo>
                  <a:pt x="0" y="2162312"/>
                </a:lnTo>
                <a:lnTo>
                  <a:pt x="0" y="2153186"/>
                </a:lnTo>
                <a:cubicBezTo>
                  <a:pt x="27364" y="2137977"/>
                  <a:pt x="54741" y="2128088"/>
                  <a:pt x="82117" y="2123532"/>
                </a:cubicBezTo>
                <a:cubicBezTo>
                  <a:pt x="109481" y="2118975"/>
                  <a:pt x="135344" y="2109086"/>
                  <a:pt x="159666" y="2093877"/>
                </a:cubicBezTo>
                <a:cubicBezTo>
                  <a:pt x="162707" y="2090835"/>
                  <a:pt x="168027" y="2087042"/>
                  <a:pt x="175626" y="2082473"/>
                </a:cubicBezTo>
                <a:cubicBezTo>
                  <a:pt x="183237" y="2077916"/>
                  <a:pt x="187042" y="2075638"/>
                  <a:pt x="187042" y="2075638"/>
                </a:cubicBezTo>
                <a:cubicBezTo>
                  <a:pt x="217448" y="2060429"/>
                  <a:pt x="247103" y="2049025"/>
                  <a:pt x="275994" y="2041414"/>
                </a:cubicBezTo>
                <a:cubicBezTo>
                  <a:pt x="304885" y="2033816"/>
                  <a:pt x="334540" y="2020885"/>
                  <a:pt x="364946" y="2002647"/>
                </a:cubicBezTo>
                <a:cubicBezTo>
                  <a:pt x="386239" y="1987437"/>
                  <a:pt x="416658" y="1978312"/>
                  <a:pt x="456176" y="1975270"/>
                </a:cubicBezTo>
                <a:cubicBezTo>
                  <a:pt x="495720" y="1972228"/>
                  <a:pt x="523084" y="1969186"/>
                  <a:pt x="538294" y="1966144"/>
                </a:cubicBezTo>
                <a:cubicBezTo>
                  <a:pt x="541335" y="1960060"/>
                  <a:pt x="545892" y="1953977"/>
                  <a:pt x="551975" y="1947906"/>
                </a:cubicBezTo>
                <a:cubicBezTo>
                  <a:pt x="555030" y="1941822"/>
                  <a:pt x="558059" y="1938780"/>
                  <a:pt x="561101" y="1938780"/>
                </a:cubicBezTo>
                <a:cubicBezTo>
                  <a:pt x="564143" y="1938780"/>
                  <a:pt x="565670" y="1938780"/>
                  <a:pt x="565670" y="1938780"/>
                </a:cubicBezTo>
                <a:lnTo>
                  <a:pt x="761825" y="1938780"/>
                </a:lnTo>
                <a:cubicBezTo>
                  <a:pt x="758783" y="1932697"/>
                  <a:pt x="750421" y="1919765"/>
                  <a:pt x="736740" y="1900000"/>
                </a:cubicBezTo>
                <a:cubicBezTo>
                  <a:pt x="723045" y="1880234"/>
                  <a:pt x="716210" y="1865789"/>
                  <a:pt x="716210" y="1856663"/>
                </a:cubicBezTo>
                <a:cubicBezTo>
                  <a:pt x="713168" y="1856663"/>
                  <a:pt x="708612" y="1850579"/>
                  <a:pt x="702515" y="1838412"/>
                </a:cubicBezTo>
                <a:cubicBezTo>
                  <a:pt x="696445" y="1826257"/>
                  <a:pt x="693403" y="1820173"/>
                  <a:pt x="693403" y="1820173"/>
                </a:cubicBezTo>
                <a:lnTo>
                  <a:pt x="693403" y="1806479"/>
                </a:lnTo>
                <a:lnTo>
                  <a:pt x="693403" y="1769989"/>
                </a:lnTo>
                <a:lnTo>
                  <a:pt x="693403" y="1760864"/>
                </a:lnTo>
                <a:cubicBezTo>
                  <a:pt x="693403" y="1754780"/>
                  <a:pt x="686555" y="1743376"/>
                  <a:pt x="672873" y="1726652"/>
                </a:cubicBezTo>
                <a:cubicBezTo>
                  <a:pt x="659179" y="1709929"/>
                  <a:pt x="652344" y="1700039"/>
                  <a:pt x="652344" y="1696997"/>
                </a:cubicBezTo>
                <a:cubicBezTo>
                  <a:pt x="646260" y="1693956"/>
                  <a:pt x="642455" y="1690163"/>
                  <a:pt x="640927" y="1685594"/>
                </a:cubicBezTo>
                <a:cubicBezTo>
                  <a:pt x="639426" y="1681037"/>
                  <a:pt x="638649" y="1678759"/>
                  <a:pt x="638649" y="1678759"/>
                </a:cubicBezTo>
                <a:lnTo>
                  <a:pt x="638649" y="1665064"/>
                </a:lnTo>
                <a:lnTo>
                  <a:pt x="638649" y="1596642"/>
                </a:lnTo>
                <a:lnTo>
                  <a:pt x="638649" y="1573834"/>
                </a:lnTo>
                <a:cubicBezTo>
                  <a:pt x="635620" y="1549499"/>
                  <a:pt x="624216" y="1526692"/>
                  <a:pt x="604438" y="1505399"/>
                </a:cubicBezTo>
                <a:cubicBezTo>
                  <a:pt x="584672" y="1484119"/>
                  <a:pt x="574783" y="1459784"/>
                  <a:pt x="574783" y="1432420"/>
                </a:cubicBezTo>
                <a:cubicBezTo>
                  <a:pt x="589992" y="1432420"/>
                  <a:pt x="605201" y="1435462"/>
                  <a:pt x="620398" y="1441533"/>
                </a:cubicBezTo>
                <a:lnTo>
                  <a:pt x="1482592" y="1966144"/>
                </a:lnTo>
                <a:cubicBezTo>
                  <a:pt x="1540374" y="2002647"/>
                  <a:pt x="1604240" y="2033052"/>
                  <a:pt x="1674190" y="2057387"/>
                </a:cubicBezTo>
                <a:cubicBezTo>
                  <a:pt x="1744140" y="2081709"/>
                  <a:pt x="1814090" y="2101488"/>
                  <a:pt x="1884027" y="2116684"/>
                </a:cubicBezTo>
                <a:lnTo>
                  <a:pt x="1925086" y="2116684"/>
                </a:lnTo>
                <a:lnTo>
                  <a:pt x="2048262" y="2116684"/>
                </a:lnTo>
                <a:lnTo>
                  <a:pt x="2080195" y="2116684"/>
                </a:lnTo>
                <a:lnTo>
                  <a:pt x="2130366" y="2116684"/>
                </a:lnTo>
                <a:lnTo>
                  <a:pt x="2253542" y="2116684"/>
                </a:lnTo>
                <a:lnTo>
                  <a:pt x="2280906" y="2116684"/>
                </a:lnTo>
                <a:cubicBezTo>
                  <a:pt x="2317408" y="2116684"/>
                  <a:pt x="2364551" y="2115933"/>
                  <a:pt x="2422333" y="2114406"/>
                </a:cubicBezTo>
                <a:cubicBezTo>
                  <a:pt x="2480116" y="2112891"/>
                  <a:pt x="2537135" y="2110600"/>
                  <a:pt x="2593390" y="2107559"/>
                </a:cubicBezTo>
                <a:cubicBezTo>
                  <a:pt x="2649658" y="2104517"/>
                  <a:pt x="2697564" y="2101488"/>
                  <a:pt x="2737095" y="2098446"/>
                </a:cubicBezTo>
                <a:cubicBezTo>
                  <a:pt x="2776626" y="2095404"/>
                  <a:pt x="2796405" y="2093877"/>
                  <a:pt x="2796405" y="2093877"/>
                </a:cubicBezTo>
                <a:lnTo>
                  <a:pt x="2823769" y="2075638"/>
                </a:lnTo>
                <a:cubicBezTo>
                  <a:pt x="2817685" y="2063471"/>
                  <a:pt x="2814643" y="2049776"/>
                  <a:pt x="2814643" y="2034580"/>
                </a:cubicBezTo>
                <a:cubicBezTo>
                  <a:pt x="2814643" y="2022412"/>
                  <a:pt x="2816934" y="2015565"/>
                  <a:pt x="2821491" y="2014050"/>
                </a:cubicBezTo>
                <a:cubicBezTo>
                  <a:pt x="2826047" y="2012523"/>
                  <a:pt x="2831367" y="2008730"/>
                  <a:pt x="2837464" y="2002647"/>
                </a:cubicBezTo>
                <a:cubicBezTo>
                  <a:pt x="2834422" y="1996563"/>
                  <a:pt x="2832894" y="1987437"/>
                  <a:pt x="2832894" y="1975270"/>
                </a:cubicBezTo>
                <a:cubicBezTo>
                  <a:pt x="2832894" y="1963102"/>
                  <a:pt x="2838214" y="1951699"/>
                  <a:pt x="2848854" y="1941058"/>
                </a:cubicBezTo>
                <a:cubicBezTo>
                  <a:pt x="2859507" y="1930418"/>
                  <a:pt x="2872426" y="1928127"/>
                  <a:pt x="2887635" y="1934211"/>
                </a:cubicBezTo>
                <a:cubicBezTo>
                  <a:pt x="2878509" y="1931169"/>
                  <a:pt x="2873953" y="1925085"/>
                  <a:pt x="2873953" y="1915973"/>
                </a:cubicBezTo>
                <a:cubicBezTo>
                  <a:pt x="2873953" y="1915973"/>
                  <a:pt x="2872426" y="1915973"/>
                  <a:pt x="2869384" y="1915973"/>
                </a:cubicBezTo>
                <a:cubicBezTo>
                  <a:pt x="2869384" y="1915973"/>
                  <a:pt x="2869384" y="1914445"/>
                  <a:pt x="2869384" y="1911404"/>
                </a:cubicBezTo>
                <a:lnTo>
                  <a:pt x="2873953" y="1906847"/>
                </a:lnTo>
                <a:cubicBezTo>
                  <a:pt x="2880037" y="1900763"/>
                  <a:pt x="2889149" y="1895443"/>
                  <a:pt x="2901317" y="1890874"/>
                </a:cubicBezTo>
                <a:cubicBezTo>
                  <a:pt x="2913485" y="1886318"/>
                  <a:pt x="2921096" y="1879470"/>
                  <a:pt x="2924125" y="1870345"/>
                </a:cubicBezTo>
                <a:lnTo>
                  <a:pt x="2924125" y="1865789"/>
                </a:lnTo>
                <a:lnTo>
                  <a:pt x="2924125" y="1856663"/>
                </a:lnTo>
                <a:lnTo>
                  <a:pt x="2924125" y="1842981"/>
                </a:lnTo>
                <a:cubicBezTo>
                  <a:pt x="2930208" y="1818646"/>
                  <a:pt x="2953780" y="1801159"/>
                  <a:pt x="2994838" y="1790519"/>
                </a:cubicBezTo>
                <a:cubicBezTo>
                  <a:pt x="3035897" y="1779879"/>
                  <a:pt x="3067066" y="1773031"/>
                  <a:pt x="3088359" y="1769989"/>
                </a:cubicBezTo>
                <a:lnTo>
                  <a:pt x="3088359" y="1760864"/>
                </a:lnTo>
                <a:cubicBezTo>
                  <a:pt x="3076192" y="1754780"/>
                  <a:pt x="3055663" y="1741862"/>
                  <a:pt x="3026771" y="1722096"/>
                </a:cubicBezTo>
                <a:cubicBezTo>
                  <a:pt x="2997880" y="1702317"/>
                  <a:pt x="2978865" y="1689399"/>
                  <a:pt x="2969753" y="1683316"/>
                </a:cubicBezTo>
                <a:cubicBezTo>
                  <a:pt x="2948460" y="1671148"/>
                  <a:pt x="2937820" y="1657466"/>
                  <a:pt x="2937820" y="1642257"/>
                </a:cubicBezTo>
                <a:cubicBezTo>
                  <a:pt x="2937820" y="1633131"/>
                  <a:pt x="2938570" y="1624769"/>
                  <a:pt x="2940098" y="1617171"/>
                </a:cubicBezTo>
                <a:cubicBezTo>
                  <a:pt x="2941625" y="1609560"/>
                  <a:pt x="2949987" y="1607282"/>
                  <a:pt x="2965183" y="1610324"/>
                </a:cubicBezTo>
                <a:lnTo>
                  <a:pt x="2896761" y="1546458"/>
                </a:lnTo>
                <a:lnTo>
                  <a:pt x="2896761" y="1532776"/>
                </a:lnTo>
                <a:cubicBezTo>
                  <a:pt x="2896761" y="1526692"/>
                  <a:pt x="2899802" y="1522886"/>
                  <a:pt x="2905886" y="1521372"/>
                </a:cubicBezTo>
                <a:cubicBezTo>
                  <a:pt x="2911970" y="1519844"/>
                  <a:pt x="2914999" y="1516052"/>
                  <a:pt x="2914999" y="1509968"/>
                </a:cubicBezTo>
                <a:lnTo>
                  <a:pt x="2910443" y="1505399"/>
                </a:lnTo>
                <a:cubicBezTo>
                  <a:pt x="2898288" y="1490202"/>
                  <a:pt x="2886121" y="1476508"/>
                  <a:pt x="2873953" y="1464353"/>
                </a:cubicBezTo>
                <a:cubicBezTo>
                  <a:pt x="2861786" y="1452186"/>
                  <a:pt x="2855702" y="1436976"/>
                  <a:pt x="2855702" y="1418725"/>
                </a:cubicBezTo>
                <a:cubicBezTo>
                  <a:pt x="2855702" y="1397445"/>
                  <a:pt x="2861786" y="1388319"/>
                  <a:pt x="2873953" y="1391361"/>
                </a:cubicBezTo>
                <a:lnTo>
                  <a:pt x="2773597" y="1277311"/>
                </a:lnTo>
                <a:cubicBezTo>
                  <a:pt x="2773597" y="1274269"/>
                  <a:pt x="2772070" y="1272754"/>
                  <a:pt x="2769028" y="1272754"/>
                </a:cubicBezTo>
                <a:cubicBezTo>
                  <a:pt x="2769028" y="1266671"/>
                  <a:pt x="2770556" y="1260587"/>
                  <a:pt x="2773597" y="1254503"/>
                </a:cubicBezTo>
                <a:cubicBezTo>
                  <a:pt x="2776626" y="1248420"/>
                  <a:pt x="2782710" y="1246905"/>
                  <a:pt x="2791836" y="1249947"/>
                </a:cubicBezTo>
                <a:lnTo>
                  <a:pt x="2723400" y="1181512"/>
                </a:lnTo>
                <a:cubicBezTo>
                  <a:pt x="2717329" y="1175428"/>
                  <a:pt x="2708968" y="1163260"/>
                  <a:pt x="2698315" y="1145022"/>
                </a:cubicBezTo>
                <a:cubicBezTo>
                  <a:pt x="2687674" y="1126771"/>
                  <a:pt x="2677785" y="1107005"/>
                  <a:pt x="2668673" y="1085712"/>
                </a:cubicBezTo>
                <a:cubicBezTo>
                  <a:pt x="2659534" y="1064432"/>
                  <a:pt x="2651936" y="1044654"/>
                  <a:pt x="2645865" y="1026415"/>
                </a:cubicBezTo>
                <a:cubicBezTo>
                  <a:pt x="2639781" y="1008164"/>
                  <a:pt x="2638254" y="994482"/>
                  <a:pt x="2641296" y="985357"/>
                </a:cubicBezTo>
                <a:cubicBezTo>
                  <a:pt x="2626086" y="976231"/>
                  <a:pt x="2608599" y="960271"/>
                  <a:pt x="2588833" y="937451"/>
                </a:cubicBezTo>
                <a:cubicBezTo>
                  <a:pt x="2569068" y="914643"/>
                  <a:pt x="2559178" y="891072"/>
                  <a:pt x="2559178" y="866750"/>
                </a:cubicBezTo>
                <a:cubicBezTo>
                  <a:pt x="2559178" y="851541"/>
                  <a:pt x="2559178" y="843943"/>
                  <a:pt x="2559178" y="843943"/>
                </a:cubicBezTo>
                <a:cubicBezTo>
                  <a:pt x="2562220" y="843943"/>
                  <a:pt x="2571346" y="843943"/>
                  <a:pt x="2586555" y="843943"/>
                </a:cubicBezTo>
                <a:cubicBezTo>
                  <a:pt x="2586555" y="819607"/>
                  <a:pt x="2575151" y="799078"/>
                  <a:pt x="2552344" y="782355"/>
                </a:cubicBezTo>
                <a:cubicBezTo>
                  <a:pt x="2529523" y="765631"/>
                  <a:pt x="2518133" y="745101"/>
                  <a:pt x="2518133" y="720766"/>
                </a:cubicBezTo>
                <a:cubicBezTo>
                  <a:pt x="2518133" y="711641"/>
                  <a:pt x="2518133" y="705570"/>
                  <a:pt x="2518133" y="702528"/>
                </a:cubicBezTo>
                <a:cubicBezTo>
                  <a:pt x="2518133" y="699486"/>
                  <a:pt x="2521162" y="693403"/>
                  <a:pt x="2527245" y="684277"/>
                </a:cubicBezTo>
                <a:cubicBezTo>
                  <a:pt x="2527245" y="681235"/>
                  <a:pt x="2518133" y="667553"/>
                  <a:pt x="2499881" y="643218"/>
                </a:cubicBezTo>
                <a:cubicBezTo>
                  <a:pt x="2481630" y="618883"/>
                  <a:pt x="2469463" y="603687"/>
                  <a:pt x="2463379" y="597603"/>
                </a:cubicBezTo>
                <a:cubicBezTo>
                  <a:pt x="2454266" y="585436"/>
                  <a:pt x="2448946" y="577074"/>
                  <a:pt x="2447419" y="572505"/>
                </a:cubicBezTo>
                <a:cubicBezTo>
                  <a:pt x="2445905" y="567948"/>
                  <a:pt x="2445141" y="558059"/>
                  <a:pt x="2445141" y="542863"/>
                </a:cubicBezTo>
                <a:cubicBezTo>
                  <a:pt x="2445141" y="536779"/>
                  <a:pt x="2446655" y="532973"/>
                  <a:pt x="2449697" y="531459"/>
                </a:cubicBezTo>
                <a:cubicBezTo>
                  <a:pt x="2452739" y="529932"/>
                  <a:pt x="2454266" y="523097"/>
                  <a:pt x="2454266" y="510930"/>
                </a:cubicBezTo>
                <a:lnTo>
                  <a:pt x="2449697" y="506360"/>
                </a:lnTo>
                <a:cubicBezTo>
                  <a:pt x="2434488" y="482038"/>
                  <a:pt x="2415486" y="457704"/>
                  <a:pt x="2392678" y="433368"/>
                </a:cubicBezTo>
                <a:cubicBezTo>
                  <a:pt x="2369871" y="409046"/>
                  <a:pt x="2358467" y="380155"/>
                  <a:pt x="2358467" y="346695"/>
                </a:cubicBezTo>
                <a:lnTo>
                  <a:pt x="2408638" y="346695"/>
                </a:lnTo>
                <a:cubicBezTo>
                  <a:pt x="2408638" y="346695"/>
                  <a:pt x="2409402" y="343653"/>
                  <a:pt x="2410917" y="337582"/>
                </a:cubicBezTo>
                <a:cubicBezTo>
                  <a:pt x="2412457" y="331498"/>
                  <a:pt x="2411680" y="328457"/>
                  <a:pt x="2408638" y="328457"/>
                </a:cubicBezTo>
                <a:lnTo>
                  <a:pt x="2372149" y="282829"/>
                </a:lnTo>
                <a:cubicBezTo>
                  <a:pt x="2363023" y="273716"/>
                  <a:pt x="2351620" y="256229"/>
                  <a:pt x="2337938" y="230379"/>
                </a:cubicBezTo>
                <a:cubicBezTo>
                  <a:pt x="2324243" y="204530"/>
                  <a:pt x="2317408" y="191599"/>
                  <a:pt x="2317408" y="191599"/>
                </a:cubicBezTo>
                <a:lnTo>
                  <a:pt x="2317408" y="150540"/>
                </a:lnTo>
                <a:lnTo>
                  <a:pt x="2372149" y="150540"/>
                </a:lnTo>
                <a:cubicBezTo>
                  <a:pt x="2353898" y="126218"/>
                  <a:pt x="2337174" y="102647"/>
                  <a:pt x="2321965" y="79839"/>
                </a:cubicBezTo>
                <a:cubicBezTo>
                  <a:pt x="2306768" y="57019"/>
                  <a:pt x="2299157" y="30419"/>
                  <a:pt x="22991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9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1055915" y="311242"/>
            <a:ext cx="4679121" cy="6227671"/>
          </a:xfrm>
          <a:custGeom>
            <a:avLst/>
            <a:gdLst>
              <a:gd name="connsiteX0" fmla="*/ 1179571 w 4679121"/>
              <a:gd name="connsiteY0" fmla="*/ 4640004 h 6227671"/>
              <a:gd name="connsiteX1" fmla="*/ 1067756 w 4679121"/>
              <a:gd name="connsiteY1" fmla="*/ 4841252 h 6227671"/>
              <a:gd name="connsiteX2" fmla="*/ 1067756 w 4679121"/>
              <a:gd name="connsiteY2" fmla="*/ 4841268 h 6227671"/>
              <a:gd name="connsiteX3" fmla="*/ 1179571 w 4679121"/>
              <a:gd name="connsiteY3" fmla="*/ 4640020 h 6227671"/>
              <a:gd name="connsiteX4" fmla="*/ 1207521 w 4679121"/>
              <a:gd name="connsiteY4" fmla="*/ 4477889 h 6227671"/>
              <a:gd name="connsiteX5" fmla="*/ 1179571 w 4679121"/>
              <a:gd name="connsiteY5" fmla="*/ 4517022 h 6227671"/>
              <a:gd name="connsiteX6" fmla="*/ 1176764 w 4679121"/>
              <a:gd name="connsiteY6" fmla="*/ 4539372 h 6227671"/>
              <a:gd name="connsiteX7" fmla="*/ 1173972 w 4679121"/>
              <a:gd name="connsiteY7" fmla="*/ 4578505 h 6227671"/>
              <a:gd name="connsiteX8" fmla="*/ 1173972 w 4679121"/>
              <a:gd name="connsiteY8" fmla="*/ 4578521 h 6227671"/>
              <a:gd name="connsiteX9" fmla="*/ 1176764 w 4679121"/>
              <a:gd name="connsiteY9" fmla="*/ 4539388 h 6227671"/>
              <a:gd name="connsiteX10" fmla="*/ 1179571 w 4679121"/>
              <a:gd name="connsiteY10" fmla="*/ 4517037 h 6227671"/>
              <a:gd name="connsiteX11" fmla="*/ 1207521 w 4679121"/>
              <a:gd name="connsiteY11" fmla="*/ 4477904 h 6227671"/>
              <a:gd name="connsiteX12" fmla="*/ 2068430 w 4679121"/>
              <a:gd name="connsiteY12" fmla="*/ 0 h 6227671"/>
              <a:gd name="connsiteX13" fmla="*/ 2101979 w 4679121"/>
              <a:gd name="connsiteY13" fmla="*/ 27950 h 6227671"/>
              <a:gd name="connsiteX14" fmla="*/ 2107563 w 4679121"/>
              <a:gd name="connsiteY14" fmla="*/ 83865 h 6227671"/>
              <a:gd name="connsiteX15" fmla="*/ 2107563 w 4679121"/>
              <a:gd name="connsiteY15" fmla="*/ 111815 h 6227671"/>
              <a:gd name="connsiteX16" fmla="*/ 2359127 w 4679121"/>
              <a:gd name="connsiteY16" fmla="*/ 955957 h 6227671"/>
              <a:gd name="connsiteX17" fmla="*/ 2375910 w 4679121"/>
              <a:gd name="connsiteY17" fmla="*/ 1009065 h 6227671"/>
              <a:gd name="connsiteX18" fmla="*/ 2403859 w 4679121"/>
              <a:gd name="connsiteY18" fmla="*/ 1084539 h 6227671"/>
              <a:gd name="connsiteX19" fmla="*/ 2451384 w 4679121"/>
              <a:gd name="connsiteY19" fmla="*/ 1129255 h 6227671"/>
              <a:gd name="connsiteX20" fmla="*/ 2482125 w 4679121"/>
              <a:gd name="connsiteY20" fmla="*/ 1151622 h 6227671"/>
              <a:gd name="connsiteX21" fmla="*/ 2487709 w 4679121"/>
              <a:gd name="connsiteY21" fmla="*/ 1185155 h 6227671"/>
              <a:gd name="connsiteX22" fmla="*/ 2493308 w 4679121"/>
              <a:gd name="connsiteY22" fmla="*/ 1213105 h 6227671"/>
              <a:gd name="connsiteX23" fmla="*/ 2593925 w 4679121"/>
              <a:gd name="connsiteY23" fmla="*/ 1520585 h 6227671"/>
              <a:gd name="connsiteX24" fmla="*/ 2602316 w 4679121"/>
              <a:gd name="connsiteY24" fmla="*/ 1559718 h 6227671"/>
              <a:gd name="connsiteX25" fmla="*/ 2605108 w 4679121"/>
              <a:gd name="connsiteY25" fmla="*/ 1582068 h 6227671"/>
              <a:gd name="connsiteX26" fmla="*/ 2605108 w 4679121"/>
              <a:gd name="connsiteY26" fmla="*/ 1610034 h 6227671"/>
              <a:gd name="connsiteX27" fmla="*/ 2579950 w 4679121"/>
              <a:gd name="connsiteY27" fmla="*/ 1705066 h 6227671"/>
              <a:gd name="connsiteX28" fmla="*/ 2521258 w 4679121"/>
              <a:gd name="connsiteY28" fmla="*/ 1802890 h 6227671"/>
              <a:gd name="connsiteX29" fmla="*/ 2451384 w 4679121"/>
              <a:gd name="connsiteY29" fmla="*/ 1895131 h 6227671"/>
              <a:gd name="connsiteX30" fmla="*/ 2392676 w 4679121"/>
              <a:gd name="connsiteY30" fmla="*/ 1973397 h 6227671"/>
              <a:gd name="connsiteX31" fmla="*/ 2278069 w 4679121"/>
              <a:gd name="connsiteY31" fmla="*/ 2169062 h 6227671"/>
              <a:gd name="connsiteX32" fmla="*/ 2241744 w 4679121"/>
              <a:gd name="connsiteY32" fmla="*/ 2398260 h 6227671"/>
              <a:gd name="connsiteX33" fmla="*/ 2275278 w 4679121"/>
              <a:gd name="connsiteY33" fmla="*/ 2630265 h 6227671"/>
              <a:gd name="connsiteX34" fmla="*/ 2375910 w 4679121"/>
              <a:gd name="connsiteY34" fmla="*/ 2831514 h 6227671"/>
              <a:gd name="connsiteX35" fmla="*/ 2540817 w 4679121"/>
              <a:gd name="connsiteY35" fmla="*/ 2971279 h 6227671"/>
              <a:gd name="connsiteX36" fmla="*/ 2767223 w 4679121"/>
              <a:gd name="connsiteY36" fmla="*/ 3024386 h 6227671"/>
              <a:gd name="connsiteX37" fmla="*/ 2895805 w 4679121"/>
              <a:gd name="connsiteY37" fmla="*/ 3013203 h 6227671"/>
              <a:gd name="connsiteX38" fmla="*/ 3013204 w 4679121"/>
              <a:gd name="connsiteY38" fmla="*/ 2979670 h 6227671"/>
              <a:gd name="connsiteX39" fmla="*/ 3013204 w 4679121"/>
              <a:gd name="connsiteY39" fmla="*/ 2974070 h 6227671"/>
              <a:gd name="connsiteX40" fmla="*/ 2974071 w 4679121"/>
              <a:gd name="connsiteY40" fmla="*/ 2915379 h 6227671"/>
              <a:gd name="connsiteX41" fmla="*/ 2884638 w 4679121"/>
              <a:gd name="connsiteY41" fmla="*/ 2851088 h 6227671"/>
              <a:gd name="connsiteX42" fmla="*/ 2786797 w 4679121"/>
              <a:gd name="connsiteY42" fmla="*/ 2789589 h 6227671"/>
              <a:gd name="connsiteX43" fmla="*/ 2722507 w 4679121"/>
              <a:gd name="connsiteY43" fmla="*/ 2733689 h 6227671"/>
              <a:gd name="connsiteX44" fmla="*/ 2647032 w 4679121"/>
              <a:gd name="connsiteY44" fmla="*/ 2602316 h 6227671"/>
              <a:gd name="connsiteX45" fmla="*/ 2593925 w 4679121"/>
              <a:gd name="connsiteY45" fmla="*/ 2465358 h 6227671"/>
              <a:gd name="connsiteX46" fmla="*/ 2565975 w 4679121"/>
              <a:gd name="connsiteY46" fmla="*/ 2381493 h 6227671"/>
              <a:gd name="connsiteX47" fmla="*/ 2543609 w 4679121"/>
              <a:gd name="connsiteY47" fmla="*/ 2297643 h 6227671"/>
              <a:gd name="connsiteX48" fmla="*/ 2599524 w 4679121"/>
              <a:gd name="connsiteY48" fmla="*/ 2294852 h 6227671"/>
              <a:gd name="connsiteX49" fmla="*/ 2655424 w 4679121"/>
              <a:gd name="connsiteY49" fmla="*/ 2280877 h 6227671"/>
              <a:gd name="connsiteX50" fmla="*/ 2806372 w 4679121"/>
              <a:gd name="connsiteY50" fmla="*/ 2135528 h 6227671"/>
              <a:gd name="connsiteX51" fmla="*/ 2834322 w 4679121"/>
              <a:gd name="connsiteY51" fmla="*/ 2135528 h 6227671"/>
              <a:gd name="connsiteX52" fmla="*/ 2856672 w 4679121"/>
              <a:gd name="connsiteY52" fmla="*/ 2127137 h 6227671"/>
              <a:gd name="connsiteX53" fmla="*/ 2867855 w 4679121"/>
              <a:gd name="connsiteY53" fmla="*/ 2118746 h 6227671"/>
              <a:gd name="connsiteX54" fmla="*/ 2937746 w 4679121"/>
              <a:gd name="connsiteY54" fmla="*/ 2127137 h 6227671"/>
              <a:gd name="connsiteX55" fmla="*/ 3002021 w 4679121"/>
              <a:gd name="connsiteY55" fmla="*/ 2135528 h 6227671"/>
              <a:gd name="connsiteX56" fmla="*/ 3071911 w 4679121"/>
              <a:gd name="connsiteY56" fmla="*/ 2152295 h 6227671"/>
              <a:gd name="connsiteX57" fmla="*/ 3155761 w 4679121"/>
              <a:gd name="connsiteY57" fmla="*/ 2174645 h 6227671"/>
              <a:gd name="connsiteX58" fmla="*/ 3228427 w 4679121"/>
              <a:gd name="connsiteY58" fmla="*/ 2197011 h 6227671"/>
              <a:gd name="connsiteX59" fmla="*/ 3264768 w 4679121"/>
              <a:gd name="connsiteY59" fmla="*/ 2208194 h 6227671"/>
              <a:gd name="connsiteX60" fmla="*/ 3376583 w 4679121"/>
              <a:gd name="connsiteY60" fmla="*/ 2280877 h 6227671"/>
              <a:gd name="connsiteX61" fmla="*/ 3541490 w 4679121"/>
              <a:gd name="connsiteY61" fmla="*/ 2353543 h 6227671"/>
              <a:gd name="connsiteX62" fmla="*/ 3793055 w 4679121"/>
              <a:gd name="connsiteY62" fmla="*/ 2459759 h 6227671"/>
              <a:gd name="connsiteX63" fmla="*/ 4039035 w 4679121"/>
              <a:gd name="connsiteY63" fmla="*/ 2565974 h 6227671"/>
              <a:gd name="connsiteX64" fmla="*/ 4198359 w 4679121"/>
              <a:gd name="connsiteY64" fmla="*/ 2633057 h 6227671"/>
              <a:gd name="connsiteX65" fmla="*/ 4273833 w 4679121"/>
              <a:gd name="connsiteY65" fmla="*/ 2669398 h 6227671"/>
              <a:gd name="connsiteX66" fmla="*/ 4382840 w 4679121"/>
              <a:gd name="connsiteY66" fmla="*/ 2722506 h 6227671"/>
              <a:gd name="connsiteX67" fmla="*/ 4489056 w 4679121"/>
              <a:gd name="connsiteY67" fmla="*/ 2778406 h 6227671"/>
              <a:gd name="connsiteX68" fmla="*/ 4561738 w 4679121"/>
              <a:gd name="connsiteY68" fmla="*/ 2817539 h 6227671"/>
              <a:gd name="connsiteX69" fmla="*/ 4637212 w 4679121"/>
              <a:gd name="connsiteY69" fmla="*/ 2828722 h 6227671"/>
              <a:gd name="connsiteX70" fmla="*/ 4679121 w 4679121"/>
              <a:gd name="connsiteY70" fmla="*/ 2873454 h 6227671"/>
              <a:gd name="connsiteX71" fmla="*/ 4606455 w 4679121"/>
              <a:gd name="connsiteY71" fmla="*/ 2957304 h 6227671"/>
              <a:gd name="connsiteX72" fmla="*/ 4556139 w 4679121"/>
              <a:gd name="connsiteY72" fmla="*/ 2951720 h 6227671"/>
              <a:gd name="connsiteX73" fmla="*/ 4500239 w 4679121"/>
              <a:gd name="connsiteY73" fmla="*/ 2934937 h 6227671"/>
              <a:gd name="connsiteX74" fmla="*/ 4329733 w 4679121"/>
              <a:gd name="connsiteY74" fmla="*/ 2898612 h 6227671"/>
              <a:gd name="connsiteX75" fmla="*/ 4072585 w 4679121"/>
              <a:gd name="connsiteY75" fmla="*/ 2845489 h 6227671"/>
              <a:gd name="connsiteX76" fmla="*/ 3812629 w 4679121"/>
              <a:gd name="connsiteY76" fmla="*/ 2795188 h 6227671"/>
              <a:gd name="connsiteX77" fmla="*/ 3639331 w 4679121"/>
              <a:gd name="connsiteY77" fmla="*/ 2767239 h 6227671"/>
              <a:gd name="connsiteX78" fmla="*/ 3516332 w 4679121"/>
              <a:gd name="connsiteY78" fmla="*/ 2736481 h 6227671"/>
              <a:gd name="connsiteX79" fmla="*/ 3393350 w 4679121"/>
              <a:gd name="connsiteY79" fmla="*/ 2700140 h 6227671"/>
              <a:gd name="connsiteX80" fmla="*/ 3376583 w 4679121"/>
              <a:gd name="connsiteY80" fmla="*/ 2700140 h 6227671"/>
              <a:gd name="connsiteX81" fmla="*/ 3345826 w 4679121"/>
              <a:gd name="connsiteY81" fmla="*/ 2730897 h 6227671"/>
              <a:gd name="connsiteX82" fmla="*/ 3343034 w 4679121"/>
              <a:gd name="connsiteY82" fmla="*/ 2784005 h 6227671"/>
              <a:gd name="connsiteX83" fmla="*/ 3343034 w 4679121"/>
              <a:gd name="connsiteY83" fmla="*/ 2811955 h 6227671"/>
              <a:gd name="connsiteX84" fmla="*/ 3370984 w 4679121"/>
              <a:gd name="connsiteY84" fmla="*/ 2971279 h 6227671"/>
              <a:gd name="connsiteX85" fmla="*/ 3398949 w 4679121"/>
              <a:gd name="connsiteY85" fmla="*/ 3125018 h 6227671"/>
              <a:gd name="connsiteX86" fmla="*/ 3376583 w 4679121"/>
              <a:gd name="connsiteY86" fmla="*/ 3206076 h 6227671"/>
              <a:gd name="connsiteX87" fmla="*/ 3315084 w 4679121"/>
              <a:gd name="connsiteY87" fmla="*/ 3264768 h 6227671"/>
              <a:gd name="connsiteX88" fmla="*/ 3267560 w 4679121"/>
              <a:gd name="connsiteY88" fmla="*/ 3303901 h 6227671"/>
              <a:gd name="connsiteX89" fmla="*/ 3180919 w 4679121"/>
              <a:gd name="connsiteY89" fmla="*/ 3365400 h 6227671"/>
              <a:gd name="connsiteX90" fmla="*/ 3094261 w 4679121"/>
              <a:gd name="connsiteY90" fmla="*/ 3429691 h 6227671"/>
              <a:gd name="connsiteX91" fmla="*/ 3046753 w 4679121"/>
              <a:gd name="connsiteY91" fmla="*/ 3466032 h 6227671"/>
              <a:gd name="connsiteX92" fmla="*/ 2912588 w 4679121"/>
              <a:gd name="connsiteY92" fmla="*/ 3605781 h 6227671"/>
              <a:gd name="connsiteX93" fmla="*/ 2806372 w 4679121"/>
              <a:gd name="connsiteY93" fmla="*/ 3779079 h 6227671"/>
              <a:gd name="connsiteX94" fmla="*/ 2800772 w 4679121"/>
              <a:gd name="connsiteY94" fmla="*/ 3793070 h 6227671"/>
              <a:gd name="connsiteX95" fmla="*/ 2795173 w 4679121"/>
              <a:gd name="connsiteY95" fmla="*/ 3801446 h 6227671"/>
              <a:gd name="connsiteX96" fmla="*/ 2795173 w 4679121"/>
              <a:gd name="connsiteY96" fmla="*/ 3807045 h 6227671"/>
              <a:gd name="connsiteX97" fmla="*/ 2823123 w 4679121"/>
              <a:gd name="connsiteY97" fmla="*/ 3899286 h 6227671"/>
              <a:gd name="connsiteX98" fmla="*/ 2867855 w 4679121"/>
              <a:gd name="connsiteY98" fmla="*/ 3991527 h 6227671"/>
              <a:gd name="connsiteX99" fmla="*/ 3248001 w 4679121"/>
              <a:gd name="connsiteY99" fmla="*/ 4578505 h 6227671"/>
              <a:gd name="connsiteX100" fmla="*/ 3264768 w 4679121"/>
              <a:gd name="connsiteY100" fmla="*/ 4614846 h 6227671"/>
              <a:gd name="connsiteX101" fmla="*/ 3270367 w 4679121"/>
              <a:gd name="connsiteY101" fmla="*/ 4640004 h 6227671"/>
              <a:gd name="connsiteX102" fmla="*/ 3270367 w 4679121"/>
              <a:gd name="connsiteY102" fmla="*/ 4662370 h 6227671"/>
              <a:gd name="connsiteX103" fmla="*/ 3267560 w 4679121"/>
              <a:gd name="connsiteY103" fmla="*/ 4684720 h 6227671"/>
              <a:gd name="connsiteX104" fmla="*/ 3264768 w 4679121"/>
              <a:gd name="connsiteY104" fmla="*/ 4701503 h 6227671"/>
              <a:gd name="connsiteX105" fmla="*/ 3099861 w 4679121"/>
              <a:gd name="connsiteY105" fmla="*/ 5361163 h 6227671"/>
              <a:gd name="connsiteX106" fmla="*/ 3002021 w 4679121"/>
              <a:gd name="connsiteY106" fmla="*/ 6026407 h 6227671"/>
              <a:gd name="connsiteX107" fmla="*/ 2968487 w 4679121"/>
              <a:gd name="connsiteY107" fmla="*/ 6054357 h 6227671"/>
              <a:gd name="connsiteX108" fmla="*/ 2918171 w 4679121"/>
              <a:gd name="connsiteY108" fmla="*/ 6034798 h 6227671"/>
              <a:gd name="connsiteX109" fmla="*/ 2893013 w 4679121"/>
              <a:gd name="connsiteY109" fmla="*/ 5995666 h 6227671"/>
              <a:gd name="connsiteX110" fmla="*/ 2879038 w 4679121"/>
              <a:gd name="connsiteY110" fmla="*/ 5956533 h 6227671"/>
              <a:gd name="connsiteX111" fmla="*/ 2856672 w 4679121"/>
              <a:gd name="connsiteY111" fmla="*/ 5936958 h 6227671"/>
              <a:gd name="connsiteX112" fmla="*/ 2845489 w 4679121"/>
              <a:gd name="connsiteY112" fmla="*/ 5936958 h 6227671"/>
              <a:gd name="connsiteX113" fmla="*/ 2837113 w 4679121"/>
              <a:gd name="connsiteY113" fmla="*/ 5976091 h 6227671"/>
              <a:gd name="connsiteX114" fmla="*/ 2834322 w 4679121"/>
              <a:gd name="connsiteY114" fmla="*/ 6015224 h 6227671"/>
              <a:gd name="connsiteX115" fmla="*/ 2845489 w 4679121"/>
              <a:gd name="connsiteY115" fmla="*/ 6090698 h 6227671"/>
              <a:gd name="connsiteX116" fmla="*/ 2856672 w 4679121"/>
              <a:gd name="connsiteY116" fmla="*/ 6160589 h 6227671"/>
              <a:gd name="connsiteX117" fmla="*/ 2845489 w 4679121"/>
              <a:gd name="connsiteY117" fmla="*/ 6205305 h 6227671"/>
              <a:gd name="connsiteX118" fmla="*/ 2806372 w 4679121"/>
              <a:gd name="connsiteY118" fmla="*/ 6210889 h 6227671"/>
              <a:gd name="connsiteX119" fmla="*/ 2744857 w 4679121"/>
              <a:gd name="connsiteY119" fmla="*/ 6168964 h 6227671"/>
              <a:gd name="connsiteX120" fmla="*/ 2722507 w 4679121"/>
              <a:gd name="connsiteY120" fmla="*/ 6073931 h 6227671"/>
              <a:gd name="connsiteX121" fmla="*/ 2714115 w 4679121"/>
              <a:gd name="connsiteY121" fmla="*/ 5973299 h 6227671"/>
              <a:gd name="connsiteX122" fmla="*/ 2705740 w 4679121"/>
              <a:gd name="connsiteY122" fmla="*/ 5909008 h 6227671"/>
              <a:gd name="connsiteX123" fmla="*/ 2688957 w 4679121"/>
              <a:gd name="connsiteY123" fmla="*/ 5976091 h 6227671"/>
              <a:gd name="connsiteX124" fmla="*/ 2674982 w 4679121"/>
              <a:gd name="connsiteY124" fmla="*/ 6079515 h 6227671"/>
              <a:gd name="connsiteX125" fmla="*/ 2655424 w 4679121"/>
              <a:gd name="connsiteY125" fmla="*/ 6171756 h 6227671"/>
              <a:gd name="connsiteX126" fmla="*/ 2621874 w 4679121"/>
              <a:gd name="connsiteY126" fmla="*/ 6210889 h 6227671"/>
              <a:gd name="connsiteX127" fmla="*/ 2577158 w 4679121"/>
              <a:gd name="connsiteY127" fmla="*/ 6185731 h 6227671"/>
              <a:gd name="connsiteX128" fmla="*/ 2554792 w 4679121"/>
              <a:gd name="connsiteY128" fmla="*/ 6149405 h 6227671"/>
              <a:gd name="connsiteX129" fmla="*/ 2554792 w 4679121"/>
              <a:gd name="connsiteY129" fmla="*/ 5881059 h 6227671"/>
              <a:gd name="connsiteX130" fmla="*/ 2524050 w 4679121"/>
              <a:gd name="connsiteY130" fmla="*/ 5945349 h 6227671"/>
              <a:gd name="connsiteX131" fmla="*/ 2468150 w 4679121"/>
              <a:gd name="connsiteY131" fmla="*/ 6059956 h 6227671"/>
              <a:gd name="connsiteX132" fmla="*/ 2409443 w 4679121"/>
              <a:gd name="connsiteY132" fmla="*/ 6171756 h 6227671"/>
              <a:gd name="connsiteX133" fmla="*/ 2375910 w 4679121"/>
              <a:gd name="connsiteY133" fmla="*/ 6222072 h 6227671"/>
              <a:gd name="connsiteX134" fmla="*/ 2375910 w 4679121"/>
              <a:gd name="connsiteY134" fmla="*/ 6227671 h 6227671"/>
              <a:gd name="connsiteX135" fmla="*/ 2342360 w 4679121"/>
              <a:gd name="connsiteY135" fmla="*/ 6194122 h 6227671"/>
              <a:gd name="connsiteX136" fmla="*/ 2320010 w 4679121"/>
              <a:gd name="connsiteY136" fmla="*/ 6160589 h 6227671"/>
              <a:gd name="connsiteX137" fmla="*/ 2336777 w 4679121"/>
              <a:gd name="connsiteY137" fmla="*/ 6012432 h 6227671"/>
              <a:gd name="connsiteX138" fmla="*/ 2392676 w 4679121"/>
              <a:gd name="connsiteY138" fmla="*/ 5875475 h 6227671"/>
              <a:gd name="connsiteX139" fmla="*/ 2392676 w 4679121"/>
              <a:gd name="connsiteY139" fmla="*/ 5847525 h 6227671"/>
              <a:gd name="connsiteX140" fmla="*/ 2336777 w 4679121"/>
              <a:gd name="connsiteY140" fmla="*/ 5906217 h 6227671"/>
              <a:gd name="connsiteX141" fmla="*/ 2241744 w 4679121"/>
              <a:gd name="connsiteY141" fmla="*/ 6006849 h 6227671"/>
              <a:gd name="connsiteX142" fmla="*/ 2149488 w 4679121"/>
              <a:gd name="connsiteY142" fmla="*/ 6107465 h 6227671"/>
              <a:gd name="connsiteX143" fmla="*/ 2107563 w 4679121"/>
              <a:gd name="connsiteY143" fmla="*/ 6160589 h 6227671"/>
              <a:gd name="connsiteX144" fmla="*/ 2079613 w 4679121"/>
              <a:gd name="connsiteY144" fmla="*/ 6160589 h 6227671"/>
              <a:gd name="connsiteX145" fmla="*/ 2079613 w 4679121"/>
              <a:gd name="connsiteY145" fmla="*/ 6132623 h 6227671"/>
              <a:gd name="connsiteX146" fmla="*/ 2079613 w 4679121"/>
              <a:gd name="connsiteY146" fmla="*/ 6104673 h 6227671"/>
              <a:gd name="connsiteX147" fmla="*/ 2113162 w 4679121"/>
              <a:gd name="connsiteY147" fmla="*/ 5950949 h 6227671"/>
              <a:gd name="connsiteX148" fmla="*/ 2208195 w 4679121"/>
              <a:gd name="connsiteY148" fmla="*/ 5825159 h 6227671"/>
              <a:gd name="connsiteX149" fmla="*/ 2208195 w 4679121"/>
              <a:gd name="connsiteY149" fmla="*/ 5808392 h 6227671"/>
              <a:gd name="connsiteX150" fmla="*/ 2127121 w 4679121"/>
              <a:gd name="connsiteY150" fmla="*/ 5855901 h 6227671"/>
              <a:gd name="connsiteX151" fmla="*/ 2040480 w 4679121"/>
              <a:gd name="connsiteY151" fmla="*/ 5875475 h 6227671"/>
              <a:gd name="connsiteX152" fmla="*/ 2057247 w 4679121"/>
              <a:gd name="connsiteY152" fmla="*/ 5763660 h 6227671"/>
              <a:gd name="connsiteX153" fmla="*/ 2090796 w 4679121"/>
              <a:gd name="connsiteY153" fmla="*/ 5651860 h 6227671"/>
              <a:gd name="connsiteX154" fmla="*/ 2113162 w 4679121"/>
              <a:gd name="connsiteY154" fmla="*/ 5576386 h 6227671"/>
              <a:gd name="connsiteX155" fmla="*/ 2135513 w 4679121"/>
              <a:gd name="connsiteY155" fmla="*/ 5506512 h 6227671"/>
              <a:gd name="connsiteX156" fmla="*/ 2135513 w 4679121"/>
              <a:gd name="connsiteY156" fmla="*/ 5472963 h 6227671"/>
              <a:gd name="connsiteX157" fmla="*/ 2138320 w 4679121"/>
              <a:gd name="connsiteY157" fmla="*/ 5439429 h 6227671"/>
              <a:gd name="connsiteX158" fmla="*/ 2141112 w 4679121"/>
              <a:gd name="connsiteY158" fmla="*/ 5394697 h 6227671"/>
              <a:gd name="connsiteX159" fmla="*/ 2141112 w 4679121"/>
              <a:gd name="connsiteY159" fmla="*/ 5372346 h 6227671"/>
              <a:gd name="connsiteX160" fmla="*/ 2141112 w 4679121"/>
              <a:gd name="connsiteY160" fmla="*/ 5305248 h 6227671"/>
              <a:gd name="connsiteX161" fmla="*/ 2138320 w 4679121"/>
              <a:gd name="connsiteY161" fmla="*/ 5243765 h 6227671"/>
              <a:gd name="connsiteX162" fmla="*/ 2118746 w 4679121"/>
              <a:gd name="connsiteY162" fmla="*/ 5159899 h 6227671"/>
              <a:gd name="connsiteX163" fmla="*/ 2074014 w 4679121"/>
              <a:gd name="connsiteY163" fmla="*/ 5050892 h 6227671"/>
              <a:gd name="connsiteX164" fmla="*/ 2057247 w 4679121"/>
              <a:gd name="connsiteY164" fmla="*/ 4941884 h 6227671"/>
              <a:gd name="connsiteX165" fmla="*/ 2034896 w 4679121"/>
              <a:gd name="connsiteY165" fmla="*/ 4919518 h 6227671"/>
              <a:gd name="connsiteX166" fmla="*/ 1822449 w 4679121"/>
              <a:gd name="connsiteY166" fmla="*/ 4673537 h 6227671"/>
              <a:gd name="connsiteX167" fmla="*/ 1576484 w 4679121"/>
              <a:gd name="connsiteY167" fmla="*/ 4461106 h 6227671"/>
              <a:gd name="connsiteX168" fmla="*/ 1531752 w 4679121"/>
              <a:gd name="connsiteY168" fmla="*/ 4424781 h 6227671"/>
              <a:gd name="connsiteX169" fmla="*/ 1475852 w 4679121"/>
              <a:gd name="connsiteY169" fmla="*/ 4399623 h 6227671"/>
              <a:gd name="connsiteX170" fmla="*/ 1422744 w 4679121"/>
              <a:gd name="connsiteY170" fmla="*/ 4430364 h 6227671"/>
              <a:gd name="connsiteX171" fmla="*/ 1394794 w 4679121"/>
              <a:gd name="connsiteY171" fmla="*/ 4503047 h 6227671"/>
              <a:gd name="connsiteX172" fmla="*/ 1386403 w 4679121"/>
              <a:gd name="connsiteY172" fmla="*/ 4584104 h 6227671"/>
              <a:gd name="connsiteX173" fmla="*/ 1386403 w 4679121"/>
              <a:gd name="connsiteY173" fmla="*/ 4640004 h 6227671"/>
              <a:gd name="connsiteX174" fmla="*/ 1403186 w 4679121"/>
              <a:gd name="connsiteY174" fmla="*/ 4771378 h 6227671"/>
              <a:gd name="connsiteX175" fmla="*/ 1419952 w 4679121"/>
              <a:gd name="connsiteY175" fmla="*/ 4902751 h 6227671"/>
              <a:gd name="connsiteX176" fmla="*/ 1352870 w 4679121"/>
              <a:gd name="connsiteY176" fmla="*/ 5062075 h 6227671"/>
              <a:gd name="connsiteX177" fmla="*/ 1246654 w 4679121"/>
              <a:gd name="connsiteY177" fmla="*/ 5210215 h 6227671"/>
              <a:gd name="connsiteX178" fmla="*/ 1157205 w 4679121"/>
              <a:gd name="connsiteY178" fmla="*/ 5394697 h 6227671"/>
              <a:gd name="connsiteX179" fmla="*/ 1056589 w 4679121"/>
              <a:gd name="connsiteY179" fmla="*/ 5584778 h 6227671"/>
              <a:gd name="connsiteX180" fmla="*/ 1034223 w 4679121"/>
              <a:gd name="connsiteY180" fmla="*/ 5607128 h 6227671"/>
              <a:gd name="connsiteX181" fmla="*/ 1034223 w 4679121"/>
              <a:gd name="connsiteY181" fmla="*/ 5584778 h 6227671"/>
              <a:gd name="connsiteX182" fmla="*/ 1042598 w 4679121"/>
              <a:gd name="connsiteY182" fmla="*/ 5498121 h 6227671"/>
              <a:gd name="connsiteX183" fmla="*/ 1050989 w 4679121"/>
              <a:gd name="connsiteY183" fmla="*/ 5400296 h 6227671"/>
              <a:gd name="connsiteX184" fmla="*/ 1023040 w 4679121"/>
              <a:gd name="connsiteY184" fmla="*/ 5254948 h 6227671"/>
              <a:gd name="connsiteX185" fmla="*/ 944774 w 4679121"/>
              <a:gd name="connsiteY185" fmla="*/ 5143132 h 6227671"/>
              <a:gd name="connsiteX186" fmla="*/ 944774 w 4679121"/>
              <a:gd name="connsiteY186" fmla="*/ 5131949 h 6227671"/>
              <a:gd name="connsiteX187" fmla="*/ 958749 w 4679121"/>
              <a:gd name="connsiteY187" fmla="*/ 5112391 h 6227671"/>
              <a:gd name="connsiteX188" fmla="*/ 992282 w 4679121"/>
              <a:gd name="connsiteY188" fmla="*/ 5092816 h 6227671"/>
              <a:gd name="connsiteX189" fmla="*/ 1025831 w 4679121"/>
              <a:gd name="connsiteY189" fmla="*/ 5056491 h 6227671"/>
              <a:gd name="connsiteX190" fmla="*/ 1039807 w 4679121"/>
              <a:gd name="connsiteY190" fmla="*/ 4986601 h 6227671"/>
              <a:gd name="connsiteX191" fmla="*/ 1037015 w 4679121"/>
              <a:gd name="connsiteY191" fmla="*/ 4958651 h 6227671"/>
              <a:gd name="connsiteX192" fmla="*/ 1034223 w 4679121"/>
              <a:gd name="connsiteY192" fmla="*/ 4941884 h 6227671"/>
              <a:gd name="connsiteX193" fmla="*/ 1023040 w 4679121"/>
              <a:gd name="connsiteY193" fmla="*/ 4919518 h 6227671"/>
              <a:gd name="connsiteX194" fmla="*/ 900057 w 4679121"/>
              <a:gd name="connsiteY194" fmla="*/ 5073258 h 6227671"/>
              <a:gd name="connsiteX195" fmla="*/ 777059 w 4679121"/>
              <a:gd name="connsiteY195" fmla="*/ 5226998 h 6227671"/>
              <a:gd name="connsiteX196" fmla="*/ 760292 w 4679121"/>
              <a:gd name="connsiteY196" fmla="*/ 5210215 h 6227671"/>
              <a:gd name="connsiteX197" fmla="*/ 760292 w 4679121"/>
              <a:gd name="connsiteY197" fmla="*/ 5193448 h 6227671"/>
              <a:gd name="connsiteX198" fmla="*/ 793826 w 4679121"/>
              <a:gd name="connsiteY198" fmla="*/ 5070466 h 6227671"/>
              <a:gd name="connsiteX199" fmla="*/ 827375 w 4679121"/>
              <a:gd name="connsiteY199" fmla="*/ 4919518 h 6227671"/>
              <a:gd name="connsiteX200" fmla="*/ 827375 w 4679121"/>
              <a:gd name="connsiteY200" fmla="*/ 4835669 h 6227671"/>
              <a:gd name="connsiteX201" fmla="*/ 799425 w 4679121"/>
              <a:gd name="connsiteY201" fmla="*/ 4751803 h 6227671"/>
              <a:gd name="connsiteX202" fmla="*/ 754693 w 4679121"/>
              <a:gd name="connsiteY202" fmla="*/ 4751803 h 6227671"/>
              <a:gd name="connsiteX203" fmla="*/ 726743 w 4679121"/>
              <a:gd name="connsiteY203" fmla="*/ 4735037 h 6227671"/>
              <a:gd name="connsiteX204" fmla="*/ 796633 w 4679121"/>
              <a:gd name="connsiteY204" fmla="*/ 4662370 h 6227671"/>
              <a:gd name="connsiteX205" fmla="*/ 883275 w 4679121"/>
              <a:gd name="connsiteY205" fmla="*/ 4589688 h 6227671"/>
              <a:gd name="connsiteX206" fmla="*/ 872092 w 4679121"/>
              <a:gd name="connsiteY206" fmla="*/ 4589688 h 6227671"/>
              <a:gd name="connsiteX207" fmla="*/ 805009 w 4679121"/>
              <a:gd name="connsiteY207" fmla="*/ 4617638 h 6227671"/>
              <a:gd name="connsiteX208" fmla="*/ 709976 w 4679121"/>
              <a:gd name="connsiteY208" fmla="*/ 4662370 h 6227671"/>
              <a:gd name="connsiteX209" fmla="*/ 595369 w 4679121"/>
              <a:gd name="connsiteY209" fmla="*/ 4732245 h 6227671"/>
              <a:gd name="connsiteX210" fmla="*/ 491961 w 4679121"/>
              <a:gd name="connsiteY210" fmla="*/ 4824485 h 6227671"/>
              <a:gd name="connsiteX211" fmla="*/ 438854 w 4679121"/>
              <a:gd name="connsiteY211" fmla="*/ 4888776 h 6227671"/>
              <a:gd name="connsiteX212" fmla="*/ 346597 w 4679121"/>
              <a:gd name="connsiteY212" fmla="*/ 4989393 h 6227671"/>
              <a:gd name="connsiteX213" fmla="*/ 254356 w 4679121"/>
              <a:gd name="connsiteY213" fmla="*/ 5090025 h 6227671"/>
              <a:gd name="connsiteX214" fmla="*/ 195665 w 4679121"/>
              <a:gd name="connsiteY214" fmla="*/ 5159899 h 6227671"/>
              <a:gd name="connsiteX215" fmla="*/ 178898 w 4679121"/>
              <a:gd name="connsiteY215" fmla="*/ 5159899 h 6227671"/>
              <a:gd name="connsiteX216" fmla="*/ 145349 w 4679121"/>
              <a:gd name="connsiteY216" fmla="*/ 5148732 h 6227671"/>
              <a:gd name="connsiteX217" fmla="*/ 128582 w 4679121"/>
              <a:gd name="connsiteY217" fmla="*/ 5109599 h 6227671"/>
              <a:gd name="connsiteX218" fmla="*/ 128582 w 4679121"/>
              <a:gd name="connsiteY218" fmla="*/ 4919518 h 6227671"/>
              <a:gd name="connsiteX219" fmla="*/ 69875 w 4679121"/>
              <a:gd name="connsiteY219" fmla="*/ 4897152 h 6227671"/>
              <a:gd name="connsiteX220" fmla="*/ 50316 w 4679121"/>
              <a:gd name="connsiteY220" fmla="*/ 4852435 h 6227671"/>
              <a:gd name="connsiteX221" fmla="*/ 55900 w 4679121"/>
              <a:gd name="connsiteY221" fmla="*/ 4802119 h 6227671"/>
              <a:gd name="connsiteX222" fmla="*/ 61499 w 4679121"/>
              <a:gd name="connsiteY222" fmla="*/ 4751803 h 6227671"/>
              <a:gd name="connsiteX223" fmla="*/ 47524 w 4679121"/>
              <a:gd name="connsiteY223" fmla="*/ 4709878 h 6227671"/>
              <a:gd name="connsiteX224" fmla="*/ 33549 w 4679121"/>
              <a:gd name="connsiteY224" fmla="*/ 4656771 h 6227671"/>
              <a:gd name="connsiteX225" fmla="*/ 47524 w 4679121"/>
              <a:gd name="connsiteY225" fmla="*/ 4628821 h 6227671"/>
              <a:gd name="connsiteX226" fmla="*/ 61499 w 4679121"/>
              <a:gd name="connsiteY226" fmla="*/ 4612054 h 6227671"/>
              <a:gd name="connsiteX227" fmla="*/ 30742 w 4679121"/>
              <a:gd name="connsiteY227" fmla="*/ 4553347 h 6227671"/>
              <a:gd name="connsiteX228" fmla="*/ 0 w 4679121"/>
              <a:gd name="connsiteY228" fmla="*/ 4489056 h 6227671"/>
              <a:gd name="connsiteX229" fmla="*/ 0 w 4679121"/>
              <a:gd name="connsiteY229" fmla="*/ 4483472 h 6227671"/>
              <a:gd name="connsiteX230" fmla="*/ 11183 w 4679121"/>
              <a:gd name="connsiteY230" fmla="*/ 4461106 h 6227671"/>
              <a:gd name="connsiteX231" fmla="*/ 33549 w 4679121"/>
              <a:gd name="connsiteY231" fmla="*/ 4444339 h 6227671"/>
              <a:gd name="connsiteX232" fmla="*/ 53108 w 4679121"/>
              <a:gd name="connsiteY232" fmla="*/ 4430364 h 6227671"/>
              <a:gd name="connsiteX233" fmla="*/ 55900 w 4679121"/>
              <a:gd name="connsiteY233" fmla="*/ 4405206 h 6227671"/>
              <a:gd name="connsiteX234" fmla="*/ 55900 w 4679121"/>
              <a:gd name="connsiteY234" fmla="*/ 4349307 h 6227671"/>
              <a:gd name="connsiteX235" fmla="*/ 55900 w 4679121"/>
              <a:gd name="connsiteY235" fmla="*/ 4332540 h 6227671"/>
              <a:gd name="connsiteX236" fmla="*/ 67083 w 4679121"/>
              <a:gd name="connsiteY236" fmla="*/ 4310174 h 6227671"/>
              <a:gd name="connsiteX237" fmla="*/ 78266 w 4679121"/>
              <a:gd name="connsiteY237" fmla="*/ 4293407 h 6227671"/>
              <a:gd name="connsiteX238" fmla="*/ 78266 w 4679121"/>
              <a:gd name="connsiteY238" fmla="*/ 4271041 h 6227671"/>
              <a:gd name="connsiteX239" fmla="*/ 78266 w 4679121"/>
              <a:gd name="connsiteY239" fmla="*/ 4243091 h 6227671"/>
              <a:gd name="connsiteX240" fmla="*/ 78266 w 4679121"/>
              <a:gd name="connsiteY240" fmla="*/ 4209542 h 6227671"/>
              <a:gd name="connsiteX241" fmla="*/ 78266 w 4679121"/>
              <a:gd name="connsiteY241" fmla="*/ 4187191 h 6227671"/>
              <a:gd name="connsiteX242" fmla="*/ 100632 w 4679121"/>
              <a:gd name="connsiteY242" fmla="*/ 4170409 h 6227671"/>
              <a:gd name="connsiteX243" fmla="*/ 122982 w 4679121"/>
              <a:gd name="connsiteY243" fmla="*/ 4153642 h 6227671"/>
              <a:gd name="connsiteX244" fmla="*/ 145349 w 4679121"/>
              <a:gd name="connsiteY244" fmla="*/ 4142459 h 6227671"/>
              <a:gd name="connsiteX245" fmla="*/ 167715 w 4679121"/>
              <a:gd name="connsiteY245" fmla="*/ 4086559 h 6227671"/>
              <a:gd name="connsiteX246" fmla="*/ 190065 w 4679121"/>
              <a:gd name="connsiteY246" fmla="*/ 4036243 h 6227671"/>
              <a:gd name="connsiteX247" fmla="*/ 215223 w 4679121"/>
              <a:gd name="connsiteY247" fmla="*/ 4019477 h 6227671"/>
              <a:gd name="connsiteX248" fmla="*/ 245965 w 4679121"/>
              <a:gd name="connsiteY248" fmla="*/ 4008293 h 6227671"/>
              <a:gd name="connsiteX249" fmla="*/ 268331 w 4679121"/>
              <a:gd name="connsiteY249" fmla="*/ 3969160 h 6227671"/>
              <a:gd name="connsiteX250" fmla="*/ 279514 w 4679121"/>
              <a:gd name="connsiteY250" fmla="*/ 3924428 h 6227671"/>
              <a:gd name="connsiteX251" fmla="*/ 324231 w 4679121"/>
              <a:gd name="connsiteY251" fmla="*/ 3907661 h 6227671"/>
              <a:gd name="connsiteX252" fmla="*/ 382938 w 4679121"/>
              <a:gd name="connsiteY252" fmla="*/ 3885311 h 6227671"/>
              <a:gd name="connsiteX253" fmla="*/ 438854 w 4679121"/>
              <a:gd name="connsiteY253" fmla="*/ 3865737 h 6227671"/>
              <a:gd name="connsiteX254" fmla="*/ 469595 w 4679121"/>
              <a:gd name="connsiteY254" fmla="*/ 3857345 h 6227671"/>
              <a:gd name="connsiteX255" fmla="*/ 614944 w 4679121"/>
              <a:gd name="connsiteY255" fmla="*/ 3890895 h 6227671"/>
              <a:gd name="connsiteX256" fmla="*/ 771475 w 4679121"/>
              <a:gd name="connsiteY256" fmla="*/ 3924428 h 6227671"/>
              <a:gd name="connsiteX257" fmla="*/ 810593 w 4679121"/>
              <a:gd name="connsiteY257" fmla="*/ 3921636 h 6227671"/>
              <a:gd name="connsiteX258" fmla="*/ 860909 w 4679121"/>
              <a:gd name="connsiteY258" fmla="*/ 3896478 h 6227671"/>
              <a:gd name="connsiteX259" fmla="*/ 1308137 w 4679121"/>
              <a:gd name="connsiteY259" fmla="*/ 3466032 h 6227671"/>
              <a:gd name="connsiteX260" fmla="*/ 1341687 w 4679121"/>
              <a:gd name="connsiteY260" fmla="*/ 3440874 h 6227671"/>
              <a:gd name="connsiteX261" fmla="*/ 1375220 w 4679121"/>
              <a:gd name="connsiteY261" fmla="*/ 3415716 h 6227671"/>
              <a:gd name="connsiteX262" fmla="*/ 1450694 w 4679121"/>
              <a:gd name="connsiteY262" fmla="*/ 3368191 h 6227671"/>
              <a:gd name="connsiteX263" fmla="*/ 1565301 w 4679121"/>
              <a:gd name="connsiteY263" fmla="*/ 3289926 h 6227671"/>
              <a:gd name="connsiteX264" fmla="*/ 1682700 w 4679121"/>
              <a:gd name="connsiteY264" fmla="*/ 3211660 h 6227671"/>
              <a:gd name="connsiteX265" fmla="*/ 1755382 w 4679121"/>
              <a:gd name="connsiteY265" fmla="*/ 3164151 h 6227671"/>
              <a:gd name="connsiteX266" fmla="*/ 1744183 w 4679121"/>
              <a:gd name="connsiteY266" fmla="*/ 3164151 h 6227671"/>
              <a:gd name="connsiteX267" fmla="*/ 1738599 w 4679121"/>
              <a:gd name="connsiteY267" fmla="*/ 3164151 h 6227671"/>
              <a:gd name="connsiteX268" fmla="*/ 1668725 w 4679121"/>
              <a:gd name="connsiteY268" fmla="*/ 3186502 h 6227671"/>
              <a:gd name="connsiteX269" fmla="*/ 1593251 w 4679121"/>
              <a:gd name="connsiteY269" fmla="*/ 3197685 h 6227671"/>
              <a:gd name="connsiteX270" fmla="*/ 1369636 w 4679121"/>
              <a:gd name="connsiteY270" fmla="*/ 3292717 h 6227671"/>
              <a:gd name="connsiteX271" fmla="*/ 1140438 w 4679121"/>
              <a:gd name="connsiteY271" fmla="*/ 3343033 h 6227671"/>
              <a:gd name="connsiteX272" fmla="*/ 1123656 w 4679121"/>
              <a:gd name="connsiteY272" fmla="*/ 3343033 h 6227671"/>
              <a:gd name="connsiteX273" fmla="*/ 1118072 w 4679121"/>
              <a:gd name="connsiteY273" fmla="*/ 3331850 h 6227671"/>
              <a:gd name="connsiteX274" fmla="*/ 1112488 w 4679121"/>
              <a:gd name="connsiteY274" fmla="*/ 3309500 h 6227671"/>
              <a:gd name="connsiteX275" fmla="*/ 1023040 w 4679121"/>
              <a:gd name="connsiteY275" fmla="*/ 3281550 h 6227671"/>
              <a:gd name="connsiteX276" fmla="*/ 995074 w 4679121"/>
              <a:gd name="connsiteY276" fmla="*/ 3197685 h 6227671"/>
              <a:gd name="connsiteX277" fmla="*/ 995074 w 4679121"/>
              <a:gd name="connsiteY277" fmla="*/ 3164151 h 6227671"/>
              <a:gd name="connsiteX278" fmla="*/ 1067756 w 4679121"/>
              <a:gd name="connsiteY278" fmla="*/ 2940537 h 6227671"/>
              <a:gd name="connsiteX279" fmla="*/ 1056589 w 4679121"/>
              <a:gd name="connsiteY279" fmla="*/ 2912587 h 6227671"/>
              <a:gd name="connsiteX280" fmla="*/ 1056589 w 4679121"/>
              <a:gd name="connsiteY280" fmla="*/ 2901404 h 6227671"/>
              <a:gd name="connsiteX281" fmla="*/ 1070548 w 4679121"/>
              <a:gd name="connsiteY281" fmla="*/ 2859479 h 6227671"/>
              <a:gd name="connsiteX282" fmla="*/ 1084539 w 4679121"/>
              <a:gd name="connsiteY282" fmla="*/ 2806371 h 6227671"/>
              <a:gd name="connsiteX283" fmla="*/ 1050989 w 4679121"/>
              <a:gd name="connsiteY283" fmla="*/ 2649840 h 6227671"/>
              <a:gd name="connsiteX284" fmla="*/ 981115 w 4679121"/>
              <a:gd name="connsiteY284" fmla="*/ 2504491 h 6227671"/>
              <a:gd name="connsiteX285" fmla="*/ 911225 w 4679121"/>
              <a:gd name="connsiteY285" fmla="*/ 2361934 h 6227671"/>
              <a:gd name="connsiteX286" fmla="*/ 877691 w 4679121"/>
              <a:gd name="connsiteY286" fmla="*/ 2208194 h 6227671"/>
              <a:gd name="connsiteX287" fmla="*/ 880483 w 4679121"/>
              <a:gd name="connsiteY287" fmla="*/ 2160670 h 6227671"/>
              <a:gd name="connsiteX288" fmla="*/ 883275 w 4679121"/>
              <a:gd name="connsiteY288" fmla="*/ 2107562 h 6227671"/>
              <a:gd name="connsiteX289" fmla="*/ 941966 w 4679121"/>
              <a:gd name="connsiteY289" fmla="*/ 2043287 h 6227671"/>
              <a:gd name="connsiteX290" fmla="*/ 995074 w 4679121"/>
              <a:gd name="connsiteY290" fmla="*/ 1990164 h 6227671"/>
              <a:gd name="connsiteX291" fmla="*/ 995074 w 4679121"/>
              <a:gd name="connsiteY291" fmla="*/ 1984580 h 6227671"/>
              <a:gd name="connsiteX292" fmla="*/ 995074 w 4679121"/>
              <a:gd name="connsiteY292" fmla="*/ 1951031 h 6227671"/>
              <a:gd name="connsiteX293" fmla="*/ 995074 w 4679121"/>
              <a:gd name="connsiteY293" fmla="*/ 1917497 h 6227671"/>
              <a:gd name="connsiteX294" fmla="*/ 995074 w 4679121"/>
              <a:gd name="connsiteY294" fmla="*/ 1895131 h 6227671"/>
              <a:gd name="connsiteX295" fmla="*/ 1006273 w 4679121"/>
              <a:gd name="connsiteY295" fmla="*/ 1861598 h 6227671"/>
              <a:gd name="connsiteX296" fmla="*/ 1006273 w 4679121"/>
              <a:gd name="connsiteY296" fmla="*/ 1844815 h 6227671"/>
              <a:gd name="connsiteX297" fmla="*/ 1023040 w 4679121"/>
              <a:gd name="connsiteY297" fmla="*/ 1833648 h 6227671"/>
              <a:gd name="connsiteX298" fmla="*/ 1034223 w 4679121"/>
              <a:gd name="connsiteY298" fmla="*/ 1816865 h 6227671"/>
              <a:gd name="connsiteX299" fmla="*/ 1048198 w 4679121"/>
              <a:gd name="connsiteY299" fmla="*/ 1738600 h 6227671"/>
              <a:gd name="connsiteX300" fmla="*/ 1056589 w 4679121"/>
              <a:gd name="connsiteY300" fmla="*/ 1654750 h 6227671"/>
              <a:gd name="connsiteX301" fmla="*/ 1084539 w 4679121"/>
              <a:gd name="connsiteY301" fmla="*/ 1604434 h 6227671"/>
              <a:gd name="connsiteX302" fmla="*/ 1134855 w 4679121"/>
              <a:gd name="connsiteY302" fmla="*/ 1531768 h 6227671"/>
              <a:gd name="connsiteX303" fmla="*/ 1190754 w 4679121"/>
              <a:gd name="connsiteY303" fmla="*/ 1456294 h 6227671"/>
              <a:gd name="connsiteX304" fmla="*/ 1235471 w 4679121"/>
              <a:gd name="connsiteY304" fmla="*/ 1408769 h 6227671"/>
              <a:gd name="connsiteX305" fmla="*/ 1235471 w 4679121"/>
              <a:gd name="connsiteY305" fmla="*/ 1397586 h 6227671"/>
              <a:gd name="connsiteX306" fmla="*/ 1207521 w 4679121"/>
              <a:gd name="connsiteY306" fmla="*/ 1291371 h 6227671"/>
              <a:gd name="connsiteX307" fmla="*/ 1179571 w 4679121"/>
              <a:gd name="connsiteY307" fmla="*/ 1179571 h 6227671"/>
              <a:gd name="connsiteX308" fmla="*/ 1185155 w 4679121"/>
              <a:gd name="connsiteY308" fmla="*/ 1146022 h 6227671"/>
              <a:gd name="connsiteX309" fmla="*/ 1185155 w 4679121"/>
              <a:gd name="connsiteY309" fmla="*/ 1140438 h 6227671"/>
              <a:gd name="connsiteX310" fmla="*/ 1179571 w 4679121"/>
              <a:gd name="connsiteY310" fmla="*/ 1112489 h 6227671"/>
              <a:gd name="connsiteX311" fmla="*/ 1173972 w 4679121"/>
              <a:gd name="connsiteY311" fmla="*/ 1084539 h 6227671"/>
              <a:gd name="connsiteX312" fmla="*/ 1185155 w 4679121"/>
              <a:gd name="connsiteY312" fmla="*/ 1053781 h 6227671"/>
              <a:gd name="connsiteX313" fmla="*/ 1224288 w 4679121"/>
              <a:gd name="connsiteY313" fmla="*/ 1045406 h 6227671"/>
              <a:gd name="connsiteX314" fmla="*/ 1224288 w 4679121"/>
              <a:gd name="connsiteY314" fmla="*/ 1034223 h 6227671"/>
              <a:gd name="connsiteX315" fmla="*/ 1224288 w 4679121"/>
              <a:gd name="connsiteY315" fmla="*/ 1028623 h 6227671"/>
              <a:gd name="connsiteX316" fmla="*/ 1187963 w 4679121"/>
              <a:gd name="connsiteY316" fmla="*/ 1006273 h 6227671"/>
              <a:gd name="connsiteX317" fmla="*/ 1151606 w 4679121"/>
              <a:gd name="connsiteY317" fmla="*/ 955957 h 6227671"/>
              <a:gd name="connsiteX318" fmla="*/ 1151606 w 4679121"/>
              <a:gd name="connsiteY318" fmla="*/ 950358 h 6227671"/>
              <a:gd name="connsiteX319" fmla="*/ 1154413 w 4679121"/>
              <a:gd name="connsiteY319" fmla="*/ 922408 h 6227671"/>
              <a:gd name="connsiteX320" fmla="*/ 1157205 w 4679121"/>
              <a:gd name="connsiteY320" fmla="*/ 900057 h 6227671"/>
              <a:gd name="connsiteX321" fmla="*/ 1151606 w 4679121"/>
              <a:gd name="connsiteY321" fmla="*/ 883275 h 6227671"/>
              <a:gd name="connsiteX322" fmla="*/ 1118072 w 4679121"/>
              <a:gd name="connsiteY322" fmla="*/ 855325 h 6227671"/>
              <a:gd name="connsiteX323" fmla="*/ 1070548 w 4679121"/>
              <a:gd name="connsiteY323" fmla="*/ 844142 h 6227671"/>
              <a:gd name="connsiteX324" fmla="*/ 1028623 w 4679121"/>
              <a:gd name="connsiteY324" fmla="*/ 818984 h 6227671"/>
              <a:gd name="connsiteX325" fmla="*/ 1011857 w 4679121"/>
              <a:gd name="connsiteY325" fmla="*/ 754709 h 6227671"/>
              <a:gd name="connsiteX326" fmla="*/ 1204729 w 4679121"/>
              <a:gd name="connsiteY326" fmla="*/ 774267 h 6227671"/>
              <a:gd name="connsiteX327" fmla="*/ 1408769 w 4679121"/>
              <a:gd name="connsiteY327" fmla="*/ 793842 h 6227671"/>
              <a:gd name="connsiteX328" fmla="*/ 1414369 w 4679121"/>
              <a:gd name="connsiteY328" fmla="*/ 793842 h 6227671"/>
              <a:gd name="connsiteX329" fmla="*/ 1447902 w 4679121"/>
              <a:gd name="connsiteY329" fmla="*/ 793842 h 6227671"/>
              <a:gd name="connsiteX330" fmla="*/ 1459085 w 4679121"/>
              <a:gd name="connsiteY330" fmla="*/ 793842 h 6227671"/>
              <a:gd name="connsiteX331" fmla="*/ 1361261 w 4679121"/>
              <a:gd name="connsiteY331" fmla="*/ 732343 h 6227671"/>
              <a:gd name="connsiteX332" fmla="*/ 1269020 w 4679121"/>
              <a:gd name="connsiteY332" fmla="*/ 670843 h 6227671"/>
              <a:gd name="connsiteX333" fmla="*/ 1165596 w 4679121"/>
              <a:gd name="connsiteY333" fmla="*/ 533886 h 6227671"/>
              <a:gd name="connsiteX334" fmla="*/ 1140438 w 4679121"/>
              <a:gd name="connsiteY334" fmla="*/ 363379 h 6227671"/>
              <a:gd name="connsiteX335" fmla="*/ 1185155 w 4679121"/>
              <a:gd name="connsiteY335" fmla="*/ 363379 h 6227671"/>
              <a:gd name="connsiteX336" fmla="*/ 1417161 w 4679121"/>
              <a:gd name="connsiteY336" fmla="*/ 578603 h 6227671"/>
              <a:gd name="connsiteX337" fmla="*/ 1688283 w 4679121"/>
              <a:gd name="connsiteY337" fmla="*/ 743526 h 6227671"/>
              <a:gd name="connsiteX338" fmla="*/ 1688283 w 4679121"/>
              <a:gd name="connsiteY338" fmla="*/ 732343 h 6227671"/>
              <a:gd name="connsiteX339" fmla="*/ 1506594 w 4679121"/>
              <a:gd name="connsiteY339" fmla="*/ 508728 h 6227671"/>
              <a:gd name="connsiteX340" fmla="*/ 1436719 w 4679121"/>
              <a:gd name="connsiteY340" fmla="*/ 229214 h 6227671"/>
              <a:gd name="connsiteX341" fmla="*/ 1442319 w 4679121"/>
              <a:gd name="connsiteY341" fmla="*/ 170507 h 6227671"/>
              <a:gd name="connsiteX342" fmla="*/ 1475852 w 4679121"/>
              <a:gd name="connsiteY342" fmla="*/ 134166 h 6227671"/>
              <a:gd name="connsiteX343" fmla="*/ 1520584 w 4679121"/>
              <a:gd name="connsiteY343" fmla="*/ 162131 h 6227671"/>
              <a:gd name="connsiteX344" fmla="*/ 1643567 w 4679121"/>
              <a:gd name="connsiteY344" fmla="*/ 374563 h 6227671"/>
              <a:gd name="connsiteX345" fmla="*/ 1783332 w 4679121"/>
              <a:gd name="connsiteY345" fmla="*/ 586994 h 6227671"/>
              <a:gd name="connsiteX346" fmla="*/ 1819657 w 4679121"/>
              <a:gd name="connsiteY346" fmla="*/ 631711 h 6227671"/>
              <a:gd name="connsiteX347" fmla="*/ 1844815 w 4679121"/>
              <a:gd name="connsiteY347" fmla="*/ 665260 h 6227671"/>
              <a:gd name="connsiteX348" fmla="*/ 1855999 w 4679121"/>
              <a:gd name="connsiteY348" fmla="*/ 665260 h 6227671"/>
              <a:gd name="connsiteX349" fmla="*/ 1746991 w 4679121"/>
              <a:gd name="connsiteY349" fmla="*/ 419279 h 6227671"/>
              <a:gd name="connsiteX350" fmla="*/ 1688283 w 4679121"/>
              <a:gd name="connsiteY350" fmla="*/ 167715 h 6227671"/>
              <a:gd name="connsiteX351" fmla="*/ 1693883 w 4679121"/>
              <a:gd name="connsiteY351" fmla="*/ 75474 h 6227671"/>
              <a:gd name="connsiteX352" fmla="*/ 1738599 w 4679121"/>
              <a:gd name="connsiteY352" fmla="*/ 11183 h 6227671"/>
              <a:gd name="connsiteX353" fmla="*/ 1802891 w 4679121"/>
              <a:gd name="connsiteY353" fmla="*/ 100632 h 6227671"/>
              <a:gd name="connsiteX354" fmla="*/ 1883948 w 4679121"/>
              <a:gd name="connsiteY354" fmla="*/ 304672 h 6227671"/>
              <a:gd name="connsiteX355" fmla="*/ 1978981 w 4679121"/>
              <a:gd name="connsiteY355" fmla="*/ 528287 h 6227671"/>
              <a:gd name="connsiteX356" fmla="*/ 2090796 w 4679121"/>
              <a:gd name="connsiteY356" fmla="*/ 682027 h 6227671"/>
              <a:gd name="connsiteX357" fmla="*/ 2090796 w 4679121"/>
              <a:gd name="connsiteY357" fmla="*/ 670843 h 6227671"/>
              <a:gd name="connsiteX358" fmla="*/ 2026505 w 4679121"/>
              <a:gd name="connsiteY358" fmla="*/ 450021 h 6227671"/>
              <a:gd name="connsiteX359" fmla="*/ 1995764 w 4679121"/>
              <a:gd name="connsiteY359" fmla="*/ 223614 h 6227671"/>
              <a:gd name="connsiteX360" fmla="*/ 1995764 w 4679121"/>
              <a:gd name="connsiteY360" fmla="*/ 167715 h 6227671"/>
              <a:gd name="connsiteX361" fmla="*/ 1998555 w 4679121"/>
              <a:gd name="connsiteY361" fmla="*/ 92241 h 6227671"/>
              <a:gd name="connsiteX362" fmla="*/ 2018114 w 4679121"/>
              <a:gd name="connsiteY362" fmla="*/ 27950 h 6227671"/>
              <a:gd name="connsiteX363" fmla="*/ 2068430 w 4679121"/>
              <a:gd name="connsiteY363" fmla="*/ 0 h 622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</a:cxnLst>
            <a:rect l="l" t="t" r="r" b="b"/>
            <a:pathLst>
              <a:path w="4679121" h="6227671">
                <a:moveTo>
                  <a:pt x="1179571" y="4640004"/>
                </a:moveTo>
                <a:lnTo>
                  <a:pt x="1067756" y="4841252"/>
                </a:lnTo>
                <a:lnTo>
                  <a:pt x="1067756" y="4841268"/>
                </a:lnTo>
                <a:lnTo>
                  <a:pt x="1179571" y="4640020"/>
                </a:lnTo>
                <a:close/>
                <a:moveTo>
                  <a:pt x="1207521" y="4477889"/>
                </a:moveTo>
                <a:cubicBezTo>
                  <a:pt x="1188883" y="4477889"/>
                  <a:pt x="1179571" y="4490928"/>
                  <a:pt x="1179571" y="4517022"/>
                </a:cubicBezTo>
                <a:cubicBezTo>
                  <a:pt x="1179571" y="4520749"/>
                  <a:pt x="1178635" y="4528189"/>
                  <a:pt x="1176764" y="4539372"/>
                </a:cubicBezTo>
                <a:cubicBezTo>
                  <a:pt x="1174908" y="4550555"/>
                  <a:pt x="1173972" y="4563594"/>
                  <a:pt x="1173972" y="4578505"/>
                </a:cubicBezTo>
                <a:lnTo>
                  <a:pt x="1173972" y="4578521"/>
                </a:lnTo>
                <a:lnTo>
                  <a:pt x="1176764" y="4539388"/>
                </a:lnTo>
                <a:cubicBezTo>
                  <a:pt x="1178635" y="4528205"/>
                  <a:pt x="1179571" y="4520765"/>
                  <a:pt x="1179571" y="4517037"/>
                </a:cubicBezTo>
                <a:cubicBezTo>
                  <a:pt x="1179571" y="4490944"/>
                  <a:pt x="1188883" y="4477904"/>
                  <a:pt x="1207521" y="4477904"/>
                </a:cubicBezTo>
                <a:close/>
                <a:moveTo>
                  <a:pt x="2068430" y="0"/>
                </a:moveTo>
                <a:cubicBezTo>
                  <a:pt x="2087068" y="0"/>
                  <a:pt x="2098251" y="9327"/>
                  <a:pt x="2101979" y="27950"/>
                </a:cubicBezTo>
                <a:cubicBezTo>
                  <a:pt x="2105691" y="46588"/>
                  <a:pt x="2107563" y="65227"/>
                  <a:pt x="2107563" y="83865"/>
                </a:cubicBezTo>
                <a:lnTo>
                  <a:pt x="2107563" y="111815"/>
                </a:lnTo>
                <a:lnTo>
                  <a:pt x="2359127" y="955957"/>
                </a:lnTo>
                <a:cubicBezTo>
                  <a:pt x="2359127" y="955957"/>
                  <a:pt x="2364727" y="973660"/>
                  <a:pt x="2375910" y="1009065"/>
                </a:cubicBezTo>
                <a:cubicBezTo>
                  <a:pt x="2387077" y="1044470"/>
                  <a:pt x="2396404" y="1069628"/>
                  <a:pt x="2403859" y="1084539"/>
                </a:cubicBezTo>
                <a:cubicBezTo>
                  <a:pt x="2422498" y="1118072"/>
                  <a:pt x="2438329" y="1132983"/>
                  <a:pt x="2451384" y="1129255"/>
                </a:cubicBezTo>
                <a:cubicBezTo>
                  <a:pt x="2464423" y="1125528"/>
                  <a:pt x="2474670" y="1132983"/>
                  <a:pt x="2482125" y="1151622"/>
                </a:cubicBezTo>
                <a:cubicBezTo>
                  <a:pt x="2482125" y="1159077"/>
                  <a:pt x="2483981" y="1170244"/>
                  <a:pt x="2487709" y="1185155"/>
                </a:cubicBezTo>
                <a:cubicBezTo>
                  <a:pt x="2491437" y="1200066"/>
                  <a:pt x="2493308" y="1209377"/>
                  <a:pt x="2493308" y="1213105"/>
                </a:cubicBezTo>
                <a:lnTo>
                  <a:pt x="2593925" y="1520585"/>
                </a:lnTo>
                <a:cubicBezTo>
                  <a:pt x="2597652" y="1539223"/>
                  <a:pt x="2600444" y="1552262"/>
                  <a:pt x="2602316" y="1559718"/>
                </a:cubicBezTo>
                <a:cubicBezTo>
                  <a:pt x="2604188" y="1567173"/>
                  <a:pt x="2605108" y="1574628"/>
                  <a:pt x="2605108" y="1582068"/>
                </a:cubicBezTo>
                <a:lnTo>
                  <a:pt x="2605108" y="1610034"/>
                </a:lnTo>
                <a:cubicBezTo>
                  <a:pt x="2605108" y="1639839"/>
                  <a:pt x="2596716" y="1671517"/>
                  <a:pt x="2579950" y="1705066"/>
                </a:cubicBezTo>
                <a:cubicBezTo>
                  <a:pt x="2563183" y="1738600"/>
                  <a:pt x="2543609" y="1771213"/>
                  <a:pt x="2521258" y="1802890"/>
                </a:cubicBezTo>
                <a:cubicBezTo>
                  <a:pt x="2498892" y="1834568"/>
                  <a:pt x="2475606" y="1865325"/>
                  <a:pt x="2451384" y="1895131"/>
                </a:cubicBezTo>
                <a:cubicBezTo>
                  <a:pt x="2427146" y="1924953"/>
                  <a:pt x="2407571" y="1951031"/>
                  <a:pt x="2392676" y="1973397"/>
                </a:cubicBezTo>
                <a:cubicBezTo>
                  <a:pt x="2340489" y="2036752"/>
                  <a:pt x="2302292" y="2101979"/>
                  <a:pt x="2278069" y="2169062"/>
                </a:cubicBezTo>
                <a:cubicBezTo>
                  <a:pt x="2253847" y="2236144"/>
                  <a:pt x="2241744" y="2312554"/>
                  <a:pt x="2241744" y="2398260"/>
                </a:cubicBezTo>
                <a:cubicBezTo>
                  <a:pt x="2241744" y="2476525"/>
                  <a:pt x="2252911" y="2553871"/>
                  <a:pt x="2275278" y="2630265"/>
                </a:cubicBezTo>
                <a:cubicBezTo>
                  <a:pt x="2297644" y="2706676"/>
                  <a:pt x="2331177" y="2773758"/>
                  <a:pt x="2375910" y="2831514"/>
                </a:cubicBezTo>
                <a:cubicBezTo>
                  <a:pt x="2420626" y="2889285"/>
                  <a:pt x="2475606" y="2935873"/>
                  <a:pt x="2540817" y="2971279"/>
                </a:cubicBezTo>
                <a:cubicBezTo>
                  <a:pt x="2606044" y="3006684"/>
                  <a:pt x="2681502" y="3024386"/>
                  <a:pt x="2767223" y="3024386"/>
                </a:cubicBezTo>
                <a:cubicBezTo>
                  <a:pt x="2815683" y="3024386"/>
                  <a:pt x="2858544" y="3020659"/>
                  <a:pt x="2895805" y="3013203"/>
                </a:cubicBezTo>
                <a:cubicBezTo>
                  <a:pt x="2933066" y="3005748"/>
                  <a:pt x="2972215" y="2994581"/>
                  <a:pt x="3013204" y="2979670"/>
                </a:cubicBezTo>
                <a:lnTo>
                  <a:pt x="3013204" y="2974070"/>
                </a:lnTo>
                <a:cubicBezTo>
                  <a:pt x="3013204" y="2955448"/>
                  <a:pt x="3000165" y="2935873"/>
                  <a:pt x="2974071" y="2915379"/>
                </a:cubicBezTo>
                <a:cubicBezTo>
                  <a:pt x="2947977" y="2894885"/>
                  <a:pt x="2918171" y="2873454"/>
                  <a:pt x="2884638" y="2851088"/>
                </a:cubicBezTo>
                <a:cubicBezTo>
                  <a:pt x="2851088" y="2828722"/>
                  <a:pt x="2818475" y="2808228"/>
                  <a:pt x="2786797" y="2789589"/>
                </a:cubicBezTo>
                <a:cubicBezTo>
                  <a:pt x="2755120" y="2770950"/>
                  <a:pt x="2733690" y="2752328"/>
                  <a:pt x="2722507" y="2733689"/>
                </a:cubicBezTo>
                <a:cubicBezTo>
                  <a:pt x="2700140" y="2700140"/>
                  <a:pt x="2674982" y="2656360"/>
                  <a:pt x="2647032" y="2602316"/>
                </a:cubicBezTo>
                <a:cubicBezTo>
                  <a:pt x="2619083" y="2548272"/>
                  <a:pt x="2601380" y="2502619"/>
                  <a:pt x="2593925" y="2465358"/>
                </a:cubicBezTo>
                <a:cubicBezTo>
                  <a:pt x="2590197" y="2435537"/>
                  <a:pt x="2580886" y="2407587"/>
                  <a:pt x="2565975" y="2381493"/>
                </a:cubicBezTo>
                <a:cubicBezTo>
                  <a:pt x="2551080" y="2355415"/>
                  <a:pt x="2543609" y="2327449"/>
                  <a:pt x="2543609" y="2297643"/>
                </a:cubicBezTo>
                <a:cubicBezTo>
                  <a:pt x="2551080" y="2297643"/>
                  <a:pt x="2569703" y="2296708"/>
                  <a:pt x="2599524" y="2294852"/>
                </a:cubicBezTo>
                <a:cubicBezTo>
                  <a:pt x="2629346" y="2292980"/>
                  <a:pt x="2647968" y="2288316"/>
                  <a:pt x="2655424" y="2280877"/>
                </a:cubicBezTo>
                <a:lnTo>
                  <a:pt x="2806372" y="2135528"/>
                </a:lnTo>
                <a:lnTo>
                  <a:pt x="2834322" y="2135528"/>
                </a:lnTo>
                <a:cubicBezTo>
                  <a:pt x="2841761" y="2135528"/>
                  <a:pt x="2849217" y="2132720"/>
                  <a:pt x="2856672" y="2127137"/>
                </a:cubicBezTo>
                <a:cubicBezTo>
                  <a:pt x="2864127" y="2121537"/>
                  <a:pt x="2867855" y="2118746"/>
                  <a:pt x="2867855" y="2118746"/>
                </a:cubicBezTo>
                <a:cubicBezTo>
                  <a:pt x="2879038" y="2118746"/>
                  <a:pt x="2902324" y="2121537"/>
                  <a:pt x="2937746" y="2127137"/>
                </a:cubicBezTo>
                <a:cubicBezTo>
                  <a:pt x="2973135" y="2132720"/>
                  <a:pt x="2994565" y="2135528"/>
                  <a:pt x="3002021" y="2135528"/>
                </a:cubicBezTo>
                <a:cubicBezTo>
                  <a:pt x="3020659" y="2139240"/>
                  <a:pt x="3043961" y="2144839"/>
                  <a:pt x="3071911" y="2152295"/>
                </a:cubicBezTo>
                <a:cubicBezTo>
                  <a:pt x="3099861" y="2159750"/>
                  <a:pt x="3127811" y="2167206"/>
                  <a:pt x="3155761" y="2174645"/>
                </a:cubicBezTo>
                <a:cubicBezTo>
                  <a:pt x="3183710" y="2182101"/>
                  <a:pt x="3207932" y="2189556"/>
                  <a:pt x="3228427" y="2197011"/>
                </a:cubicBezTo>
                <a:cubicBezTo>
                  <a:pt x="3248937" y="2204467"/>
                  <a:pt x="3261040" y="2208194"/>
                  <a:pt x="3264768" y="2208194"/>
                </a:cubicBezTo>
                <a:lnTo>
                  <a:pt x="3376583" y="2280877"/>
                </a:lnTo>
                <a:cubicBezTo>
                  <a:pt x="3406389" y="2295772"/>
                  <a:pt x="3461369" y="2320010"/>
                  <a:pt x="3541490" y="2353543"/>
                </a:cubicBezTo>
                <a:cubicBezTo>
                  <a:pt x="3621628" y="2387092"/>
                  <a:pt x="3705493" y="2422498"/>
                  <a:pt x="3793055" y="2459759"/>
                </a:cubicBezTo>
                <a:cubicBezTo>
                  <a:pt x="3880632" y="2497036"/>
                  <a:pt x="3962641" y="2532441"/>
                  <a:pt x="4039035" y="2565974"/>
                </a:cubicBezTo>
                <a:cubicBezTo>
                  <a:pt x="4115429" y="2599524"/>
                  <a:pt x="4168537" y="2621890"/>
                  <a:pt x="4198359" y="2633057"/>
                </a:cubicBezTo>
                <a:cubicBezTo>
                  <a:pt x="4213270" y="2640513"/>
                  <a:pt x="4238428" y="2652632"/>
                  <a:pt x="4273833" y="2669398"/>
                </a:cubicBezTo>
                <a:cubicBezTo>
                  <a:pt x="4309238" y="2686165"/>
                  <a:pt x="4345579" y="2703868"/>
                  <a:pt x="4382840" y="2722506"/>
                </a:cubicBezTo>
                <a:cubicBezTo>
                  <a:pt x="4420102" y="2741145"/>
                  <a:pt x="4455523" y="2759783"/>
                  <a:pt x="4489056" y="2778406"/>
                </a:cubicBezTo>
                <a:cubicBezTo>
                  <a:pt x="4522605" y="2797044"/>
                  <a:pt x="4546828" y="2810084"/>
                  <a:pt x="4561738" y="2817539"/>
                </a:cubicBezTo>
                <a:cubicBezTo>
                  <a:pt x="4584105" y="2817539"/>
                  <a:pt x="4609263" y="2821266"/>
                  <a:pt x="4637212" y="2828722"/>
                </a:cubicBezTo>
                <a:cubicBezTo>
                  <a:pt x="4665162" y="2836177"/>
                  <a:pt x="4679121" y="2851088"/>
                  <a:pt x="4679121" y="2873454"/>
                </a:cubicBezTo>
                <a:cubicBezTo>
                  <a:pt x="4679121" y="2929354"/>
                  <a:pt x="4654899" y="2957304"/>
                  <a:pt x="4606455" y="2957304"/>
                </a:cubicBezTo>
                <a:cubicBezTo>
                  <a:pt x="4584105" y="2957304"/>
                  <a:pt x="4567322" y="2955448"/>
                  <a:pt x="4556139" y="2951720"/>
                </a:cubicBezTo>
                <a:cubicBezTo>
                  <a:pt x="4544956" y="2947993"/>
                  <a:pt x="4526317" y="2942393"/>
                  <a:pt x="4500239" y="2934937"/>
                </a:cubicBezTo>
                <a:cubicBezTo>
                  <a:pt x="4466706" y="2927482"/>
                  <a:pt x="4409870" y="2915379"/>
                  <a:pt x="4329733" y="2898612"/>
                </a:cubicBezTo>
                <a:cubicBezTo>
                  <a:pt x="4249611" y="2881830"/>
                  <a:pt x="4163889" y="2864127"/>
                  <a:pt x="4072585" y="2845489"/>
                </a:cubicBezTo>
                <a:cubicBezTo>
                  <a:pt x="3981264" y="2826866"/>
                  <a:pt x="3894623" y="2810084"/>
                  <a:pt x="3812629" y="2795188"/>
                </a:cubicBezTo>
                <a:cubicBezTo>
                  <a:pt x="3730635" y="2780278"/>
                  <a:pt x="3672864" y="2770950"/>
                  <a:pt x="3639331" y="2767239"/>
                </a:cubicBezTo>
                <a:cubicBezTo>
                  <a:pt x="3620692" y="2759783"/>
                  <a:pt x="3579703" y="2749536"/>
                  <a:pt x="3516332" y="2736481"/>
                </a:cubicBezTo>
                <a:cubicBezTo>
                  <a:pt x="3452977" y="2723442"/>
                  <a:pt x="3411988" y="2711323"/>
                  <a:pt x="3393350" y="2700140"/>
                </a:cubicBezTo>
                <a:lnTo>
                  <a:pt x="3376583" y="2700140"/>
                </a:lnTo>
                <a:cubicBezTo>
                  <a:pt x="3357945" y="2700140"/>
                  <a:pt x="3347697" y="2710403"/>
                  <a:pt x="3345826" y="2730897"/>
                </a:cubicBezTo>
                <a:cubicBezTo>
                  <a:pt x="3343954" y="2751392"/>
                  <a:pt x="3343034" y="2769095"/>
                  <a:pt x="3343034" y="2784005"/>
                </a:cubicBezTo>
                <a:lnTo>
                  <a:pt x="3343034" y="2811955"/>
                </a:lnTo>
                <a:cubicBezTo>
                  <a:pt x="3343034" y="2871582"/>
                  <a:pt x="3352361" y="2924690"/>
                  <a:pt x="3370984" y="2971279"/>
                </a:cubicBezTo>
                <a:cubicBezTo>
                  <a:pt x="3389622" y="3017867"/>
                  <a:pt x="3398949" y="3069119"/>
                  <a:pt x="3398949" y="3125018"/>
                </a:cubicBezTo>
                <a:cubicBezTo>
                  <a:pt x="3398949" y="3158552"/>
                  <a:pt x="3391478" y="3185582"/>
                  <a:pt x="3376583" y="3206076"/>
                </a:cubicBezTo>
                <a:cubicBezTo>
                  <a:pt x="3361672" y="3226571"/>
                  <a:pt x="3341162" y="3246145"/>
                  <a:pt x="3315084" y="3264768"/>
                </a:cubicBezTo>
                <a:cubicBezTo>
                  <a:pt x="3311356" y="3272223"/>
                  <a:pt x="3295526" y="3285278"/>
                  <a:pt x="3267560" y="3303901"/>
                </a:cubicBezTo>
                <a:cubicBezTo>
                  <a:pt x="3239610" y="3322539"/>
                  <a:pt x="3210740" y="3343033"/>
                  <a:pt x="3180919" y="3365400"/>
                </a:cubicBezTo>
                <a:cubicBezTo>
                  <a:pt x="3151097" y="3387766"/>
                  <a:pt x="3122211" y="3409196"/>
                  <a:pt x="3094261" y="3429691"/>
                </a:cubicBezTo>
                <a:cubicBezTo>
                  <a:pt x="3066312" y="3450185"/>
                  <a:pt x="3050465" y="3462304"/>
                  <a:pt x="3046753" y="3466032"/>
                </a:cubicBezTo>
                <a:cubicBezTo>
                  <a:pt x="2987126" y="3510748"/>
                  <a:pt x="2942393" y="3557337"/>
                  <a:pt x="2912588" y="3605781"/>
                </a:cubicBezTo>
                <a:cubicBezTo>
                  <a:pt x="2882766" y="3654241"/>
                  <a:pt x="2847361" y="3711997"/>
                  <a:pt x="2806372" y="3779079"/>
                </a:cubicBezTo>
                <a:cubicBezTo>
                  <a:pt x="2806372" y="3786535"/>
                  <a:pt x="2804500" y="3791198"/>
                  <a:pt x="2800772" y="3793070"/>
                </a:cubicBezTo>
                <a:cubicBezTo>
                  <a:pt x="2797045" y="3794926"/>
                  <a:pt x="2795173" y="3797718"/>
                  <a:pt x="2795173" y="3801446"/>
                </a:cubicBezTo>
                <a:lnTo>
                  <a:pt x="2795173" y="3807045"/>
                </a:lnTo>
                <a:cubicBezTo>
                  <a:pt x="2795173" y="3829396"/>
                  <a:pt x="2804500" y="3860153"/>
                  <a:pt x="2823123" y="3899286"/>
                </a:cubicBezTo>
                <a:cubicBezTo>
                  <a:pt x="2841761" y="3938419"/>
                  <a:pt x="2856672" y="3969160"/>
                  <a:pt x="2867855" y="3991527"/>
                </a:cubicBezTo>
                <a:lnTo>
                  <a:pt x="3248001" y="4578505"/>
                </a:lnTo>
                <a:cubicBezTo>
                  <a:pt x="3255457" y="4593416"/>
                  <a:pt x="3261040" y="4605535"/>
                  <a:pt x="3264768" y="4614846"/>
                </a:cubicBezTo>
                <a:cubicBezTo>
                  <a:pt x="3268496" y="4624157"/>
                  <a:pt x="3270367" y="4632549"/>
                  <a:pt x="3270367" y="4640004"/>
                </a:cubicBezTo>
                <a:lnTo>
                  <a:pt x="3270367" y="4662370"/>
                </a:lnTo>
                <a:cubicBezTo>
                  <a:pt x="3270367" y="4666098"/>
                  <a:pt x="3269432" y="4673537"/>
                  <a:pt x="3267560" y="4684720"/>
                </a:cubicBezTo>
                <a:cubicBezTo>
                  <a:pt x="3265688" y="4695904"/>
                  <a:pt x="3264768" y="4701503"/>
                  <a:pt x="3264768" y="4701503"/>
                </a:cubicBezTo>
                <a:cubicBezTo>
                  <a:pt x="3212580" y="4925118"/>
                  <a:pt x="3157632" y="5145004"/>
                  <a:pt x="3099861" y="5361163"/>
                </a:cubicBezTo>
                <a:cubicBezTo>
                  <a:pt x="3042089" y="5577322"/>
                  <a:pt x="3009492" y="5799065"/>
                  <a:pt x="3002021" y="6026407"/>
                </a:cubicBezTo>
                <a:cubicBezTo>
                  <a:pt x="2994565" y="6045046"/>
                  <a:pt x="2983382" y="6054357"/>
                  <a:pt x="2968487" y="6054357"/>
                </a:cubicBezTo>
                <a:cubicBezTo>
                  <a:pt x="2946121" y="6054357"/>
                  <a:pt x="2929354" y="6047837"/>
                  <a:pt x="2918171" y="6034798"/>
                </a:cubicBezTo>
                <a:cubicBezTo>
                  <a:pt x="2906988" y="6021759"/>
                  <a:pt x="2898597" y="6008705"/>
                  <a:pt x="2893013" y="5995666"/>
                </a:cubicBezTo>
                <a:cubicBezTo>
                  <a:pt x="2887430" y="5982626"/>
                  <a:pt x="2882766" y="5969572"/>
                  <a:pt x="2879038" y="5956533"/>
                </a:cubicBezTo>
                <a:cubicBezTo>
                  <a:pt x="2875311" y="5943494"/>
                  <a:pt x="2867855" y="5936958"/>
                  <a:pt x="2856672" y="5936958"/>
                </a:cubicBezTo>
                <a:lnTo>
                  <a:pt x="2845489" y="5936958"/>
                </a:lnTo>
                <a:cubicBezTo>
                  <a:pt x="2841761" y="5955597"/>
                  <a:pt x="2838969" y="5968652"/>
                  <a:pt x="2837113" y="5976091"/>
                </a:cubicBezTo>
                <a:cubicBezTo>
                  <a:pt x="2835242" y="5983547"/>
                  <a:pt x="2834322" y="5996601"/>
                  <a:pt x="2834322" y="6015224"/>
                </a:cubicBezTo>
                <a:cubicBezTo>
                  <a:pt x="2834322" y="6041318"/>
                  <a:pt x="2838034" y="6066476"/>
                  <a:pt x="2845489" y="6090698"/>
                </a:cubicBezTo>
                <a:cubicBezTo>
                  <a:pt x="2852960" y="6114920"/>
                  <a:pt x="2856672" y="6138222"/>
                  <a:pt x="2856672" y="6160589"/>
                </a:cubicBezTo>
                <a:cubicBezTo>
                  <a:pt x="2856672" y="6186667"/>
                  <a:pt x="2852960" y="6201577"/>
                  <a:pt x="2845489" y="6205305"/>
                </a:cubicBezTo>
                <a:cubicBezTo>
                  <a:pt x="2838034" y="6209033"/>
                  <a:pt x="2824995" y="6210889"/>
                  <a:pt x="2806372" y="6210889"/>
                </a:cubicBezTo>
                <a:cubicBezTo>
                  <a:pt x="2776534" y="6210889"/>
                  <a:pt x="2756056" y="6196914"/>
                  <a:pt x="2744857" y="6168964"/>
                </a:cubicBezTo>
                <a:cubicBezTo>
                  <a:pt x="2733690" y="6141014"/>
                  <a:pt x="2726234" y="6109337"/>
                  <a:pt x="2722507" y="6073931"/>
                </a:cubicBezTo>
                <a:cubicBezTo>
                  <a:pt x="2718779" y="6038526"/>
                  <a:pt x="2715987" y="6004977"/>
                  <a:pt x="2714115" y="5973299"/>
                </a:cubicBezTo>
                <a:cubicBezTo>
                  <a:pt x="2712259" y="5941622"/>
                  <a:pt x="2709468" y="5920191"/>
                  <a:pt x="2705740" y="5909008"/>
                </a:cubicBezTo>
                <a:cubicBezTo>
                  <a:pt x="2698269" y="5920191"/>
                  <a:pt x="2692685" y="5942558"/>
                  <a:pt x="2688957" y="5976091"/>
                </a:cubicBezTo>
                <a:cubicBezTo>
                  <a:pt x="2685245" y="6009640"/>
                  <a:pt x="2680582" y="6044110"/>
                  <a:pt x="2674982" y="6079515"/>
                </a:cubicBezTo>
                <a:cubicBezTo>
                  <a:pt x="2669399" y="6114920"/>
                  <a:pt x="2662879" y="6145678"/>
                  <a:pt x="2655424" y="6171756"/>
                </a:cubicBezTo>
                <a:cubicBezTo>
                  <a:pt x="2647968" y="6197850"/>
                  <a:pt x="2636785" y="6210889"/>
                  <a:pt x="2621874" y="6210889"/>
                </a:cubicBezTo>
                <a:cubicBezTo>
                  <a:pt x="2606980" y="6210889"/>
                  <a:pt x="2592053" y="6202513"/>
                  <a:pt x="2577158" y="6185731"/>
                </a:cubicBezTo>
                <a:cubicBezTo>
                  <a:pt x="2562247" y="6168964"/>
                  <a:pt x="2554792" y="6156861"/>
                  <a:pt x="2554792" y="6149405"/>
                </a:cubicBezTo>
                <a:lnTo>
                  <a:pt x="2554792" y="5881059"/>
                </a:lnTo>
                <a:cubicBezTo>
                  <a:pt x="2551080" y="5888514"/>
                  <a:pt x="2540817" y="5909944"/>
                  <a:pt x="2524050" y="5945349"/>
                </a:cubicBezTo>
                <a:cubicBezTo>
                  <a:pt x="2507283" y="5980755"/>
                  <a:pt x="2488645" y="6018952"/>
                  <a:pt x="2468150" y="6059956"/>
                </a:cubicBezTo>
                <a:cubicBezTo>
                  <a:pt x="2447656" y="6100945"/>
                  <a:pt x="2428082" y="6138222"/>
                  <a:pt x="2409443" y="6171756"/>
                </a:cubicBezTo>
                <a:cubicBezTo>
                  <a:pt x="2390805" y="6205305"/>
                  <a:pt x="2379622" y="6222072"/>
                  <a:pt x="2375910" y="6222072"/>
                </a:cubicBezTo>
                <a:lnTo>
                  <a:pt x="2375910" y="6227671"/>
                </a:lnTo>
                <a:cubicBezTo>
                  <a:pt x="2368438" y="6227671"/>
                  <a:pt x="2357271" y="6216488"/>
                  <a:pt x="2342360" y="6194122"/>
                </a:cubicBezTo>
                <a:cubicBezTo>
                  <a:pt x="2327450" y="6171756"/>
                  <a:pt x="2320010" y="6160589"/>
                  <a:pt x="2320010" y="6160589"/>
                </a:cubicBezTo>
                <a:cubicBezTo>
                  <a:pt x="2320010" y="6100945"/>
                  <a:pt x="2325594" y="6051565"/>
                  <a:pt x="2336777" y="6012432"/>
                </a:cubicBezTo>
                <a:cubicBezTo>
                  <a:pt x="2347960" y="5973299"/>
                  <a:pt x="2366598" y="5927647"/>
                  <a:pt x="2392676" y="5875475"/>
                </a:cubicBezTo>
                <a:lnTo>
                  <a:pt x="2392676" y="5847525"/>
                </a:lnTo>
                <a:cubicBezTo>
                  <a:pt x="2385221" y="5854981"/>
                  <a:pt x="2366598" y="5874539"/>
                  <a:pt x="2336777" y="5906217"/>
                </a:cubicBezTo>
                <a:cubicBezTo>
                  <a:pt x="2306955" y="5937894"/>
                  <a:pt x="2275278" y="5971443"/>
                  <a:pt x="2241744" y="6006849"/>
                </a:cubicBezTo>
                <a:cubicBezTo>
                  <a:pt x="2208195" y="6042254"/>
                  <a:pt x="2177437" y="6075787"/>
                  <a:pt x="2149488" y="6107465"/>
                </a:cubicBezTo>
                <a:cubicBezTo>
                  <a:pt x="2121538" y="6139158"/>
                  <a:pt x="2107563" y="6156861"/>
                  <a:pt x="2107563" y="6160589"/>
                </a:cubicBezTo>
                <a:lnTo>
                  <a:pt x="2079613" y="6160589"/>
                </a:lnTo>
                <a:lnTo>
                  <a:pt x="2079613" y="6132623"/>
                </a:lnTo>
                <a:lnTo>
                  <a:pt x="2079613" y="6104673"/>
                </a:lnTo>
                <a:cubicBezTo>
                  <a:pt x="2079613" y="6041318"/>
                  <a:pt x="2090796" y="5990082"/>
                  <a:pt x="2113162" y="5950949"/>
                </a:cubicBezTo>
                <a:cubicBezTo>
                  <a:pt x="2135513" y="5911816"/>
                  <a:pt x="2167190" y="5869875"/>
                  <a:pt x="2208195" y="5825159"/>
                </a:cubicBezTo>
                <a:lnTo>
                  <a:pt x="2208195" y="5808392"/>
                </a:lnTo>
                <a:cubicBezTo>
                  <a:pt x="2174646" y="5827031"/>
                  <a:pt x="2147632" y="5842862"/>
                  <a:pt x="2127121" y="5855901"/>
                </a:cubicBezTo>
                <a:cubicBezTo>
                  <a:pt x="2106643" y="5868955"/>
                  <a:pt x="2077741" y="5875475"/>
                  <a:pt x="2040480" y="5875475"/>
                </a:cubicBezTo>
                <a:cubicBezTo>
                  <a:pt x="2040480" y="5834470"/>
                  <a:pt x="2046064" y="5797209"/>
                  <a:pt x="2057247" y="5763660"/>
                </a:cubicBezTo>
                <a:cubicBezTo>
                  <a:pt x="2068430" y="5730126"/>
                  <a:pt x="2079613" y="5692849"/>
                  <a:pt x="2090796" y="5651860"/>
                </a:cubicBezTo>
                <a:cubicBezTo>
                  <a:pt x="2101979" y="5622039"/>
                  <a:pt x="2109435" y="5596881"/>
                  <a:pt x="2113162" y="5576386"/>
                </a:cubicBezTo>
                <a:cubicBezTo>
                  <a:pt x="2116890" y="5555892"/>
                  <a:pt x="2124330" y="5532590"/>
                  <a:pt x="2135513" y="5506512"/>
                </a:cubicBezTo>
                <a:lnTo>
                  <a:pt x="2135513" y="5472963"/>
                </a:lnTo>
                <a:cubicBezTo>
                  <a:pt x="2135513" y="5461779"/>
                  <a:pt x="2136449" y="5450612"/>
                  <a:pt x="2138320" y="5439429"/>
                </a:cubicBezTo>
                <a:cubicBezTo>
                  <a:pt x="2140176" y="5428246"/>
                  <a:pt x="2141112" y="5413335"/>
                  <a:pt x="2141112" y="5394697"/>
                </a:cubicBezTo>
                <a:lnTo>
                  <a:pt x="2141112" y="5372346"/>
                </a:lnTo>
                <a:lnTo>
                  <a:pt x="2141112" y="5305248"/>
                </a:lnTo>
                <a:cubicBezTo>
                  <a:pt x="2141112" y="5279170"/>
                  <a:pt x="2140176" y="5258675"/>
                  <a:pt x="2138320" y="5243765"/>
                </a:cubicBezTo>
                <a:cubicBezTo>
                  <a:pt x="2136449" y="5228854"/>
                  <a:pt x="2129929" y="5200904"/>
                  <a:pt x="2118746" y="5159899"/>
                </a:cubicBezTo>
                <a:cubicBezTo>
                  <a:pt x="2111291" y="5118910"/>
                  <a:pt x="2096380" y="5082569"/>
                  <a:pt x="2074014" y="5050892"/>
                </a:cubicBezTo>
                <a:cubicBezTo>
                  <a:pt x="2051663" y="5019214"/>
                  <a:pt x="2046064" y="4982873"/>
                  <a:pt x="2057247" y="4941884"/>
                </a:cubicBezTo>
                <a:lnTo>
                  <a:pt x="2034896" y="4919518"/>
                </a:lnTo>
                <a:cubicBezTo>
                  <a:pt x="1960358" y="4830069"/>
                  <a:pt x="1889548" y="4748091"/>
                  <a:pt x="1822449" y="4673537"/>
                </a:cubicBezTo>
                <a:cubicBezTo>
                  <a:pt x="1755382" y="4598999"/>
                  <a:pt x="1673388" y="4528189"/>
                  <a:pt x="1576484" y="4461106"/>
                </a:cubicBezTo>
                <a:cubicBezTo>
                  <a:pt x="1554118" y="4453651"/>
                  <a:pt x="1539223" y="4441548"/>
                  <a:pt x="1531752" y="4424781"/>
                </a:cubicBezTo>
                <a:cubicBezTo>
                  <a:pt x="1524312" y="4407998"/>
                  <a:pt x="1505674" y="4399623"/>
                  <a:pt x="1475852" y="4399623"/>
                </a:cubicBezTo>
                <a:cubicBezTo>
                  <a:pt x="1453486" y="4399623"/>
                  <a:pt x="1435799" y="4409870"/>
                  <a:pt x="1422744" y="4430364"/>
                </a:cubicBezTo>
                <a:cubicBezTo>
                  <a:pt x="1409689" y="4450859"/>
                  <a:pt x="1400378" y="4475081"/>
                  <a:pt x="1394794" y="4503047"/>
                </a:cubicBezTo>
                <a:cubicBezTo>
                  <a:pt x="1389211" y="4530996"/>
                  <a:pt x="1386403" y="4558010"/>
                  <a:pt x="1386403" y="4584104"/>
                </a:cubicBezTo>
                <a:cubicBezTo>
                  <a:pt x="1386403" y="4610182"/>
                  <a:pt x="1386403" y="4628821"/>
                  <a:pt x="1386403" y="4640004"/>
                </a:cubicBezTo>
                <a:cubicBezTo>
                  <a:pt x="1386403" y="4688448"/>
                  <a:pt x="1392003" y="4732245"/>
                  <a:pt x="1403186" y="4771378"/>
                </a:cubicBezTo>
                <a:cubicBezTo>
                  <a:pt x="1414369" y="4810511"/>
                  <a:pt x="1419952" y="4854307"/>
                  <a:pt x="1419952" y="4902751"/>
                </a:cubicBezTo>
                <a:cubicBezTo>
                  <a:pt x="1419952" y="4962379"/>
                  <a:pt x="1397586" y="5015486"/>
                  <a:pt x="1352870" y="5062075"/>
                </a:cubicBezTo>
                <a:cubicBezTo>
                  <a:pt x="1308137" y="5108663"/>
                  <a:pt x="1272732" y="5158043"/>
                  <a:pt x="1246654" y="5210215"/>
                </a:cubicBezTo>
                <a:cubicBezTo>
                  <a:pt x="1216832" y="5262403"/>
                  <a:pt x="1187027" y="5323886"/>
                  <a:pt x="1157205" y="5394697"/>
                </a:cubicBezTo>
                <a:cubicBezTo>
                  <a:pt x="1127383" y="5465507"/>
                  <a:pt x="1093850" y="5528878"/>
                  <a:pt x="1056589" y="5584778"/>
                </a:cubicBezTo>
                <a:cubicBezTo>
                  <a:pt x="1049118" y="5599689"/>
                  <a:pt x="1041662" y="5607128"/>
                  <a:pt x="1034223" y="5607128"/>
                </a:cubicBezTo>
                <a:lnTo>
                  <a:pt x="1034223" y="5584778"/>
                </a:lnTo>
                <a:cubicBezTo>
                  <a:pt x="1034223" y="5554956"/>
                  <a:pt x="1037015" y="5526070"/>
                  <a:pt x="1042598" y="5498121"/>
                </a:cubicBezTo>
                <a:cubicBezTo>
                  <a:pt x="1048198" y="5470171"/>
                  <a:pt x="1050989" y="5437557"/>
                  <a:pt x="1050989" y="5400296"/>
                </a:cubicBezTo>
                <a:cubicBezTo>
                  <a:pt x="1050989" y="5336941"/>
                  <a:pt x="1041662" y="5288481"/>
                  <a:pt x="1023040" y="5254948"/>
                </a:cubicBezTo>
                <a:cubicBezTo>
                  <a:pt x="1004401" y="5221398"/>
                  <a:pt x="978323" y="5184137"/>
                  <a:pt x="944774" y="5143132"/>
                </a:cubicBezTo>
                <a:lnTo>
                  <a:pt x="944774" y="5131949"/>
                </a:lnTo>
                <a:cubicBezTo>
                  <a:pt x="944774" y="5124494"/>
                  <a:pt x="949438" y="5117974"/>
                  <a:pt x="958749" y="5112391"/>
                </a:cubicBezTo>
                <a:cubicBezTo>
                  <a:pt x="968060" y="5106791"/>
                  <a:pt x="979243" y="5100272"/>
                  <a:pt x="992282" y="5092816"/>
                </a:cubicBezTo>
                <a:cubicBezTo>
                  <a:pt x="1005337" y="5085361"/>
                  <a:pt x="1016520" y="5073258"/>
                  <a:pt x="1025831" y="5056491"/>
                </a:cubicBezTo>
                <a:cubicBezTo>
                  <a:pt x="1035143" y="5039709"/>
                  <a:pt x="1039807" y="5016422"/>
                  <a:pt x="1039807" y="4986601"/>
                </a:cubicBezTo>
                <a:cubicBezTo>
                  <a:pt x="1039807" y="4975418"/>
                  <a:pt x="1038870" y="4966106"/>
                  <a:pt x="1037015" y="4958651"/>
                </a:cubicBezTo>
                <a:cubicBezTo>
                  <a:pt x="1035143" y="4951196"/>
                  <a:pt x="1034223" y="4945612"/>
                  <a:pt x="1034223" y="4941884"/>
                </a:cubicBezTo>
                <a:lnTo>
                  <a:pt x="1023040" y="4919518"/>
                </a:lnTo>
                <a:cubicBezTo>
                  <a:pt x="974596" y="4960523"/>
                  <a:pt x="933591" y="5011759"/>
                  <a:pt x="900057" y="5073258"/>
                </a:cubicBezTo>
                <a:cubicBezTo>
                  <a:pt x="866508" y="5134757"/>
                  <a:pt x="825503" y="5185993"/>
                  <a:pt x="777059" y="5226998"/>
                </a:cubicBezTo>
                <a:cubicBezTo>
                  <a:pt x="765876" y="5219542"/>
                  <a:pt x="760292" y="5213943"/>
                  <a:pt x="760292" y="5210215"/>
                </a:cubicBezTo>
                <a:cubicBezTo>
                  <a:pt x="760292" y="5206488"/>
                  <a:pt x="760292" y="5200904"/>
                  <a:pt x="760292" y="5193448"/>
                </a:cubicBezTo>
                <a:cubicBezTo>
                  <a:pt x="760292" y="5152460"/>
                  <a:pt x="771475" y="5111455"/>
                  <a:pt x="793826" y="5070466"/>
                </a:cubicBezTo>
                <a:cubicBezTo>
                  <a:pt x="816192" y="5029461"/>
                  <a:pt x="827375" y="4979145"/>
                  <a:pt x="827375" y="4919518"/>
                </a:cubicBezTo>
                <a:lnTo>
                  <a:pt x="827375" y="4835669"/>
                </a:lnTo>
                <a:cubicBezTo>
                  <a:pt x="827375" y="4798392"/>
                  <a:pt x="818064" y="4770442"/>
                  <a:pt x="799425" y="4751803"/>
                </a:cubicBezTo>
                <a:lnTo>
                  <a:pt x="754693" y="4751803"/>
                </a:lnTo>
                <a:cubicBezTo>
                  <a:pt x="736054" y="4751803"/>
                  <a:pt x="726743" y="4746220"/>
                  <a:pt x="726743" y="4735037"/>
                </a:cubicBezTo>
                <a:cubicBezTo>
                  <a:pt x="726743" y="4716398"/>
                  <a:pt x="750045" y="4692176"/>
                  <a:pt x="796633" y="4662370"/>
                </a:cubicBezTo>
                <a:cubicBezTo>
                  <a:pt x="843222" y="4632549"/>
                  <a:pt x="872092" y="4608326"/>
                  <a:pt x="883275" y="4589688"/>
                </a:cubicBezTo>
                <a:lnTo>
                  <a:pt x="872092" y="4589688"/>
                </a:lnTo>
                <a:cubicBezTo>
                  <a:pt x="872092" y="4589688"/>
                  <a:pt x="849741" y="4598999"/>
                  <a:pt x="805009" y="4617638"/>
                </a:cubicBezTo>
                <a:cubicBezTo>
                  <a:pt x="760292" y="4636276"/>
                  <a:pt x="728615" y="4651187"/>
                  <a:pt x="709976" y="4662370"/>
                </a:cubicBezTo>
                <a:cubicBezTo>
                  <a:pt x="672715" y="4680993"/>
                  <a:pt x="634502" y="4704295"/>
                  <a:pt x="595369" y="4732245"/>
                </a:cubicBezTo>
                <a:cubicBezTo>
                  <a:pt x="556236" y="4760195"/>
                  <a:pt x="521767" y="4790936"/>
                  <a:pt x="491961" y="4824485"/>
                </a:cubicBezTo>
                <a:cubicBezTo>
                  <a:pt x="484490" y="4835669"/>
                  <a:pt x="466803" y="4857099"/>
                  <a:pt x="438854" y="4888776"/>
                </a:cubicBezTo>
                <a:cubicBezTo>
                  <a:pt x="410888" y="4920454"/>
                  <a:pt x="380146" y="4953987"/>
                  <a:pt x="346597" y="4989393"/>
                </a:cubicBezTo>
                <a:cubicBezTo>
                  <a:pt x="313063" y="5024814"/>
                  <a:pt x="282322" y="5058347"/>
                  <a:pt x="254356" y="5090025"/>
                </a:cubicBezTo>
                <a:cubicBezTo>
                  <a:pt x="226406" y="5121702"/>
                  <a:pt x="206848" y="5145004"/>
                  <a:pt x="195665" y="5159899"/>
                </a:cubicBezTo>
                <a:lnTo>
                  <a:pt x="178898" y="5159899"/>
                </a:lnTo>
                <a:cubicBezTo>
                  <a:pt x="167715" y="5159899"/>
                  <a:pt x="156532" y="5156171"/>
                  <a:pt x="145349" y="5148732"/>
                </a:cubicBezTo>
                <a:cubicBezTo>
                  <a:pt x="134165" y="5141277"/>
                  <a:pt x="128582" y="5128222"/>
                  <a:pt x="128582" y="5109599"/>
                </a:cubicBezTo>
                <a:lnTo>
                  <a:pt x="128582" y="4919518"/>
                </a:lnTo>
                <a:cubicBezTo>
                  <a:pt x="102504" y="4912063"/>
                  <a:pt x="82929" y="4904607"/>
                  <a:pt x="69875" y="4897152"/>
                </a:cubicBezTo>
                <a:cubicBezTo>
                  <a:pt x="56835" y="4889712"/>
                  <a:pt x="50316" y="4874801"/>
                  <a:pt x="50316" y="4852435"/>
                </a:cubicBezTo>
                <a:cubicBezTo>
                  <a:pt x="50316" y="4830069"/>
                  <a:pt x="52188" y="4813302"/>
                  <a:pt x="55900" y="4802119"/>
                </a:cubicBezTo>
                <a:cubicBezTo>
                  <a:pt x="59627" y="4790936"/>
                  <a:pt x="61499" y="4774169"/>
                  <a:pt x="61499" y="4751803"/>
                </a:cubicBezTo>
                <a:cubicBezTo>
                  <a:pt x="61499" y="4736908"/>
                  <a:pt x="56835" y="4722933"/>
                  <a:pt x="47524" y="4709878"/>
                </a:cubicBezTo>
                <a:cubicBezTo>
                  <a:pt x="38197" y="4696839"/>
                  <a:pt x="33549" y="4679137"/>
                  <a:pt x="33549" y="4656771"/>
                </a:cubicBezTo>
                <a:cubicBezTo>
                  <a:pt x="33549" y="4641860"/>
                  <a:pt x="38197" y="4632549"/>
                  <a:pt x="47524" y="4628821"/>
                </a:cubicBezTo>
                <a:cubicBezTo>
                  <a:pt x="56835" y="4625093"/>
                  <a:pt x="61499" y="4619510"/>
                  <a:pt x="61499" y="4612054"/>
                </a:cubicBezTo>
                <a:cubicBezTo>
                  <a:pt x="61499" y="4585960"/>
                  <a:pt x="51236" y="4566402"/>
                  <a:pt x="30742" y="4553347"/>
                </a:cubicBezTo>
                <a:cubicBezTo>
                  <a:pt x="10247" y="4540308"/>
                  <a:pt x="0" y="4518877"/>
                  <a:pt x="0" y="4489056"/>
                </a:cubicBezTo>
                <a:lnTo>
                  <a:pt x="0" y="4483472"/>
                </a:lnTo>
                <a:cubicBezTo>
                  <a:pt x="0" y="4476017"/>
                  <a:pt x="3728" y="4468561"/>
                  <a:pt x="11183" y="4461106"/>
                </a:cubicBezTo>
                <a:cubicBezTo>
                  <a:pt x="18638" y="4453651"/>
                  <a:pt x="26078" y="4448067"/>
                  <a:pt x="33549" y="4444339"/>
                </a:cubicBezTo>
                <a:cubicBezTo>
                  <a:pt x="44716" y="4436884"/>
                  <a:pt x="51236" y="4432220"/>
                  <a:pt x="53108" y="4430364"/>
                </a:cubicBezTo>
                <a:cubicBezTo>
                  <a:pt x="54980" y="4428493"/>
                  <a:pt x="55900" y="4420117"/>
                  <a:pt x="55900" y="4405206"/>
                </a:cubicBezTo>
                <a:lnTo>
                  <a:pt x="55900" y="4349307"/>
                </a:lnTo>
                <a:lnTo>
                  <a:pt x="55900" y="4332540"/>
                </a:lnTo>
                <a:cubicBezTo>
                  <a:pt x="55900" y="4325085"/>
                  <a:pt x="59627" y="4317629"/>
                  <a:pt x="67083" y="4310174"/>
                </a:cubicBezTo>
                <a:cubicBezTo>
                  <a:pt x="74538" y="4302718"/>
                  <a:pt x="78266" y="4297119"/>
                  <a:pt x="78266" y="4293407"/>
                </a:cubicBezTo>
                <a:lnTo>
                  <a:pt x="78266" y="4271041"/>
                </a:lnTo>
                <a:lnTo>
                  <a:pt x="78266" y="4243091"/>
                </a:lnTo>
                <a:lnTo>
                  <a:pt x="78266" y="4209542"/>
                </a:lnTo>
                <a:lnTo>
                  <a:pt x="78266" y="4187191"/>
                </a:lnTo>
                <a:cubicBezTo>
                  <a:pt x="78266" y="4183464"/>
                  <a:pt x="85721" y="4177864"/>
                  <a:pt x="100632" y="4170409"/>
                </a:cubicBezTo>
                <a:cubicBezTo>
                  <a:pt x="108087" y="4162953"/>
                  <a:pt x="115527" y="4157370"/>
                  <a:pt x="122982" y="4153642"/>
                </a:cubicBezTo>
                <a:cubicBezTo>
                  <a:pt x="130454" y="4149914"/>
                  <a:pt x="137893" y="4146187"/>
                  <a:pt x="145349" y="4142459"/>
                </a:cubicBezTo>
                <a:cubicBezTo>
                  <a:pt x="163987" y="4135003"/>
                  <a:pt x="171427" y="4116365"/>
                  <a:pt x="167715" y="4086559"/>
                </a:cubicBezTo>
                <a:cubicBezTo>
                  <a:pt x="163987" y="4056738"/>
                  <a:pt x="171427" y="4039971"/>
                  <a:pt x="190065" y="4036243"/>
                </a:cubicBezTo>
                <a:cubicBezTo>
                  <a:pt x="193793" y="4028788"/>
                  <a:pt x="202184" y="4023204"/>
                  <a:pt x="215223" y="4019477"/>
                </a:cubicBezTo>
                <a:cubicBezTo>
                  <a:pt x="228278" y="4015749"/>
                  <a:pt x="238525" y="4012021"/>
                  <a:pt x="245965" y="4008293"/>
                </a:cubicBezTo>
                <a:cubicBezTo>
                  <a:pt x="260892" y="4004566"/>
                  <a:pt x="268331" y="3991527"/>
                  <a:pt x="268331" y="3969160"/>
                </a:cubicBezTo>
                <a:cubicBezTo>
                  <a:pt x="268331" y="3946794"/>
                  <a:pt x="272059" y="3931883"/>
                  <a:pt x="279514" y="3924428"/>
                </a:cubicBezTo>
                <a:cubicBezTo>
                  <a:pt x="290697" y="3920716"/>
                  <a:pt x="305608" y="3915117"/>
                  <a:pt x="324231" y="3907661"/>
                </a:cubicBezTo>
                <a:cubicBezTo>
                  <a:pt x="342869" y="3900206"/>
                  <a:pt x="362444" y="3892751"/>
                  <a:pt x="382938" y="3885311"/>
                </a:cubicBezTo>
                <a:cubicBezTo>
                  <a:pt x="403432" y="3877856"/>
                  <a:pt x="422071" y="3871320"/>
                  <a:pt x="438854" y="3865737"/>
                </a:cubicBezTo>
                <a:cubicBezTo>
                  <a:pt x="455604" y="3860153"/>
                  <a:pt x="465867" y="3857345"/>
                  <a:pt x="469595" y="3857345"/>
                </a:cubicBezTo>
                <a:cubicBezTo>
                  <a:pt x="518039" y="3857345"/>
                  <a:pt x="566500" y="3868528"/>
                  <a:pt x="614944" y="3890895"/>
                </a:cubicBezTo>
                <a:cubicBezTo>
                  <a:pt x="663388" y="3913261"/>
                  <a:pt x="715560" y="3924428"/>
                  <a:pt x="771475" y="3924428"/>
                </a:cubicBezTo>
                <a:cubicBezTo>
                  <a:pt x="782643" y="3924428"/>
                  <a:pt x="795698" y="3923508"/>
                  <a:pt x="810593" y="3921636"/>
                </a:cubicBezTo>
                <a:cubicBezTo>
                  <a:pt x="825503" y="3919780"/>
                  <a:pt x="842270" y="3911389"/>
                  <a:pt x="860909" y="3896478"/>
                </a:cubicBezTo>
                <a:lnTo>
                  <a:pt x="1308137" y="3466032"/>
                </a:lnTo>
                <a:cubicBezTo>
                  <a:pt x="1315609" y="3458576"/>
                  <a:pt x="1326776" y="3450185"/>
                  <a:pt x="1341687" y="3440874"/>
                </a:cubicBezTo>
                <a:cubicBezTo>
                  <a:pt x="1356581" y="3431546"/>
                  <a:pt x="1367780" y="3423171"/>
                  <a:pt x="1375220" y="3415716"/>
                </a:cubicBezTo>
                <a:cubicBezTo>
                  <a:pt x="1390131" y="3408260"/>
                  <a:pt x="1415289" y="3392414"/>
                  <a:pt x="1450694" y="3368191"/>
                </a:cubicBezTo>
                <a:cubicBezTo>
                  <a:pt x="1486115" y="3343969"/>
                  <a:pt x="1524312" y="3317875"/>
                  <a:pt x="1565301" y="3289926"/>
                </a:cubicBezTo>
                <a:cubicBezTo>
                  <a:pt x="1606290" y="3261976"/>
                  <a:pt x="1645439" y="3235882"/>
                  <a:pt x="1682700" y="3211660"/>
                </a:cubicBezTo>
                <a:cubicBezTo>
                  <a:pt x="1719961" y="3187438"/>
                  <a:pt x="1744183" y="3171607"/>
                  <a:pt x="1755382" y="3164151"/>
                </a:cubicBezTo>
                <a:lnTo>
                  <a:pt x="1744183" y="3164151"/>
                </a:lnTo>
                <a:lnTo>
                  <a:pt x="1738599" y="3164151"/>
                </a:lnTo>
                <a:cubicBezTo>
                  <a:pt x="1712521" y="3175335"/>
                  <a:pt x="1689219" y="3182774"/>
                  <a:pt x="1668725" y="3186502"/>
                </a:cubicBezTo>
                <a:cubicBezTo>
                  <a:pt x="1648230" y="3190229"/>
                  <a:pt x="1623072" y="3193957"/>
                  <a:pt x="1593251" y="3197685"/>
                </a:cubicBezTo>
                <a:cubicBezTo>
                  <a:pt x="1518713" y="3227506"/>
                  <a:pt x="1444175" y="3259184"/>
                  <a:pt x="1369636" y="3292717"/>
                </a:cubicBezTo>
                <a:cubicBezTo>
                  <a:pt x="1295098" y="3326267"/>
                  <a:pt x="1218704" y="3343033"/>
                  <a:pt x="1140438" y="3343033"/>
                </a:cubicBezTo>
                <a:lnTo>
                  <a:pt x="1123656" y="3343033"/>
                </a:lnTo>
                <a:cubicBezTo>
                  <a:pt x="1119928" y="3343033"/>
                  <a:pt x="1118072" y="3339306"/>
                  <a:pt x="1118072" y="3331850"/>
                </a:cubicBezTo>
                <a:cubicBezTo>
                  <a:pt x="1118072" y="3320683"/>
                  <a:pt x="1116200" y="3313228"/>
                  <a:pt x="1112488" y="3309500"/>
                </a:cubicBezTo>
                <a:cubicBezTo>
                  <a:pt x="1071484" y="3290861"/>
                  <a:pt x="1041662" y="3281550"/>
                  <a:pt x="1023040" y="3281550"/>
                </a:cubicBezTo>
                <a:cubicBezTo>
                  <a:pt x="1004401" y="3281550"/>
                  <a:pt x="995074" y="3253600"/>
                  <a:pt x="995074" y="3197685"/>
                </a:cubicBezTo>
                <a:lnTo>
                  <a:pt x="995074" y="3164151"/>
                </a:lnTo>
                <a:lnTo>
                  <a:pt x="1067756" y="2940537"/>
                </a:lnTo>
                <a:cubicBezTo>
                  <a:pt x="1060301" y="2940537"/>
                  <a:pt x="1056589" y="2931210"/>
                  <a:pt x="1056589" y="2912587"/>
                </a:cubicBezTo>
                <a:lnTo>
                  <a:pt x="1056589" y="2901404"/>
                </a:lnTo>
                <a:cubicBezTo>
                  <a:pt x="1056589" y="2882766"/>
                  <a:pt x="1061237" y="2868791"/>
                  <a:pt x="1070548" y="2859479"/>
                </a:cubicBezTo>
                <a:cubicBezTo>
                  <a:pt x="1079859" y="2850152"/>
                  <a:pt x="1084539" y="2832450"/>
                  <a:pt x="1084539" y="2806371"/>
                </a:cubicBezTo>
                <a:cubicBezTo>
                  <a:pt x="1084539" y="2750456"/>
                  <a:pt x="1073340" y="2698284"/>
                  <a:pt x="1050989" y="2649840"/>
                </a:cubicBezTo>
                <a:cubicBezTo>
                  <a:pt x="1028623" y="2601380"/>
                  <a:pt x="1005337" y="2552935"/>
                  <a:pt x="981115" y="2504491"/>
                </a:cubicBezTo>
                <a:cubicBezTo>
                  <a:pt x="956877" y="2456031"/>
                  <a:pt x="933591" y="2408523"/>
                  <a:pt x="911225" y="2361934"/>
                </a:cubicBezTo>
                <a:cubicBezTo>
                  <a:pt x="888858" y="2315346"/>
                  <a:pt x="877691" y="2264094"/>
                  <a:pt x="877691" y="2208194"/>
                </a:cubicBezTo>
                <a:cubicBezTo>
                  <a:pt x="877691" y="2197011"/>
                  <a:pt x="878611" y="2181181"/>
                  <a:pt x="880483" y="2160670"/>
                </a:cubicBezTo>
                <a:cubicBezTo>
                  <a:pt x="882355" y="2140176"/>
                  <a:pt x="883275" y="2122473"/>
                  <a:pt x="883275" y="2107562"/>
                </a:cubicBezTo>
                <a:cubicBezTo>
                  <a:pt x="887003" y="2096395"/>
                  <a:pt x="906577" y="2074965"/>
                  <a:pt x="941966" y="2043287"/>
                </a:cubicBezTo>
                <a:cubicBezTo>
                  <a:pt x="977387" y="2011594"/>
                  <a:pt x="995074" y="1993892"/>
                  <a:pt x="995074" y="1990164"/>
                </a:cubicBezTo>
                <a:lnTo>
                  <a:pt x="995074" y="1984580"/>
                </a:lnTo>
                <a:lnTo>
                  <a:pt x="995074" y="1951031"/>
                </a:lnTo>
                <a:lnTo>
                  <a:pt x="995074" y="1917497"/>
                </a:lnTo>
                <a:cubicBezTo>
                  <a:pt x="995074" y="1913770"/>
                  <a:pt x="995074" y="1906314"/>
                  <a:pt x="995074" y="1895131"/>
                </a:cubicBezTo>
                <a:cubicBezTo>
                  <a:pt x="995074" y="1880220"/>
                  <a:pt x="998802" y="1869053"/>
                  <a:pt x="1006273" y="1861598"/>
                </a:cubicBezTo>
                <a:lnTo>
                  <a:pt x="1006273" y="1844815"/>
                </a:lnTo>
                <a:cubicBezTo>
                  <a:pt x="1009985" y="1841087"/>
                  <a:pt x="1015584" y="1837375"/>
                  <a:pt x="1023040" y="1833648"/>
                </a:cubicBezTo>
                <a:cubicBezTo>
                  <a:pt x="1030495" y="1829920"/>
                  <a:pt x="1034223" y="1824321"/>
                  <a:pt x="1034223" y="1816865"/>
                </a:cubicBezTo>
                <a:cubicBezTo>
                  <a:pt x="1045390" y="1790787"/>
                  <a:pt x="1050069" y="1764693"/>
                  <a:pt x="1048198" y="1738600"/>
                </a:cubicBezTo>
                <a:cubicBezTo>
                  <a:pt x="1046326" y="1712522"/>
                  <a:pt x="1049118" y="1684572"/>
                  <a:pt x="1056589" y="1654750"/>
                </a:cubicBezTo>
                <a:cubicBezTo>
                  <a:pt x="1060301" y="1643567"/>
                  <a:pt x="1069628" y="1626800"/>
                  <a:pt x="1084539" y="1604434"/>
                </a:cubicBezTo>
                <a:cubicBezTo>
                  <a:pt x="1099434" y="1582068"/>
                  <a:pt x="1116200" y="1557846"/>
                  <a:pt x="1134855" y="1531768"/>
                </a:cubicBezTo>
                <a:cubicBezTo>
                  <a:pt x="1153477" y="1505674"/>
                  <a:pt x="1172116" y="1480516"/>
                  <a:pt x="1190754" y="1456294"/>
                </a:cubicBezTo>
                <a:cubicBezTo>
                  <a:pt x="1209393" y="1432072"/>
                  <a:pt x="1224288" y="1416225"/>
                  <a:pt x="1235471" y="1408769"/>
                </a:cubicBezTo>
                <a:lnTo>
                  <a:pt x="1235471" y="1397586"/>
                </a:lnTo>
                <a:cubicBezTo>
                  <a:pt x="1235471" y="1356598"/>
                  <a:pt x="1226160" y="1321192"/>
                  <a:pt x="1207521" y="1291371"/>
                </a:cubicBezTo>
                <a:cubicBezTo>
                  <a:pt x="1188883" y="1261565"/>
                  <a:pt x="1179571" y="1224288"/>
                  <a:pt x="1179571" y="1179571"/>
                </a:cubicBezTo>
                <a:lnTo>
                  <a:pt x="1185155" y="1146022"/>
                </a:lnTo>
                <a:lnTo>
                  <a:pt x="1185155" y="1140438"/>
                </a:lnTo>
                <a:cubicBezTo>
                  <a:pt x="1185155" y="1129255"/>
                  <a:pt x="1183283" y="1119944"/>
                  <a:pt x="1179571" y="1112489"/>
                </a:cubicBezTo>
                <a:cubicBezTo>
                  <a:pt x="1175844" y="1105033"/>
                  <a:pt x="1173972" y="1095706"/>
                  <a:pt x="1173972" y="1084539"/>
                </a:cubicBezTo>
                <a:cubicBezTo>
                  <a:pt x="1173972" y="1065900"/>
                  <a:pt x="1177699" y="1055653"/>
                  <a:pt x="1185155" y="1053781"/>
                </a:cubicBezTo>
                <a:cubicBezTo>
                  <a:pt x="1192610" y="1051925"/>
                  <a:pt x="1205649" y="1049134"/>
                  <a:pt x="1224288" y="1045406"/>
                </a:cubicBezTo>
                <a:lnTo>
                  <a:pt x="1224288" y="1034223"/>
                </a:lnTo>
                <a:lnTo>
                  <a:pt x="1224288" y="1028623"/>
                </a:lnTo>
                <a:cubicBezTo>
                  <a:pt x="1216832" y="1028623"/>
                  <a:pt x="1204729" y="1021168"/>
                  <a:pt x="1187963" y="1006273"/>
                </a:cubicBezTo>
                <a:cubicBezTo>
                  <a:pt x="1171180" y="991362"/>
                  <a:pt x="1159077" y="974596"/>
                  <a:pt x="1151606" y="955957"/>
                </a:cubicBezTo>
                <a:lnTo>
                  <a:pt x="1151606" y="950358"/>
                </a:lnTo>
                <a:cubicBezTo>
                  <a:pt x="1151606" y="939190"/>
                  <a:pt x="1152541" y="929863"/>
                  <a:pt x="1154413" y="922408"/>
                </a:cubicBezTo>
                <a:cubicBezTo>
                  <a:pt x="1156285" y="914952"/>
                  <a:pt x="1157205" y="907497"/>
                  <a:pt x="1157205" y="900057"/>
                </a:cubicBezTo>
                <a:cubicBezTo>
                  <a:pt x="1157205" y="888874"/>
                  <a:pt x="1155333" y="883275"/>
                  <a:pt x="1151606" y="883275"/>
                </a:cubicBezTo>
                <a:cubicBezTo>
                  <a:pt x="1144150" y="868380"/>
                  <a:pt x="1132983" y="859053"/>
                  <a:pt x="1118072" y="855325"/>
                </a:cubicBezTo>
                <a:cubicBezTo>
                  <a:pt x="1103177" y="851597"/>
                  <a:pt x="1087330" y="847870"/>
                  <a:pt x="1070548" y="844142"/>
                </a:cubicBezTo>
                <a:cubicBezTo>
                  <a:pt x="1053781" y="840414"/>
                  <a:pt x="1039807" y="832039"/>
                  <a:pt x="1028623" y="818984"/>
                </a:cubicBezTo>
                <a:cubicBezTo>
                  <a:pt x="1017440" y="805945"/>
                  <a:pt x="1011857" y="784514"/>
                  <a:pt x="1011857" y="754709"/>
                </a:cubicBezTo>
                <a:cubicBezTo>
                  <a:pt x="1078939" y="754709"/>
                  <a:pt x="1143230" y="761228"/>
                  <a:pt x="1204729" y="774267"/>
                </a:cubicBezTo>
                <a:cubicBezTo>
                  <a:pt x="1266213" y="787306"/>
                  <a:pt x="1334231" y="793842"/>
                  <a:pt x="1408769" y="793842"/>
                </a:cubicBezTo>
                <a:lnTo>
                  <a:pt x="1414369" y="793842"/>
                </a:lnTo>
                <a:lnTo>
                  <a:pt x="1447902" y="793842"/>
                </a:lnTo>
                <a:lnTo>
                  <a:pt x="1459085" y="793842"/>
                </a:lnTo>
                <a:cubicBezTo>
                  <a:pt x="1440447" y="786386"/>
                  <a:pt x="1407849" y="765876"/>
                  <a:pt x="1361261" y="732343"/>
                </a:cubicBezTo>
                <a:cubicBezTo>
                  <a:pt x="1314657" y="698793"/>
                  <a:pt x="1283915" y="678299"/>
                  <a:pt x="1269020" y="670843"/>
                </a:cubicBezTo>
                <a:cubicBezTo>
                  <a:pt x="1216832" y="629855"/>
                  <a:pt x="1182363" y="584202"/>
                  <a:pt x="1165596" y="533886"/>
                </a:cubicBezTo>
                <a:cubicBezTo>
                  <a:pt x="1148814" y="483570"/>
                  <a:pt x="1140438" y="426735"/>
                  <a:pt x="1140438" y="363379"/>
                </a:cubicBezTo>
                <a:lnTo>
                  <a:pt x="1185155" y="363379"/>
                </a:lnTo>
                <a:cubicBezTo>
                  <a:pt x="1255965" y="441645"/>
                  <a:pt x="1333295" y="513392"/>
                  <a:pt x="1417161" y="578603"/>
                </a:cubicBezTo>
                <a:cubicBezTo>
                  <a:pt x="1501010" y="643829"/>
                  <a:pt x="1591379" y="698793"/>
                  <a:pt x="1688283" y="743526"/>
                </a:cubicBezTo>
                <a:lnTo>
                  <a:pt x="1688283" y="732343"/>
                </a:lnTo>
                <a:cubicBezTo>
                  <a:pt x="1613745" y="657804"/>
                  <a:pt x="1553182" y="583266"/>
                  <a:pt x="1506594" y="508728"/>
                </a:cubicBezTo>
                <a:cubicBezTo>
                  <a:pt x="1460005" y="434190"/>
                  <a:pt x="1436719" y="341013"/>
                  <a:pt x="1436719" y="229214"/>
                </a:cubicBezTo>
                <a:cubicBezTo>
                  <a:pt x="1436719" y="214303"/>
                  <a:pt x="1438591" y="194729"/>
                  <a:pt x="1442319" y="170507"/>
                </a:cubicBezTo>
                <a:cubicBezTo>
                  <a:pt x="1446046" y="146285"/>
                  <a:pt x="1457214" y="134166"/>
                  <a:pt x="1475852" y="134166"/>
                </a:cubicBezTo>
                <a:cubicBezTo>
                  <a:pt x="1498218" y="134166"/>
                  <a:pt x="1513113" y="143493"/>
                  <a:pt x="1520584" y="162131"/>
                </a:cubicBezTo>
                <a:cubicBezTo>
                  <a:pt x="1557846" y="229214"/>
                  <a:pt x="1598850" y="300024"/>
                  <a:pt x="1643567" y="374563"/>
                </a:cubicBezTo>
                <a:cubicBezTo>
                  <a:pt x="1688283" y="449101"/>
                  <a:pt x="1734872" y="519911"/>
                  <a:pt x="1783332" y="586994"/>
                </a:cubicBezTo>
                <a:cubicBezTo>
                  <a:pt x="1790788" y="598177"/>
                  <a:pt x="1802891" y="613072"/>
                  <a:pt x="1819657" y="631711"/>
                </a:cubicBezTo>
                <a:cubicBezTo>
                  <a:pt x="1836440" y="650349"/>
                  <a:pt x="1844815" y="661532"/>
                  <a:pt x="1844815" y="665260"/>
                </a:cubicBezTo>
                <a:lnTo>
                  <a:pt x="1855999" y="665260"/>
                </a:lnTo>
                <a:cubicBezTo>
                  <a:pt x="1822449" y="583266"/>
                  <a:pt x="1786124" y="501273"/>
                  <a:pt x="1746991" y="419279"/>
                </a:cubicBezTo>
                <a:cubicBezTo>
                  <a:pt x="1707858" y="337286"/>
                  <a:pt x="1688283" y="253436"/>
                  <a:pt x="1688283" y="167715"/>
                </a:cubicBezTo>
                <a:cubicBezTo>
                  <a:pt x="1688283" y="149076"/>
                  <a:pt x="1690155" y="118335"/>
                  <a:pt x="1693883" y="75474"/>
                </a:cubicBezTo>
                <a:cubicBezTo>
                  <a:pt x="1697595" y="32613"/>
                  <a:pt x="1712521" y="11183"/>
                  <a:pt x="1738599" y="11183"/>
                </a:cubicBezTo>
                <a:cubicBezTo>
                  <a:pt x="1757238" y="11183"/>
                  <a:pt x="1778668" y="41005"/>
                  <a:pt x="1802891" y="100632"/>
                </a:cubicBezTo>
                <a:cubicBezTo>
                  <a:pt x="1827129" y="160259"/>
                  <a:pt x="1854127" y="228278"/>
                  <a:pt x="1883948" y="304672"/>
                </a:cubicBezTo>
                <a:cubicBezTo>
                  <a:pt x="1913770" y="381082"/>
                  <a:pt x="1945448" y="455620"/>
                  <a:pt x="1978981" y="528287"/>
                </a:cubicBezTo>
                <a:cubicBezTo>
                  <a:pt x="2012530" y="600969"/>
                  <a:pt x="2049791" y="652205"/>
                  <a:pt x="2090796" y="682027"/>
                </a:cubicBezTo>
                <a:lnTo>
                  <a:pt x="2090796" y="670843"/>
                </a:lnTo>
                <a:cubicBezTo>
                  <a:pt x="2068430" y="596305"/>
                  <a:pt x="2047000" y="522703"/>
                  <a:pt x="2026505" y="450021"/>
                </a:cubicBezTo>
                <a:cubicBezTo>
                  <a:pt x="2006011" y="377354"/>
                  <a:pt x="1995764" y="301880"/>
                  <a:pt x="1995764" y="223614"/>
                </a:cubicBezTo>
                <a:cubicBezTo>
                  <a:pt x="1995764" y="212431"/>
                  <a:pt x="1995764" y="193809"/>
                  <a:pt x="1995764" y="167715"/>
                </a:cubicBezTo>
                <a:cubicBezTo>
                  <a:pt x="1995764" y="141621"/>
                  <a:pt x="1996684" y="116463"/>
                  <a:pt x="1998555" y="92241"/>
                </a:cubicBezTo>
                <a:cubicBezTo>
                  <a:pt x="2000427" y="68019"/>
                  <a:pt x="2006947" y="46588"/>
                  <a:pt x="2018114" y="27950"/>
                </a:cubicBezTo>
                <a:cubicBezTo>
                  <a:pt x="2029297" y="9327"/>
                  <a:pt x="2046064" y="0"/>
                  <a:pt x="20684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725012" y="1782211"/>
            <a:ext cx="6025175" cy="4665172"/>
          </a:xfrm>
          <a:custGeom>
            <a:avLst/>
            <a:gdLst>
              <a:gd name="connsiteX0" fmla="*/ 2660414 w 6025175"/>
              <a:gd name="connsiteY0" fmla="*/ 4199190 h 4665172"/>
              <a:gd name="connsiteX1" fmla="*/ 2660414 w 6025175"/>
              <a:gd name="connsiteY1" fmla="*/ 4199205 h 4665172"/>
              <a:gd name="connsiteX2" fmla="*/ 2665795 w 6025175"/>
              <a:gd name="connsiteY2" fmla="*/ 4199205 h 4665172"/>
              <a:gd name="connsiteX3" fmla="*/ 2665810 w 6025175"/>
              <a:gd name="connsiteY3" fmla="*/ 4199190 h 4665172"/>
              <a:gd name="connsiteX4" fmla="*/ 2654972 w 6025175"/>
              <a:gd name="connsiteY4" fmla="*/ 4193778 h 4665172"/>
              <a:gd name="connsiteX5" fmla="*/ 2633309 w 6025175"/>
              <a:gd name="connsiteY5" fmla="*/ 4199190 h 4665172"/>
              <a:gd name="connsiteX6" fmla="*/ 2633324 w 6025175"/>
              <a:gd name="connsiteY6" fmla="*/ 4199205 h 4665172"/>
              <a:gd name="connsiteX7" fmla="*/ 2654987 w 6025175"/>
              <a:gd name="connsiteY7" fmla="*/ 4193794 h 4665172"/>
              <a:gd name="connsiteX8" fmla="*/ 2660414 w 6025175"/>
              <a:gd name="connsiteY8" fmla="*/ 4196500 h 4665172"/>
              <a:gd name="connsiteX9" fmla="*/ 2660399 w 6025175"/>
              <a:gd name="connsiteY9" fmla="*/ 4196484 h 4665172"/>
              <a:gd name="connsiteX10" fmla="*/ 1766378 w 6025175"/>
              <a:gd name="connsiteY10" fmla="*/ 3998708 h 4665172"/>
              <a:gd name="connsiteX11" fmla="*/ 1744700 w 6025175"/>
              <a:gd name="connsiteY11" fmla="*/ 4004135 h 4665172"/>
              <a:gd name="connsiteX12" fmla="*/ 1723022 w 6025175"/>
              <a:gd name="connsiteY12" fmla="*/ 4004135 h 4665172"/>
              <a:gd name="connsiteX13" fmla="*/ 1723068 w 6025175"/>
              <a:gd name="connsiteY13" fmla="*/ 4004151 h 4665172"/>
              <a:gd name="connsiteX14" fmla="*/ 1744700 w 6025175"/>
              <a:gd name="connsiteY14" fmla="*/ 4004151 h 4665172"/>
              <a:gd name="connsiteX15" fmla="*/ 1766378 w 6025175"/>
              <a:gd name="connsiteY15" fmla="*/ 3998723 h 4665172"/>
              <a:gd name="connsiteX16" fmla="*/ 1777202 w 6025175"/>
              <a:gd name="connsiteY16" fmla="*/ 3998723 h 4665172"/>
              <a:gd name="connsiteX17" fmla="*/ 1804261 w 6025175"/>
              <a:gd name="connsiteY17" fmla="*/ 3998723 h 4665172"/>
              <a:gd name="connsiteX18" fmla="*/ 1804307 w 6025175"/>
              <a:gd name="connsiteY18" fmla="*/ 3998708 h 4665172"/>
              <a:gd name="connsiteX19" fmla="*/ 1777202 w 6025175"/>
              <a:gd name="connsiteY19" fmla="*/ 3998708 h 4665172"/>
              <a:gd name="connsiteX20" fmla="*/ 2795847 w 6025175"/>
              <a:gd name="connsiteY20" fmla="*/ 3169706 h 4665172"/>
              <a:gd name="connsiteX21" fmla="*/ 2795805 w 6025175"/>
              <a:gd name="connsiteY21" fmla="*/ 3169737 h 4665172"/>
              <a:gd name="connsiteX22" fmla="*/ 2761313 w 6025175"/>
              <a:gd name="connsiteY22" fmla="*/ 3182592 h 4665172"/>
              <a:gd name="connsiteX23" fmla="*/ 2755219 w 6025175"/>
              <a:gd name="connsiteY23" fmla="*/ 3199512 h 4665172"/>
              <a:gd name="connsiteX24" fmla="*/ 2755212 w 6025175"/>
              <a:gd name="connsiteY24" fmla="*/ 3199517 h 4665172"/>
              <a:gd name="connsiteX25" fmla="*/ 2755214 w 6025175"/>
              <a:gd name="connsiteY25" fmla="*/ 3199528 h 4665172"/>
              <a:gd name="connsiteX26" fmla="*/ 2755212 w 6025175"/>
              <a:gd name="connsiteY26" fmla="*/ 3199532 h 4665172"/>
              <a:gd name="connsiteX27" fmla="*/ 2758604 w 6025175"/>
              <a:gd name="connsiteY27" fmla="*/ 3225932 h 4665172"/>
              <a:gd name="connsiteX28" fmla="*/ 2752507 w 6025175"/>
              <a:gd name="connsiteY28" fmla="*/ 3267241 h 4665172"/>
              <a:gd name="connsiteX29" fmla="*/ 2703739 w 6025175"/>
              <a:gd name="connsiteY29" fmla="*/ 3345804 h 4665172"/>
              <a:gd name="connsiteX30" fmla="*/ 2633309 w 6025175"/>
              <a:gd name="connsiteY30" fmla="*/ 3397278 h 4665172"/>
              <a:gd name="connsiteX31" fmla="*/ 2573703 w 6025175"/>
              <a:gd name="connsiteY31" fmla="*/ 3481268 h 4665172"/>
              <a:gd name="connsiteX32" fmla="*/ 2481595 w 6025175"/>
              <a:gd name="connsiteY32" fmla="*/ 3603171 h 4665172"/>
              <a:gd name="connsiteX33" fmla="*/ 2389487 w 6025175"/>
              <a:gd name="connsiteY33" fmla="*/ 3725090 h 4665172"/>
              <a:gd name="connsiteX34" fmla="*/ 2324453 w 6025175"/>
              <a:gd name="connsiteY34" fmla="*/ 3809065 h 4665172"/>
              <a:gd name="connsiteX35" fmla="*/ 2270274 w 6025175"/>
              <a:gd name="connsiteY35" fmla="*/ 3966207 h 4665172"/>
              <a:gd name="connsiteX36" fmla="*/ 2324453 w 6025175"/>
              <a:gd name="connsiteY36" fmla="*/ 3809080 h 4665172"/>
              <a:gd name="connsiteX37" fmla="*/ 2389487 w 6025175"/>
              <a:gd name="connsiteY37" fmla="*/ 3725105 h 4665172"/>
              <a:gd name="connsiteX38" fmla="*/ 2481595 w 6025175"/>
              <a:gd name="connsiteY38" fmla="*/ 3603187 h 4665172"/>
              <a:gd name="connsiteX39" fmla="*/ 2573703 w 6025175"/>
              <a:gd name="connsiteY39" fmla="*/ 3481283 h 4665172"/>
              <a:gd name="connsiteX40" fmla="*/ 2633309 w 6025175"/>
              <a:gd name="connsiteY40" fmla="*/ 3397293 h 4665172"/>
              <a:gd name="connsiteX41" fmla="*/ 2703739 w 6025175"/>
              <a:gd name="connsiteY41" fmla="*/ 3345819 h 4665172"/>
              <a:gd name="connsiteX42" fmla="*/ 2752507 w 6025175"/>
              <a:gd name="connsiteY42" fmla="*/ 3267256 h 4665172"/>
              <a:gd name="connsiteX43" fmla="*/ 2758605 w 6025175"/>
              <a:gd name="connsiteY43" fmla="*/ 3225940 h 4665172"/>
              <a:gd name="connsiteX44" fmla="*/ 2758604 w 6025175"/>
              <a:gd name="connsiteY44" fmla="*/ 3225932 h 4665172"/>
              <a:gd name="connsiteX45" fmla="*/ 2758605 w 6025175"/>
              <a:gd name="connsiteY45" fmla="*/ 3225924 h 4665172"/>
              <a:gd name="connsiteX46" fmla="*/ 2755214 w 6025175"/>
              <a:gd name="connsiteY46" fmla="*/ 3199528 h 4665172"/>
              <a:gd name="connsiteX47" fmla="*/ 2755219 w 6025175"/>
              <a:gd name="connsiteY47" fmla="*/ 3199512 h 4665172"/>
              <a:gd name="connsiteX48" fmla="*/ 2795805 w 6025175"/>
              <a:gd name="connsiteY48" fmla="*/ 3169737 h 4665172"/>
              <a:gd name="connsiteX49" fmla="*/ 2795847 w 6025175"/>
              <a:gd name="connsiteY49" fmla="*/ 3169721 h 4665172"/>
              <a:gd name="connsiteX50" fmla="*/ 2741668 w 6025175"/>
              <a:gd name="connsiteY50" fmla="*/ 3066759 h 4665172"/>
              <a:gd name="connsiteX51" fmla="*/ 2709166 w 6025175"/>
              <a:gd name="connsiteY51" fmla="*/ 3088437 h 4665172"/>
              <a:gd name="connsiteX52" fmla="*/ 2709182 w 6025175"/>
              <a:gd name="connsiteY52" fmla="*/ 3088452 h 4665172"/>
              <a:gd name="connsiteX53" fmla="*/ 2741668 w 6025175"/>
              <a:gd name="connsiteY53" fmla="*/ 3066774 h 4665172"/>
              <a:gd name="connsiteX54" fmla="*/ 2779596 w 6025175"/>
              <a:gd name="connsiteY54" fmla="*/ 3066774 h 4665172"/>
              <a:gd name="connsiteX55" fmla="*/ 2866292 w 6025175"/>
              <a:gd name="connsiteY55" fmla="*/ 3085746 h 4665172"/>
              <a:gd name="connsiteX56" fmla="*/ 2961106 w 6025175"/>
              <a:gd name="connsiteY56" fmla="*/ 3137220 h 4665172"/>
              <a:gd name="connsiteX57" fmla="*/ 3039670 w 6025175"/>
              <a:gd name="connsiteY57" fmla="*/ 3207650 h 4665172"/>
              <a:gd name="connsiteX58" fmla="*/ 3072186 w 6025175"/>
              <a:gd name="connsiteY58" fmla="*/ 3283507 h 4665172"/>
              <a:gd name="connsiteX59" fmla="*/ 3072186 w 6025175"/>
              <a:gd name="connsiteY59" fmla="*/ 3283492 h 4665172"/>
              <a:gd name="connsiteX60" fmla="*/ 3039670 w 6025175"/>
              <a:gd name="connsiteY60" fmla="*/ 3207635 h 4665172"/>
              <a:gd name="connsiteX61" fmla="*/ 2961106 w 6025175"/>
              <a:gd name="connsiteY61" fmla="*/ 3137204 h 4665172"/>
              <a:gd name="connsiteX62" fmla="*/ 2866292 w 6025175"/>
              <a:gd name="connsiteY62" fmla="*/ 3085731 h 4665172"/>
              <a:gd name="connsiteX63" fmla="*/ 2779596 w 6025175"/>
              <a:gd name="connsiteY63" fmla="*/ 3066759 h 4665172"/>
              <a:gd name="connsiteX64" fmla="*/ 2741668 w 6025175"/>
              <a:gd name="connsiteY64" fmla="*/ 3066759 h 4665172"/>
              <a:gd name="connsiteX65" fmla="*/ 5488747 w 6025175"/>
              <a:gd name="connsiteY65" fmla="*/ 0 h 4665172"/>
              <a:gd name="connsiteX66" fmla="*/ 5505013 w 6025175"/>
              <a:gd name="connsiteY66" fmla="*/ 10839 h 4665172"/>
              <a:gd name="connsiteX67" fmla="*/ 5515852 w 6025175"/>
              <a:gd name="connsiteY67" fmla="*/ 21663 h 4665172"/>
              <a:gd name="connsiteX68" fmla="*/ 5580871 w 6025175"/>
              <a:gd name="connsiteY68" fmla="*/ 10839 h 4665172"/>
              <a:gd name="connsiteX69" fmla="*/ 5640462 w 6025175"/>
              <a:gd name="connsiteY69" fmla="*/ 0 h 4665172"/>
              <a:gd name="connsiteX70" fmla="*/ 5713613 w 6025175"/>
              <a:gd name="connsiteY70" fmla="*/ 10839 h 4665172"/>
              <a:gd name="connsiteX71" fmla="*/ 5748836 w 6025175"/>
              <a:gd name="connsiteY71" fmla="*/ 35207 h 4665172"/>
              <a:gd name="connsiteX72" fmla="*/ 5767792 w 6025175"/>
              <a:gd name="connsiteY72" fmla="*/ 65018 h 4665172"/>
              <a:gd name="connsiteX73" fmla="*/ 5797603 w 6025175"/>
              <a:gd name="connsiteY73" fmla="*/ 92108 h 4665172"/>
              <a:gd name="connsiteX74" fmla="*/ 5897844 w 6025175"/>
              <a:gd name="connsiteY74" fmla="*/ 108359 h 4665172"/>
              <a:gd name="connsiteX75" fmla="*/ 5998070 w 6025175"/>
              <a:gd name="connsiteY75" fmla="*/ 124609 h 4665172"/>
              <a:gd name="connsiteX76" fmla="*/ 6019748 w 6025175"/>
              <a:gd name="connsiteY76" fmla="*/ 154420 h 4665172"/>
              <a:gd name="connsiteX77" fmla="*/ 6014336 w 6025175"/>
              <a:gd name="connsiteY77" fmla="*/ 200467 h 4665172"/>
              <a:gd name="connsiteX78" fmla="*/ 6019748 w 6025175"/>
              <a:gd name="connsiteY78" fmla="*/ 211306 h 4665172"/>
              <a:gd name="connsiteX79" fmla="*/ 6025175 w 6025175"/>
              <a:gd name="connsiteY79" fmla="*/ 222145 h 4665172"/>
              <a:gd name="connsiteX80" fmla="*/ 5976407 w 6025175"/>
              <a:gd name="connsiteY80" fmla="*/ 270912 h 4665172"/>
              <a:gd name="connsiteX81" fmla="*/ 5878872 w 6025175"/>
              <a:gd name="connsiteY81" fmla="*/ 338636 h 4665172"/>
              <a:gd name="connsiteX82" fmla="*/ 5773220 w 6025175"/>
              <a:gd name="connsiteY82" fmla="*/ 406376 h 4665172"/>
              <a:gd name="connsiteX83" fmla="*/ 5700068 w 6025175"/>
              <a:gd name="connsiteY83" fmla="*/ 455128 h 4665172"/>
              <a:gd name="connsiteX84" fmla="*/ 5643168 w 6025175"/>
              <a:gd name="connsiteY84" fmla="*/ 482233 h 4665172"/>
              <a:gd name="connsiteX85" fmla="*/ 5591694 w 6025175"/>
              <a:gd name="connsiteY85" fmla="*/ 514734 h 4665172"/>
              <a:gd name="connsiteX86" fmla="*/ 5198879 w 6025175"/>
              <a:gd name="connsiteY86" fmla="*/ 688127 h 4665172"/>
              <a:gd name="connsiteX87" fmla="*/ 4827726 w 6025175"/>
              <a:gd name="connsiteY87" fmla="*/ 910271 h 4665172"/>
              <a:gd name="connsiteX88" fmla="*/ 4797915 w 6025175"/>
              <a:gd name="connsiteY88" fmla="*/ 937361 h 4665172"/>
              <a:gd name="connsiteX89" fmla="*/ 4778958 w 6025175"/>
              <a:gd name="connsiteY89" fmla="*/ 980716 h 4665172"/>
              <a:gd name="connsiteX90" fmla="*/ 4648922 w 6025175"/>
              <a:gd name="connsiteY90" fmla="*/ 1078236 h 4665172"/>
              <a:gd name="connsiteX91" fmla="*/ 4551386 w 6025175"/>
              <a:gd name="connsiteY91" fmla="*/ 1208273 h 4665172"/>
              <a:gd name="connsiteX92" fmla="*/ 4505340 w 6025175"/>
              <a:gd name="connsiteY92" fmla="*/ 1248922 h 4665172"/>
              <a:gd name="connsiteX93" fmla="*/ 4453867 w 6025175"/>
              <a:gd name="connsiteY93" fmla="*/ 1284130 h 4665172"/>
              <a:gd name="connsiteX94" fmla="*/ 4421350 w 6025175"/>
              <a:gd name="connsiteY94" fmla="*/ 1330191 h 4665172"/>
              <a:gd name="connsiteX95" fmla="*/ 4380716 w 6025175"/>
              <a:gd name="connsiteY95" fmla="*/ 1384371 h 4665172"/>
              <a:gd name="connsiteX96" fmla="*/ 4350905 w 6025175"/>
              <a:gd name="connsiteY96" fmla="*/ 1430432 h 4665172"/>
              <a:gd name="connsiteX97" fmla="*/ 4340066 w 6025175"/>
              <a:gd name="connsiteY97" fmla="*/ 1452110 h 4665172"/>
              <a:gd name="connsiteX98" fmla="*/ 4340066 w 6025175"/>
              <a:gd name="connsiteY98" fmla="*/ 1473773 h 4665172"/>
              <a:gd name="connsiteX99" fmla="*/ 4318403 w 6025175"/>
              <a:gd name="connsiteY99" fmla="*/ 1506290 h 4665172"/>
              <a:gd name="connsiteX100" fmla="*/ 4245252 w 6025175"/>
              <a:gd name="connsiteY100" fmla="*/ 1601103 h 4665172"/>
              <a:gd name="connsiteX101" fmla="*/ 4150438 w 6025175"/>
              <a:gd name="connsiteY101" fmla="*/ 1695933 h 4665172"/>
              <a:gd name="connsiteX102" fmla="*/ 4134172 w 6025175"/>
              <a:gd name="connsiteY102" fmla="*/ 1723022 h 4665172"/>
              <a:gd name="connsiteX103" fmla="*/ 4166689 w 6025175"/>
              <a:gd name="connsiteY103" fmla="*/ 1723022 h 4665172"/>
              <a:gd name="connsiteX104" fmla="*/ 4166689 w 6025175"/>
              <a:gd name="connsiteY104" fmla="*/ 1728434 h 4665172"/>
              <a:gd name="connsiteX105" fmla="*/ 4033946 w 6025175"/>
              <a:gd name="connsiteY105" fmla="*/ 1861192 h 4665172"/>
              <a:gd name="connsiteX106" fmla="*/ 3917439 w 6025175"/>
              <a:gd name="connsiteY106" fmla="*/ 2015613 h 4665172"/>
              <a:gd name="connsiteX107" fmla="*/ 3955383 w 6025175"/>
              <a:gd name="connsiteY107" fmla="*/ 2015613 h 4665172"/>
              <a:gd name="connsiteX108" fmla="*/ 3917439 w 6025175"/>
              <a:gd name="connsiteY108" fmla="*/ 2048114 h 4665172"/>
              <a:gd name="connsiteX109" fmla="*/ 3901188 w 6025175"/>
              <a:gd name="connsiteY109" fmla="*/ 2072498 h 4665172"/>
              <a:gd name="connsiteX110" fmla="*/ 3879526 w 6025175"/>
              <a:gd name="connsiteY110" fmla="*/ 2113132 h 4665172"/>
              <a:gd name="connsiteX111" fmla="*/ 3814492 w 6025175"/>
              <a:gd name="connsiteY111" fmla="*/ 2197122 h 4665172"/>
              <a:gd name="connsiteX112" fmla="*/ 3765725 w 6025175"/>
              <a:gd name="connsiteY112" fmla="*/ 2254008 h 4665172"/>
              <a:gd name="connsiteX113" fmla="*/ 3700706 w 6025175"/>
              <a:gd name="connsiteY113" fmla="*/ 2324453 h 4665172"/>
              <a:gd name="connsiteX114" fmla="*/ 3584215 w 6025175"/>
              <a:gd name="connsiteY114" fmla="*/ 2440945 h 4665172"/>
              <a:gd name="connsiteX115" fmla="*/ 3467723 w 6025175"/>
              <a:gd name="connsiteY115" fmla="*/ 2557436 h 4665172"/>
              <a:gd name="connsiteX116" fmla="*/ 3402705 w 6025175"/>
              <a:gd name="connsiteY116" fmla="*/ 2627882 h 4665172"/>
              <a:gd name="connsiteX117" fmla="*/ 3364776 w 6025175"/>
              <a:gd name="connsiteY117" fmla="*/ 2671222 h 4665172"/>
              <a:gd name="connsiteX118" fmla="*/ 3332275 w 6025175"/>
              <a:gd name="connsiteY118" fmla="*/ 2714578 h 4665172"/>
              <a:gd name="connsiteX119" fmla="*/ 3324142 w 6025175"/>
              <a:gd name="connsiteY119" fmla="*/ 2725402 h 4665172"/>
              <a:gd name="connsiteX120" fmla="*/ 3316009 w 6025175"/>
              <a:gd name="connsiteY120" fmla="*/ 2741668 h 4665172"/>
              <a:gd name="connsiteX121" fmla="*/ 3343098 w 6025175"/>
              <a:gd name="connsiteY121" fmla="*/ 2747079 h 4665172"/>
              <a:gd name="connsiteX122" fmla="*/ 3272653 w 6025175"/>
              <a:gd name="connsiteY122" fmla="*/ 2806686 h 4665172"/>
              <a:gd name="connsiteX123" fmla="*/ 3305170 w 6025175"/>
              <a:gd name="connsiteY123" fmla="*/ 2828364 h 4665172"/>
              <a:gd name="connsiteX124" fmla="*/ 3253696 w 6025175"/>
              <a:gd name="connsiteY124" fmla="*/ 2882543 h 4665172"/>
              <a:gd name="connsiteX125" fmla="*/ 3196811 w 6025175"/>
              <a:gd name="connsiteY125" fmla="*/ 2942134 h 4665172"/>
              <a:gd name="connsiteX126" fmla="*/ 3218474 w 6025175"/>
              <a:gd name="connsiteY126" fmla="*/ 2974651 h 4665172"/>
              <a:gd name="connsiteX127" fmla="*/ 3207650 w 6025175"/>
              <a:gd name="connsiteY127" fmla="*/ 2985490 h 4665172"/>
              <a:gd name="connsiteX128" fmla="*/ 3196811 w 6025175"/>
              <a:gd name="connsiteY128" fmla="*/ 3007168 h 4665172"/>
              <a:gd name="connsiteX129" fmla="*/ 3234740 w 6025175"/>
              <a:gd name="connsiteY129" fmla="*/ 3055920 h 4665172"/>
              <a:gd name="connsiteX130" fmla="*/ 3250990 w 6025175"/>
              <a:gd name="connsiteY130" fmla="*/ 3120954 h 4665172"/>
              <a:gd name="connsiteX131" fmla="*/ 3264535 w 6025175"/>
              <a:gd name="connsiteY131" fmla="*/ 3183251 h 4665172"/>
              <a:gd name="connsiteX132" fmla="*/ 3294331 w 6025175"/>
              <a:gd name="connsiteY132" fmla="*/ 3234724 h 4665172"/>
              <a:gd name="connsiteX133" fmla="*/ 3240152 w 6025175"/>
              <a:gd name="connsiteY133" fmla="*/ 3234724 h 4665172"/>
              <a:gd name="connsiteX134" fmla="*/ 3240152 w 6025175"/>
              <a:gd name="connsiteY134" fmla="*/ 3261829 h 4665172"/>
              <a:gd name="connsiteX135" fmla="*/ 3240152 w 6025175"/>
              <a:gd name="connsiteY135" fmla="*/ 3272653 h 4665172"/>
              <a:gd name="connsiteX136" fmla="*/ 3234740 w 6025175"/>
              <a:gd name="connsiteY136" fmla="*/ 3288919 h 4665172"/>
              <a:gd name="connsiteX137" fmla="*/ 3072186 w 6025175"/>
              <a:gd name="connsiteY137" fmla="*/ 3635688 h 4665172"/>
              <a:gd name="connsiteX138" fmla="*/ 2909633 w 6025175"/>
              <a:gd name="connsiteY138" fmla="*/ 3982457 h 4665172"/>
              <a:gd name="connsiteX139" fmla="*/ 2893382 w 6025175"/>
              <a:gd name="connsiteY139" fmla="*/ 4009547 h 4665172"/>
              <a:gd name="connsiteX140" fmla="*/ 2887970 w 6025175"/>
              <a:gd name="connsiteY140" fmla="*/ 4031225 h 4665172"/>
              <a:gd name="connsiteX141" fmla="*/ 2887970 w 6025175"/>
              <a:gd name="connsiteY141" fmla="*/ 4074565 h 4665172"/>
              <a:gd name="connsiteX142" fmla="*/ 2912354 w 6025175"/>
              <a:gd name="connsiteY142" fmla="*/ 4182939 h 4665172"/>
              <a:gd name="connsiteX143" fmla="*/ 2974651 w 6025175"/>
              <a:gd name="connsiteY143" fmla="*/ 4258797 h 4665172"/>
              <a:gd name="connsiteX144" fmla="*/ 3058642 w 6025175"/>
              <a:gd name="connsiteY144" fmla="*/ 4315682 h 4665172"/>
              <a:gd name="connsiteX145" fmla="*/ 3148044 w 6025175"/>
              <a:gd name="connsiteY145" fmla="*/ 4367155 h 4665172"/>
              <a:gd name="connsiteX146" fmla="*/ 3161588 w 6025175"/>
              <a:gd name="connsiteY146" fmla="*/ 4399672 h 4665172"/>
              <a:gd name="connsiteX147" fmla="*/ 3164294 w 6025175"/>
              <a:gd name="connsiteY147" fmla="*/ 4426762 h 4665172"/>
              <a:gd name="connsiteX148" fmla="*/ 3164294 w 6025175"/>
              <a:gd name="connsiteY148" fmla="*/ 4453851 h 4665172"/>
              <a:gd name="connsiteX149" fmla="*/ 3115527 w 6025175"/>
              <a:gd name="connsiteY149" fmla="*/ 4407790 h 4665172"/>
              <a:gd name="connsiteX150" fmla="*/ 3050508 w 6025175"/>
              <a:gd name="connsiteY150" fmla="*/ 4394245 h 4665172"/>
              <a:gd name="connsiteX151" fmla="*/ 2963828 w 6025175"/>
              <a:gd name="connsiteY151" fmla="*/ 4356316 h 4665172"/>
              <a:gd name="connsiteX152" fmla="*/ 2885264 w 6025175"/>
              <a:gd name="connsiteY152" fmla="*/ 4285886 h 4665172"/>
              <a:gd name="connsiteX153" fmla="*/ 2825658 w 6025175"/>
              <a:gd name="connsiteY153" fmla="*/ 4218162 h 4665172"/>
              <a:gd name="connsiteX154" fmla="*/ 2795847 w 6025175"/>
              <a:gd name="connsiteY154" fmla="*/ 4188351 h 4665172"/>
              <a:gd name="connsiteX155" fmla="*/ 2787730 w 6025175"/>
              <a:gd name="connsiteY155" fmla="*/ 4191057 h 4665172"/>
              <a:gd name="connsiteX156" fmla="*/ 2785024 w 6025175"/>
              <a:gd name="connsiteY156" fmla="*/ 4193778 h 4665172"/>
              <a:gd name="connsiteX157" fmla="*/ 2728123 w 6025175"/>
              <a:gd name="connsiteY157" fmla="*/ 4256091 h 4665172"/>
              <a:gd name="connsiteX158" fmla="*/ 2671222 w 6025175"/>
              <a:gd name="connsiteY158" fmla="*/ 4323815 h 4665172"/>
              <a:gd name="connsiteX159" fmla="*/ 2489713 w 6025175"/>
              <a:gd name="connsiteY159" fmla="*/ 4475529 h 4665172"/>
              <a:gd name="connsiteX160" fmla="*/ 2356970 w 6025175"/>
              <a:gd name="connsiteY160" fmla="*/ 4659745 h 4665172"/>
              <a:gd name="connsiteX161" fmla="*/ 2351543 w 6025175"/>
              <a:gd name="connsiteY161" fmla="*/ 4665172 h 4665172"/>
              <a:gd name="connsiteX162" fmla="*/ 2340719 w 6025175"/>
              <a:gd name="connsiteY162" fmla="*/ 4610978 h 4665172"/>
              <a:gd name="connsiteX163" fmla="*/ 2340719 w 6025175"/>
              <a:gd name="connsiteY163" fmla="*/ 4600154 h 4665172"/>
              <a:gd name="connsiteX164" fmla="*/ 2375927 w 6025175"/>
              <a:gd name="connsiteY164" fmla="*/ 4472823 h 4665172"/>
              <a:gd name="connsiteX165" fmla="*/ 2457211 w 6025175"/>
              <a:gd name="connsiteY165" fmla="*/ 4388833 h 4665172"/>
              <a:gd name="connsiteX166" fmla="*/ 2552025 w 6025175"/>
              <a:gd name="connsiteY166" fmla="*/ 4312976 h 4665172"/>
              <a:gd name="connsiteX167" fmla="*/ 2633309 w 6025175"/>
              <a:gd name="connsiteY167" fmla="*/ 4210029 h 4665172"/>
              <a:gd name="connsiteX168" fmla="*/ 2549319 w 6025175"/>
              <a:gd name="connsiteY168" fmla="*/ 4234413 h 4665172"/>
              <a:gd name="connsiteX169" fmla="*/ 2476168 w 6025175"/>
              <a:gd name="connsiteY169" fmla="*/ 4275047 h 4665172"/>
              <a:gd name="connsiteX170" fmla="*/ 2346131 w 6025175"/>
              <a:gd name="connsiteY170" fmla="*/ 4296725 h 4665172"/>
              <a:gd name="connsiteX171" fmla="*/ 2216095 w 6025175"/>
              <a:gd name="connsiteY171" fmla="*/ 4307564 h 4665172"/>
              <a:gd name="connsiteX172" fmla="*/ 2180872 w 6025175"/>
              <a:gd name="connsiteY172" fmla="*/ 4331948 h 4665172"/>
              <a:gd name="connsiteX173" fmla="*/ 2151076 w 6025175"/>
              <a:gd name="connsiteY173" fmla="*/ 4356316 h 4665172"/>
              <a:gd name="connsiteX174" fmla="*/ 2151076 w 6025175"/>
              <a:gd name="connsiteY174" fmla="*/ 4340066 h 4665172"/>
              <a:gd name="connsiteX175" fmla="*/ 2180872 w 6025175"/>
              <a:gd name="connsiteY175" fmla="*/ 4275047 h 4665172"/>
              <a:gd name="connsiteX176" fmla="*/ 2248596 w 6025175"/>
              <a:gd name="connsiteY176" fmla="*/ 4239825 h 4665172"/>
              <a:gd name="connsiteX177" fmla="*/ 2329880 w 6025175"/>
              <a:gd name="connsiteY177" fmla="*/ 4218162 h 4665172"/>
              <a:gd name="connsiteX178" fmla="*/ 2394899 w 6025175"/>
              <a:gd name="connsiteY178" fmla="*/ 4199190 h 4665172"/>
              <a:gd name="connsiteX179" fmla="*/ 2289246 w 6025175"/>
              <a:gd name="connsiteY179" fmla="*/ 4155850 h 4665172"/>
              <a:gd name="connsiteX180" fmla="*/ 2199828 w 6025175"/>
              <a:gd name="connsiteY180" fmla="*/ 4074565 h 4665172"/>
              <a:gd name="connsiteX181" fmla="*/ 2178166 w 6025175"/>
              <a:gd name="connsiteY181" fmla="*/ 4014974 h 4665172"/>
              <a:gd name="connsiteX182" fmla="*/ 2134826 w 6025175"/>
              <a:gd name="connsiteY182" fmla="*/ 3982457 h 4665172"/>
              <a:gd name="connsiteX183" fmla="*/ 2039996 w 6025175"/>
              <a:gd name="connsiteY183" fmla="*/ 4012253 h 4665172"/>
              <a:gd name="connsiteX184" fmla="*/ 1950594 w 6025175"/>
              <a:gd name="connsiteY184" fmla="*/ 4058314 h 4665172"/>
              <a:gd name="connsiteX185" fmla="*/ 1782629 w 6025175"/>
              <a:gd name="connsiteY185" fmla="*/ 4104376 h 4665172"/>
              <a:gd name="connsiteX186" fmla="*/ 1609252 w 6025175"/>
              <a:gd name="connsiteY186" fmla="*/ 4166689 h 4665172"/>
              <a:gd name="connsiteX187" fmla="*/ 1576735 w 6025175"/>
              <a:gd name="connsiteY187" fmla="*/ 4215441 h 4665172"/>
              <a:gd name="connsiteX188" fmla="*/ 1544218 w 6025175"/>
              <a:gd name="connsiteY188" fmla="*/ 4253369 h 4665172"/>
              <a:gd name="connsiteX189" fmla="*/ 1571308 w 6025175"/>
              <a:gd name="connsiteY189" fmla="*/ 4093537 h 4665172"/>
              <a:gd name="connsiteX190" fmla="*/ 1706772 w 6025175"/>
              <a:gd name="connsiteY190" fmla="*/ 4014974 h 4665172"/>
              <a:gd name="connsiteX191" fmla="*/ 1636342 w 6025175"/>
              <a:gd name="connsiteY191" fmla="*/ 3998708 h 4665172"/>
              <a:gd name="connsiteX192" fmla="*/ 1598398 w 6025175"/>
              <a:gd name="connsiteY192" fmla="*/ 4004135 h 4665172"/>
              <a:gd name="connsiteX193" fmla="*/ 1565896 w 6025175"/>
              <a:gd name="connsiteY193" fmla="*/ 4009547 h 4665172"/>
              <a:gd name="connsiteX194" fmla="*/ 1527968 w 6025175"/>
              <a:gd name="connsiteY194" fmla="*/ 4001429 h 4665172"/>
              <a:gd name="connsiteX195" fmla="*/ 1490039 w 6025175"/>
              <a:gd name="connsiteY195" fmla="*/ 3993296 h 4665172"/>
              <a:gd name="connsiteX196" fmla="*/ 1452110 w 6025175"/>
              <a:gd name="connsiteY196" fmla="*/ 4006841 h 4665172"/>
              <a:gd name="connsiteX197" fmla="*/ 1414182 w 6025175"/>
              <a:gd name="connsiteY197" fmla="*/ 4020386 h 4665172"/>
              <a:gd name="connsiteX198" fmla="*/ 1460243 w 6025175"/>
              <a:gd name="connsiteY198" fmla="*/ 3941823 h 4665172"/>
              <a:gd name="connsiteX199" fmla="*/ 1549630 w 6025175"/>
              <a:gd name="connsiteY199" fmla="*/ 3928278 h 4665172"/>
              <a:gd name="connsiteX200" fmla="*/ 1582147 w 6025175"/>
              <a:gd name="connsiteY200" fmla="*/ 3928278 h 4665172"/>
              <a:gd name="connsiteX201" fmla="*/ 1609252 w 6025175"/>
              <a:gd name="connsiteY201" fmla="*/ 3922851 h 4665172"/>
              <a:gd name="connsiteX202" fmla="*/ 1671549 w 6025175"/>
              <a:gd name="connsiteY202" fmla="*/ 3920145 h 4665172"/>
              <a:gd name="connsiteX203" fmla="*/ 1766378 w 6025175"/>
              <a:gd name="connsiteY203" fmla="*/ 3914733 h 4665172"/>
              <a:gd name="connsiteX204" fmla="*/ 1858486 w 6025175"/>
              <a:gd name="connsiteY204" fmla="*/ 3906600 h 4665172"/>
              <a:gd name="connsiteX205" fmla="*/ 1918078 w 6025175"/>
              <a:gd name="connsiteY205" fmla="*/ 3895761 h 4665172"/>
              <a:gd name="connsiteX206" fmla="*/ 2002068 w 6025175"/>
              <a:gd name="connsiteY206" fmla="*/ 3874099 h 4665172"/>
              <a:gd name="connsiteX207" fmla="*/ 2107736 w 6025175"/>
              <a:gd name="connsiteY207" fmla="*/ 3825331 h 4665172"/>
              <a:gd name="connsiteX208" fmla="*/ 2210683 w 6025175"/>
              <a:gd name="connsiteY208" fmla="*/ 3765725 h 4665172"/>
              <a:gd name="connsiteX209" fmla="*/ 2281113 w 6025175"/>
              <a:gd name="connsiteY209" fmla="*/ 3706118 h 4665172"/>
              <a:gd name="connsiteX210" fmla="*/ 2541186 w 6025175"/>
              <a:gd name="connsiteY210" fmla="*/ 3332259 h 4665172"/>
              <a:gd name="connsiteX211" fmla="*/ 2568276 w 6025175"/>
              <a:gd name="connsiteY211" fmla="*/ 3286198 h 4665172"/>
              <a:gd name="connsiteX212" fmla="*/ 2584542 w 6025175"/>
              <a:gd name="connsiteY212" fmla="*/ 3234724 h 4665172"/>
              <a:gd name="connsiteX213" fmla="*/ 2535774 w 6025175"/>
              <a:gd name="connsiteY213" fmla="*/ 3172412 h 4665172"/>
              <a:gd name="connsiteX214" fmla="*/ 2459917 w 6025175"/>
              <a:gd name="connsiteY214" fmla="*/ 3137204 h 4665172"/>
              <a:gd name="connsiteX215" fmla="*/ 2058968 w 6025175"/>
              <a:gd name="connsiteY215" fmla="*/ 3137204 h 4665172"/>
              <a:gd name="connsiteX216" fmla="*/ 2048114 w 6025175"/>
              <a:gd name="connsiteY216" fmla="*/ 3148043 h 4665172"/>
              <a:gd name="connsiteX217" fmla="*/ 2042702 w 6025175"/>
              <a:gd name="connsiteY217" fmla="*/ 3148043 h 4665172"/>
              <a:gd name="connsiteX218" fmla="*/ 2037291 w 6025175"/>
              <a:gd name="connsiteY218" fmla="*/ 3148043 h 4665172"/>
              <a:gd name="connsiteX219" fmla="*/ 1609252 w 6025175"/>
              <a:gd name="connsiteY219" fmla="*/ 3088437 h 4665172"/>
              <a:gd name="connsiteX220" fmla="*/ 1416888 w 6025175"/>
              <a:gd name="connsiteY220" fmla="*/ 3023419 h 4665172"/>
              <a:gd name="connsiteX221" fmla="*/ 1224539 w 6025175"/>
              <a:gd name="connsiteY221" fmla="*/ 2904206 h 4665172"/>
              <a:gd name="connsiteX222" fmla="*/ 1053868 w 6025175"/>
              <a:gd name="connsiteY222" fmla="*/ 2749785 h 4665172"/>
              <a:gd name="connsiteX223" fmla="*/ 926537 w 6025175"/>
              <a:gd name="connsiteY223" fmla="*/ 2589953 h 4665172"/>
              <a:gd name="connsiteX224" fmla="*/ 829002 w 6025175"/>
              <a:gd name="connsiteY224" fmla="*/ 2432812 h 4665172"/>
              <a:gd name="connsiteX225" fmla="*/ 785662 w 6025175"/>
              <a:gd name="connsiteY225" fmla="*/ 2386765 h 4665172"/>
              <a:gd name="connsiteX226" fmla="*/ 728761 w 6025175"/>
              <a:gd name="connsiteY226" fmla="*/ 2310908 h 4665172"/>
              <a:gd name="connsiteX227" fmla="*/ 671876 w 6025175"/>
              <a:gd name="connsiteY227" fmla="*/ 2235051 h 4665172"/>
              <a:gd name="connsiteX228" fmla="*/ 633947 w 6025175"/>
              <a:gd name="connsiteY228" fmla="*/ 2188989 h 4665172"/>
              <a:gd name="connsiteX229" fmla="*/ 596018 w 6025175"/>
              <a:gd name="connsiteY229" fmla="*/ 2170033 h 4665172"/>
              <a:gd name="connsiteX230" fmla="*/ 558090 w 6025175"/>
              <a:gd name="connsiteY230" fmla="*/ 2156488 h 4665172"/>
              <a:gd name="connsiteX231" fmla="*/ 484939 w 6025175"/>
              <a:gd name="connsiteY231" fmla="*/ 2088764 h 4665172"/>
              <a:gd name="connsiteX232" fmla="*/ 395537 w 6025175"/>
              <a:gd name="connsiteY232" fmla="*/ 2037290 h 4665172"/>
              <a:gd name="connsiteX233" fmla="*/ 390125 w 6025175"/>
              <a:gd name="connsiteY233" fmla="*/ 2037290 h 4665172"/>
              <a:gd name="connsiteX234" fmla="*/ 346769 w 6025175"/>
              <a:gd name="connsiteY234" fmla="*/ 2037290 h 4665172"/>
              <a:gd name="connsiteX235" fmla="*/ 330518 w 6025175"/>
              <a:gd name="connsiteY235" fmla="*/ 2037290 h 4665172"/>
              <a:gd name="connsiteX236" fmla="*/ 200466 w 6025175"/>
              <a:gd name="connsiteY236" fmla="*/ 2042702 h 4665172"/>
              <a:gd name="connsiteX237" fmla="*/ 70430 w 6025175"/>
              <a:gd name="connsiteY237" fmla="*/ 2048114 h 4665172"/>
              <a:gd name="connsiteX238" fmla="*/ 65018 w 6025175"/>
              <a:gd name="connsiteY238" fmla="*/ 2048114 h 4665172"/>
              <a:gd name="connsiteX239" fmla="*/ 27089 w 6025175"/>
              <a:gd name="connsiteY239" fmla="*/ 2048114 h 4665172"/>
              <a:gd name="connsiteX240" fmla="*/ 16250 w 6025175"/>
              <a:gd name="connsiteY240" fmla="*/ 2048114 h 4665172"/>
              <a:gd name="connsiteX241" fmla="*/ 0 w 6025175"/>
              <a:gd name="connsiteY241" fmla="*/ 2037290 h 4665172"/>
              <a:gd name="connsiteX242" fmla="*/ 35222 w 6025175"/>
              <a:gd name="connsiteY242" fmla="*/ 1972257 h 4665172"/>
              <a:gd name="connsiteX243" fmla="*/ 113786 w 6025175"/>
              <a:gd name="connsiteY243" fmla="*/ 1882855 h 4665172"/>
              <a:gd name="connsiteX244" fmla="*/ 197760 w 6025175"/>
              <a:gd name="connsiteY244" fmla="*/ 1796174 h 4665172"/>
              <a:gd name="connsiteX245" fmla="*/ 249234 w 6025175"/>
              <a:gd name="connsiteY245" fmla="*/ 1728434 h 4665172"/>
              <a:gd name="connsiteX246" fmla="*/ 300707 w 6025175"/>
              <a:gd name="connsiteY246" fmla="*/ 1603825 h 4665172"/>
              <a:gd name="connsiteX247" fmla="*/ 341357 w 6025175"/>
              <a:gd name="connsiteY247" fmla="*/ 1473773 h 4665172"/>
              <a:gd name="connsiteX248" fmla="*/ 596018 w 6025175"/>
              <a:gd name="connsiteY248" fmla="*/ 1227245 h 4665172"/>
              <a:gd name="connsiteX249" fmla="*/ 937376 w 6025175"/>
              <a:gd name="connsiteY249" fmla="*/ 1154093 h 4665172"/>
              <a:gd name="connsiteX250" fmla="*/ 1273306 w 6025175"/>
              <a:gd name="connsiteY250" fmla="*/ 1246201 h 4665172"/>
              <a:gd name="connsiteX251" fmla="*/ 1349163 w 6025175"/>
              <a:gd name="connsiteY251" fmla="*/ 1311235 h 4665172"/>
              <a:gd name="connsiteX252" fmla="*/ 1419594 w 6025175"/>
              <a:gd name="connsiteY252" fmla="*/ 1370826 h 4665172"/>
              <a:gd name="connsiteX253" fmla="*/ 1498157 w 6025175"/>
              <a:gd name="connsiteY253" fmla="*/ 1416888 h 4665172"/>
              <a:gd name="connsiteX254" fmla="*/ 1598398 w 6025175"/>
              <a:gd name="connsiteY254" fmla="*/ 1435844 h 4665172"/>
              <a:gd name="connsiteX255" fmla="*/ 1847647 w 6025175"/>
              <a:gd name="connsiteY255" fmla="*/ 1381665 h 4665172"/>
              <a:gd name="connsiteX256" fmla="*/ 2091470 w 6025175"/>
              <a:gd name="connsiteY256" fmla="*/ 1284130 h 4665172"/>
              <a:gd name="connsiteX257" fmla="*/ 2159209 w 6025175"/>
              <a:gd name="connsiteY257" fmla="*/ 1262467 h 4665172"/>
              <a:gd name="connsiteX258" fmla="*/ 2256729 w 6025175"/>
              <a:gd name="connsiteY258" fmla="*/ 1229950 h 4665172"/>
              <a:gd name="connsiteX259" fmla="*/ 2351543 w 6025175"/>
              <a:gd name="connsiteY259" fmla="*/ 1197449 h 4665172"/>
              <a:gd name="connsiteX260" fmla="*/ 2411149 w 6025175"/>
              <a:gd name="connsiteY260" fmla="*/ 1181183 h 4665172"/>
              <a:gd name="connsiteX261" fmla="*/ 2836497 w 6025175"/>
              <a:gd name="connsiteY261" fmla="*/ 1080942 h 4665172"/>
              <a:gd name="connsiteX262" fmla="*/ 3267241 w 6025175"/>
              <a:gd name="connsiteY262" fmla="*/ 1040307 h 4665172"/>
              <a:gd name="connsiteX263" fmla="*/ 3294331 w 6025175"/>
              <a:gd name="connsiteY263" fmla="*/ 1040307 h 4665172"/>
              <a:gd name="connsiteX264" fmla="*/ 3332275 w 6025175"/>
              <a:gd name="connsiteY264" fmla="*/ 1040307 h 4665172"/>
              <a:gd name="connsiteX265" fmla="*/ 3370188 w 6025175"/>
              <a:gd name="connsiteY265" fmla="*/ 1040307 h 4665172"/>
              <a:gd name="connsiteX266" fmla="*/ 3386454 w 6025175"/>
              <a:gd name="connsiteY266" fmla="*/ 1040307 h 4665172"/>
              <a:gd name="connsiteX267" fmla="*/ 3486695 w 6025175"/>
              <a:gd name="connsiteY267" fmla="*/ 1015924 h 4665172"/>
              <a:gd name="connsiteX268" fmla="*/ 3608598 w 6025175"/>
              <a:gd name="connsiteY268" fmla="*/ 991540 h 4665172"/>
              <a:gd name="connsiteX269" fmla="*/ 3630276 w 6025175"/>
              <a:gd name="connsiteY269" fmla="*/ 980716 h 4665172"/>
              <a:gd name="connsiteX270" fmla="*/ 3657366 w 6025175"/>
              <a:gd name="connsiteY270" fmla="*/ 980716 h 4665172"/>
              <a:gd name="connsiteX271" fmla="*/ 3684456 w 6025175"/>
              <a:gd name="connsiteY271" fmla="*/ 980716 h 4665172"/>
              <a:gd name="connsiteX272" fmla="*/ 3706134 w 6025175"/>
              <a:gd name="connsiteY272" fmla="*/ 980716 h 4665172"/>
              <a:gd name="connsiteX273" fmla="*/ 3754901 w 6025175"/>
              <a:gd name="connsiteY273" fmla="*/ 975289 h 4665172"/>
              <a:gd name="connsiteX274" fmla="*/ 3776564 w 6025175"/>
              <a:gd name="connsiteY274" fmla="*/ 975289 h 4665172"/>
              <a:gd name="connsiteX275" fmla="*/ 3860554 w 6025175"/>
              <a:gd name="connsiteY275" fmla="*/ 961744 h 4665172"/>
              <a:gd name="connsiteX276" fmla="*/ 3949956 w 6025175"/>
              <a:gd name="connsiteY276" fmla="*/ 953611 h 4665172"/>
              <a:gd name="connsiteX277" fmla="*/ 4014974 w 6025175"/>
              <a:gd name="connsiteY277" fmla="*/ 912977 h 4665172"/>
              <a:gd name="connsiteX278" fmla="*/ 4117921 w 6025175"/>
              <a:gd name="connsiteY278" fmla="*/ 850665 h 4665172"/>
              <a:gd name="connsiteX279" fmla="*/ 4220868 w 6025175"/>
              <a:gd name="connsiteY279" fmla="*/ 785646 h 4665172"/>
              <a:gd name="connsiteX280" fmla="*/ 4291314 w 6025175"/>
              <a:gd name="connsiteY280" fmla="*/ 742306 h 4665172"/>
              <a:gd name="connsiteX281" fmla="*/ 4307564 w 6025175"/>
              <a:gd name="connsiteY281" fmla="*/ 736879 h 4665172"/>
              <a:gd name="connsiteX282" fmla="*/ 5369550 w 6025175"/>
              <a:gd name="connsiteY282" fmla="*/ 59591 h 4665172"/>
              <a:gd name="connsiteX283" fmla="*/ 5423729 w 6025175"/>
              <a:gd name="connsiteY283" fmla="*/ 24384 h 4665172"/>
              <a:gd name="connsiteX284" fmla="*/ 5488747 w 6025175"/>
              <a:gd name="connsiteY284" fmla="*/ 0 h 466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6025175" h="4665172">
                <a:moveTo>
                  <a:pt x="2660414" y="4199190"/>
                </a:moveTo>
                <a:lnTo>
                  <a:pt x="2660414" y="4199205"/>
                </a:lnTo>
                <a:lnTo>
                  <a:pt x="2665795" y="4199205"/>
                </a:lnTo>
                <a:lnTo>
                  <a:pt x="2665810" y="4199190"/>
                </a:lnTo>
                <a:close/>
                <a:moveTo>
                  <a:pt x="2654972" y="4193778"/>
                </a:moveTo>
                <a:cubicBezTo>
                  <a:pt x="2640535" y="4193778"/>
                  <a:pt x="2633309" y="4195577"/>
                  <a:pt x="2633309" y="4199190"/>
                </a:cubicBezTo>
                <a:lnTo>
                  <a:pt x="2633324" y="4199205"/>
                </a:lnTo>
                <a:lnTo>
                  <a:pt x="2654987" y="4193794"/>
                </a:lnTo>
                <a:lnTo>
                  <a:pt x="2660414" y="4196500"/>
                </a:lnTo>
                <a:lnTo>
                  <a:pt x="2660399" y="4196484"/>
                </a:lnTo>
                <a:close/>
                <a:moveTo>
                  <a:pt x="1766378" y="3998708"/>
                </a:moveTo>
                <a:cubicBezTo>
                  <a:pt x="1762765" y="4002321"/>
                  <a:pt x="1755539" y="4004135"/>
                  <a:pt x="1744700" y="4004135"/>
                </a:cubicBezTo>
                <a:cubicBezTo>
                  <a:pt x="1733861" y="4004135"/>
                  <a:pt x="1726651" y="4004135"/>
                  <a:pt x="1723022" y="4004135"/>
                </a:cubicBezTo>
                <a:lnTo>
                  <a:pt x="1723068" y="4004151"/>
                </a:lnTo>
                <a:lnTo>
                  <a:pt x="1744700" y="4004151"/>
                </a:lnTo>
                <a:cubicBezTo>
                  <a:pt x="1755539" y="4004151"/>
                  <a:pt x="1762765" y="4002336"/>
                  <a:pt x="1766378" y="3998723"/>
                </a:cubicBezTo>
                <a:lnTo>
                  <a:pt x="1777202" y="3998723"/>
                </a:lnTo>
                <a:lnTo>
                  <a:pt x="1804261" y="3998723"/>
                </a:lnTo>
                <a:lnTo>
                  <a:pt x="1804307" y="3998708"/>
                </a:lnTo>
                <a:lnTo>
                  <a:pt x="1777202" y="3998708"/>
                </a:lnTo>
                <a:close/>
                <a:moveTo>
                  <a:pt x="2795847" y="3169706"/>
                </a:moveTo>
                <a:lnTo>
                  <a:pt x="2795805" y="3169737"/>
                </a:lnTo>
                <a:lnTo>
                  <a:pt x="2761313" y="3182592"/>
                </a:lnTo>
                <a:lnTo>
                  <a:pt x="2755219" y="3199512"/>
                </a:lnTo>
                <a:lnTo>
                  <a:pt x="2755212" y="3199517"/>
                </a:lnTo>
                <a:lnTo>
                  <a:pt x="2755214" y="3199528"/>
                </a:lnTo>
                <a:lnTo>
                  <a:pt x="2755212" y="3199532"/>
                </a:lnTo>
                <a:lnTo>
                  <a:pt x="2758604" y="3225932"/>
                </a:lnTo>
                <a:lnTo>
                  <a:pt x="2752507" y="3267241"/>
                </a:lnTo>
                <a:cubicBezTo>
                  <a:pt x="2745296" y="3296145"/>
                  <a:pt x="2729030" y="3322327"/>
                  <a:pt x="2703739" y="3345804"/>
                </a:cubicBezTo>
                <a:cubicBezTo>
                  <a:pt x="2678464" y="3369281"/>
                  <a:pt x="2654972" y="3386439"/>
                  <a:pt x="2633309" y="3397278"/>
                </a:cubicBezTo>
                <a:cubicBezTo>
                  <a:pt x="2622455" y="3415342"/>
                  <a:pt x="2602606" y="3443339"/>
                  <a:pt x="2573703" y="3481268"/>
                </a:cubicBezTo>
                <a:cubicBezTo>
                  <a:pt x="2544814" y="3519196"/>
                  <a:pt x="2514096" y="3559831"/>
                  <a:pt x="2481595" y="3603171"/>
                </a:cubicBezTo>
                <a:cubicBezTo>
                  <a:pt x="2449078" y="3646527"/>
                  <a:pt x="2418375" y="3687162"/>
                  <a:pt x="2389487" y="3725090"/>
                </a:cubicBezTo>
                <a:cubicBezTo>
                  <a:pt x="2360583" y="3763019"/>
                  <a:pt x="2338905" y="3791015"/>
                  <a:pt x="2324453" y="3809065"/>
                </a:cubicBezTo>
                <a:cubicBezTo>
                  <a:pt x="2288339" y="3856034"/>
                  <a:pt x="2270274" y="3908414"/>
                  <a:pt x="2270274" y="3966207"/>
                </a:cubicBezTo>
                <a:lnTo>
                  <a:pt x="2324453" y="3809080"/>
                </a:lnTo>
                <a:cubicBezTo>
                  <a:pt x="2338905" y="3791031"/>
                  <a:pt x="2360583" y="3763034"/>
                  <a:pt x="2389487" y="3725105"/>
                </a:cubicBezTo>
                <a:cubicBezTo>
                  <a:pt x="2418375" y="3687177"/>
                  <a:pt x="2449078" y="3646542"/>
                  <a:pt x="2481595" y="3603187"/>
                </a:cubicBezTo>
                <a:cubicBezTo>
                  <a:pt x="2514096" y="3559846"/>
                  <a:pt x="2544814" y="3519212"/>
                  <a:pt x="2573703" y="3481283"/>
                </a:cubicBezTo>
                <a:cubicBezTo>
                  <a:pt x="2602606" y="3443355"/>
                  <a:pt x="2622455" y="3415358"/>
                  <a:pt x="2633309" y="3397293"/>
                </a:cubicBezTo>
                <a:cubicBezTo>
                  <a:pt x="2654972" y="3386454"/>
                  <a:pt x="2678464" y="3369296"/>
                  <a:pt x="2703739" y="3345819"/>
                </a:cubicBezTo>
                <a:cubicBezTo>
                  <a:pt x="2729030" y="3322343"/>
                  <a:pt x="2745296" y="3296160"/>
                  <a:pt x="2752507" y="3267256"/>
                </a:cubicBezTo>
                <a:cubicBezTo>
                  <a:pt x="2756120" y="3250998"/>
                  <a:pt x="2758153" y="3237226"/>
                  <a:pt x="2758605" y="3225940"/>
                </a:cubicBezTo>
                <a:lnTo>
                  <a:pt x="2758604" y="3225932"/>
                </a:lnTo>
                <a:lnTo>
                  <a:pt x="2758605" y="3225924"/>
                </a:lnTo>
                <a:lnTo>
                  <a:pt x="2755214" y="3199528"/>
                </a:lnTo>
                <a:lnTo>
                  <a:pt x="2755219" y="3199512"/>
                </a:lnTo>
                <a:lnTo>
                  <a:pt x="2795805" y="3169737"/>
                </a:lnTo>
                <a:lnTo>
                  <a:pt x="2795847" y="3169721"/>
                </a:lnTo>
                <a:close/>
                <a:moveTo>
                  <a:pt x="2741668" y="3066759"/>
                </a:moveTo>
                <a:cubicBezTo>
                  <a:pt x="2730829" y="3066759"/>
                  <a:pt x="2719990" y="3073985"/>
                  <a:pt x="2709166" y="3088437"/>
                </a:cubicBezTo>
                <a:lnTo>
                  <a:pt x="2709182" y="3088452"/>
                </a:lnTo>
                <a:lnTo>
                  <a:pt x="2741668" y="3066774"/>
                </a:lnTo>
                <a:cubicBezTo>
                  <a:pt x="2752507" y="3066774"/>
                  <a:pt x="2765144" y="3066774"/>
                  <a:pt x="2779596" y="3066774"/>
                </a:cubicBezTo>
                <a:cubicBezTo>
                  <a:pt x="2804887" y="3066774"/>
                  <a:pt x="2833791" y="3073093"/>
                  <a:pt x="2866292" y="3085746"/>
                </a:cubicBezTo>
                <a:cubicBezTo>
                  <a:pt x="2898794" y="3098384"/>
                  <a:pt x="2930419" y="3115542"/>
                  <a:pt x="2961106" y="3137220"/>
                </a:cubicBezTo>
                <a:cubicBezTo>
                  <a:pt x="2991824" y="3158882"/>
                  <a:pt x="3018007" y="3182374"/>
                  <a:pt x="3039670" y="3207650"/>
                </a:cubicBezTo>
                <a:lnTo>
                  <a:pt x="3072186" y="3283507"/>
                </a:lnTo>
                <a:lnTo>
                  <a:pt x="3072186" y="3283492"/>
                </a:lnTo>
                <a:cubicBezTo>
                  <a:pt x="3072186" y="3258216"/>
                  <a:pt x="3061347" y="3232925"/>
                  <a:pt x="3039670" y="3207635"/>
                </a:cubicBezTo>
                <a:cubicBezTo>
                  <a:pt x="3018007" y="3182359"/>
                  <a:pt x="2991824" y="3158867"/>
                  <a:pt x="2961106" y="3137204"/>
                </a:cubicBezTo>
                <a:cubicBezTo>
                  <a:pt x="2930419" y="3115527"/>
                  <a:pt x="2898794" y="3098369"/>
                  <a:pt x="2866292" y="3085731"/>
                </a:cubicBezTo>
                <a:cubicBezTo>
                  <a:pt x="2833791" y="3073078"/>
                  <a:pt x="2804887" y="3066759"/>
                  <a:pt x="2779596" y="3066759"/>
                </a:cubicBezTo>
                <a:cubicBezTo>
                  <a:pt x="2765144" y="3066759"/>
                  <a:pt x="2752507" y="3066759"/>
                  <a:pt x="2741668" y="3066759"/>
                </a:cubicBezTo>
                <a:close/>
                <a:moveTo>
                  <a:pt x="5488747" y="0"/>
                </a:moveTo>
                <a:cubicBezTo>
                  <a:pt x="5495989" y="0"/>
                  <a:pt x="5501400" y="3613"/>
                  <a:pt x="5505013" y="10839"/>
                </a:cubicBezTo>
                <a:cubicBezTo>
                  <a:pt x="5508626" y="18049"/>
                  <a:pt x="5512239" y="21663"/>
                  <a:pt x="5515852" y="21663"/>
                </a:cubicBezTo>
                <a:cubicBezTo>
                  <a:pt x="5537515" y="21663"/>
                  <a:pt x="5559193" y="18049"/>
                  <a:pt x="5580871" y="10839"/>
                </a:cubicBezTo>
                <a:cubicBezTo>
                  <a:pt x="5602549" y="3613"/>
                  <a:pt x="5622412" y="0"/>
                  <a:pt x="5640462" y="0"/>
                </a:cubicBezTo>
                <a:cubicBezTo>
                  <a:pt x="5672979" y="0"/>
                  <a:pt x="5697362" y="3613"/>
                  <a:pt x="5713613" y="10839"/>
                </a:cubicBezTo>
                <a:cubicBezTo>
                  <a:pt x="5729879" y="18049"/>
                  <a:pt x="5741625" y="26183"/>
                  <a:pt x="5748836" y="35207"/>
                </a:cubicBezTo>
                <a:cubicBezTo>
                  <a:pt x="5756062" y="44248"/>
                  <a:pt x="5762381" y="54179"/>
                  <a:pt x="5767792" y="65018"/>
                </a:cubicBezTo>
                <a:cubicBezTo>
                  <a:pt x="5773220" y="75857"/>
                  <a:pt x="5783151" y="84882"/>
                  <a:pt x="5797603" y="92108"/>
                </a:cubicBezTo>
                <a:cubicBezTo>
                  <a:pt x="5826507" y="110173"/>
                  <a:pt x="5859916" y="115585"/>
                  <a:pt x="5897844" y="108359"/>
                </a:cubicBezTo>
                <a:cubicBezTo>
                  <a:pt x="5935773" y="101133"/>
                  <a:pt x="5969197" y="106560"/>
                  <a:pt x="5998070" y="124609"/>
                </a:cubicBezTo>
                <a:cubicBezTo>
                  <a:pt x="6016135" y="131835"/>
                  <a:pt x="6023376" y="141767"/>
                  <a:pt x="6019748" y="154420"/>
                </a:cubicBezTo>
                <a:cubicBezTo>
                  <a:pt x="6016135" y="167058"/>
                  <a:pt x="6014336" y="182417"/>
                  <a:pt x="6014336" y="200467"/>
                </a:cubicBezTo>
                <a:cubicBezTo>
                  <a:pt x="6014336" y="204079"/>
                  <a:pt x="6016135" y="207693"/>
                  <a:pt x="6019748" y="211306"/>
                </a:cubicBezTo>
                <a:cubicBezTo>
                  <a:pt x="6023376" y="214918"/>
                  <a:pt x="6025175" y="218532"/>
                  <a:pt x="6025175" y="222145"/>
                </a:cubicBezTo>
                <a:cubicBezTo>
                  <a:pt x="6021562" y="232983"/>
                  <a:pt x="6005311" y="249234"/>
                  <a:pt x="5976407" y="270912"/>
                </a:cubicBezTo>
                <a:cubicBezTo>
                  <a:pt x="5947519" y="292590"/>
                  <a:pt x="5915002" y="315160"/>
                  <a:pt x="5878872" y="338636"/>
                </a:cubicBezTo>
                <a:cubicBezTo>
                  <a:pt x="5842758" y="362113"/>
                  <a:pt x="5807535" y="384698"/>
                  <a:pt x="5773220" y="406376"/>
                </a:cubicBezTo>
                <a:cubicBezTo>
                  <a:pt x="5738904" y="428038"/>
                  <a:pt x="5714520" y="444304"/>
                  <a:pt x="5700068" y="455128"/>
                </a:cubicBezTo>
                <a:cubicBezTo>
                  <a:pt x="5674793" y="469580"/>
                  <a:pt x="5655821" y="478620"/>
                  <a:pt x="5643168" y="482233"/>
                </a:cubicBezTo>
                <a:cubicBezTo>
                  <a:pt x="5630545" y="485831"/>
                  <a:pt x="5613372" y="496669"/>
                  <a:pt x="5591694" y="514734"/>
                </a:cubicBezTo>
                <a:cubicBezTo>
                  <a:pt x="5461658" y="565301"/>
                  <a:pt x="5330729" y="623108"/>
                  <a:pt x="5198879" y="688127"/>
                </a:cubicBezTo>
                <a:cubicBezTo>
                  <a:pt x="5067043" y="753145"/>
                  <a:pt x="4943310" y="827188"/>
                  <a:pt x="4827726" y="910271"/>
                </a:cubicBezTo>
                <a:cubicBezTo>
                  <a:pt x="4827726" y="910271"/>
                  <a:pt x="4817794" y="919311"/>
                  <a:pt x="4797915" y="937361"/>
                </a:cubicBezTo>
                <a:cubicBezTo>
                  <a:pt x="4778066" y="955425"/>
                  <a:pt x="4771748" y="969877"/>
                  <a:pt x="4778958" y="980716"/>
                </a:cubicBezTo>
                <a:cubicBezTo>
                  <a:pt x="4739231" y="995153"/>
                  <a:pt x="4695890" y="1027670"/>
                  <a:pt x="4648922" y="1078236"/>
                </a:cubicBezTo>
                <a:cubicBezTo>
                  <a:pt x="4601968" y="1128818"/>
                  <a:pt x="4569452" y="1172158"/>
                  <a:pt x="4551386" y="1208273"/>
                </a:cubicBezTo>
                <a:cubicBezTo>
                  <a:pt x="4544176" y="1219112"/>
                  <a:pt x="4528817" y="1232656"/>
                  <a:pt x="4505340" y="1248922"/>
                </a:cubicBezTo>
                <a:cubicBezTo>
                  <a:pt x="4481864" y="1265173"/>
                  <a:pt x="4464690" y="1276904"/>
                  <a:pt x="4453867" y="1284130"/>
                </a:cubicBezTo>
                <a:cubicBezTo>
                  <a:pt x="4446641" y="1294969"/>
                  <a:pt x="4435802" y="1310328"/>
                  <a:pt x="4421350" y="1330191"/>
                </a:cubicBezTo>
                <a:cubicBezTo>
                  <a:pt x="4406898" y="1350055"/>
                  <a:pt x="4393353" y="1368120"/>
                  <a:pt x="4380716" y="1384371"/>
                </a:cubicBezTo>
                <a:cubicBezTo>
                  <a:pt x="4368078" y="1400637"/>
                  <a:pt x="4358130" y="1415980"/>
                  <a:pt x="4350905" y="1430432"/>
                </a:cubicBezTo>
                <a:cubicBezTo>
                  <a:pt x="4343694" y="1444884"/>
                  <a:pt x="4340066" y="1452110"/>
                  <a:pt x="4340066" y="1452110"/>
                </a:cubicBezTo>
                <a:lnTo>
                  <a:pt x="4340066" y="1473773"/>
                </a:lnTo>
                <a:lnTo>
                  <a:pt x="4318403" y="1506290"/>
                </a:lnTo>
                <a:cubicBezTo>
                  <a:pt x="4289499" y="1546017"/>
                  <a:pt x="4265131" y="1577627"/>
                  <a:pt x="4245252" y="1601103"/>
                </a:cubicBezTo>
                <a:cubicBezTo>
                  <a:pt x="4225388" y="1624580"/>
                  <a:pt x="4193778" y="1656190"/>
                  <a:pt x="4150438" y="1695933"/>
                </a:cubicBezTo>
                <a:lnTo>
                  <a:pt x="4134172" y="1723022"/>
                </a:lnTo>
                <a:lnTo>
                  <a:pt x="4166689" y="1723022"/>
                </a:lnTo>
                <a:lnTo>
                  <a:pt x="4166689" y="1728434"/>
                </a:lnTo>
                <a:cubicBezTo>
                  <a:pt x="4126961" y="1768177"/>
                  <a:pt x="4082714" y="1812425"/>
                  <a:pt x="4033946" y="1861192"/>
                </a:cubicBezTo>
                <a:cubicBezTo>
                  <a:pt x="3985179" y="1909960"/>
                  <a:pt x="3946343" y="1961433"/>
                  <a:pt x="3917439" y="2015613"/>
                </a:cubicBezTo>
                <a:lnTo>
                  <a:pt x="3955383" y="2015613"/>
                </a:lnTo>
                <a:lnTo>
                  <a:pt x="3917439" y="2048114"/>
                </a:lnTo>
                <a:cubicBezTo>
                  <a:pt x="3910228" y="2055340"/>
                  <a:pt x="3904802" y="2063473"/>
                  <a:pt x="3901188" y="2072498"/>
                </a:cubicBezTo>
                <a:cubicBezTo>
                  <a:pt x="3897576" y="2081538"/>
                  <a:pt x="3890350" y="2095083"/>
                  <a:pt x="3879526" y="2113132"/>
                </a:cubicBezTo>
                <a:cubicBezTo>
                  <a:pt x="3861461" y="2138423"/>
                  <a:pt x="3839783" y="2166420"/>
                  <a:pt x="3814492" y="2197122"/>
                </a:cubicBezTo>
                <a:cubicBezTo>
                  <a:pt x="3789217" y="2227825"/>
                  <a:pt x="3772966" y="2246797"/>
                  <a:pt x="3765725" y="2254008"/>
                </a:cubicBezTo>
                <a:cubicBezTo>
                  <a:pt x="3758514" y="2264847"/>
                  <a:pt x="3736836" y="2288339"/>
                  <a:pt x="3700706" y="2324453"/>
                </a:cubicBezTo>
                <a:cubicBezTo>
                  <a:pt x="3664592" y="2360583"/>
                  <a:pt x="3625772" y="2399403"/>
                  <a:pt x="3584215" y="2440945"/>
                </a:cubicBezTo>
                <a:cubicBezTo>
                  <a:pt x="3542673" y="2482486"/>
                  <a:pt x="3503853" y="2521322"/>
                  <a:pt x="3467723" y="2557436"/>
                </a:cubicBezTo>
                <a:cubicBezTo>
                  <a:pt x="3431609" y="2593566"/>
                  <a:pt x="3409931" y="2617043"/>
                  <a:pt x="3402705" y="2627882"/>
                </a:cubicBezTo>
                <a:cubicBezTo>
                  <a:pt x="3395494" y="2635108"/>
                  <a:pt x="3382841" y="2649560"/>
                  <a:pt x="3364776" y="2671222"/>
                </a:cubicBezTo>
                <a:cubicBezTo>
                  <a:pt x="3346727" y="2692900"/>
                  <a:pt x="3335888" y="2707352"/>
                  <a:pt x="3332275" y="2714578"/>
                </a:cubicBezTo>
                <a:cubicBezTo>
                  <a:pt x="3332275" y="2718191"/>
                  <a:pt x="3329554" y="2721804"/>
                  <a:pt x="3324142" y="2725402"/>
                </a:cubicBezTo>
                <a:cubicBezTo>
                  <a:pt x="3318714" y="2729015"/>
                  <a:pt x="3316009" y="2734442"/>
                  <a:pt x="3316009" y="2741668"/>
                </a:cubicBezTo>
                <a:lnTo>
                  <a:pt x="3343098" y="2747079"/>
                </a:lnTo>
                <a:lnTo>
                  <a:pt x="3272653" y="2806686"/>
                </a:lnTo>
                <a:lnTo>
                  <a:pt x="3305170" y="2828364"/>
                </a:lnTo>
                <a:cubicBezTo>
                  <a:pt x="3276281" y="2842800"/>
                  <a:pt x="3259124" y="2860865"/>
                  <a:pt x="3253696" y="2882543"/>
                </a:cubicBezTo>
                <a:cubicBezTo>
                  <a:pt x="3248284" y="2904206"/>
                  <a:pt x="3229312" y="2924085"/>
                  <a:pt x="3196811" y="2942134"/>
                </a:cubicBezTo>
                <a:lnTo>
                  <a:pt x="3218474" y="2974651"/>
                </a:lnTo>
                <a:cubicBezTo>
                  <a:pt x="3211263" y="2981877"/>
                  <a:pt x="3207650" y="2985490"/>
                  <a:pt x="3207650" y="2985490"/>
                </a:cubicBezTo>
                <a:cubicBezTo>
                  <a:pt x="3207650" y="2999942"/>
                  <a:pt x="3204037" y="3007168"/>
                  <a:pt x="3196811" y="3007168"/>
                </a:cubicBezTo>
                <a:cubicBezTo>
                  <a:pt x="3214876" y="3017991"/>
                  <a:pt x="3227514" y="3034258"/>
                  <a:pt x="3234740" y="3055920"/>
                </a:cubicBezTo>
                <a:cubicBezTo>
                  <a:pt x="3241966" y="3077598"/>
                  <a:pt x="3247378" y="3099276"/>
                  <a:pt x="3250990" y="3120954"/>
                </a:cubicBezTo>
                <a:cubicBezTo>
                  <a:pt x="3254619" y="3142616"/>
                  <a:pt x="3259124" y="3163387"/>
                  <a:pt x="3264535" y="3183251"/>
                </a:cubicBezTo>
                <a:cubicBezTo>
                  <a:pt x="3269947" y="3203130"/>
                  <a:pt x="3279894" y="3220288"/>
                  <a:pt x="3294331" y="3234724"/>
                </a:cubicBezTo>
                <a:lnTo>
                  <a:pt x="3240152" y="3234724"/>
                </a:lnTo>
                <a:lnTo>
                  <a:pt x="3240152" y="3261829"/>
                </a:lnTo>
                <a:lnTo>
                  <a:pt x="3240152" y="3272653"/>
                </a:lnTo>
                <a:cubicBezTo>
                  <a:pt x="3240152" y="3279879"/>
                  <a:pt x="3238353" y="3285306"/>
                  <a:pt x="3234740" y="3288919"/>
                </a:cubicBezTo>
                <a:cubicBezTo>
                  <a:pt x="3180560" y="3408116"/>
                  <a:pt x="3126366" y="3523701"/>
                  <a:pt x="3072186" y="3635688"/>
                </a:cubicBezTo>
                <a:cubicBezTo>
                  <a:pt x="3018007" y="3747660"/>
                  <a:pt x="2963828" y="3863260"/>
                  <a:pt x="2909633" y="3982457"/>
                </a:cubicBezTo>
                <a:cubicBezTo>
                  <a:pt x="2902422" y="3993296"/>
                  <a:pt x="2897010" y="4002321"/>
                  <a:pt x="2893382" y="4009547"/>
                </a:cubicBezTo>
                <a:cubicBezTo>
                  <a:pt x="2889769" y="4016773"/>
                  <a:pt x="2887970" y="4023999"/>
                  <a:pt x="2887970" y="4031225"/>
                </a:cubicBezTo>
                <a:lnTo>
                  <a:pt x="2887970" y="4074565"/>
                </a:lnTo>
                <a:cubicBezTo>
                  <a:pt x="2887970" y="4117921"/>
                  <a:pt x="2896088" y="4154035"/>
                  <a:pt x="2912354" y="4182939"/>
                </a:cubicBezTo>
                <a:cubicBezTo>
                  <a:pt x="2928605" y="4211828"/>
                  <a:pt x="2949376" y="4237119"/>
                  <a:pt x="2974651" y="4258797"/>
                </a:cubicBezTo>
                <a:cubicBezTo>
                  <a:pt x="2999958" y="4280459"/>
                  <a:pt x="3027939" y="4299431"/>
                  <a:pt x="3058642" y="4315682"/>
                </a:cubicBezTo>
                <a:cubicBezTo>
                  <a:pt x="3089344" y="4331948"/>
                  <a:pt x="3119155" y="4349106"/>
                  <a:pt x="3148044" y="4367155"/>
                </a:cubicBezTo>
                <a:cubicBezTo>
                  <a:pt x="3155270" y="4381607"/>
                  <a:pt x="3159790" y="4392446"/>
                  <a:pt x="3161588" y="4399672"/>
                </a:cubicBezTo>
                <a:cubicBezTo>
                  <a:pt x="3163402" y="4406898"/>
                  <a:pt x="3164294" y="4415923"/>
                  <a:pt x="3164294" y="4426762"/>
                </a:cubicBezTo>
                <a:lnTo>
                  <a:pt x="3164294" y="4453851"/>
                </a:lnTo>
                <a:cubicBezTo>
                  <a:pt x="3146245" y="4424948"/>
                  <a:pt x="3129994" y="4409604"/>
                  <a:pt x="3115527" y="4407790"/>
                </a:cubicBezTo>
                <a:cubicBezTo>
                  <a:pt x="3101090" y="4405991"/>
                  <a:pt x="3079412" y="4401471"/>
                  <a:pt x="3050508" y="4394245"/>
                </a:cubicBezTo>
                <a:cubicBezTo>
                  <a:pt x="3021620" y="4390632"/>
                  <a:pt x="2992716" y="4377994"/>
                  <a:pt x="2963828" y="4356316"/>
                </a:cubicBezTo>
                <a:cubicBezTo>
                  <a:pt x="2934924" y="4334654"/>
                  <a:pt x="2908741" y="4311177"/>
                  <a:pt x="2885264" y="4285886"/>
                </a:cubicBezTo>
                <a:cubicBezTo>
                  <a:pt x="2861772" y="4260595"/>
                  <a:pt x="2841909" y="4238026"/>
                  <a:pt x="2825658" y="4218162"/>
                </a:cubicBezTo>
                <a:cubicBezTo>
                  <a:pt x="2809407" y="4198283"/>
                  <a:pt x="2799476" y="4188351"/>
                  <a:pt x="2795847" y="4188351"/>
                </a:cubicBezTo>
                <a:cubicBezTo>
                  <a:pt x="2792234" y="4188351"/>
                  <a:pt x="2789528" y="4189258"/>
                  <a:pt x="2787730" y="4191057"/>
                </a:cubicBezTo>
                <a:cubicBezTo>
                  <a:pt x="2785931" y="4192871"/>
                  <a:pt x="2785024" y="4193778"/>
                  <a:pt x="2785024" y="4193778"/>
                </a:cubicBezTo>
                <a:cubicBezTo>
                  <a:pt x="2766959" y="4208215"/>
                  <a:pt x="2748002" y="4228986"/>
                  <a:pt x="2728123" y="4256091"/>
                </a:cubicBezTo>
                <a:cubicBezTo>
                  <a:pt x="2708259" y="4283180"/>
                  <a:pt x="2689287" y="4305750"/>
                  <a:pt x="2671222" y="4323815"/>
                </a:cubicBezTo>
                <a:cubicBezTo>
                  <a:pt x="2613446" y="4363542"/>
                  <a:pt x="2552947" y="4414124"/>
                  <a:pt x="2489713" y="4475529"/>
                </a:cubicBezTo>
                <a:cubicBezTo>
                  <a:pt x="2426508" y="4536935"/>
                  <a:pt x="2382261" y="4598340"/>
                  <a:pt x="2356970" y="4659745"/>
                </a:cubicBezTo>
                <a:lnTo>
                  <a:pt x="2351543" y="4665172"/>
                </a:lnTo>
                <a:cubicBezTo>
                  <a:pt x="2344332" y="4665172"/>
                  <a:pt x="2340719" y="4647107"/>
                  <a:pt x="2340719" y="4610978"/>
                </a:cubicBezTo>
                <a:lnTo>
                  <a:pt x="2340719" y="4600154"/>
                </a:lnTo>
                <a:cubicBezTo>
                  <a:pt x="2340719" y="4545959"/>
                  <a:pt x="2352465" y="4503526"/>
                  <a:pt x="2375927" y="4472823"/>
                </a:cubicBezTo>
                <a:cubicBezTo>
                  <a:pt x="2399419" y="4442105"/>
                  <a:pt x="2426508" y="4414124"/>
                  <a:pt x="2457211" y="4388833"/>
                </a:cubicBezTo>
                <a:cubicBezTo>
                  <a:pt x="2487914" y="4363542"/>
                  <a:pt x="2519523" y="4338267"/>
                  <a:pt x="2552025" y="4312976"/>
                </a:cubicBezTo>
                <a:cubicBezTo>
                  <a:pt x="2584542" y="4287685"/>
                  <a:pt x="2611631" y="4253369"/>
                  <a:pt x="2633309" y="4210029"/>
                </a:cubicBezTo>
                <a:cubicBezTo>
                  <a:pt x="2600792" y="4210029"/>
                  <a:pt x="2572796" y="4218162"/>
                  <a:pt x="2549319" y="4234413"/>
                </a:cubicBezTo>
                <a:cubicBezTo>
                  <a:pt x="2525858" y="4250664"/>
                  <a:pt x="2501474" y="4264208"/>
                  <a:pt x="2476168" y="4275047"/>
                </a:cubicBezTo>
                <a:cubicBezTo>
                  <a:pt x="2425617" y="4289499"/>
                  <a:pt x="2382261" y="4296725"/>
                  <a:pt x="2346131" y="4296725"/>
                </a:cubicBezTo>
                <a:cubicBezTo>
                  <a:pt x="2310017" y="4296725"/>
                  <a:pt x="2266661" y="4300338"/>
                  <a:pt x="2216095" y="4307564"/>
                </a:cubicBezTo>
                <a:cubicBezTo>
                  <a:pt x="2205256" y="4307564"/>
                  <a:pt x="2193510" y="4315682"/>
                  <a:pt x="2180872" y="4331948"/>
                </a:cubicBezTo>
                <a:cubicBezTo>
                  <a:pt x="2168234" y="4348199"/>
                  <a:pt x="2158302" y="4356316"/>
                  <a:pt x="2151076" y="4356316"/>
                </a:cubicBezTo>
                <a:lnTo>
                  <a:pt x="2151076" y="4340066"/>
                </a:lnTo>
                <a:cubicBezTo>
                  <a:pt x="2151076" y="4311177"/>
                  <a:pt x="2161008" y="4289499"/>
                  <a:pt x="2180872" y="4275047"/>
                </a:cubicBezTo>
                <a:cubicBezTo>
                  <a:pt x="2200751" y="4260595"/>
                  <a:pt x="2223321" y="4248865"/>
                  <a:pt x="2248596" y="4239825"/>
                </a:cubicBezTo>
                <a:cubicBezTo>
                  <a:pt x="2273902" y="4230800"/>
                  <a:pt x="2300992" y="4223574"/>
                  <a:pt x="2329880" y="4218162"/>
                </a:cubicBezTo>
                <a:cubicBezTo>
                  <a:pt x="2358784" y="4212735"/>
                  <a:pt x="2380462" y="4206416"/>
                  <a:pt x="2394899" y="4199190"/>
                </a:cubicBezTo>
                <a:cubicBezTo>
                  <a:pt x="2362382" y="4195577"/>
                  <a:pt x="2327175" y="4181125"/>
                  <a:pt x="2289246" y="4155850"/>
                </a:cubicBezTo>
                <a:cubicBezTo>
                  <a:pt x="2251317" y="4130559"/>
                  <a:pt x="2221506" y="4103469"/>
                  <a:pt x="2199828" y="4074565"/>
                </a:cubicBezTo>
                <a:cubicBezTo>
                  <a:pt x="2185392" y="4052903"/>
                  <a:pt x="2178166" y="4033024"/>
                  <a:pt x="2178166" y="4014974"/>
                </a:cubicBezTo>
                <a:cubicBezTo>
                  <a:pt x="2178166" y="3993296"/>
                  <a:pt x="2163714" y="3982457"/>
                  <a:pt x="2134826" y="3982457"/>
                </a:cubicBezTo>
                <a:cubicBezTo>
                  <a:pt x="2105922" y="3982457"/>
                  <a:pt x="2074312" y="3992389"/>
                  <a:pt x="2039996" y="4012253"/>
                </a:cubicBezTo>
                <a:cubicBezTo>
                  <a:pt x="2005696" y="4032132"/>
                  <a:pt x="1975885" y="4047476"/>
                  <a:pt x="1950594" y="4058314"/>
                </a:cubicBezTo>
                <a:cubicBezTo>
                  <a:pt x="1896415" y="4076379"/>
                  <a:pt x="1840422" y="4091723"/>
                  <a:pt x="1782629" y="4104376"/>
                </a:cubicBezTo>
                <a:cubicBezTo>
                  <a:pt x="1724837" y="4117014"/>
                  <a:pt x="1667044" y="4137785"/>
                  <a:pt x="1609252" y="4166689"/>
                </a:cubicBezTo>
                <a:cubicBezTo>
                  <a:pt x="1591187" y="4173899"/>
                  <a:pt x="1580348" y="4190165"/>
                  <a:pt x="1576735" y="4215441"/>
                </a:cubicBezTo>
                <a:cubicBezTo>
                  <a:pt x="1573122" y="4240732"/>
                  <a:pt x="1562283" y="4253369"/>
                  <a:pt x="1544218" y="4253369"/>
                </a:cubicBezTo>
                <a:cubicBezTo>
                  <a:pt x="1544218" y="4191964"/>
                  <a:pt x="1553258" y="4138692"/>
                  <a:pt x="1571308" y="4093537"/>
                </a:cubicBezTo>
                <a:cubicBezTo>
                  <a:pt x="1589373" y="4048383"/>
                  <a:pt x="1634527" y="4022185"/>
                  <a:pt x="1706772" y="4014974"/>
                </a:cubicBezTo>
                <a:lnTo>
                  <a:pt x="1636342" y="3998708"/>
                </a:lnTo>
                <a:cubicBezTo>
                  <a:pt x="1621890" y="3998708"/>
                  <a:pt x="1609252" y="4000522"/>
                  <a:pt x="1598398" y="4004135"/>
                </a:cubicBezTo>
                <a:cubicBezTo>
                  <a:pt x="1587574" y="4007748"/>
                  <a:pt x="1576735" y="4009547"/>
                  <a:pt x="1565896" y="4009547"/>
                </a:cubicBezTo>
                <a:cubicBezTo>
                  <a:pt x="1551444" y="4009547"/>
                  <a:pt x="1538806" y="4006841"/>
                  <a:pt x="1527968" y="4001429"/>
                </a:cubicBezTo>
                <a:cubicBezTo>
                  <a:pt x="1517129" y="3996002"/>
                  <a:pt x="1504491" y="3993296"/>
                  <a:pt x="1490039" y="3993296"/>
                </a:cubicBezTo>
                <a:cubicBezTo>
                  <a:pt x="1471989" y="3993296"/>
                  <a:pt x="1459336" y="3997816"/>
                  <a:pt x="1452110" y="4006841"/>
                </a:cubicBezTo>
                <a:cubicBezTo>
                  <a:pt x="1444884" y="4015866"/>
                  <a:pt x="1432247" y="4020386"/>
                  <a:pt x="1414182" y="4020386"/>
                </a:cubicBezTo>
                <a:cubicBezTo>
                  <a:pt x="1414182" y="3977045"/>
                  <a:pt x="1429541" y="3950848"/>
                  <a:pt x="1460243" y="3941823"/>
                </a:cubicBezTo>
                <a:cubicBezTo>
                  <a:pt x="1490946" y="3932798"/>
                  <a:pt x="1520742" y="3928278"/>
                  <a:pt x="1549630" y="3928278"/>
                </a:cubicBezTo>
                <a:lnTo>
                  <a:pt x="1582147" y="3928278"/>
                </a:lnTo>
                <a:cubicBezTo>
                  <a:pt x="1600212" y="3928278"/>
                  <a:pt x="1609252" y="3926464"/>
                  <a:pt x="1609252" y="3922851"/>
                </a:cubicBezTo>
                <a:cubicBezTo>
                  <a:pt x="1620075" y="3922851"/>
                  <a:pt x="1640846" y="3921959"/>
                  <a:pt x="1671549" y="3920145"/>
                </a:cubicBezTo>
                <a:cubicBezTo>
                  <a:pt x="1702267" y="3918346"/>
                  <a:pt x="1733861" y="3916532"/>
                  <a:pt x="1766378" y="3914733"/>
                </a:cubicBezTo>
                <a:cubicBezTo>
                  <a:pt x="1798880" y="3912919"/>
                  <a:pt x="1829598" y="3910213"/>
                  <a:pt x="1858486" y="3906600"/>
                </a:cubicBezTo>
                <a:cubicBezTo>
                  <a:pt x="1887390" y="3902987"/>
                  <a:pt x="1907254" y="3899374"/>
                  <a:pt x="1918078" y="3895761"/>
                </a:cubicBezTo>
                <a:cubicBezTo>
                  <a:pt x="1939755" y="3895761"/>
                  <a:pt x="1967752" y="3888535"/>
                  <a:pt x="2002068" y="3874099"/>
                </a:cubicBezTo>
                <a:cubicBezTo>
                  <a:pt x="2036383" y="3859647"/>
                  <a:pt x="2071606" y="3843396"/>
                  <a:pt x="2107736" y="3825331"/>
                </a:cubicBezTo>
                <a:cubicBezTo>
                  <a:pt x="2143850" y="3807266"/>
                  <a:pt x="2178166" y="3787402"/>
                  <a:pt x="2210683" y="3765725"/>
                </a:cubicBezTo>
                <a:cubicBezTo>
                  <a:pt x="2243184" y="3744047"/>
                  <a:pt x="2266661" y="3724183"/>
                  <a:pt x="2281113" y="3706118"/>
                </a:cubicBezTo>
                <a:lnTo>
                  <a:pt x="2541186" y="3332259"/>
                </a:lnTo>
                <a:cubicBezTo>
                  <a:pt x="2548412" y="3321420"/>
                  <a:pt x="2557452" y="3306077"/>
                  <a:pt x="2568276" y="3286198"/>
                </a:cubicBezTo>
                <a:cubicBezTo>
                  <a:pt x="2579114" y="3266334"/>
                  <a:pt x="2584542" y="3249176"/>
                  <a:pt x="2584542" y="3234724"/>
                </a:cubicBezTo>
                <a:cubicBezTo>
                  <a:pt x="2584542" y="3209449"/>
                  <a:pt x="2568276" y="3188678"/>
                  <a:pt x="2535774" y="3172412"/>
                </a:cubicBezTo>
                <a:cubicBezTo>
                  <a:pt x="2503257" y="3156161"/>
                  <a:pt x="2477982" y="3144430"/>
                  <a:pt x="2459917" y="3137204"/>
                </a:cubicBezTo>
                <a:lnTo>
                  <a:pt x="2058968" y="3137204"/>
                </a:lnTo>
                <a:cubicBezTo>
                  <a:pt x="2058968" y="3140817"/>
                  <a:pt x="2055355" y="3144430"/>
                  <a:pt x="2048114" y="3148043"/>
                </a:cubicBezTo>
                <a:lnTo>
                  <a:pt x="2042702" y="3148043"/>
                </a:lnTo>
                <a:lnTo>
                  <a:pt x="2037291" y="3148043"/>
                </a:lnTo>
                <a:lnTo>
                  <a:pt x="1609252" y="3088437"/>
                </a:lnTo>
                <a:cubicBezTo>
                  <a:pt x="1547847" y="3077598"/>
                  <a:pt x="1483720" y="3055920"/>
                  <a:pt x="1416888" y="3023419"/>
                </a:cubicBezTo>
                <a:cubicBezTo>
                  <a:pt x="1350071" y="2990902"/>
                  <a:pt x="1285959" y="2951174"/>
                  <a:pt x="1224539" y="2904206"/>
                </a:cubicBezTo>
                <a:cubicBezTo>
                  <a:pt x="1163133" y="2857252"/>
                  <a:pt x="1106248" y="2805779"/>
                  <a:pt x="1053868" y="2749785"/>
                </a:cubicBezTo>
                <a:cubicBezTo>
                  <a:pt x="1001487" y="2693807"/>
                  <a:pt x="959038" y="2640520"/>
                  <a:pt x="926537" y="2589953"/>
                </a:cubicBezTo>
                <a:lnTo>
                  <a:pt x="829002" y="2432812"/>
                </a:lnTo>
                <a:cubicBezTo>
                  <a:pt x="818163" y="2425601"/>
                  <a:pt x="803726" y="2410242"/>
                  <a:pt x="785662" y="2386765"/>
                </a:cubicBezTo>
                <a:cubicBezTo>
                  <a:pt x="767597" y="2363289"/>
                  <a:pt x="748640" y="2337998"/>
                  <a:pt x="728761" y="2310908"/>
                </a:cubicBezTo>
                <a:cubicBezTo>
                  <a:pt x="708897" y="2283819"/>
                  <a:pt x="689941" y="2258528"/>
                  <a:pt x="671876" y="2235051"/>
                </a:cubicBezTo>
                <a:cubicBezTo>
                  <a:pt x="653826" y="2211574"/>
                  <a:pt x="641173" y="2196215"/>
                  <a:pt x="633947" y="2188989"/>
                </a:cubicBezTo>
                <a:cubicBezTo>
                  <a:pt x="619495" y="2192602"/>
                  <a:pt x="606857" y="2186283"/>
                  <a:pt x="596018" y="2170033"/>
                </a:cubicBezTo>
                <a:cubicBezTo>
                  <a:pt x="585180" y="2153782"/>
                  <a:pt x="572542" y="2149262"/>
                  <a:pt x="558090" y="2156488"/>
                </a:cubicBezTo>
                <a:cubicBezTo>
                  <a:pt x="529201" y="2127584"/>
                  <a:pt x="504818" y="2105015"/>
                  <a:pt x="484939" y="2088764"/>
                </a:cubicBezTo>
                <a:cubicBezTo>
                  <a:pt x="465075" y="2072498"/>
                  <a:pt x="435279" y="2055340"/>
                  <a:pt x="395537" y="2037290"/>
                </a:cubicBezTo>
                <a:lnTo>
                  <a:pt x="390125" y="2037290"/>
                </a:lnTo>
                <a:lnTo>
                  <a:pt x="346769" y="2037290"/>
                </a:lnTo>
                <a:lnTo>
                  <a:pt x="330518" y="2037290"/>
                </a:lnTo>
                <a:cubicBezTo>
                  <a:pt x="287178" y="2037290"/>
                  <a:pt x="243822" y="2039089"/>
                  <a:pt x="200466" y="2042702"/>
                </a:cubicBezTo>
                <a:cubicBezTo>
                  <a:pt x="157126" y="2046315"/>
                  <a:pt x="113786" y="2048114"/>
                  <a:pt x="70430" y="2048114"/>
                </a:cubicBezTo>
                <a:lnTo>
                  <a:pt x="65018" y="2048114"/>
                </a:lnTo>
                <a:lnTo>
                  <a:pt x="27089" y="2048114"/>
                </a:lnTo>
                <a:lnTo>
                  <a:pt x="16250" y="2048114"/>
                </a:lnTo>
                <a:cubicBezTo>
                  <a:pt x="5412" y="2048114"/>
                  <a:pt x="0" y="2044501"/>
                  <a:pt x="0" y="2037290"/>
                </a:cubicBezTo>
                <a:cubicBezTo>
                  <a:pt x="0" y="2022838"/>
                  <a:pt x="11746" y="2001161"/>
                  <a:pt x="35222" y="1972257"/>
                </a:cubicBezTo>
                <a:cubicBezTo>
                  <a:pt x="58699" y="1943368"/>
                  <a:pt x="84897" y="1913557"/>
                  <a:pt x="113786" y="1882855"/>
                </a:cubicBezTo>
                <a:cubicBezTo>
                  <a:pt x="142689" y="1852152"/>
                  <a:pt x="170671" y="1823264"/>
                  <a:pt x="197760" y="1796174"/>
                </a:cubicBezTo>
                <a:cubicBezTo>
                  <a:pt x="224850" y="1769069"/>
                  <a:pt x="242023" y="1746499"/>
                  <a:pt x="249234" y="1728434"/>
                </a:cubicBezTo>
                <a:cubicBezTo>
                  <a:pt x="278138" y="1692320"/>
                  <a:pt x="295296" y="1650778"/>
                  <a:pt x="300707" y="1603825"/>
                </a:cubicBezTo>
                <a:cubicBezTo>
                  <a:pt x="306134" y="1556856"/>
                  <a:pt x="319679" y="1513516"/>
                  <a:pt x="341357" y="1473773"/>
                </a:cubicBezTo>
                <a:cubicBezTo>
                  <a:pt x="402762" y="1358188"/>
                  <a:pt x="487660" y="1276012"/>
                  <a:pt x="596018" y="1227245"/>
                </a:cubicBezTo>
                <a:cubicBezTo>
                  <a:pt x="704377" y="1178477"/>
                  <a:pt x="818163" y="1154093"/>
                  <a:pt x="937376" y="1154093"/>
                </a:cubicBezTo>
                <a:cubicBezTo>
                  <a:pt x="1060187" y="1154093"/>
                  <a:pt x="1172158" y="1184796"/>
                  <a:pt x="1273306" y="1246201"/>
                </a:cubicBezTo>
                <a:cubicBezTo>
                  <a:pt x="1302210" y="1267879"/>
                  <a:pt x="1327486" y="1289557"/>
                  <a:pt x="1349163" y="1311235"/>
                </a:cubicBezTo>
                <a:cubicBezTo>
                  <a:pt x="1370826" y="1332897"/>
                  <a:pt x="1394318" y="1352761"/>
                  <a:pt x="1419594" y="1370826"/>
                </a:cubicBezTo>
                <a:cubicBezTo>
                  <a:pt x="1444884" y="1388891"/>
                  <a:pt x="1471067" y="1404250"/>
                  <a:pt x="1498157" y="1416888"/>
                </a:cubicBezTo>
                <a:cubicBezTo>
                  <a:pt x="1525246" y="1429525"/>
                  <a:pt x="1558670" y="1435844"/>
                  <a:pt x="1598398" y="1435844"/>
                </a:cubicBezTo>
                <a:cubicBezTo>
                  <a:pt x="1681496" y="1435844"/>
                  <a:pt x="1764564" y="1417795"/>
                  <a:pt x="1847647" y="1381665"/>
                </a:cubicBezTo>
                <a:cubicBezTo>
                  <a:pt x="1930731" y="1345550"/>
                  <a:pt x="2012000" y="1313034"/>
                  <a:pt x="2091470" y="1284130"/>
                </a:cubicBezTo>
                <a:cubicBezTo>
                  <a:pt x="2105922" y="1280517"/>
                  <a:pt x="2128507" y="1273306"/>
                  <a:pt x="2159209" y="1262467"/>
                </a:cubicBezTo>
                <a:cubicBezTo>
                  <a:pt x="2189912" y="1251628"/>
                  <a:pt x="2222429" y="1240789"/>
                  <a:pt x="2256729" y="1229950"/>
                </a:cubicBezTo>
                <a:cubicBezTo>
                  <a:pt x="2291045" y="1219112"/>
                  <a:pt x="2322654" y="1208273"/>
                  <a:pt x="2351543" y="1197449"/>
                </a:cubicBezTo>
                <a:cubicBezTo>
                  <a:pt x="2380462" y="1186610"/>
                  <a:pt x="2400310" y="1181183"/>
                  <a:pt x="2411149" y="1181183"/>
                </a:cubicBezTo>
                <a:cubicBezTo>
                  <a:pt x="2552025" y="1134230"/>
                  <a:pt x="2693807" y="1100821"/>
                  <a:pt x="2836497" y="1080942"/>
                </a:cubicBezTo>
                <a:cubicBezTo>
                  <a:pt x="2979187" y="1061078"/>
                  <a:pt x="3122768" y="1047533"/>
                  <a:pt x="3267241" y="1040307"/>
                </a:cubicBezTo>
                <a:lnTo>
                  <a:pt x="3294331" y="1040307"/>
                </a:lnTo>
                <a:lnTo>
                  <a:pt x="3332275" y="1040307"/>
                </a:lnTo>
                <a:lnTo>
                  <a:pt x="3370188" y="1040307"/>
                </a:lnTo>
                <a:lnTo>
                  <a:pt x="3386454" y="1040307"/>
                </a:lnTo>
                <a:cubicBezTo>
                  <a:pt x="3400906" y="1033082"/>
                  <a:pt x="3434314" y="1024964"/>
                  <a:pt x="3486695" y="1015924"/>
                </a:cubicBezTo>
                <a:cubicBezTo>
                  <a:pt x="3539076" y="1006899"/>
                  <a:pt x="3579710" y="998766"/>
                  <a:pt x="3608598" y="991540"/>
                </a:cubicBezTo>
                <a:cubicBezTo>
                  <a:pt x="3619438" y="984329"/>
                  <a:pt x="3626664" y="980716"/>
                  <a:pt x="3630276" y="980716"/>
                </a:cubicBezTo>
                <a:cubicBezTo>
                  <a:pt x="3630276" y="980716"/>
                  <a:pt x="3639301" y="980716"/>
                  <a:pt x="3657366" y="980716"/>
                </a:cubicBezTo>
                <a:lnTo>
                  <a:pt x="3684456" y="980716"/>
                </a:lnTo>
                <a:lnTo>
                  <a:pt x="3706134" y="980716"/>
                </a:lnTo>
                <a:cubicBezTo>
                  <a:pt x="3724198" y="977103"/>
                  <a:pt x="3740449" y="975289"/>
                  <a:pt x="3754901" y="975289"/>
                </a:cubicBezTo>
                <a:cubicBezTo>
                  <a:pt x="3765725" y="975289"/>
                  <a:pt x="3772966" y="975289"/>
                  <a:pt x="3776564" y="975289"/>
                </a:cubicBezTo>
                <a:cubicBezTo>
                  <a:pt x="3791016" y="968063"/>
                  <a:pt x="3819012" y="963559"/>
                  <a:pt x="3860554" y="961744"/>
                </a:cubicBezTo>
                <a:cubicBezTo>
                  <a:pt x="3902096" y="959946"/>
                  <a:pt x="3931906" y="957224"/>
                  <a:pt x="3949956" y="953611"/>
                </a:cubicBezTo>
                <a:cubicBezTo>
                  <a:pt x="3960795" y="946401"/>
                  <a:pt x="3982473" y="932856"/>
                  <a:pt x="4014974" y="912977"/>
                </a:cubicBezTo>
                <a:cubicBezTo>
                  <a:pt x="4047476" y="893113"/>
                  <a:pt x="4081807" y="872343"/>
                  <a:pt x="4117921" y="850665"/>
                </a:cubicBezTo>
                <a:cubicBezTo>
                  <a:pt x="4154051" y="829002"/>
                  <a:pt x="4188367" y="807324"/>
                  <a:pt x="4220868" y="785646"/>
                </a:cubicBezTo>
                <a:cubicBezTo>
                  <a:pt x="4253385" y="763984"/>
                  <a:pt x="4276862" y="749532"/>
                  <a:pt x="4291314" y="742306"/>
                </a:cubicBezTo>
                <a:lnTo>
                  <a:pt x="4307564" y="736879"/>
                </a:lnTo>
                <a:lnTo>
                  <a:pt x="5369550" y="59591"/>
                </a:lnTo>
                <a:cubicBezTo>
                  <a:pt x="5376791" y="52365"/>
                  <a:pt x="5394856" y="40634"/>
                  <a:pt x="5423729" y="24384"/>
                </a:cubicBezTo>
                <a:cubicBezTo>
                  <a:pt x="5452633" y="8118"/>
                  <a:pt x="5474311" y="0"/>
                  <a:pt x="54887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7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381000" y="1293764"/>
            <a:ext cx="6049677" cy="4235775"/>
          </a:xfrm>
          <a:custGeom>
            <a:avLst/>
            <a:gdLst>
              <a:gd name="connsiteX0" fmla="*/ 1329555 w 6049677"/>
              <a:gd name="connsiteY0" fmla="*/ 2159898 h 4235775"/>
              <a:gd name="connsiteX1" fmla="*/ 1329555 w 6049677"/>
              <a:gd name="connsiteY1" fmla="*/ 2174721 h 4235775"/>
              <a:gd name="connsiteX2" fmla="*/ 1329555 w 6049677"/>
              <a:gd name="connsiteY2" fmla="*/ 2179672 h 4235775"/>
              <a:gd name="connsiteX3" fmla="*/ 1341911 w 6049677"/>
              <a:gd name="connsiteY3" fmla="*/ 2177204 h 4235775"/>
              <a:gd name="connsiteX4" fmla="*/ 1341925 w 6049677"/>
              <a:gd name="connsiteY4" fmla="*/ 2177190 h 4235775"/>
              <a:gd name="connsiteX5" fmla="*/ 1329569 w 6049677"/>
              <a:gd name="connsiteY5" fmla="*/ 2179658 h 4235775"/>
              <a:gd name="connsiteX6" fmla="*/ 1329569 w 6049677"/>
              <a:gd name="connsiteY6" fmla="*/ 2174707 h 4235775"/>
              <a:gd name="connsiteX7" fmla="*/ 1329569 w 6049677"/>
              <a:gd name="connsiteY7" fmla="*/ 2159912 h 4235775"/>
              <a:gd name="connsiteX8" fmla="*/ 5550493 w 6049677"/>
              <a:gd name="connsiteY8" fmla="*/ 1403674 h 4235775"/>
              <a:gd name="connsiteX9" fmla="*/ 5550479 w 6049677"/>
              <a:gd name="connsiteY9" fmla="*/ 1403688 h 4235775"/>
              <a:gd name="connsiteX10" fmla="*/ 5555429 w 6049677"/>
              <a:gd name="connsiteY10" fmla="*/ 1408638 h 4235775"/>
              <a:gd name="connsiteX11" fmla="*/ 5560380 w 6049677"/>
              <a:gd name="connsiteY11" fmla="*/ 1403688 h 4235775"/>
              <a:gd name="connsiteX12" fmla="*/ 5560380 w 6049677"/>
              <a:gd name="connsiteY12" fmla="*/ 1403674 h 4235775"/>
              <a:gd name="connsiteX13" fmla="*/ 5555429 w 6049677"/>
              <a:gd name="connsiteY13" fmla="*/ 1408624 h 4235775"/>
              <a:gd name="connsiteX14" fmla="*/ 504149 w 6049677"/>
              <a:gd name="connsiteY14" fmla="*/ 0 h 4235775"/>
              <a:gd name="connsiteX15" fmla="*/ 518973 w 6049677"/>
              <a:gd name="connsiteY15" fmla="*/ 0 h 4235775"/>
              <a:gd name="connsiteX16" fmla="*/ 1008284 w 6049677"/>
              <a:gd name="connsiteY16" fmla="*/ 434953 h 4235775"/>
              <a:gd name="connsiteX17" fmla="*/ 1010753 w 6049677"/>
              <a:gd name="connsiteY17" fmla="*/ 437421 h 4235775"/>
              <a:gd name="connsiteX18" fmla="*/ 1018171 w 6049677"/>
              <a:gd name="connsiteY18" fmla="*/ 449777 h 4235775"/>
              <a:gd name="connsiteX19" fmla="*/ 1650812 w 6049677"/>
              <a:gd name="connsiteY19" fmla="*/ 973686 h 4235775"/>
              <a:gd name="connsiteX20" fmla="*/ 1443237 w 6049677"/>
              <a:gd name="connsiteY20" fmla="*/ 721611 h 4235775"/>
              <a:gd name="connsiteX21" fmla="*/ 1260359 w 6049677"/>
              <a:gd name="connsiteY21" fmla="*/ 454713 h 4235775"/>
              <a:gd name="connsiteX22" fmla="*/ 1201036 w 6049677"/>
              <a:gd name="connsiteY22" fmla="*/ 345982 h 4235775"/>
              <a:gd name="connsiteX23" fmla="*/ 1166451 w 6049677"/>
              <a:gd name="connsiteY23" fmla="*/ 217476 h 4235775"/>
              <a:gd name="connsiteX24" fmla="*/ 1168920 w 6049677"/>
              <a:gd name="connsiteY24" fmla="*/ 215008 h 4235775"/>
              <a:gd name="connsiteX25" fmla="*/ 1171388 w 6049677"/>
              <a:gd name="connsiteY25" fmla="*/ 202653 h 4235775"/>
              <a:gd name="connsiteX26" fmla="*/ 1186212 w 6049677"/>
              <a:gd name="connsiteY26" fmla="*/ 222427 h 4235775"/>
              <a:gd name="connsiteX27" fmla="*/ 1749670 w 6049677"/>
              <a:gd name="connsiteY27" fmla="*/ 973686 h 4235775"/>
              <a:gd name="connsiteX28" fmla="*/ 1935016 w 6049677"/>
              <a:gd name="connsiteY28" fmla="*/ 1168919 h 4235775"/>
              <a:gd name="connsiteX29" fmla="*/ 2157430 w 6049677"/>
              <a:gd name="connsiteY29" fmla="*/ 1329555 h 4235775"/>
              <a:gd name="connsiteX30" fmla="*/ 2389730 w 6049677"/>
              <a:gd name="connsiteY30" fmla="*/ 1475352 h 4235775"/>
              <a:gd name="connsiteX31" fmla="*/ 2609674 w 6049677"/>
              <a:gd name="connsiteY31" fmla="*/ 1621164 h 4235775"/>
              <a:gd name="connsiteX32" fmla="*/ 2641790 w 6049677"/>
              <a:gd name="connsiteY32" fmla="*/ 1660699 h 4235775"/>
              <a:gd name="connsiteX33" fmla="*/ 2688758 w 6049677"/>
              <a:gd name="connsiteY33" fmla="*/ 1695297 h 4235775"/>
              <a:gd name="connsiteX34" fmla="*/ 2748067 w 6049677"/>
              <a:gd name="connsiteY34" fmla="*/ 1729896 h 4235775"/>
              <a:gd name="connsiteX35" fmla="*/ 2790070 w 6049677"/>
              <a:gd name="connsiteY35" fmla="*/ 1752138 h 4235775"/>
              <a:gd name="connsiteX36" fmla="*/ 2812313 w 6049677"/>
              <a:gd name="connsiteY36" fmla="*/ 1769444 h 4235775"/>
              <a:gd name="connsiteX37" fmla="*/ 2943301 w 6049677"/>
              <a:gd name="connsiteY37" fmla="*/ 1930066 h 4235775"/>
              <a:gd name="connsiteX38" fmla="*/ 3064387 w 6049677"/>
              <a:gd name="connsiteY38" fmla="*/ 2095652 h 4235775"/>
              <a:gd name="connsiteX39" fmla="*/ 3155827 w 6049677"/>
              <a:gd name="connsiteY39" fmla="*/ 2026456 h 4235775"/>
              <a:gd name="connsiteX40" fmla="*/ 3237378 w 6049677"/>
              <a:gd name="connsiteY40" fmla="*/ 1952309 h 4235775"/>
              <a:gd name="connsiteX41" fmla="*/ 3318930 w 6049677"/>
              <a:gd name="connsiteY41" fmla="*/ 1897950 h 4235775"/>
              <a:gd name="connsiteX42" fmla="*/ 3400482 w 6049677"/>
              <a:gd name="connsiteY42" fmla="*/ 1848514 h 4235775"/>
              <a:gd name="connsiteX43" fmla="*/ 3447436 w 6049677"/>
              <a:gd name="connsiteY43" fmla="*/ 1801560 h 4235775"/>
              <a:gd name="connsiteX44" fmla="*/ 3504263 w 6049677"/>
              <a:gd name="connsiteY44" fmla="*/ 1769444 h 4235775"/>
              <a:gd name="connsiteX45" fmla="*/ 3514164 w 6049677"/>
              <a:gd name="connsiteY45" fmla="*/ 1769444 h 4235775"/>
              <a:gd name="connsiteX46" fmla="*/ 3533924 w 6049677"/>
              <a:gd name="connsiteY46" fmla="*/ 1764494 h 4235775"/>
              <a:gd name="connsiteX47" fmla="*/ 3538875 w 6049677"/>
              <a:gd name="connsiteY47" fmla="*/ 1744719 h 4235775"/>
              <a:gd name="connsiteX48" fmla="*/ 3538875 w 6049677"/>
              <a:gd name="connsiteY48" fmla="*/ 1720008 h 4235775"/>
              <a:gd name="connsiteX49" fmla="*/ 3538875 w 6049677"/>
              <a:gd name="connsiteY49" fmla="*/ 1705185 h 4235775"/>
              <a:gd name="connsiteX50" fmla="*/ 3566054 w 6049677"/>
              <a:gd name="connsiteY50" fmla="*/ 1673054 h 4235775"/>
              <a:gd name="connsiteX51" fmla="*/ 3617944 w 6049677"/>
              <a:gd name="connsiteY51" fmla="*/ 1653294 h 4235775"/>
              <a:gd name="connsiteX52" fmla="*/ 3674799 w 6049677"/>
              <a:gd name="connsiteY52" fmla="*/ 1640925 h 4235775"/>
              <a:gd name="connsiteX53" fmla="*/ 3711852 w 6049677"/>
              <a:gd name="connsiteY53" fmla="*/ 1635988 h 4235775"/>
              <a:gd name="connsiteX54" fmla="*/ 3721753 w 6049677"/>
              <a:gd name="connsiteY54" fmla="*/ 1554436 h 4235775"/>
              <a:gd name="connsiteX55" fmla="*/ 3771175 w 6049677"/>
              <a:gd name="connsiteY55" fmla="*/ 1537144 h 4235775"/>
              <a:gd name="connsiteX56" fmla="*/ 3837889 w 6049677"/>
              <a:gd name="connsiteY56" fmla="*/ 1539612 h 4235775"/>
              <a:gd name="connsiteX57" fmla="*/ 3884843 w 6049677"/>
              <a:gd name="connsiteY57" fmla="*/ 1512419 h 4235775"/>
              <a:gd name="connsiteX58" fmla="*/ 3892262 w 6049677"/>
              <a:gd name="connsiteY58" fmla="*/ 1482771 h 4235775"/>
              <a:gd name="connsiteX59" fmla="*/ 3889793 w 6049677"/>
              <a:gd name="connsiteY59" fmla="*/ 1462997 h 4235775"/>
              <a:gd name="connsiteX60" fmla="*/ 3897212 w 6049677"/>
              <a:gd name="connsiteY60" fmla="*/ 1440754 h 4235775"/>
              <a:gd name="connsiteX61" fmla="*/ 3934265 w 6049677"/>
              <a:gd name="connsiteY61" fmla="*/ 1423462 h 4235775"/>
              <a:gd name="connsiteX62" fmla="*/ 3993588 w 6049677"/>
              <a:gd name="connsiteY62" fmla="*/ 1420994 h 4235775"/>
              <a:gd name="connsiteX63" fmla="*/ 4067721 w 6049677"/>
              <a:gd name="connsiteY63" fmla="*/ 1418512 h 4235775"/>
              <a:gd name="connsiteX64" fmla="*/ 4087495 w 6049677"/>
              <a:gd name="connsiteY64" fmla="*/ 1322136 h 4235775"/>
              <a:gd name="connsiteX65" fmla="*/ 4171516 w 6049677"/>
              <a:gd name="connsiteY65" fmla="*/ 1285069 h 4235775"/>
              <a:gd name="connsiteX66" fmla="*/ 4292616 w 6049677"/>
              <a:gd name="connsiteY66" fmla="*/ 1319668 h 4235775"/>
              <a:gd name="connsiteX67" fmla="*/ 4398879 w 6049677"/>
              <a:gd name="connsiteY67" fmla="*/ 1354266 h 4235775"/>
              <a:gd name="connsiteX68" fmla="*/ 4376637 w 6049677"/>
              <a:gd name="connsiteY68" fmla="*/ 1275182 h 4235775"/>
              <a:gd name="connsiteX69" fmla="*/ 4344507 w 6049677"/>
              <a:gd name="connsiteY69" fmla="*/ 1205986 h 4235775"/>
              <a:gd name="connsiteX70" fmla="*/ 4364281 w 6049677"/>
              <a:gd name="connsiteY70" fmla="*/ 1183743 h 4235775"/>
              <a:gd name="connsiteX71" fmla="*/ 4388992 w 6049677"/>
              <a:gd name="connsiteY71" fmla="*/ 1186211 h 4235775"/>
              <a:gd name="connsiteX72" fmla="*/ 4618810 w 6049677"/>
              <a:gd name="connsiteY72" fmla="*/ 1252940 h 4235775"/>
              <a:gd name="connsiteX73" fmla="*/ 4804156 w 6049677"/>
              <a:gd name="connsiteY73" fmla="*/ 1393801 h 4235775"/>
              <a:gd name="connsiteX74" fmla="*/ 4804156 w 6049677"/>
              <a:gd name="connsiteY74" fmla="*/ 1383913 h 4235775"/>
              <a:gd name="connsiteX75" fmla="*/ 4772040 w 6049677"/>
              <a:gd name="connsiteY75" fmla="*/ 1272714 h 4235775"/>
              <a:gd name="connsiteX76" fmla="*/ 4739911 w 6049677"/>
              <a:gd name="connsiteY76" fmla="*/ 1166451 h 4235775"/>
              <a:gd name="connsiteX77" fmla="*/ 4759685 w 6049677"/>
              <a:gd name="connsiteY77" fmla="*/ 1131853 h 4235775"/>
              <a:gd name="connsiteX78" fmla="*/ 4794283 w 6049677"/>
              <a:gd name="connsiteY78" fmla="*/ 1121966 h 4235775"/>
              <a:gd name="connsiteX79" fmla="*/ 4890659 w 6049677"/>
              <a:gd name="connsiteY79" fmla="*/ 1146677 h 4235775"/>
              <a:gd name="connsiteX80" fmla="*/ 4977147 w 6049677"/>
              <a:gd name="connsiteY80" fmla="*/ 1201049 h 4235775"/>
              <a:gd name="connsiteX81" fmla="*/ 5046344 w 6049677"/>
              <a:gd name="connsiteY81" fmla="*/ 1255408 h 4235775"/>
              <a:gd name="connsiteX82" fmla="*/ 5095766 w 6049677"/>
              <a:gd name="connsiteY82" fmla="*/ 1280119 h 4235775"/>
              <a:gd name="connsiteX83" fmla="*/ 5088361 w 6049677"/>
              <a:gd name="connsiteY83" fmla="*/ 1181275 h 4235775"/>
              <a:gd name="connsiteX84" fmla="*/ 5080942 w 6049677"/>
              <a:gd name="connsiteY84" fmla="*/ 1082417 h 4235775"/>
              <a:gd name="connsiteX85" fmla="*/ 5080942 w 6049677"/>
              <a:gd name="connsiteY85" fmla="*/ 1037946 h 4235775"/>
              <a:gd name="connsiteX86" fmla="*/ 5135314 w 6049677"/>
              <a:gd name="connsiteY86" fmla="*/ 1018171 h 4235775"/>
              <a:gd name="connsiteX87" fmla="*/ 5224285 w 6049677"/>
              <a:gd name="connsiteY87" fmla="*/ 1045350 h 4235775"/>
              <a:gd name="connsiteX88" fmla="*/ 5281112 w 6049677"/>
              <a:gd name="connsiteY88" fmla="*/ 1112079 h 4235775"/>
              <a:gd name="connsiteX89" fmla="*/ 5313242 w 6049677"/>
              <a:gd name="connsiteY89" fmla="*/ 1201049 h 4235775"/>
              <a:gd name="connsiteX90" fmla="*/ 5328066 w 6049677"/>
              <a:gd name="connsiteY90" fmla="*/ 1294957 h 4235775"/>
              <a:gd name="connsiteX91" fmla="*/ 5337967 w 6049677"/>
              <a:gd name="connsiteY91" fmla="*/ 1304844 h 4235775"/>
              <a:gd name="connsiteX92" fmla="*/ 5342904 w 6049677"/>
              <a:gd name="connsiteY92" fmla="*/ 1304844 h 4235775"/>
              <a:gd name="connsiteX93" fmla="*/ 5347840 w 6049677"/>
              <a:gd name="connsiteY93" fmla="*/ 1304844 h 4235775"/>
              <a:gd name="connsiteX94" fmla="*/ 5370083 w 6049677"/>
              <a:gd name="connsiteY94" fmla="*/ 1210936 h 4235775"/>
              <a:gd name="connsiteX95" fmla="*/ 5412100 w 6049677"/>
              <a:gd name="connsiteY95" fmla="*/ 1070061 h 4235775"/>
              <a:gd name="connsiteX96" fmla="*/ 5473877 w 6049677"/>
              <a:gd name="connsiteY96" fmla="*/ 941556 h 4235775"/>
              <a:gd name="connsiteX97" fmla="*/ 5560380 w 6049677"/>
              <a:gd name="connsiteY97" fmla="*/ 884715 h 4235775"/>
              <a:gd name="connsiteX98" fmla="*/ 5594964 w 6049677"/>
              <a:gd name="connsiteY98" fmla="*/ 892134 h 4235775"/>
              <a:gd name="connsiteX99" fmla="*/ 5604851 w 6049677"/>
              <a:gd name="connsiteY99" fmla="*/ 934151 h 4235775"/>
              <a:gd name="connsiteX100" fmla="*/ 5604851 w 6049677"/>
              <a:gd name="connsiteY100" fmla="*/ 973686 h 4235775"/>
              <a:gd name="connsiteX101" fmla="*/ 5604851 w 6049677"/>
              <a:gd name="connsiteY101" fmla="*/ 1028058 h 4235775"/>
              <a:gd name="connsiteX102" fmla="*/ 5587559 w 6049677"/>
              <a:gd name="connsiteY102" fmla="*/ 1193630 h 4235775"/>
              <a:gd name="connsiteX103" fmla="*/ 5570253 w 6049677"/>
              <a:gd name="connsiteY103" fmla="*/ 1359202 h 4235775"/>
              <a:gd name="connsiteX104" fmla="*/ 5570253 w 6049677"/>
              <a:gd name="connsiteY104" fmla="*/ 1374040 h 4235775"/>
              <a:gd name="connsiteX105" fmla="*/ 5671579 w 6049677"/>
              <a:gd name="connsiteY105" fmla="*/ 1168919 h 4235775"/>
              <a:gd name="connsiteX106" fmla="*/ 5787730 w 6049677"/>
              <a:gd name="connsiteY106" fmla="*/ 973686 h 4235775"/>
              <a:gd name="connsiteX107" fmla="*/ 5839634 w 6049677"/>
              <a:gd name="connsiteY107" fmla="*/ 894602 h 4235775"/>
              <a:gd name="connsiteX108" fmla="*/ 5926122 w 6049677"/>
              <a:gd name="connsiteY108" fmla="*/ 850117 h 4235775"/>
              <a:gd name="connsiteX109" fmla="*/ 5950833 w 6049677"/>
              <a:gd name="connsiteY109" fmla="*/ 899553 h 4235775"/>
              <a:gd name="connsiteX110" fmla="*/ 5908830 w 6049677"/>
              <a:gd name="connsiteY110" fmla="*/ 1146677 h 4235775"/>
              <a:gd name="connsiteX111" fmla="*/ 5812441 w 6049677"/>
              <a:gd name="connsiteY111" fmla="*/ 1374040 h 4235775"/>
              <a:gd name="connsiteX112" fmla="*/ 5812441 w 6049677"/>
              <a:gd name="connsiteY112" fmla="*/ 1393801 h 4235775"/>
              <a:gd name="connsiteX113" fmla="*/ 5970608 w 6049677"/>
              <a:gd name="connsiteY113" fmla="*/ 1230697 h 4235775"/>
              <a:gd name="connsiteX114" fmla="*/ 5987900 w 6049677"/>
              <a:gd name="connsiteY114" fmla="*/ 1228229 h 4235775"/>
              <a:gd name="connsiteX115" fmla="*/ 6005206 w 6049677"/>
              <a:gd name="connsiteY115" fmla="*/ 1225760 h 4235775"/>
              <a:gd name="connsiteX116" fmla="*/ 6039804 w 6049677"/>
              <a:gd name="connsiteY116" fmla="*/ 1240584 h 4235775"/>
              <a:gd name="connsiteX117" fmla="*/ 6049677 w 6049677"/>
              <a:gd name="connsiteY117" fmla="*/ 1270246 h 4235775"/>
              <a:gd name="connsiteX118" fmla="*/ 6034853 w 6049677"/>
              <a:gd name="connsiteY118" fmla="*/ 1329555 h 4235775"/>
              <a:gd name="connsiteX119" fmla="*/ 5990368 w 6049677"/>
              <a:gd name="connsiteY119" fmla="*/ 1393801 h 4235775"/>
              <a:gd name="connsiteX120" fmla="*/ 5795148 w 6049677"/>
              <a:gd name="connsiteY120" fmla="*/ 1640925 h 4235775"/>
              <a:gd name="connsiteX121" fmla="*/ 5545542 w 6049677"/>
              <a:gd name="connsiteY121" fmla="*/ 1831222 h 4235775"/>
              <a:gd name="connsiteX122" fmla="*/ 5271239 w 6049677"/>
              <a:gd name="connsiteY122" fmla="*/ 1994326 h 4235775"/>
              <a:gd name="connsiteX123" fmla="*/ 5001858 w 6049677"/>
              <a:gd name="connsiteY123" fmla="*/ 2159898 h 4235775"/>
              <a:gd name="connsiteX124" fmla="*/ 4967274 w 6049677"/>
              <a:gd name="connsiteY124" fmla="*/ 2182140 h 4235775"/>
              <a:gd name="connsiteX125" fmla="*/ 4937613 w 6049677"/>
              <a:gd name="connsiteY125" fmla="*/ 2204383 h 4235775"/>
              <a:gd name="connsiteX126" fmla="*/ 4618810 w 6049677"/>
              <a:gd name="connsiteY126" fmla="*/ 2570125 h 4235775"/>
              <a:gd name="connsiteX127" fmla="*/ 4388992 w 6049677"/>
              <a:gd name="connsiteY127" fmla="*/ 2990254 h 4235775"/>
              <a:gd name="connsiteX128" fmla="*/ 4388992 w 6049677"/>
              <a:gd name="connsiteY128" fmla="*/ 3019902 h 4235775"/>
              <a:gd name="connsiteX129" fmla="*/ 4403816 w 6049677"/>
              <a:gd name="connsiteY129" fmla="*/ 3054500 h 4235775"/>
              <a:gd name="connsiteX130" fmla="*/ 4554564 w 6049677"/>
              <a:gd name="connsiteY130" fmla="*/ 3126165 h 4235775"/>
              <a:gd name="connsiteX131" fmla="*/ 4695425 w 6049677"/>
              <a:gd name="connsiteY131" fmla="*/ 3210185 h 4235775"/>
              <a:gd name="connsiteX132" fmla="*/ 4806639 w 6049677"/>
              <a:gd name="connsiteY132" fmla="*/ 3321398 h 4235775"/>
              <a:gd name="connsiteX133" fmla="*/ 4873353 w 6049677"/>
              <a:gd name="connsiteY133" fmla="*/ 3474615 h 4235775"/>
              <a:gd name="connsiteX134" fmla="*/ 4883240 w 6049677"/>
              <a:gd name="connsiteY134" fmla="*/ 3526519 h 4235775"/>
              <a:gd name="connsiteX135" fmla="*/ 4888191 w 6049677"/>
              <a:gd name="connsiteY135" fmla="*/ 3578410 h 4235775"/>
              <a:gd name="connsiteX136" fmla="*/ 4917838 w 6049677"/>
              <a:gd name="connsiteY136" fmla="*/ 3667380 h 4235775"/>
              <a:gd name="connsiteX137" fmla="*/ 4937613 w 6049677"/>
              <a:gd name="connsiteY137" fmla="*/ 3761288 h 4235775"/>
              <a:gd name="connsiteX138" fmla="*/ 4898078 w 6049677"/>
              <a:gd name="connsiteY138" fmla="*/ 3842840 h 4235775"/>
              <a:gd name="connsiteX139" fmla="*/ 4814044 w 6049677"/>
              <a:gd name="connsiteY139" fmla="*/ 3879906 h 4235775"/>
              <a:gd name="connsiteX140" fmla="*/ 4789333 w 6049677"/>
              <a:gd name="connsiteY140" fmla="*/ 3879906 h 4235775"/>
              <a:gd name="connsiteX141" fmla="*/ 4799220 w 6049677"/>
              <a:gd name="connsiteY141" fmla="*/ 3865082 h 4235775"/>
              <a:gd name="connsiteX142" fmla="*/ 4804156 w 6049677"/>
              <a:gd name="connsiteY142" fmla="*/ 3860132 h 4235775"/>
              <a:gd name="connsiteX143" fmla="*/ 4799220 w 6049677"/>
              <a:gd name="connsiteY143" fmla="*/ 3847776 h 4235775"/>
              <a:gd name="connsiteX144" fmla="*/ 4789333 w 6049677"/>
              <a:gd name="connsiteY144" fmla="*/ 3830484 h 4235775"/>
              <a:gd name="connsiteX145" fmla="*/ 4695425 w 6049677"/>
              <a:gd name="connsiteY145" fmla="*/ 3741513 h 4235775"/>
              <a:gd name="connsiteX146" fmla="*/ 4616342 w 6049677"/>
              <a:gd name="connsiteY146" fmla="*/ 3697028 h 4235775"/>
              <a:gd name="connsiteX147" fmla="*/ 4522434 w 6049677"/>
              <a:gd name="connsiteY147" fmla="*/ 3679736 h 4235775"/>
              <a:gd name="connsiteX148" fmla="*/ 4388992 w 6049677"/>
              <a:gd name="connsiteY148" fmla="*/ 3677267 h 4235775"/>
              <a:gd name="connsiteX149" fmla="*/ 4203646 w 6049677"/>
              <a:gd name="connsiteY149" fmla="*/ 3697028 h 4235775"/>
              <a:gd name="connsiteX150" fmla="*/ 4043010 w 6049677"/>
              <a:gd name="connsiteY150" fmla="*/ 3743982 h 4235775"/>
              <a:gd name="connsiteX151" fmla="*/ 3884843 w 6049677"/>
              <a:gd name="connsiteY151" fmla="*/ 3803291 h 4235775"/>
              <a:gd name="connsiteX152" fmla="*/ 3706915 w 6049677"/>
              <a:gd name="connsiteY152" fmla="*/ 3865082 h 4235775"/>
              <a:gd name="connsiteX153" fmla="*/ 3538875 w 6049677"/>
              <a:gd name="connsiteY153" fmla="*/ 3894730 h 4235775"/>
              <a:gd name="connsiteX154" fmla="*/ 3380708 w 6049677"/>
              <a:gd name="connsiteY154" fmla="*/ 3899680 h 4235775"/>
              <a:gd name="connsiteX155" fmla="*/ 3017434 w 6049677"/>
              <a:gd name="connsiteY155" fmla="*/ 3882374 h 4235775"/>
              <a:gd name="connsiteX156" fmla="*/ 2659096 w 6049677"/>
              <a:gd name="connsiteY156" fmla="*/ 3865082 h 4235775"/>
              <a:gd name="connsiteX157" fmla="*/ 2649209 w 6049677"/>
              <a:gd name="connsiteY157" fmla="*/ 3865082 h 4235775"/>
              <a:gd name="connsiteX158" fmla="*/ 2599787 w 6049677"/>
              <a:gd name="connsiteY158" fmla="*/ 3865082 h 4235775"/>
              <a:gd name="connsiteX159" fmla="*/ 2580013 w 6049677"/>
              <a:gd name="connsiteY159" fmla="*/ 3865082 h 4235775"/>
              <a:gd name="connsiteX160" fmla="*/ 2547883 w 6049677"/>
              <a:gd name="connsiteY160" fmla="*/ 3956521 h 4235775"/>
              <a:gd name="connsiteX161" fmla="*/ 2515767 w 6049677"/>
              <a:gd name="connsiteY161" fmla="*/ 4047946 h 4235775"/>
              <a:gd name="connsiteX162" fmla="*/ 2471282 w 6049677"/>
              <a:gd name="connsiteY162" fmla="*/ 4099851 h 4235775"/>
              <a:gd name="connsiteX163" fmla="*/ 2369955 w 6049677"/>
              <a:gd name="connsiteY163" fmla="*/ 4161628 h 4235775"/>
              <a:gd name="connsiteX164" fmla="*/ 2256274 w 6049677"/>
              <a:gd name="connsiteY164" fmla="*/ 4213533 h 4235775"/>
              <a:gd name="connsiteX165" fmla="*/ 2169785 w 6049677"/>
              <a:gd name="connsiteY165" fmla="*/ 4235775 h 4235775"/>
              <a:gd name="connsiteX166" fmla="*/ 2154961 w 6049677"/>
              <a:gd name="connsiteY166" fmla="*/ 4233293 h 4235775"/>
              <a:gd name="connsiteX167" fmla="*/ 2130250 w 6049677"/>
              <a:gd name="connsiteY167" fmla="*/ 4220937 h 4235775"/>
              <a:gd name="connsiteX168" fmla="*/ 2065991 w 6049677"/>
              <a:gd name="connsiteY168" fmla="*/ 4156692 h 4235775"/>
              <a:gd name="connsiteX169" fmla="*/ 2026442 w 6049677"/>
              <a:gd name="connsiteY169" fmla="*/ 4107270 h 4235775"/>
              <a:gd name="connsiteX170" fmla="*/ 2026442 w 6049677"/>
              <a:gd name="connsiteY170" fmla="*/ 4092432 h 4235775"/>
              <a:gd name="connsiteX171" fmla="*/ 2070927 w 6049677"/>
              <a:gd name="connsiteY171" fmla="*/ 4085027 h 4235775"/>
              <a:gd name="connsiteX172" fmla="*/ 2110476 w 6049677"/>
              <a:gd name="connsiteY172" fmla="*/ 4077608 h 4235775"/>
              <a:gd name="connsiteX173" fmla="*/ 2100589 w 6049677"/>
              <a:gd name="connsiteY173" fmla="*/ 4033123 h 4235775"/>
              <a:gd name="connsiteX174" fmla="*/ 2090702 w 6049677"/>
              <a:gd name="connsiteY174" fmla="*/ 3993588 h 4235775"/>
              <a:gd name="connsiteX175" fmla="*/ 2093170 w 6049677"/>
              <a:gd name="connsiteY175" fmla="*/ 3973813 h 4235775"/>
              <a:gd name="connsiteX176" fmla="*/ 2095638 w 6049677"/>
              <a:gd name="connsiteY176" fmla="*/ 3963926 h 4235775"/>
              <a:gd name="connsiteX177" fmla="*/ 2110476 w 6049677"/>
              <a:gd name="connsiteY177" fmla="*/ 3956521 h 4235775"/>
              <a:gd name="connsiteX178" fmla="*/ 2120363 w 6049677"/>
              <a:gd name="connsiteY178" fmla="*/ 3939215 h 4235775"/>
              <a:gd name="connsiteX179" fmla="*/ 2122831 w 6049677"/>
              <a:gd name="connsiteY179" fmla="*/ 3912036 h 4235775"/>
              <a:gd name="connsiteX180" fmla="*/ 2115412 w 6049677"/>
              <a:gd name="connsiteY180" fmla="*/ 3894730 h 4235775"/>
              <a:gd name="connsiteX181" fmla="*/ 2051167 w 6049677"/>
              <a:gd name="connsiteY181" fmla="*/ 3894730 h 4235775"/>
              <a:gd name="connsiteX182" fmla="*/ 2051167 w 6049677"/>
              <a:gd name="connsiteY182" fmla="*/ 3771175 h 4235775"/>
              <a:gd name="connsiteX183" fmla="*/ 1977020 w 6049677"/>
              <a:gd name="connsiteY183" fmla="*/ 3781062 h 4235775"/>
              <a:gd name="connsiteX184" fmla="*/ 1902886 w 6049677"/>
              <a:gd name="connsiteY184" fmla="*/ 3790935 h 4235775"/>
              <a:gd name="connsiteX185" fmla="*/ 1878175 w 6049677"/>
              <a:gd name="connsiteY185" fmla="*/ 3776111 h 4235775"/>
              <a:gd name="connsiteX186" fmla="*/ 1878175 w 6049677"/>
              <a:gd name="connsiteY186" fmla="*/ 3771175 h 4235775"/>
              <a:gd name="connsiteX187" fmla="*/ 1897950 w 6049677"/>
              <a:gd name="connsiteY187" fmla="*/ 3743982 h 4235775"/>
              <a:gd name="connsiteX188" fmla="*/ 1917710 w 6049677"/>
              <a:gd name="connsiteY188" fmla="*/ 3716802 h 4235775"/>
              <a:gd name="connsiteX189" fmla="*/ 1892999 w 6049677"/>
              <a:gd name="connsiteY189" fmla="*/ 3697028 h 4235775"/>
              <a:gd name="connsiteX190" fmla="*/ 1823803 w 6049677"/>
              <a:gd name="connsiteY190" fmla="*/ 3716802 h 4235775"/>
              <a:gd name="connsiteX191" fmla="*/ 1759557 w 6049677"/>
              <a:gd name="connsiteY191" fmla="*/ 3746464 h 4235775"/>
              <a:gd name="connsiteX192" fmla="*/ 1690361 w 6049677"/>
              <a:gd name="connsiteY192" fmla="*/ 3729158 h 4235775"/>
              <a:gd name="connsiteX193" fmla="*/ 1626101 w 6049677"/>
              <a:gd name="connsiteY193" fmla="*/ 3697028 h 4235775"/>
              <a:gd name="connsiteX194" fmla="*/ 1616214 w 6049677"/>
              <a:gd name="connsiteY194" fmla="*/ 3697028 h 4235775"/>
              <a:gd name="connsiteX195" fmla="*/ 1611277 w 6049677"/>
              <a:gd name="connsiteY195" fmla="*/ 3697028 h 4235775"/>
              <a:gd name="connsiteX196" fmla="*/ 1564323 w 6049677"/>
              <a:gd name="connsiteY196" fmla="*/ 3716802 h 4235775"/>
              <a:gd name="connsiteX197" fmla="*/ 1495127 w 6049677"/>
              <a:gd name="connsiteY197" fmla="*/ 3746464 h 4235775"/>
              <a:gd name="connsiteX198" fmla="*/ 1423463 w 6049677"/>
              <a:gd name="connsiteY198" fmla="*/ 3773643 h 4235775"/>
              <a:gd name="connsiteX199" fmla="*/ 1378977 w 6049677"/>
              <a:gd name="connsiteY199" fmla="*/ 3790935 h 4235775"/>
              <a:gd name="connsiteX200" fmla="*/ 1322136 w 6049677"/>
              <a:gd name="connsiteY200" fmla="*/ 3818129 h 4235775"/>
              <a:gd name="connsiteX201" fmla="*/ 1250472 w 6049677"/>
              <a:gd name="connsiteY201" fmla="*/ 3830484 h 4235775"/>
              <a:gd name="connsiteX202" fmla="*/ 1230697 w 6049677"/>
              <a:gd name="connsiteY202" fmla="*/ 3828016 h 4235775"/>
              <a:gd name="connsiteX203" fmla="*/ 1225747 w 6049677"/>
              <a:gd name="connsiteY203" fmla="*/ 3810710 h 4235775"/>
              <a:gd name="connsiteX204" fmla="*/ 1171388 w 6049677"/>
              <a:gd name="connsiteY204" fmla="*/ 3810710 h 4235775"/>
              <a:gd name="connsiteX205" fmla="*/ 1171388 w 6049677"/>
              <a:gd name="connsiteY205" fmla="*/ 3756337 h 4235775"/>
              <a:gd name="connsiteX206" fmla="*/ 1151614 w 6049677"/>
              <a:gd name="connsiteY206" fmla="*/ 3758819 h 4235775"/>
              <a:gd name="connsiteX207" fmla="*/ 1131853 w 6049677"/>
              <a:gd name="connsiteY207" fmla="*/ 3761288 h 4235775"/>
              <a:gd name="connsiteX208" fmla="*/ 1102192 w 6049677"/>
              <a:gd name="connsiteY208" fmla="*/ 3736577 h 4235775"/>
              <a:gd name="connsiteX209" fmla="*/ 1107128 w 6049677"/>
              <a:gd name="connsiteY209" fmla="*/ 3736577 h 4235775"/>
              <a:gd name="connsiteX210" fmla="*/ 1181275 w 6049677"/>
              <a:gd name="connsiteY210" fmla="*/ 3687141 h 4235775"/>
              <a:gd name="connsiteX211" fmla="*/ 1159033 w 6049677"/>
              <a:gd name="connsiteY211" fmla="*/ 3672317 h 4235775"/>
              <a:gd name="connsiteX212" fmla="*/ 1136790 w 6049677"/>
              <a:gd name="connsiteY212" fmla="*/ 3657493 h 4235775"/>
              <a:gd name="connsiteX213" fmla="*/ 1154082 w 6049677"/>
              <a:gd name="connsiteY213" fmla="*/ 3630314 h 4235775"/>
              <a:gd name="connsiteX214" fmla="*/ 1193631 w 6049677"/>
              <a:gd name="connsiteY214" fmla="*/ 3617958 h 4235775"/>
              <a:gd name="connsiteX215" fmla="*/ 1235648 w 6049677"/>
              <a:gd name="connsiteY215" fmla="*/ 3605589 h 4235775"/>
              <a:gd name="connsiteX216" fmla="*/ 1260359 w 6049677"/>
              <a:gd name="connsiteY216" fmla="*/ 3578410 h 4235775"/>
              <a:gd name="connsiteX217" fmla="*/ 1196099 w 6049677"/>
              <a:gd name="connsiteY217" fmla="*/ 3578410 h 4235775"/>
              <a:gd name="connsiteX218" fmla="*/ 1196099 w 6049677"/>
              <a:gd name="connsiteY218" fmla="*/ 3573473 h 4235775"/>
              <a:gd name="connsiteX219" fmla="*/ 1201036 w 6049677"/>
              <a:gd name="connsiteY219" fmla="*/ 3568522 h 4235775"/>
              <a:gd name="connsiteX220" fmla="*/ 1285070 w 6049677"/>
              <a:gd name="connsiteY220" fmla="*/ 3531456 h 4235775"/>
              <a:gd name="connsiteX221" fmla="*/ 1378977 w 6049677"/>
              <a:gd name="connsiteY221" fmla="*/ 3499326 h 4235775"/>
              <a:gd name="connsiteX222" fmla="*/ 1344379 w 6049677"/>
              <a:gd name="connsiteY222" fmla="*/ 3489439 h 4235775"/>
              <a:gd name="connsiteX223" fmla="*/ 1314717 w 6049677"/>
              <a:gd name="connsiteY223" fmla="*/ 3464728 h 4235775"/>
              <a:gd name="connsiteX224" fmla="*/ 1324604 w 6049677"/>
              <a:gd name="connsiteY224" fmla="*/ 3459791 h 4235775"/>
              <a:gd name="connsiteX225" fmla="*/ 1364139 w 6049677"/>
              <a:gd name="connsiteY225" fmla="*/ 3452372 h 4235775"/>
              <a:gd name="connsiteX226" fmla="*/ 1413575 w 6049677"/>
              <a:gd name="connsiteY226" fmla="*/ 3444967 h 4235775"/>
              <a:gd name="connsiteX227" fmla="*/ 1509951 w 6049677"/>
              <a:gd name="connsiteY227" fmla="*/ 3440017 h 4235775"/>
              <a:gd name="connsiteX228" fmla="*/ 1650812 w 6049677"/>
              <a:gd name="connsiteY228" fmla="*/ 3432612 h 4235775"/>
              <a:gd name="connsiteX229" fmla="*/ 1789205 w 6049677"/>
              <a:gd name="connsiteY229" fmla="*/ 3425193 h 4235775"/>
              <a:gd name="connsiteX230" fmla="*/ 1878175 w 6049677"/>
              <a:gd name="connsiteY230" fmla="*/ 3420242 h 4235775"/>
              <a:gd name="connsiteX231" fmla="*/ 1991858 w 6049677"/>
              <a:gd name="connsiteY231" fmla="*/ 3378239 h 4235775"/>
              <a:gd name="connsiteX232" fmla="*/ 2088233 w 6049677"/>
              <a:gd name="connsiteY232" fmla="*/ 3323867 h 4235775"/>
              <a:gd name="connsiteX233" fmla="*/ 2182141 w 6049677"/>
              <a:gd name="connsiteY233" fmla="*/ 3274445 h 4235775"/>
              <a:gd name="connsiteX234" fmla="*/ 2293340 w 6049677"/>
              <a:gd name="connsiteY234" fmla="*/ 3242315 h 4235775"/>
              <a:gd name="connsiteX235" fmla="*/ 2318051 w 6049677"/>
              <a:gd name="connsiteY235" fmla="*/ 3237378 h 4235775"/>
              <a:gd name="connsiteX236" fmla="*/ 2337825 w 6049677"/>
              <a:gd name="connsiteY236" fmla="*/ 3222554 h 4235775"/>
              <a:gd name="connsiteX237" fmla="*/ 2256274 w 6049677"/>
              <a:gd name="connsiteY237" fmla="*/ 3217604 h 4235775"/>
              <a:gd name="connsiteX238" fmla="*/ 2169785 w 6049677"/>
              <a:gd name="connsiteY238" fmla="*/ 3212667 h 4235775"/>
              <a:gd name="connsiteX239" fmla="*/ 2115412 w 6049677"/>
              <a:gd name="connsiteY239" fmla="*/ 3200312 h 4235775"/>
              <a:gd name="connsiteX240" fmla="*/ 2085765 w 6049677"/>
              <a:gd name="connsiteY240" fmla="*/ 3168182 h 4235775"/>
              <a:gd name="connsiteX241" fmla="*/ 2100589 w 6049677"/>
              <a:gd name="connsiteY241" fmla="*/ 3126165 h 4235775"/>
              <a:gd name="connsiteX242" fmla="*/ 2115412 w 6049677"/>
              <a:gd name="connsiteY242" fmla="*/ 3084162 h 4235775"/>
              <a:gd name="connsiteX243" fmla="*/ 2115412 w 6049677"/>
              <a:gd name="connsiteY243" fmla="*/ 3064387 h 4235775"/>
              <a:gd name="connsiteX244" fmla="*/ 2009150 w 6049677"/>
              <a:gd name="connsiteY244" fmla="*/ 3029789 h 4235775"/>
              <a:gd name="connsiteX245" fmla="*/ 1962196 w 6049677"/>
              <a:gd name="connsiteY245" fmla="*/ 2940818 h 4235775"/>
              <a:gd name="connsiteX246" fmla="*/ 1962196 w 6049677"/>
              <a:gd name="connsiteY246" fmla="*/ 2911171 h 4235775"/>
              <a:gd name="connsiteX247" fmla="*/ 1999262 w 6049677"/>
              <a:gd name="connsiteY247" fmla="*/ 2839506 h 4235775"/>
              <a:gd name="connsiteX248" fmla="*/ 2036343 w 6049677"/>
              <a:gd name="connsiteY248" fmla="*/ 2767827 h 4235775"/>
              <a:gd name="connsiteX249" fmla="*/ 1902886 w 6049677"/>
              <a:gd name="connsiteY249" fmla="*/ 2767827 h 4235775"/>
              <a:gd name="connsiteX250" fmla="*/ 1892999 w 6049677"/>
              <a:gd name="connsiteY250" fmla="*/ 2762891 h 4235775"/>
              <a:gd name="connsiteX251" fmla="*/ 1892999 w 6049677"/>
              <a:gd name="connsiteY251" fmla="*/ 2753004 h 4235775"/>
              <a:gd name="connsiteX252" fmla="*/ 1892999 w 6049677"/>
              <a:gd name="connsiteY252" fmla="*/ 2723356 h 4235775"/>
              <a:gd name="connsiteX253" fmla="*/ 1892999 w 6049677"/>
              <a:gd name="connsiteY253" fmla="*/ 2693694 h 4235775"/>
              <a:gd name="connsiteX254" fmla="*/ 1833690 w 6049677"/>
              <a:gd name="connsiteY254" fmla="*/ 2654160 h 4235775"/>
              <a:gd name="connsiteX255" fmla="*/ 1804042 w 6049677"/>
              <a:gd name="connsiteY255" fmla="*/ 2609674 h 4235775"/>
              <a:gd name="connsiteX256" fmla="*/ 1789205 w 6049677"/>
              <a:gd name="connsiteY256" fmla="*/ 2597319 h 4235775"/>
              <a:gd name="connsiteX257" fmla="*/ 1769430 w 6049677"/>
              <a:gd name="connsiteY257" fmla="*/ 2594836 h 4235775"/>
              <a:gd name="connsiteX258" fmla="*/ 1720008 w 6049677"/>
              <a:gd name="connsiteY258" fmla="*/ 2587431 h 4235775"/>
              <a:gd name="connsiteX259" fmla="*/ 1710121 w 6049677"/>
              <a:gd name="connsiteY259" fmla="*/ 2525654 h 4235775"/>
              <a:gd name="connsiteX260" fmla="*/ 1690361 w 6049677"/>
              <a:gd name="connsiteY260" fmla="*/ 2525654 h 4235775"/>
              <a:gd name="connsiteX261" fmla="*/ 1665650 w 6049677"/>
              <a:gd name="connsiteY261" fmla="*/ 2525654 h 4235775"/>
              <a:gd name="connsiteX262" fmla="*/ 1626101 w 6049677"/>
              <a:gd name="connsiteY262" fmla="*/ 2505880 h 4235775"/>
              <a:gd name="connsiteX263" fmla="*/ 1626101 w 6049677"/>
              <a:gd name="connsiteY263" fmla="*/ 2451507 h 4235775"/>
              <a:gd name="connsiteX264" fmla="*/ 1556905 w 6049677"/>
              <a:gd name="connsiteY264" fmla="*/ 2439152 h 4235775"/>
              <a:gd name="connsiteX265" fmla="*/ 1532194 w 6049677"/>
              <a:gd name="connsiteY265" fmla="*/ 2377374 h 4235775"/>
              <a:gd name="connsiteX266" fmla="*/ 1507483 w 6049677"/>
              <a:gd name="connsiteY266" fmla="*/ 2377374 h 4235775"/>
              <a:gd name="connsiteX267" fmla="*/ 1470416 w 6049677"/>
              <a:gd name="connsiteY267" fmla="*/ 2374906 h 4235775"/>
              <a:gd name="connsiteX268" fmla="*/ 1433336 w 6049677"/>
              <a:gd name="connsiteY268" fmla="*/ 2347712 h 4235775"/>
              <a:gd name="connsiteX269" fmla="*/ 1425931 w 6049677"/>
              <a:gd name="connsiteY269" fmla="*/ 2327952 h 4235775"/>
              <a:gd name="connsiteX270" fmla="*/ 1413575 w 6049677"/>
              <a:gd name="connsiteY270" fmla="*/ 2313114 h 4235775"/>
              <a:gd name="connsiteX271" fmla="*/ 1349330 w 6049677"/>
              <a:gd name="connsiteY271" fmla="*/ 2298290 h 4235775"/>
              <a:gd name="connsiteX272" fmla="*/ 1314717 w 6049677"/>
              <a:gd name="connsiteY272" fmla="*/ 2238981 h 4235775"/>
              <a:gd name="connsiteX273" fmla="*/ 1319668 w 6049677"/>
              <a:gd name="connsiteY273" fmla="*/ 2211802 h 4235775"/>
              <a:gd name="connsiteX274" fmla="*/ 1324604 w 6049677"/>
              <a:gd name="connsiteY274" fmla="*/ 2189559 h 4235775"/>
              <a:gd name="connsiteX275" fmla="*/ 1324604 w 6049677"/>
              <a:gd name="connsiteY275" fmla="*/ 2179672 h 4235775"/>
              <a:gd name="connsiteX276" fmla="*/ 1280133 w 6049677"/>
              <a:gd name="connsiteY276" fmla="*/ 2177204 h 4235775"/>
              <a:gd name="connsiteX277" fmla="*/ 1235648 w 6049677"/>
              <a:gd name="connsiteY277" fmla="*/ 2174721 h 4235775"/>
              <a:gd name="connsiteX278" fmla="*/ 1210937 w 6049677"/>
              <a:gd name="connsiteY278" fmla="*/ 2135187 h 4235775"/>
              <a:gd name="connsiteX279" fmla="*/ 1210937 w 6049677"/>
              <a:gd name="connsiteY279" fmla="*/ 2120363 h 4235775"/>
              <a:gd name="connsiteX280" fmla="*/ 1201036 w 6049677"/>
              <a:gd name="connsiteY280" fmla="*/ 2095652 h 4235775"/>
              <a:gd name="connsiteX281" fmla="*/ 1171388 w 6049677"/>
              <a:gd name="connsiteY281" fmla="*/ 2056103 h 4235775"/>
              <a:gd name="connsiteX282" fmla="*/ 1156564 w 6049677"/>
              <a:gd name="connsiteY282" fmla="*/ 2043748 h 4235775"/>
              <a:gd name="connsiteX283" fmla="*/ 1146677 w 6049677"/>
              <a:gd name="connsiteY283" fmla="*/ 2021505 h 4235775"/>
              <a:gd name="connsiteX284" fmla="*/ 1109611 w 6049677"/>
              <a:gd name="connsiteY284" fmla="*/ 1996794 h 4235775"/>
              <a:gd name="connsiteX285" fmla="*/ 1057706 w 6049677"/>
              <a:gd name="connsiteY285" fmla="*/ 1964664 h 4235775"/>
              <a:gd name="connsiteX286" fmla="*/ 1015703 w 6049677"/>
              <a:gd name="connsiteY286" fmla="*/ 1925129 h 4235775"/>
              <a:gd name="connsiteX287" fmla="*/ 1008284 w 6049677"/>
              <a:gd name="connsiteY287" fmla="*/ 1878176 h 4235775"/>
              <a:gd name="connsiteX288" fmla="*/ 860004 w 6049677"/>
              <a:gd name="connsiteY288" fmla="*/ 1794155 h 4235775"/>
              <a:gd name="connsiteX289" fmla="*/ 857536 w 6049677"/>
              <a:gd name="connsiteY289" fmla="*/ 1769444 h 4235775"/>
              <a:gd name="connsiteX290" fmla="*/ 850131 w 6049677"/>
              <a:gd name="connsiteY290" fmla="*/ 1739783 h 4235775"/>
              <a:gd name="connsiteX291" fmla="*/ 803177 w 6049677"/>
              <a:gd name="connsiteY291" fmla="*/ 1722491 h 4235775"/>
              <a:gd name="connsiteX292" fmla="*/ 751273 w 6049677"/>
              <a:gd name="connsiteY292" fmla="*/ 1712604 h 4235775"/>
              <a:gd name="connsiteX293" fmla="*/ 701837 w 6049677"/>
              <a:gd name="connsiteY293" fmla="*/ 1685410 h 4235775"/>
              <a:gd name="connsiteX294" fmla="*/ 667253 w 6049677"/>
              <a:gd name="connsiteY294" fmla="*/ 1621164 h 4235775"/>
              <a:gd name="connsiteX295" fmla="*/ 664785 w 6049677"/>
              <a:gd name="connsiteY295" fmla="*/ 1603858 h 4235775"/>
              <a:gd name="connsiteX296" fmla="*/ 667253 w 6049677"/>
              <a:gd name="connsiteY296" fmla="*/ 1576679 h 4235775"/>
              <a:gd name="connsiteX297" fmla="*/ 667253 w 6049677"/>
              <a:gd name="connsiteY297" fmla="*/ 1556904 h 4235775"/>
              <a:gd name="connsiteX298" fmla="*/ 635123 w 6049677"/>
              <a:gd name="connsiteY298" fmla="*/ 1534662 h 4235775"/>
              <a:gd name="connsiteX299" fmla="*/ 588169 w 6049677"/>
              <a:gd name="connsiteY299" fmla="*/ 1519838 h 4235775"/>
              <a:gd name="connsiteX300" fmla="*/ 538747 w 6049677"/>
              <a:gd name="connsiteY300" fmla="*/ 1495127 h 4235775"/>
              <a:gd name="connsiteX301" fmla="*/ 499199 w 6049677"/>
              <a:gd name="connsiteY301" fmla="*/ 1443237 h 4235775"/>
              <a:gd name="connsiteX302" fmla="*/ 494262 w 6049677"/>
              <a:gd name="connsiteY302" fmla="*/ 1406156 h 4235775"/>
              <a:gd name="connsiteX303" fmla="*/ 489311 w 6049677"/>
              <a:gd name="connsiteY303" fmla="*/ 1374040 h 4235775"/>
              <a:gd name="connsiteX304" fmla="*/ 444840 w 6049677"/>
              <a:gd name="connsiteY304" fmla="*/ 1346847 h 4235775"/>
              <a:gd name="connsiteX305" fmla="*/ 392936 w 6049677"/>
              <a:gd name="connsiteY305" fmla="*/ 1332023 h 4235775"/>
              <a:gd name="connsiteX306" fmla="*/ 331158 w 6049677"/>
              <a:gd name="connsiteY306" fmla="*/ 1302362 h 4235775"/>
              <a:gd name="connsiteX307" fmla="*/ 261962 w 6049677"/>
              <a:gd name="connsiteY307" fmla="*/ 1230697 h 4235775"/>
              <a:gd name="connsiteX308" fmla="*/ 264430 w 6049677"/>
              <a:gd name="connsiteY308" fmla="*/ 1193630 h 4235775"/>
              <a:gd name="connsiteX309" fmla="*/ 234783 w 6049677"/>
              <a:gd name="connsiteY309" fmla="*/ 1171388 h 4235775"/>
              <a:gd name="connsiteX310" fmla="*/ 205121 w 6049677"/>
              <a:gd name="connsiteY310" fmla="*/ 1149145 h 4235775"/>
              <a:gd name="connsiteX311" fmla="*/ 207589 w 6049677"/>
              <a:gd name="connsiteY311" fmla="*/ 1112079 h 4235775"/>
              <a:gd name="connsiteX312" fmla="*/ 158167 w 6049677"/>
              <a:gd name="connsiteY312" fmla="*/ 1092304 h 4235775"/>
              <a:gd name="connsiteX313" fmla="*/ 113682 w 6049677"/>
              <a:gd name="connsiteY313" fmla="*/ 1062657 h 4235775"/>
              <a:gd name="connsiteX314" fmla="*/ 98858 w 6049677"/>
              <a:gd name="connsiteY314" fmla="*/ 1060188 h 4235775"/>
              <a:gd name="connsiteX315" fmla="*/ 88971 w 6049677"/>
              <a:gd name="connsiteY315" fmla="*/ 1057706 h 4235775"/>
              <a:gd name="connsiteX316" fmla="*/ 113682 w 6049677"/>
              <a:gd name="connsiteY316" fmla="*/ 1028058 h 4235775"/>
              <a:gd name="connsiteX317" fmla="*/ 425066 w 6049677"/>
              <a:gd name="connsiteY317" fmla="*/ 1028058 h 4235775"/>
              <a:gd name="connsiteX318" fmla="*/ 405291 w 6049677"/>
              <a:gd name="connsiteY318" fmla="*/ 1018171 h 4235775"/>
              <a:gd name="connsiteX319" fmla="*/ 385517 w 6049677"/>
              <a:gd name="connsiteY319" fmla="*/ 1018171 h 4235775"/>
              <a:gd name="connsiteX320" fmla="*/ 333626 w 6049677"/>
              <a:gd name="connsiteY320" fmla="*/ 1010752 h 4235775"/>
              <a:gd name="connsiteX321" fmla="*/ 252075 w 6049677"/>
              <a:gd name="connsiteY321" fmla="*/ 993460 h 4235775"/>
              <a:gd name="connsiteX322" fmla="*/ 168054 w 6049677"/>
              <a:gd name="connsiteY322" fmla="*/ 973686 h 4235775"/>
              <a:gd name="connsiteX323" fmla="*/ 113682 w 6049677"/>
              <a:gd name="connsiteY323" fmla="*/ 953911 h 4235775"/>
              <a:gd name="connsiteX324" fmla="*/ 98858 w 6049677"/>
              <a:gd name="connsiteY324" fmla="*/ 944038 h 4235775"/>
              <a:gd name="connsiteX325" fmla="*/ 88971 w 6049677"/>
              <a:gd name="connsiteY325" fmla="*/ 929200 h 4235775"/>
              <a:gd name="connsiteX326" fmla="*/ 88971 w 6049677"/>
              <a:gd name="connsiteY326" fmla="*/ 919313 h 4235775"/>
              <a:gd name="connsiteX327" fmla="*/ 113682 w 6049677"/>
              <a:gd name="connsiteY327" fmla="*/ 899553 h 4235775"/>
              <a:gd name="connsiteX328" fmla="*/ 464600 w 6049677"/>
              <a:gd name="connsiteY328" fmla="*/ 899553 h 4235775"/>
              <a:gd name="connsiteX329" fmla="*/ 9887 w 6049677"/>
              <a:gd name="connsiteY329" fmla="*/ 746336 h 4235775"/>
              <a:gd name="connsiteX330" fmla="*/ 4951 w 6049677"/>
              <a:gd name="connsiteY330" fmla="*/ 746336 h 4235775"/>
              <a:gd name="connsiteX331" fmla="*/ 0 w 6049677"/>
              <a:gd name="connsiteY331" fmla="*/ 741386 h 4235775"/>
              <a:gd name="connsiteX332" fmla="*/ 0 w 6049677"/>
              <a:gd name="connsiteY332" fmla="*/ 731499 h 4235775"/>
              <a:gd name="connsiteX333" fmla="*/ 0 w 6049677"/>
              <a:gd name="connsiteY333" fmla="*/ 721611 h 4235775"/>
              <a:gd name="connsiteX334" fmla="*/ 34598 w 6049677"/>
              <a:gd name="connsiteY334" fmla="*/ 711738 h 4235775"/>
              <a:gd name="connsiteX335" fmla="*/ 467083 w 6049677"/>
              <a:gd name="connsiteY335" fmla="*/ 793290 h 4235775"/>
              <a:gd name="connsiteX336" fmla="*/ 884715 w 6049677"/>
              <a:gd name="connsiteY336" fmla="*/ 934151 h 4235775"/>
              <a:gd name="connsiteX337" fmla="*/ 909426 w 6049677"/>
              <a:gd name="connsiteY337" fmla="*/ 934151 h 4235775"/>
              <a:gd name="connsiteX338" fmla="*/ 34598 w 6049677"/>
              <a:gd name="connsiteY338" fmla="*/ 454713 h 4235775"/>
              <a:gd name="connsiteX339" fmla="*/ 24725 w 6049677"/>
              <a:gd name="connsiteY339" fmla="*/ 430002 h 4235775"/>
              <a:gd name="connsiteX340" fmla="*/ 123569 w 6049677"/>
              <a:gd name="connsiteY340" fmla="*/ 447308 h 4235775"/>
              <a:gd name="connsiteX341" fmla="*/ 261962 w 6049677"/>
              <a:gd name="connsiteY341" fmla="*/ 504149 h 4235775"/>
              <a:gd name="connsiteX342" fmla="*/ 437421 w 6049677"/>
              <a:gd name="connsiteY342" fmla="*/ 563458 h 4235775"/>
              <a:gd name="connsiteX343" fmla="*/ 533797 w 6049677"/>
              <a:gd name="connsiteY343" fmla="*/ 607944 h 4235775"/>
              <a:gd name="connsiteX344" fmla="*/ 649947 w 6049677"/>
              <a:gd name="connsiteY344" fmla="*/ 662302 h 4235775"/>
              <a:gd name="connsiteX345" fmla="*/ 822938 w 6049677"/>
              <a:gd name="connsiteY345" fmla="*/ 746336 h 4235775"/>
              <a:gd name="connsiteX346" fmla="*/ 995929 w 6049677"/>
              <a:gd name="connsiteY346" fmla="*/ 830356 h 4235775"/>
              <a:gd name="connsiteX347" fmla="*/ 1112079 w 6049677"/>
              <a:gd name="connsiteY347" fmla="*/ 884715 h 4235775"/>
              <a:gd name="connsiteX348" fmla="*/ 1136790 w 6049677"/>
              <a:gd name="connsiteY348" fmla="*/ 884715 h 4235775"/>
              <a:gd name="connsiteX349" fmla="*/ 212540 w 6049677"/>
              <a:gd name="connsiteY349" fmla="*/ 261962 h 4235775"/>
              <a:gd name="connsiteX350" fmla="*/ 195234 w 6049677"/>
              <a:gd name="connsiteY350" fmla="*/ 244656 h 4235775"/>
              <a:gd name="connsiteX351" fmla="*/ 172991 w 6049677"/>
              <a:gd name="connsiteY351" fmla="*/ 222427 h 4235775"/>
              <a:gd name="connsiteX352" fmla="*/ 172991 w 6049677"/>
              <a:gd name="connsiteY352" fmla="*/ 217476 h 4235775"/>
              <a:gd name="connsiteX353" fmla="*/ 207589 w 6049677"/>
              <a:gd name="connsiteY353" fmla="*/ 217476 h 4235775"/>
              <a:gd name="connsiteX354" fmla="*/ 380580 w 6049677"/>
              <a:gd name="connsiteY354" fmla="*/ 301497 h 4235775"/>
              <a:gd name="connsiteX355" fmla="*/ 1329555 w 6049677"/>
              <a:gd name="connsiteY355" fmla="*/ 884715 h 4235775"/>
              <a:gd name="connsiteX356" fmla="*/ 1369090 w 6049677"/>
              <a:gd name="connsiteY356" fmla="*/ 884715 h 4235775"/>
              <a:gd name="connsiteX357" fmla="*/ 1354266 w 6049677"/>
              <a:gd name="connsiteY357" fmla="*/ 864955 h 4235775"/>
              <a:gd name="connsiteX358" fmla="*/ 1329555 w 6049677"/>
              <a:gd name="connsiteY358" fmla="*/ 850117 h 4235775"/>
              <a:gd name="connsiteX359" fmla="*/ 1262827 w 6049677"/>
              <a:gd name="connsiteY359" fmla="*/ 790808 h 4235775"/>
              <a:gd name="connsiteX360" fmla="*/ 1149145 w 6049677"/>
              <a:gd name="connsiteY360" fmla="*/ 691964 h 4235775"/>
              <a:gd name="connsiteX361" fmla="*/ 1035464 w 6049677"/>
              <a:gd name="connsiteY361" fmla="*/ 593106 h 4235775"/>
              <a:gd name="connsiteX362" fmla="*/ 968749 w 6049677"/>
              <a:gd name="connsiteY362" fmla="*/ 533797 h 4235775"/>
              <a:gd name="connsiteX363" fmla="*/ 909426 w 6049677"/>
              <a:gd name="connsiteY363" fmla="*/ 474488 h 4235775"/>
              <a:gd name="connsiteX364" fmla="*/ 815519 w 6049677"/>
              <a:gd name="connsiteY364" fmla="*/ 380580 h 4235775"/>
              <a:gd name="connsiteX365" fmla="*/ 724080 w 6049677"/>
              <a:gd name="connsiteY365" fmla="*/ 286673 h 4235775"/>
              <a:gd name="connsiteX366" fmla="*/ 667253 w 6049677"/>
              <a:gd name="connsiteY366" fmla="*/ 222427 h 4235775"/>
              <a:gd name="connsiteX367" fmla="*/ 602993 w 6049677"/>
              <a:gd name="connsiteY367" fmla="*/ 150748 h 4235775"/>
              <a:gd name="connsiteX368" fmla="*/ 518973 w 6049677"/>
              <a:gd name="connsiteY368" fmla="*/ 44485 h 4235775"/>
              <a:gd name="connsiteX369" fmla="*/ 509086 w 6049677"/>
              <a:gd name="connsiteY369" fmla="*/ 22243 h 4235775"/>
              <a:gd name="connsiteX370" fmla="*/ 504149 w 6049677"/>
              <a:gd name="connsiteY370" fmla="*/ 0 h 423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</a:cxnLst>
            <a:rect l="l" t="t" r="r" b="b"/>
            <a:pathLst>
              <a:path w="6049677" h="4235775">
                <a:moveTo>
                  <a:pt x="1329555" y="2159898"/>
                </a:moveTo>
                <a:lnTo>
                  <a:pt x="1329555" y="2174721"/>
                </a:lnTo>
                <a:lnTo>
                  <a:pt x="1329555" y="2179672"/>
                </a:lnTo>
                <a:cubicBezTo>
                  <a:pt x="1336133" y="2179672"/>
                  <a:pt x="1340256" y="2178845"/>
                  <a:pt x="1341911" y="2177204"/>
                </a:cubicBezTo>
                <a:lnTo>
                  <a:pt x="1341925" y="2177190"/>
                </a:lnTo>
                <a:lnTo>
                  <a:pt x="1329569" y="2179658"/>
                </a:lnTo>
                <a:lnTo>
                  <a:pt x="1329569" y="2174707"/>
                </a:lnTo>
                <a:lnTo>
                  <a:pt x="1329569" y="2159912"/>
                </a:lnTo>
                <a:close/>
                <a:moveTo>
                  <a:pt x="5550493" y="1403674"/>
                </a:moveTo>
                <a:lnTo>
                  <a:pt x="5550479" y="1403688"/>
                </a:lnTo>
                <a:cubicBezTo>
                  <a:pt x="5550479" y="1406984"/>
                  <a:pt x="5552134" y="1408638"/>
                  <a:pt x="5555429" y="1408638"/>
                </a:cubicBezTo>
                <a:cubicBezTo>
                  <a:pt x="5558725" y="1408638"/>
                  <a:pt x="5560380" y="1406984"/>
                  <a:pt x="5560380" y="1403688"/>
                </a:cubicBezTo>
                <a:lnTo>
                  <a:pt x="5560380" y="1403674"/>
                </a:lnTo>
                <a:lnTo>
                  <a:pt x="5555429" y="1408624"/>
                </a:lnTo>
                <a:close/>
                <a:moveTo>
                  <a:pt x="504149" y="0"/>
                </a:moveTo>
                <a:lnTo>
                  <a:pt x="518973" y="0"/>
                </a:lnTo>
                <a:lnTo>
                  <a:pt x="1008284" y="434953"/>
                </a:lnTo>
                <a:cubicBezTo>
                  <a:pt x="1008284" y="434953"/>
                  <a:pt x="1009112" y="435780"/>
                  <a:pt x="1010753" y="437421"/>
                </a:cubicBezTo>
                <a:cubicBezTo>
                  <a:pt x="1012393" y="439062"/>
                  <a:pt x="1014876" y="443185"/>
                  <a:pt x="1018171" y="449777"/>
                </a:cubicBezTo>
                <a:lnTo>
                  <a:pt x="1650812" y="973686"/>
                </a:lnTo>
                <a:cubicBezTo>
                  <a:pt x="1578320" y="884715"/>
                  <a:pt x="1509124" y="800695"/>
                  <a:pt x="1443237" y="721611"/>
                </a:cubicBezTo>
                <a:cubicBezTo>
                  <a:pt x="1377322" y="642542"/>
                  <a:pt x="1316358" y="553571"/>
                  <a:pt x="1260359" y="454713"/>
                </a:cubicBezTo>
                <a:cubicBezTo>
                  <a:pt x="1243880" y="428361"/>
                  <a:pt x="1224106" y="392108"/>
                  <a:pt x="1201036" y="345982"/>
                </a:cubicBezTo>
                <a:cubicBezTo>
                  <a:pt x="1177979" y="299856"/>
                  <a:pt x="1166451" y="257025"/>
                  <a:pt x="1166451" y="217476"/>
                </a:cubicBezTo>
                <a:cubicBezTo>
                  <a:pt x="1166451" y="217476"/>
                  <a:pt x="1167265" y="216649"/>
                  <a:pt x="1168920" y="215008"/>
                </a:cubicBezTo>
                <a:cubicBezTo>
                  <a:pt x="1170561" y="213353"/>
                  <a:pt x="1171388" y="209244"/>
                  <a:pt x="1171388" y="202653"/>
                </a:cubicBezTo>
                <a:lnTo>
                  <a:pt x="1186212" y="222427"/>
                </a:lnTo>
                <a:lnTo>
                  <a:pt x="1749670" y="973686"/>
                </a:lnTo>
                <a:cubicBezTo>
                  <a:pt x="1802388" y="1046178"/>
                  <a:pt x="1864165" y="1111251"/>
                  <a:pt x="1935016" y="1168919"/>
                </a:cubicBezTo>
                <a:cubicBezTo>
                  <a:pt x="2005854" y="1226588"/>
                  <a:pt x="2079987" y="1280119"/>
                  <a:pt x="2157430" y="1329555"/>
                </a:cubicBezTo>
                <a:cubicBezTo>
                  <a:pt x="2234858" y="1378977"/>
                  <a:pt x="2312287" y="1427571"/>
                  <a:pt x="2389730" y="1475352"/>
                </a:cubicBezTo>
                <a:cubicBezTo>
                  <a:pt x="2467158" y="1523134"/>
                  <a:pt x="2540478" y="1571742"/>
                  <a:pt x="2609674" y="1621164"/>
                </a:cubicBezTo>
                <a:cubicBezTo>
                  <a:pt x="2609674" y="1627756"/>
                  <a:pt x="2620375" y="1640925"/>
                  <a:pt x="2641790" y="1660699"/>
                </a:cubicBezTo>
                <a:cubicBezTo>
                  <a:pt x="2663205" y="1680473"/>
                  <a:pt x="2678871" y="1692001"/>
                  <a:pt x="2688758" y="1695297"/>
                </a:cubicBezTo>
                <a:lnTo>
                  <a:pt x="2748067" y="1729896"/>
                </a:lnTo>
                <a:cubicBezTo>
                  <a:pt x="2761236" y="1736487"/>
                  <a:pt x="2775246" y="1743906"/>
                  <a:pt x="2790070" y="1752138"/>
                </a:cubicBezTo>
                <a:cubicBezTo>
                  <a:pt x="2804908" y="1760371"/>
                  <a:pt x="2812313" y="1766149"/>
                  <a:pt x="2812313" y="1769444"/>
                </a:cubicBezTo>
                <a:cubicBezTo>
                  <a:pt x="2868326" y="1815571"/>
                  <a:pt x="2911984" y="1869116"/>
                  <a:pt x="2943301" y="1930066"/>
                </a:cubicBezTo>
                <a:cubicBezTo>
                  <a:pt x="2974589" y="1991030"/>
                  <a:pt x="3014966" y="2046216"/>
                  <a:pt x="3064387" y="2095652"/>
                </a:cubicBezTo>
                <a:cubicBezTo>
                  <a:pt x="3100626" y="2075878"/>
                  <a:pt x="3131116" y="2052807"/>
                  <a:pt x="3155827" y="2026456"/>
                </a:cubicBezTo>
                <a:cubicBezTo>
                  <a:pt x="3180538" y="2000090"/>
                  <a:pt x="3207717" y="1975379"/>
                  <a:pt x="3237378" y="1952309"/>
                </a:cubicBezTo>
                <a:cubicBezTo>
                  <a:pt x="3263730" y="1929253"/>
                  <a:pt x="3290910" y="1911119"/>
                  <a:pt x="3318930" y="1897950"/>
                </a:cubicBezTo>
                <a:cubicBezTo>
                  <a:pt x="3346923" y="1884767"/>
                  <a:pt x="3374116" y="1868288"/>
                  <a:pt x="3400482" y="1848514"/>
                </a:cubicBezTo>
                <a:cubicBezTo>
                  <a:pt x="3420257" y="1832049"/>
                  <a:pt x="3435894" y="1816398"/>
                  <a:pt x="3447436" y="1801560"/>
                </a:cubicBezTo>
                <a:cubicBezTo>
                  <a:pt x="3458964" y="1786737"/>
                  <a:pt x="3477911" y="1776022"/>
                  <a:pt x="3504263" y="1769444"/>
                </a:cubicBezTo>
                <a:cubicBezTo>
                  <a:pt x="3504263" y="1769444"/>
                  <a:pt x="3507558" y="1769444"/>
                  <a:pt x="3514164" y="1769444"/>
                </a:cubicBezTo>
                <a:cubicBezTo>
                  <a:pt x="3524037" y="1769444"/>
                  <a:pt x="3530629" y="1767790"/>
                  <a:pt x="3533924" y="1764494"/>
                </a:cubicBezTo>
                <a:cubicBezTo>
                  <a:pt x="3537220" y="1764494"/>
                  <a:pt x="3538875" y="1757902"/>
                  <a:pt x="3538875" y="1744719"/>
                </a:cubicBezTo>
                <a:lnTo>
                  <a:pt x="3538875" y="1720008"/>
                </a:lnTo>
                <a:lnTo>
                  <a:pt x="3538875" y="1705185"/>
                </a:lnTo>
                <a:cubicBezTo>
                  <a:pt x="3542171" y="1692001"/>
                  <a:pt x="3551230" y="1681301"/>
                  <a:pt x="3566054" y="1673054"/>
                </a:cubicBezTo>
                <a:cubicBezTo>
                  <a:pt x="3580892" y="1664822"/>
                  <a:pt x="3598184" y="1658231"/>
                  <a:pt x="3617944" y="1653294"/>
                </a:cubicBezTo>
                <a:cubicBezTo>
                  <a:pt x="3637719" y="1648343"/>
                  <a:pt x="3656666" y="1644220"/>
                  <a:pt x="3674799" y="1640925"/>
                </a:cubicBezTo>
                <a:cubicBezTo>
                  <a:pt x="3692905" y="1637643"/>
                  <a:pt x="3705260" y="1635988"/>
                  <a:pt x="3711852" y="1635988"/>
                </a:cubicBezTo>
                <a:cubicBezTo>
                  <a:pt x="3705260" y="1593157"/>
                  <a:pt x="3708556" y="1565964"/>
                  <a:pt x="3721753" y="1554436"/>
                </a:cubicBezTo>
                <a:cubicBezTo>
                  <a:pt x="3734922" y="1542908"/>
                  <a:pt x="3751401" y="1537144"/>
                  <a:pt x="3771175" y="1537144"/>
                </a:cubicBezTo>
                <a:cubicBezTo>
                  <a:pt x="3794231" y="1537144"/>
                  <a:pt x="3816474" y="1537957"/>
                  <a:pt x="3837889" y="1539612"/>
                </a:cubicBezTo>
                <a:cubicBezTo>
                  <a:pt x="3859304" y="1541253"/>
                  <a:pt x="3874970" y="1532193"/>
                  <a:pt x="3884843" y="1512419"/>
                </a:cubicBezTo>
                <a:cubicBezTo>
                  <a:pt x="3891434" y="1502546"/>
                  <a:pt x="3893903" y="1492659"/>
                  <a:pt x="3892262" y="1482771"/>
                </a:cubicBezTo>
                <a:cubicBezTo>
                  <a:pt x="3890607" y="1472884"/>
                  <a:pt x="3889793" y="1466293"/>
                  <a:pt x="3889793" y="1462997"/>
                </a:cubicBezTo>
                <a:cubicBezTo>
                  <a:pt x="3889793" y="1453110"/>
                  <a:pt x="3892262" y="1445705"/>
                  <a:pt x="3897212" y="1440754"/>
                </a:cubicBezTo>
                <a:cubicBezTo>
                  <a:pt x="3902149" y="1435818"/>
                  <a:pt x="3914504" y="1430054"/>
                  <a:pt x="3934265" y="1423462"/>
                </a:cubicBezTo>
                <a:cubicBezTo>
                  <a:pt x="3940856" y="1423462"/>
                  <a:pt x="3960631" y="1422635"/>
                  <a:pt x="3993588" y="1420994"/>
                </a:cubicBezTo>
                <a:cubicBezTo>
                  <a:pt x="4026531" y="1419339"/>
                  <a:pt x="4051242" y="1418512"/>
                  <a:pt x="4067721" y="1418512"/>
                </a:cubicBezTo>
                <a:cubicBezTo>
                  <a:pt x="4067721" y="1378977"/>
                  <a:pt x="4074312" y="1346847"/>
                  <a:pt x="4087495" y="1322136"/>
                </a:cubicBezTo>
                <a:cubicBezTo>
                  <a:pt x="4100664" y="1297425"/>
                  <a:pt x="4128671" y="1285069"/>
                  <a:pt x="4171516" y="1285069"/>
                </a:cubicBezTo>
                <a:cubicBezTo>
                  <a:pt x="4217642" y="1285069"/>
                  <a:pt x="4258004" y="1296598"/>
                  <a:pt x="4292616" y="1319668"/>
                </a:cubicBezTo>
                <a:cubicBezTo>
                  <a:pt x="4327201" y="1342738"/>
                  <a:pt x="4362626" y="1354266"/>
                  <a:pt x="4398879" y="1354266"/>
                </a:cubicBezTo>
                <a:cubicBezTo>
                  <a:pt x="4398879" y="1327900"/>
                  <a:pt x="4391460" y="1301548"/>
                  <a:pt x="4376637" y="1275182"/>
                </a:cubicBezTo>
                <a:cubicBezTo>
                  <a:pt x="4361799" y="1248816"/>
                  <a:pt x="4351084" y="1225760"/>
                  <a:pt x="4344507" y="1205986"/>
                </a:cubicBezTo>
                <a:cubicBezTo>
                  <a:pt x="4347788" y="1189507"/>
                  <a:pt x="4354394" y="1182102"/>
                  <a:pt x="4364281" y="1183743"/>
                </a:cubicBezTo>
                <a:cubicBezTo>
                  <a:pt x="4374154" y="1185398"/>
                  <a:pt x="4382401" y="1186211"/>
                  <a:pt x="4388992" y="1186211"/>
                </a:cubicBezTo>
                <a:cubicBezTo>
                  <a:pt x="4474653" y="1186211"/>
                  <a:pt x="4551268" y="1208454"/>
                  <a:pt x="4618810" y="1252940"/>
                </a:cubicBezTo>
                <a:cubicBezTo>
                  <a:pt x="4686365" y="1297425"/>
                  <a:pt x="4748143" y="1344379"/>
                  <a:pt x="4804156" y="1393801"/>
                </a:cubicBezTo>
                <a:lnTo>
                  <a:pt x="4804156" y="1383913"/>
                </a:lnTo>
                <a:cubicBezTo>
                  <a:pt x="4804156" y="1344379"/>
                  <a:pt x="4793456" y="1307312"/>
                  <a:pt x="4772040" y="1272714"/>
                </a:cubicBezTo>
                <a:cubicBezTo>
                  <a:pt x="4750611" y="1238116"/>
                  <a:pt x="4739911" y="1202690"/>
                  <a:pt x="4739911" y="1166451"/>
                </a:cubicBezTo>
                <a:cubicBezTo>
                  <a:pt x="4739911" y="1149972"/>
                  <a:pt x="4746488" y="1138444"/>
                  <a:pt x="4759685" y="1131853"/>
                </a:cubicBezTo>
                <a:cubicBezTo>
                  <a:pt x="4772854" y="1125261"/>
                  <a:pt x="4784396" y="1121966"/>
                  <a:pt x="4794283" y="1121966"/>
                </a:cubicBezTo>
                <a:cubicBezTo>
                  <a:pt x="4827226" y="1121966"/>
                  <a:pt x="4859356" y="1130198"/>
                  <a:pt x="4890659" y="1146677"/>
                </a:cubicBezTo>
                <a:cubicBezTo>
                  <a:pt x="4921947" y="1163155"/>
                  <a:pt x="4950795" y="1181275"/>
                  <a:pt x="4977147" y="1201049"/>
                </a:cubicBezTo>
                <a:cubicBezTo>
                  <a:pt x="5003513" y="1220810"/>
                  <a:pt x="5026569" y="1238943"/>
                  <a:pt x="5046344" y="1255408"/>
                </a:cubicBezTo>
                <a:cubicBezTo>
                  <a:pt x="5066118" y="1271887"/>
                  <a:pt x="5082583" y="1280119"/>
                  <a:pt x="5095766" y="1280119"/>
                </a:cubicBezTo>
                <a:cubicBezTo>
                  <a:pt x="5095766" y="1243880"/>
                  <a:pt x="5093297" y="1210936"/>
                  <a:pt x="5088361" y="1181275"/>
                </a:cubicBezTo>
                <a:cubicBezTo>
                  <a:pt x="5083424" y="1151613"/>
                  <a:pt x="5080942" y="1118670"/>
                  <a:pt x="5080942" y="1082417"/>
                </a:cubicBezTo>
                <a:lnTo>
                  <a:pt x="5080942" y="1037946"/>
                </a:lnTo>
                <a:cubicBezTo>
                  <a:pt x="5094125" y="1024763"/>
                  <a:pt x="5112244" y="1018171"/>
                  <a:pt x="5135314" y="1018171"/>
                </a:cubicBezTo>
                <a:cubicBezTo>
                  <a:pt x="5171554" y="1018171"/>
                  <a:pt x="5201201" y="1027231"/>
                  <a:pt x="5224285" y="1045350"/>
                </a:cubicBezTo>
                <a:cubicBezTo>
                  <a:pt x="5247341" y="1063484"/>
                  <a:pt x="5266288" y="1085713"/>
                  <a:pt x="5281112" y="1112079"/>
                </a:cubicBezTo>
                <a:cubicBezTo>
                  <a:pt x="5295950" y="1138444"/>
                  <a:pt x="5306651" y="1168092"/>
                  <a:pt x="5313242" y="1201049"/>
                </a:cubicBezTo>
                <a:cubicBezTo>
                  <a:pt x="5319833" y="1233993"/>
                  <a:pt x="5324770" y="1265295"/>
                  <a:pt x="5328066" y="1294957"/>
                </a:cubicBezTo>
                <a:cubicBezTo>
                  <a:pt x="5328066" y="1294957"/>
                  <a:pt x="5331362" y="1298252"/>
                  <a:pt x="5337967" y="1304844"/>
                </a:cubicBezTo>
                <a:lnTo>
                  <a:pt x="5342904" y="1304844"/>
                </a:lnTo>
                <a:lnTo>
                  <a:pt x="5347840" y="1304844"/>
                </a:lnTo>
                <a:cubicBezTo>
                  <a:pt x="5351136" y="1288365"/>
                  <a:pt x="5358555" y="1257063"/>
                  <a:pt x="5370083" y="1210936"/>
                </a:cubicBezTo>
                <a:cubicBezTo>
                  <a:pt x="5381611" y="1164796"/>
                  <a:pt x="5395621" y="1117843"/>
                  <a:pt x="5412100" y="1070061"/>
                </a:cubicBezTo>
                <a:cubicBezTo>
                  <a:pt x="5428565" y="1022294"/>
                  <a:pt x="5449167" y="979450"/>
                  <a:pt x="5473877" y="941556"/>
                </a:cubicBezTo>
                <a:cubicBezTo>
                  <a:pt x="5498588" y="903662"/>
                  <a:pt x="5527423" y="884715"/>
                  <a:pt x="5560380" y="884715"/>
                </a:cubicBezTo>
                <a:cubicBezTo>
                  <a:pt x="5576845" y="884715"/>
                  <a:pt x="5588387" y="887197"/>
                  <a:pt x="5594964" y="892134"/>
                </a:cubicBezTo>
                <a:cubicBezTo>
                  <a:pt x="5601556" y="897085"/>
                  <a:pt x="5604851" y="911081"/>
                  <a:pt x="5604851" y="934151"/>
                </a:cubicBezTo>
                <a:lnTo>
                  <a:pt x="5604851" y="973686"/>
                </a:lnTo>
                <a:lnTo>
                  <a:pt x="5604851" y="1028058"/>
                </a:lnTo>
                <a:cubicBezTo>
                  <a:pt x="5604851" y="1084072"/>
                  <a:pt x="5599087" y="1139258"/>
                  <a:pt x="5587559" y="1193630"/>
                </a:cubicBezTo>
                <a:cubicBezTo>
                  <a:pt x="5576017" y="1248003"/>
                  <a:pt x="5570253" y="1303189"/>
                  <a:pt x="5570253" y="1359202"/>
                </a:cubicBezTo>
                <a:lnTo>
                  <a:pt x="5570253" y="1374040"/>
                </a:lnTo>
                <a:cubicBezTo>
                  <a:pt x="5606492" y="1298252"/>
                  <a:pt x="5640277" y="1229869"/>
                  <a:pt x="5671579" y="1168919"/>
                </a:cubicBezTo>
                <a:cubicBezTo>
                  <a:pt x="5702882" y="1107955"/>
                  <a:pt x="5741589" y="1042882"/>
                  <a:pt x="5787730" y="973686"/>
                </a:cubicBezTo>
                <a:cubicBezTo>
                  <a:pt x="5800912" y="950616"/>
                  <a:pt x="5818205" y="924264"/>
                  <a:pt x="5839634" y="894602"/>
                </a:cubicBezTo>
                <a:cubicBezTo>
                  <a:pt x="5861035" y="864955"/>
                  <a:pt x="5889869" y="850117"/>
                  <a:pt x="5926122" y="850117"/>
                </a:cubicBezTo>
                <a:cubicBezTo>
                  <a:pt x="5942587" y="850117"/>
                  <a:pt x="5950833" y="866595"/>
                  <a:pt x="5950833" y="899553"/>
                </a:cubicBezTo>
                <a:cubicBezTo>
                  <a:pt x="5950833" y="981932"/>
                  <a:pt x="5936823" y="1064297"/>
                  <a:pt x="5908830" y="1146677"/>
                </a:cubicBezTo>
                <a:cubicBezTo>
                  <a:pt x="5880809" y="1229056"/>
                  <a:pt x="5848680" y="1304844"/>
                  <a:pt x="5812441" y="1374040"/>
                </a:cubicBezTo>
                <a:lnTo>
                  <a:pt x="5812441" y="1393801"/>
                </a:lnTo>
                <a:lnTo>
                  <a:pt x="5970608" y="1230697"/>
                </a:lnTo>
                <a:cubicBezTo>
                  <a:pt x="5973903" y="1230697"/>
                  <a:pt x="5979667" y="1229869"/>
                  <a:pt x="5987900" y="1228229"/>
                </a:cubicBezTo>
                <a:cubicBezTo>
                  <a:pt x="5996132" y="1226588"/>
                  <a:pt x="6001896" y="1225760"/>
                  <a:pt x="6005206" y="1225760"/>
                </a:cubicBezTo>
                <a:cubicBezTo>
                  <a:pt x="6021671" y="1225760"/>
                  <a:pt x="6033199" y="1230697"/>
                  <a:pt x="6039804" y="1240584"/>
                </a:cubicBezTo>
                <a:cubicBezTo>
                  <a:pt x="6046382" y="1250471"/>
                  <a:pt x="6049677" y="1260358"/>
                  <a:pt x="6049677" y="1270246"/>
                </a:cubicBezTo>
                <a:cubicBezTo>
                  <a:pt x="6049677" y="1299893"/>
                  <a:pt x="6044741" y="1319668"/>
                  <a:pt x="6034853" y="1329555"/>
                </a:cubicBezTo>
                <a:cubicBezTo>
                  <a:pt x="6024966" y="1339442"/>
                  <a:pt x="6010142" y="1360857"/>
                  <a:pt x="5990368" y="1393801"/>
                </a:cubicBezTo>
                <a:cubicBezTo>
                  <a:pt x="5937650" y="1489363"/>
                  <a:pt x="5872577" y="1571742"/>
                  <a:pt x="5795148" y="1640925"/>
                </a:cubicBezTo>
                <a:cubicBezTo>
                  <a:pt x="5717706" y="1710121"/>
                  <a:pt x="5634513" y="1773554"/>
                  <a:pt x="5545542" y="1831222"/>
                </a:cubicBezTo>
                <a:cubicBezTo>
                  <a:pt x="5456585" y="1888876"/>
                  <a:pt x="5365146" y="1943249"/>
                  <a:pt x="5271239" y="1994326"/>
                </a:cubicBezTo>
                <a:cubicBezTo>
                  <a:pt x="5177332" y="2045403"/>
                  <a:pt x="5087533" y="2100589"/>
                  <a:pt x="5001858" y="2159898"/>
                </a:cubicBezTo>
                <a:cubicBezTo>
                  <a:pt x="4995267" y="2163193"/>
                  <a:pt x="4983739" y="2170612"/>
                  <a:pt x="4967274" y="2182140"/>
                </a:cubicBezTo>
                <a:cubicBezTo>
                  <a:pt x="4950795" y="2193668"/>
                  <a:pt x="4940894" y="2201087"/>
                  <a:pt x="4937613" y="2204383"/>
                </a:cubicBezTo>
                <a:cubicBezTo>
                  <a:pt x="4822276" y="2319706"/>
                  <a:pt x="4716013" y="2441620"/>
                  <a:pt x="4618810" y="2570125"/>
                </a:cubicBezTo>
                <a:cubicBezTo>
                  <a:pt x="4521607" y="2698631"/>
                  <a:pt x="4444991" y="2838679"/>
                  <a:pt x="4388992" y="2990254"/>
                </a:cubicBezTo>
                <a:lnTo>
                  <a:pt x="4388992" y="3019902"/>
                </a:lnTo>
                <a:cubicBezTo>
                  <a:pt x="4388992" y="3033085"/>
                  <a:pt x="4393929" y="3044613"/>
                  <a:pt x="4403816" y="3054500"/>
                </a:cubicBezTo>
                <a:cubicBezTo>
                  <a:pt x="4453238" y="3077570"/>
                  <a:pt x="4503487" y="3101454"/>
                  <a:pt x="4554564" y="3126165"/>
                </a:cubicBezTo>
                <a:cubicBezTo>
                  <a:pt x="4605627" y="3150876"/>
                  <a:pt x="4652581" y="3178882"/>
                  <a:pt x="4695425" y="3210185"/>
                </a:cubicBezTo>
                <a:cubicBezTo>
                  <a:pt x="4738256" y="3241487"/>
                  <a:pt x="4775322" y="3278568"/>
                  <a:pt x="4806639" y="3321398"/>
                </a:cubicBezTo>
                <a:cubicBezTo>
                  <a:pt x="4837927" y="3364229"/>
                  <a:pt x="4860170" y="3415306"/>
                  <a:pt x="4873353" y="3474615"/>
                </a:cubicBezTo>
                <a:cubicBezTo>
                  <a:pt x="4876648" y="3481206"/>
                  <a:pt x="4879944" y="3498513"/>
                  <a:pt x="4883240" y="3526519"/>
                </a:cubicBezTo>
                <a:cubicBezTo>
                  <a:pt x="4886536" y="3554526"/>
                  <a:pt x="4888191" y="3571818"/>
                  <a:pt x="4888191" y="3578410"/>
                </a:cubicBezTo>
                <a:cubicBezTo>
                  <a:pt x="4894768" y="3611367"/>
                  <a:pt x="4904655" y="3641014"/>
                  <a:pt x="4917838" y="3667380"/>
                </a:cubicBezTo>
                <a:cubicBezTo>
                  <a:pt x="4931021" y="3693732"/>
                  <a:pt x="4937613" y="3725035"/>
                  <a:pt x="4937613" y="3761288"/>
                </a:cubicBezTo>
                <a:cubicBezTo>
                  <a:pt x="4937613" y="3790935"/>
                  <a:pt x="4924416" y="3818129"/>
                  <a:pt x="4898078" y="3842840"/>
                </a:cubicBezTo>
                <a:cubicBezTo>
                  <a:pt x="4871712" y="3867551"/>
                  <a:pt x="4843705" y="3879906"/>
                  <a:pt x="4814044" y="3879906"/>
                </a:cubicBezTo>
                <a:lnTo>
                  <a:pt x="4789333" y="3879906"/>
                </a:lnTo>
                <a:cubicBezTo>
                  <a:pt x="4792628" y="3873315"/>
                  <a:pt x="4795924" y="3868378"/>
                  <a:pt x="4799220" y="3865082"/>
                </a:cubicBezTo>
                <a:cubicBezTo>
                  <a:pt x="4802515" y="3861786"/>
                  <a:pt x="4804156" y="3860132"/>
                  <a:pt x="4804156" y="3860132"/>
                </a:cubicBezTo>
                <a:cubicBezTo>
                  <a:pt x="4804156" y="3860132"/>
                  <a:pt x="4802515" y="3856022"/>
                  <a:pt x="4799220" y="3847776"/>
                </a:cubicBezTo>
                <a:cubicBezTo>
                  <a:pt x="4795924" y="3839544"/>
                  <a:pt x="4792628" y="3833780"/>
                  <a:pt x="4789333" y="3830484"/>
                </a:cubicBezTo>
                <a:cubicBezTo>
                  <a:pt x="4753094" y="3790935"/>
                  <a:pt x="4721777" y="3761288"/>
                  <a:pt x="4695425" y="3741513"/>
                </a:cubicBezTo>
                <a:cubicBezTo>
                  <a:pt x="4669059" y="3721739"/>
                  <a:pt x="4642693" y="3706915"/>
                  <a:pt x="4616342" y="3697028"/>
                </a:cubicBezTo>
                <a:cubicBezTo>
                  <a:pt x="4589990" y="3687141"/>
                  <a:pt x="4558673" y="3681377"/>
                  <a:pt x="4522434" y="3679736"/>
                </a:cubicBezTo>
                <a:cubicBezTo>
                  <a:pt x="4486181" y="3678081"/>
                  <a:pt x="4441696" y="3677267"/>
                  <a:pt x="4388992" y="3677267"/>
                </a:cubicBezTo>
                <a:cubicBezTo>
                  <a:pt x="4319796" y="3677267"/>
                  <a:pt x="4258004" y="3683845"/>
                  <a:pt x="4203646" y="3697028"/>
                </a:cubicBezTo>
                <a:cubicBezTo>
                  <a:pt x="4149273" y="3710211"/>
                  <a:pt x="4095728" y="3725862"/>
                  <a:pt x="4043010" y="3743982"/>
                </a:cubicBezTo>
                <a:cubicBezTo>
                  <a:pt x="3990278" y="3762115"/>
                  <a:pt x="3937561" y="3781875"/>
                  <a:pt x="3884843" y="3803291"/>
                </a:cubicBezTo>
                <a:cubicBezTo>
                  <a:pt x="3832125" y="3824720"/>
                  <a:pt x="3772816" y="3845308"/>
                  <a:pt x="3706915" y="3865082"/>
                </a:cubicBezTo>
                <a:cubicBezTo>
                  <a:pt x="3644296" y="3881561"/>
                  <a:pt x="3588297" y="3891434"/>
                  <a:pt x="3538875" y="3894730"/>
                </a:cubicBezTo>
                <a:cubicBezTo>
                  <a:pt x="3489453" y="3898026"/>
                  <a:pt x="3436721" y="3899680"/>
                  <a:pt x="3380708" y="3899680"/>
                </a:cubicBezTo>
                <a:cubicBezTo>
                  <a:pt x="3255484" y="3899680"/>
                  <a:pt x="3134397" y="3893916"/>
                  <a:pt x="3017434" y="3882374"/>
                </a:cubicBezTo>
                <a:cubicBezTo>
                  <a:pt x="2900456" y="3870846"/>
                  <a:pt x="2781010" y="3865082"/>
                  <a:pt x="2659096" y="3865082"/>
                </a:cubicBezTo>
                <a:lnTo>
                  <a:pt x="2649209" y="3865082"/>
                </a:lnTo>
                <a:lnTo>
                  <a:pt x="2599787" y="3865082"/>
                </a:lnTo>
                <a:lnTo>
                  <a:pt x="2580013" y="3865082"/>
                </a:lnTo>
                <a:cubicBezTo>
                  <a:pt x="2563534" y="3894730"/>
                  <a:pt x="2552833" y="3925219"/>
                  <a:pt x="2547883" y="3956521"/>
                </a:cubicBezTo>
                <a:cubicBezTo>
                  <a:pt x="2542946" y="3987824"/>
                  <a:pt x="2532232" y="4018299"/>
                  <a:pt x="2515767" y="4047946"/>
                </a:cubicBezTo>
                <a:cubicBezTo>
                  <a:pt x="2515767" y="4061129"/>
                  <a:pt x="2500929" y="4078435"/>
                  <a:pt x="2471282" y="4099851"/>
                </a:cubicBezTo>
                <a:cubicBezTo>
                  <a:pt x="2441634" y="4121266"/>
                  <a:pt x="2407849" y="4141868"/>
                  <a:pt x="2369955" y="4161628"/>
                </a:cubicBezTo>
                <a:cubicBezTo>
                  <a:pt x="2332061" y="4181403"/>
                  <a:pt x="2294168" y="4198695"/>
                  <a:pt x="2256274" y="4213533"/>
                </a:cubicBezTo>
                <a:cubicBezTo>
                  <a:pt x="2218380" y="4228356"/>
                  <a:pt x="2189560" y="4235775"/>
                  <a:pt x="2169785" y="4235775"/>
                </a:cubicBezTo>
                <a:cubicBezTo>
                  <a:pt x="2163194" y="4235775"/>
                  <a:pt x="2158243" y="4234948"/>
                  <a:pt x="2154961" y="4233293"/>
                </a:cubicBezTo>
                <a:cubicBezTo>
                  <a:pt x="2151651" y="4231652"/>
                  <a:pt x="2143419" y="4227529"/>
                  <a:pt x="2130250" y="4220937"/>
                </a:cubicBezTo>
                <a:cubicBezTo>
                  <a:pt x="2113758" y="4207769"/>
                  <a:pt x="2092342" y="4186339"/>
                  <a:pt x="2065991" y="4156692"/>
                </a:cubicBezTo>
                <a:cubicBezTo>
                  <a:pt x="2039625" y="4127030"/>
                  <a:pt x="2026442" y="4110565"/>
                  <a:pt x="2026442" y="4107270"/>
                </a:cubicBezTo>
                <a:lnTo>
                  <a:pt x="2026442" y="4092432"/>
                </a:lnTo>
                <a:cubicBezTo>
                  <a:pt x="2049512" y="4092432"/>
                  <a:pt x="2064336" y="4089963"/>
                  <a:pt x="2070927" y="4085027"/>
                </a:cubicBezTo>
                <a:cubicBezTo>
                  <a:pt x="2077519" y="4080076"/>
                  <a:pt x="2090702" y="4077608"/>
                  <a:pt x="2110476" y="4077608"/>
                </a:cubicBezTo>
                <a:cubicBezTo>
                  <a:pt x="2110476" y="4061129"/>
                  <a:pt x="2107180" y="4046306"/>
                  <a:pt x="2100589" y="4033123"/>
                </a:cubicBezTo>
                <a:cubicBezTo>
                  <a:pt x="2093997" y="4019940"/>
                  <a:pt x="2090702" y="4006771"/>
                  <a:pt x="2090702" y="3993588"/>
                </a:cubicBezTo>
                <a:cubicBezTo>
                  <a:pt x="2090702" y="3986996"/>
                  <a:pt x="2091529" y="3980405"/>
                  <a:pt x="2093170" y="3973813"/>
                </a:cubicBezTo>
                <a:cubicBezTo>
                  <a:pt x="2094811" y="3967222"/>
                  <a:pt x="2095638" y="3963926"/>
                  <a:pt x="2095638" y="3963926"/>
                </a:cubicBezTo>
                <a:cubicBezTo>
                  <a:pt x="2098934" y="3963926"/>
                  <a:pt x="2103884" y="3961458"/>
                  <a:pt x="2110476" y="3956521"/>
                </a:cubicBezTo>
                <a:cubicBezTo>
                  <a:pt x="2117053" y="3951571"/>
                  <a:pt x="2120363" y="3945807"/>
                  <a:pt x="2120363" y="3939215"/>
                </a:cubicBezTo>
                <a:cubicBezTo>
                  <a:pt x="2126940" y="3932624"/>
                  <a:pt x="2127768" y="3923564"/>
                  <a:pt x="2122831" y="3912036"/>
                </a:cubicBezTo>
                <a:cubicBezTo>
                  <a:pt x="2117881" y="3900494"/>
                  <a:pt x="2115412" y="3894730"/>
                  <a:pt x="2115412" y="3894730"/>
                </a:cubicBezTo>
                <a:lnTo>
                  <a:pt x="2051167" y="3894730"/>
                </a:lnTo>
                <a:lnTo>
                  <a:pt x="2051167" y="3771175"/>
                </a:lnTo>
                <a:cubicBezTo>
                  <a:pt x="2024801" y="3771175"/>
                  <a:pt x="2000090" y="3774471"/>
                  <a:pt x="1977020" y="3781062"/>
                </a:cubicBezTo>
                <a:cubicBezTo>
                  <a:pt x="1953950" y="3787640"/>
                  <a:pt x="1929238" y="3790935"/>
                  <a:pt x="1902886" y="3790935"/>
                </a:cubicBezTo>
                <a:cubicBezTo>
                  <a:pt x="1886408" y="3790935"/>
                  <a:pt x="1878175" y="3785999"/>
                  <a:pt x="1878175" y="3776111"/>
                </a:cubicBezTo>
                <a:lnTo>
                  <a:pt x="1878175" y="3771175"/>
                </a:lnTo>
                <a:cubicBezTo>
                  <a:pt x="1884753" y="3764583"/>
                  <a:pt x="1891344" y="3755524"/>
                  <a:pt x="1897950" y="3743982"/>
                </a:cubicBezTo>
                <a:cubicBezTo>
                  <a:pt x="1904527" y="3732453"/>
                  <a:pt x="1911119" y="3723394"/>
                  <a:pt x="1917710" y="3716802"/>
                </a:cubicBezTo>
                <a:cubicBezTo>
                  <a:pt x="1901246" y="3710211"/>
                  <a:pt x="1892999" y="3703619"/>
                  <a:pt x="1892999" y="3697028"/>
                </a:cubicBezTo>
                <a:cubicBezTo>
                  <a:pt x="1860042" y="3697028"/>
                  <a:pt x="1836986" y="3703619"/>
                  <a:pt x="1823803" y="3716802"/>
                </a:cubicBezTo>
                <a:cubicBezTo>
                  <a:pt x="1810620" y="3729985"/>
                  <a:pt x="1789205" y="3739872"/>
                  <a:pt x="1759557" y="3746464"/>
                </a:cubicBezTo>
                <a:cubicBezTo>
                  <a:pt x="1743079" y="3749746"/>
                  <a:pt x="1720008" y="3743982"/>
                  <a:pt x="1690361" y="3729158"/>
                </a:cubicBezTo>
                <a:cubicBezTo>
                  <a:pt x="1660699" y="3714334"/>
                  <a:pt x="1639270" y="3703619"/>
                  <a:pt x="1626101" y="3697028"/>
                </a:cubicBezTo>
                <a:lnTo>
                  <a:pt x="1616214" y="3697028"/>
                </a:lnTo>
                <a:lnTo>
                  <a:pt x="1611277" y="3697028"/>
                </a:lnTo>
                <a:cubicBezTo>
                  <a:pt x="1601390" y="3700324"/>
                  <a:pt x="1585739" y="3706915"/>
                  <a:pt x="1564323" y="3716802"/>
                </a:cubicBezTo>
                <a:cubicBezTo>
                  <a:pt x="1542894" y="3726689"/>
                  <a:pt x="1519838" y="3736577"/>
                  <a:pt x="1495127" y="3746464"/>
                </a:cubicBezTo>
                <a:cubicBezTo>
                  <a:pt x="1470416" y="3756337"/>
                  <a:pt x="1446519" y="3765411"/>
                  <a:pt x="1423463" y="3773643"/>
                </a:cubicBezTo>
                <a:cubicBezTo>
                  <a:pt x="1400392" y="3781875"/>
                  <a:pt x="1385555" y="3787640"/>
                  <a:pt x="1378977" y="3790935"/>
                </a:cubicBezTo>
                <a:cubicBezTo>
                  <a:pt x="1362498" y="3800822"/>
                  <a:pt x="1343552" y="3809882"/>
                  <a:pt x="1322136" y="3818129"/>
                </a:cubicBezTo>
                <a:cubicBezTo>
                  <a:pt x="1300707" y="3826361"/>
                  <a:pt x="1276823" y="3830484"/>
                  <a:pt x="1250472" y="3830484"/>
                </a:cubicBezTo>
                <a:cubicBezTo>
                  <a:pt x="1243880" y="3830484"/>
                  <a:pt x="1237289" y="3829657"/>
                  <a:pt x="1230697" y="3828016"/>
                </a:cubicBezTo>
                <a:cubicBezTo>
                  <a:pt x="1224106" y="3826361"/>
                  <a:pt x="1222465" y="3820597"/>
                  <a:pt x="1225747" y="3810710"/>
                </a:cubicBezTo>
                <a:lnTo>
                  <a:pt x="1171388" y="3810710"/>
                </a:lnTo>
                <a:lnTo>
                  <a:pt x="1171388" y="3756337"/>
                </a:lnTo>
                <a:cubicBezTo>
                  <a:pt x="1164797" y="3756337"/>
                  <a:pt x="1158205" y="3757164"/>
                  <a:pt x="1151614" y="3758819"/>
                </a:cubicBezTo>
                <a:cubicBezTo>
                  <a:pt x="1145022" y="3760460"/>
                  <a:pt x="1138431" y="3761288"/>
                  <a:pt x="1131853" y="3761288"/>
                </a:cubicBezTo>
                <a:cubicBezTo>
                  <a:pt x="1112079" y="3761288"/>
                  <a:pt x="1102192" y="3753041"/>
                  <a:pt x="1102192" y="3736577"/>
                </a:cubicBezTo>
                <a:lnTo>
                  <a:pt x="1107128" y="3736577"/>
                </a:lnTo>
                <a:lnTo>
                  <a:pt x="1181275" y="3687141"/>
                </a:lnTo>
                <a:cubicBezTo>
                  <a:pt x="1174684" y="3683845"/>
                  <a:pt x="1167265" y="3678908"/>
                  <a:pt x="1159033" y="3672317"/>
                </a:cubicBezTo>
                <a:cubicBezTo>
                  <a:pt x="1150786" y="3665725"/>
                  <a:pt x="1143367" y="3660789"/>
                  <a:pt x="1136790" y="3657493"/>
                </a:cubicBezTo>
                <a:cubicBezTo>
                  <a:pt x="1136790" y="3644310"/>
                  <a:pt x="1142554" y="3635250"/>
                  <a:pt x="1154082" y="3630314"/>
                </a:cubicBezTo>
                <a:cubicBezTo>
                  <a:pt x="1165610" y="3625363"/>
                  <a:pt x="1178793" y="3621240"/>
                  <a:pt x="1193631" y="3617958"/>
                </a:cubicBezTo>
                <a:cubicBezTo>
                  <a:pt x="1208454" y="3614663"/>
                  <a:pt x="1222465" y="3610539"/>
                  <a:pt x="1235648" y="3605589"/>
                </a:cubicBezTo>
                <a:cubicBezTo>
                  <a:pt x="1248817" y="3600652"/>
                  <a:pt x="1257049" y="3591592"/>
                  <a:pt x="1260359" y="3578410"/>
                </a:cubicBezTo>
                <a:lnTo>
                  <a:pt x="1196099" y="3578410"/>
                </a:lnTo>
                <a:cubicBezTo>
                  <a:pt x="1196099" y="3578410"/>
                  <a:pt x="1196099" y="3576769"/>
                  <a:pt x="1196099" y="3573473"/>
                </a:cubicBezTo>
                <a:cubicBezTo>
                  <a:pt x="1196099" y="3570177"/>
                  <a:pt x="1197754" y="3568522"/>
                  <a:pt x="1201036" y="3568522"/>
                </a:cubicBezTo>
                <a:cubicBezTo>
                  <a:pt x="1214219" y="3548762"/>
                  <a:pt x="1242225" y="3536392"/>
                  <a:pt x="1285070" y="3531456"/>
                </a:cubicBezTo>
                <a:cubicBezTo>
                  <a:pt x="1327900" y="3526519"/>
                  <a:pt x="1359203" y="3515805"/>
                  <a:pt x="1378977" y="3499326"/>
                </a:cubicBezTo>
                <a:cubicBezTo>
                  <a:pt x="1369090" y="3492734"/>
                  <a:pt x="1357562" y="3489439"/>
                  <a:pt x="1344379" y="3489439"/>
                </a:cubicBezTo>
                <a:cubicBezTo>
                  <a:pt x="1331196" y="3489439"/>
                  <a:pt x="1321309" y="3481206"/>
                  <a:pt x="1314717" y="3464728"/>
                </a:cubicBezTo>
                <a:lnTo>
                  <a:pt x="1324604" y="3459791"/>
                </a:lnTo>
                <a:cubicBezTo>
                  <a:pt x="1327900" y="3459791"/>
                  <a:pt x="1341083" y="3457323"/>
                  <a:pt x="1364139" y="3452372"/>
                </a:cubicBezTo>
                <a:cubicBezTo>
                  <a:pt x="1387209" y="3447436"/>
                  <a:pt x="1403688" y="3444967"/>
                  <a:pt x="1413575" y="3444967"/>
                </a:cubicBezTo>
                <a:cubicBezTo>
                  <a:pt x="1433336" y="3444967"/>
                  <a:pt x="1465480" y="3443312"/>
                  <a:pt x="1509951" y="3440017"/>
                </a:cubicBezTo>
                <a:cubicBezTo>
                  <a:pt x="1554436" y="3436721"/>
                  <a:pt x="1601390" y="3434253"/>
                  <a:pt x="1650812" y="3432612"/>
                </a:cubicBezTo>
                <a:cubicBezTo>
                  <a:pt x="1700234" y="3430957"/>
                  <a:pt x="1746374" y="3428489"/>
                  <a:pt x="1789205" y="3425193"/>
                </a:cubicBezTo>
                <a:cubicBezTo>
                  <a:pt x="1832049" y="3421897"/>
                  <a:pt x="1861697" y="3420242"/>
                  <a:pt x="1878175" y="3420242"/>
                </a:cubicBezTo>
                <a:cubicBezTo>
                  <a:pt x="1921006" y="3410369"/>
                  <a:pt x="1958900" y="3396359"/>
                  <a:pt x="1991858" y="3378239"/>
                </a:cubicBezTo>
                <a:cubicBezTo>
                  <a:pt x="2024801" y="3360120"/>
                  <a:pt x="2056931" y="3341986"/>
                  <a:pt x="2088233" y="3323867"/>
                </a:cubicBezTo>
                <a:cubicBezTo>
                  <a:pt x="2119522" y="3305747"/>
                  <a:pt x="2150838" y="3289268"/>
                  <a:pt x="2182141" y="3274445"/>
                </a:cubicBezTo>
                <a:cubicBezTo>
                  <a:pt x="2213429" y="3259621"/>
                  <a:pt x="2250509" y="3248906"/>
                  <a:pt x="2293340" y="3242315"/>
                </a:cubicBezTo>
                <a:cubicBezTo>
                  <a:pt x="2296636" y="3242315"/>
                  <a:pt x="2304868" y="3240674"/>
                  <a:pt x="2318051" y="3237378"/>
                </a:cubicBezTo>
                <a:cubicBezTo>
                  <a:pt x="2331234" y="3234082"/>
                  <a:pt x="2337825" y="3229132"/>
                  <a:pt x="2337825" y="3222554"/>
                </a:cubicBezTo>
                <a:cubicBezTo>
                  <a:pt x="2327952" y="3222554"/>
                  <a:pt x="2300759" y="3220900"/>
                  <a:pt x="2256274" y="3217604"/>
                </a:cubicBezTo>
                <a:cubicBezTo>
                  <a:pt x="2211802" y="3214308"/>
                  <a:pt x="2182954" y="3212667"/>
                  <a:pt x="2169785" y="3212667"/>
                </a:cubicBezTo>
                <a:cubicBezTo>
                  <a:pt x="2153306" y="3209371"/>
                  <a:pt x="2135187" y="3205248"/>
                  <a:pt x="2115412" y="3200312"/>
                </a:cubicBezTo>
                <a:cubicBezTo>
                  <a:pt x="2095638" y="3195361"/>
                  <a:pt x="2085765" y="3184660"/>
                  <a:pt x="2085765" y="3168182"/>
                </a:cubicBezTo>
                <a:cubicBezTo>
                  <a:pt x="2085765" y="3151703"/>
                  <a:pt x="2090702" y="3137707"/>
                  <a:pt x="2100589" y="3126165"/>
                </a:cubicBezTo>
                <a:cubicBezTo>
                  <a:pt x="2110476" y="3114637"/>
                  <a:pt x="2115412" y="3100626"/>
                  <a:pt x="2115412" y="3084162"/>
                </a:cubicBezTo>
                <a:lnTo>
                  <a:pt x="2115412" y="3064387"/>
                </a:lnTo>
                <a:cubicBezTo>
                  <a:pt x="2075878" y="3057796"/>
                  <a:pt x="2040452" y="3046268"/>
                  <a:pt x="2009150" y="3029789"/>
                </a:cubicBezTo>
                <a:cubicBezTo>
                  <a:pt x="1977847" y="3013310"/>
                  <a:pt x="1962196" y="2983663"/>
                  <a:pt x="1962196" y="2940818"/>
                </a:cubicBezTo>
                <a:lnTo>
                  <a:pt x="1962196" y="2911171"/>
                </a:lnTo>
                <a:cubicBezTo>
                  <a:pt x="1968787" y="2897988"/>
                  <a:pt x="1981129" y="2874090"/>
                  <a:pt x="1999262" y="2839506"/>
                </a:cubicBezTo>
                <a:cubicBezTo>
                  <a:pt x="2017382" y="2804908"/>
                  <a:pt x="2029737" y="2781010"/>
                  <a:pt x="2036343" y="2767827"/>
                </a:cubicBezTo>
                <a:lnTo>
                  <a:pt x="1902886" y="2767827"/>
                </a:lnTo>
                <a:cubicBezTo>
                  <a:pt x="1896295" y="2767827"/>
                  <a:pt x="1892999" y="2766186"/>
                  <a:pt x="1892999" y="2762891"/>
                </a:cubicBezTo>
                <a:cubicBezTo>
                  <a:pt x="1892999" y="2756299"/>
                  <a:pt x="1892999" y="2753004"/>
                  <a:pt x="1892999" y="2753004"/>
                </a:cubicBezTo>
                <a:lnTo>
                  <a:pt x="1892999" y="2723356"/>
                </a:lnTo>
                <a:lnTo>
                  <a:pt x="1892999" y="2693694"/>
                </a:lnTo>
                <a:cubicBezTo>
                  <a:pt x="1856760" y="2690399"/>
                  <a:pt x="1836986" y="2677216"/>
                  <a:pt x="1833690" y="2654160"/>
                </a:cubicBezTo>
                <a:cubicBezTo>
                  <a:pt x="1830394" y="2631089"/>
                  <a:pt x="1820507" y="2616266"/>
                  <a:pt x="1804042" y="2609674"/>
                </a:cubicBezTo>
                <a:cubicBezTo>
                  <a:pt x="1800733" y="2603083"/>
                  <a:pt x="1795796" y="2598960"/>
                  <a:pt x="1789205" y="2597319"/>
                </a:cubicBezTo>
                <a:cubicBezTo>
                  <a:pt x="1782613" y="2595664"/>
                  <a:pt x="1776022" y="2594836"/>
                  <a:pt x="1769430" y="2594836"/>
                </a:cubicBezTo>
                <a:cubicBezTo>
                  <a:pt x="1749670" y="2594836"/>
                  <a:pt x="1733191" y="2592368"/>
                  <a:pt x="1720008" y="2587431"/>
                </a:cubicBezTo>
                <a:cubicBezTo>
                  <a:pt x="1706826" y="2582481"/>
                  <a:pt x="1703530" y="2561893"/>
                  <a:pt x="1710121" y="2525654"/>
                </a:cubicBezTo>
                <a:lnTo>
                  <a:pt x="1690361" y="2525654"/>
                </a:lnTo>
                <a:lnTo>
                  <a:pt x="1665650" y="2525654"/>
                </a:lnTo>
                <a:cubicBezTo>
                  <a:pt x="1639270" y="2525654"/>
                  <a:pt x="1626101" y="2519063"/>
                  <a:pt x="1626101" y="2505880"/>
                </a:cubicBezTo>
                <a:lnTo>
                  <a:pt x="1626101" y="2451507"/>
                </a:lnTo>
                <a:cubicBezTo>
                  <a:pt x="1593144" y="2451507"/>
                  <a:pt x="1570088" y="2447398"/>
                  <a:pt x="1556905" y="2439152"/>
                </a:cubicBezTo>
                <a:cubicBezTo>
                  <a:pt x="1543722" y="2430919"/>
                  <a:pt x="1535489" y="2410317"/>
                  <a:pt x="1532194" y="2377374"/>
                </a:cubicBezTo>
                <a:lnTo>
                  <a:pt x="1507483" y="2377374"/>
                </a:lnTo>
                <a:cubicBezTo>
                  <a:pt x="1500891" y="2377374"/>
                  <a:pt x="1488536" y="2376547"/>
                  <a:pt x="1470416" y="2374906"/>
                </a:cubicBezTo>
                <a:cubicBezTo>
                  <a:pt x="1452283" y="2373251"/>
                  <a:pt x="1439927" y="2364191"/>
                  <a:pt x="1433336" y="2347712"/>
                </a:cubicBezTo>
                <a:cubicBezTo>
                  <a:pt x="1433336" y="2344417"/>
                  <a:pt x="1430867" y="2337825"/>
                  <a:pt x="1425931" y="2327952"/>
                </a:cubicBezTo>
                <a:cubicBezTo>
                  <a:pt x="1420994" y="2318065"/>
                  <a:pt x="1416871" y="2313114"/>
                  <a:pt x="1413575" y="2313114"/>
                </a:cubicBezTo>
                <a:cubicBezTo>
                  <a:pt x="1393801" y="2306523"/>
                  <a:pt x="1372386" y="2301586"/>
                  <a:pt x="1349330" y="2298290"/>
                </a:cubicBezTo>
                <a:cubicBezTo>
                  <a:pt x="1326245" y="2294995"/>
                  <a:pt x="1314717" y="2275220"/>
                  <a:pt x="1314717" y="2238981"/>
                </a:cubicBezTo>
                <a:cubicBezTo>
                  <a:pt x="1314717" y="2229094"/>
                  <a:pt x="1316358" y="2220034"/>
                  <a:pt x="1319668" y="2211802"/>
                </a:cubicBezTo>
                <a:cubicBezTo>
                  <a:pt x="1322950" y="2203556"/>
                  <a:pt x="1324604" y="2196151"/>
                  <a:pt x="1324604" y="2189559"/>
                </a:cubicBezTo>
                <a:lnTo>
                  <a:pt x="1324604" y="2179672"/>
                </a:lnTo>
                <a:cubicBezTo>
                  <a:pt x="1318013" y="2179672"/>
                  <a:pt x="1303189" y="2178845"/>
                  <a:pt x="1280133" y="2177204"/>
                </a:cubicBezTo>
                <a:cubicBezTo>
                  <a:pt x="1257049" y="2175549"/>
                  <a:pt x="1242225" y="2174721"/>
                  <a:pt x="1235648" y="2174721"/>
                </a:cubicBezTo>
                <a:cubicBezTo>
                  <a:pt x="1219169" y="2164848"/>
                  <a:pt x="1210937" y="2151665"/>
                  <a:pt x="1210937" y="2135187"/>
                </a:cubicBezTo>
                <a:cubicBezTo>
                  <a:pt x="1210937" y="2131891"/>
                  <a:pt x="1210937" y="2126954"/>
                  <a:pt x="1210937" y="2120363"/>
                </a:cubicBezTo>
                <a:cubicBezTo>
                  <a:pt x="1210937" y="2110476"/>
                  <a:pt x="1207627" y="2102243"/>
                  <a:pt x="1201036" y="2095652"/>
                </a:cubicBezTo>
                <a:lnTo>
                  <a:pt x="1171388" y="2056103"/>
                </a:lnTo>
                <a:cubicBezTo>
                  <a:pt x="1164797" y="2056103"/>
                  <a:pt x="1159846" y="2051994"/>
                  <a:pt x="1156564" y="2043748"/>
                </a:cubicBezTo>
                <a:cubicBezTo>
                  <a:pt x="1153268" y="2035515"/>
                  <a:pt x="1149973" y="2028096"/>
                  <a:pt x="1146677" y="2021505"/>
                </a:cubicBezTo>
                <a:cubicBezTo>
                  <a:pt x="1140085" y="2014914"/>
                  <a:pt x="1127730" y="2006681"/>
                  <a:pt x="1109611" y="1996794"/>
                </a:cubicBezTo>
                <a:cubicBezTo>
                  <a:pt x="1091477" y="1986907"/>
                  <a:pt x="1074171" y="1976206"/>
                  <a:pt x="1057706" y="1964664"/>
                </a:cubicBezTo>
                <a:cubicBezTo>
                  <a:pt x="1041228" y="1953136"/>
                  <a:pt x="1027217" y="1939953"/>
                  <a:pt x="1015703" y="1925129"/>
                </a:cubicBezTo>
                <a:cubicBezTo>
                  <a:pt x="1004161" y="1910306"/>
                  <a:pt x="1001693" y="1894654"/>
                  <a:pt x="1008284" y="1878176"/>
                </a:cubicBezTo>
                <a:cubicBezTo>
                  <a:pt x="942384" y="1871584"/>
                  <a:pt x="892962" y="1843577"/>
                  <a:pt x="860004" y="1794155"/>
                </a:cubicBezTo>
                <a:cubicBezTo>
                  <a:pt x="860004" y="1794155"/>
                  <a:pt x="859177" y="1785909"/>
                  <a:pt x="857536" y="1769444"/>
                </a:cubicBezTo>
                <a:cubicBezTo>
                  <a:pt x="855895" y="1752966"/>
                  <a:pt x="853413" y="1743079"/>
                  <a:pt x="850131" y="1739783"/>
                </a:cubicBezTo>
                <a:cubicBezTo>
                  <a:pt x="836934" y="1729896"/>
                  <a:pt x="821283" y="1724132"/>
                  <a:pt x="803177" y="1722491"/>
                </a:cubicBezTo>
                <a:cubicBezTo>
                  <a:pt x="785044" y="1720836"/>
                  <a:pt x="767738" y="1717540"/>
                  <a:pt x="751273" y="1712604"/>
                </a:cubicBezTo>
                <a:cubicBezTo>
                  <a:pt x="734794" y="1707653"/>
                  <a:pt x="718316" y="1698593"/>
                  <a:pt x="701837" y="1685410"/>
                </a:cubicBezTo>
                <a:cubicBezTo>
                  <a:pt x="685372" y="1672241"/>
                  <a:pt x="673830" y="1650812"/>
                  <a:pt x="667253" y="1621164"/>
                </a:cubicBezTo>
                <a:cubicBezTo>
                  <a:pt x="663943" y="1621164"/>
                  <a:pt x="663130" y="1615400"/>
                  <a:pt x="664785" y="1603858"/>
                </a:cubicBezTo>
                <a:cubicBezTo>
                  <a:pt x="666411" y="1592330"/>
                  <a:pt x="667253" y="1583270"/>
                  <a:pt x="667253" y="1576679"/>
                </a:cubicBezTo>
                <a:lnTo>
                  <a:pt x="667253" y="1556904"/>
                </a:lnTo>
                <a:cubicBezTo>
                  <a:pt x="660647" y="1547017"/>
                  <a:pt x="649947" y="1539612"/>
                  <a:pt x="635123" y="1534662"/>
                </a:cubicBezTo>
                <a:cubicBezTo>
                  <a:pt x="620299" y="1529725"/>
                  <a:pt x="604634" y="1524774"/>
                  <a:pt x="588169" y="1519838"/>
                </a:cubicBezTo>
                <a:cubicBezTo>
                  <a:pt x="571691" y="1514901"/>
                  <a:pt x="555212" y="1506655"/>
                  <a:pt x="538747" y="1495127"/>
                </a:cubicBezTo>
                <a:cubicBezTo>
                  <a:pt x="522255" y="1483599"/>
                  <a:pt x="509086" y="1466293"/>
                  <a:pt x="499199" y="1443237"/>
                </a:cubicBezTo>
                <a:cubicBezTo>
                  <a:pt x="499199" y="1439941"/>
                  <a:pt x="497544" y="1427571"/>
                  <a:pt x="494262" y="1406156"/>
                </a:cubicBezTo>
                <a:cubicBezTo>
                  <a:pt x="490966" y="1384741"/>
                  <a:pt x="489311" y="1374040"/>
                  <a:pt x="489311" y="1374040"/>
                </a:cubicBezTo>
                <a:cubicBezTo>
                  <a:pt x="476128" y="1360857"/>
                  <a:pt x="461305" y="1351798"/>
                  <a:pt x="444840" y="1346847"/>
                </a:cubicBezTo>
                <a:cubicBezTo>
                  <a:pt x="428361" y="1341910"/>
                  <a:pt x="411055" y="1336960"/>
                  <a:pt x="392936" y="1332023"/>
                </a:cubicBezTo>
                <a:cubicBezTo>
                  <a:pt x="374816" y="1327087"/>
                  <a:pt x="354214" y="1317199"/>
                  <a:pt x="331158" y="1302362"/>
                </a:cubicBezTo>
                <a:cubicBezTo>
                  <a:pt x="308088" y="1287538"/>
                  <a:pt x="285018" y="1263654"/>
                  <a:pt x="261962" y="1230697"/>
                </a:cubicBezTo>
                <a:cubicBezTo>
                  <a:pt x="271849" y="1214218"/>
                  <a:pt x="272662" y="1201863"/>
                  <a:pt x="264430" y="1193630"/>
                </a:cubicBezTo>
                <a:cubicBezTo>
                  <a:pt x="256184" y="1185398"/>
                  <a:pt x="246297" y="1177979"/>
                  <a:pt x="234783" y="1171388"/>
                </a:cubicBezTo>
                <a:cubicBezTo>
                  <a:pt x="223240" y="1164796"/>
                  <a:pt x="213353" y="1157391"/>
                  <a:pt x="205121" y="1149145"/>
                </a:cubicBezTo>
                <a:cubicBezTo>
                  <a:pt x="196875" y="1140913"/>
                  <a:pt x="197702" y="1128557"/>
                  <a:pt x="207589" y="1112079"/>
                </a:cubicBezTo>
                <a:cubicBezTo>
                  <a:pt x="204293" y="1112079"/>
                  <a:pt x="187829" y="1105487"/>
                  <a:pt x="158167" y="1092304"/>
                </a:cubicBezTo>
                <a:cubicBezTo>
                  <a:pt x="128506" y="1079135"/>
                  <a:pt x="113682" y="1069248"/>
                  <a:pt x="113682" y="1062657"/>
                </a:cubicBezTo>
                <a:cubicBezTo>
                  <a:pt x="107090" y="1062657"/>
                  <a:pt x="102154" y="1061829"/>
                  <a:pt x="98858" y="1060188"/>
                </a:cubicBezTo>
                <a:cubicBezTo>
                  <a:pt x="95548" y="1058533"/>
                  <a:pt x="92253" y="1057706"/>
                  <a:pt x="88971" y="1057706"/>
                </a:cubicBezTo>
                <a:lnTo>
                  <a:pt x="113682" y="1028058"/>
                </a:lnTo>
                <a:lnTo>
                  <a:pt x="425066" y="1028058"/>
                </a:lnTo>
                <a:cubicBezTo>
                  <a:pt x="425066" y="1021467"/>
                  <a:pt x="418474" y="1018171"/>
                  <a:pt x="405291" y="1018171"/>
                </a:cubicBezTo>
                <a:cubicBezTo>
                  <a:pt x="395418" y="1018171"/>
                  <a:pt x="388813" y="1018171"/>
                  <a:pt x="385517" y="1018171"/>
                </a:cubicBezTo>
                <a:cubicBezTo>
                  <a:pt x="375644" y="1018171"/>
                  <a:pt x="358337" y="1015703"/>
                  <a:pt x="333626" y="1010752"/>
                </a:cubicBezTo>
                <a:cubicBezTo>
                  <a:pt x="308916" y="1005816"/>
                  <a:pt x="281736" y="1000052"/>
                  <a:pt x="252075" y="993460"/>
                </a:cubicBezTo>
                <a:cubicBezTo>
                  <a:pt x="222413" y="986869"/>
                  <a:pt x="194406" y="980277"/>
                  <a:pt x="168054" y="973686"/>
                </a:cubicBezTo>
                <a:cubicBezTo>
                  <a:pt x="141689" y="967094"/>
                  <a:pt x="123569" y="960503"/>
                  <a:pt x="113682" y="953911"/>
                </a:cubicBezTo>
                <a:cubicBezTo>
                  <a:pt x="110386" y="950616"/>
                  <a:pt x="105449" y="947334"/>
                  <a:pt x="98858" y="944038"/>
                </a:cubicBezTo>
                <a:cubicBezTo>
                  <a:pt x="92253" y="940742"/>
                  <a:pt x="88971" y="935792"/>
                  <a:pt x="88971" y="929200"/>
                </a:cubicBezTo>
                <a:lnTo>
                  <a:pt x="88971" y="919313"/>
                </a:lnTo>
                <a:cubicBezTo>
                  <a:pt x="88971" y="906144"/>
                  <a:pt x="97203" y="899553"/>
                  <a:pt x="113682" y="899553"/>
                </a:cubicBezTo>
                <a:lnTo>
                  <a:pt x="464600" y="899553"/>
                </a:lnTo>
                <a:lnTo>
                  <a:pt x="9887" y="746336"/>
                </a:lnTo>
                <a:cubicBezTo>
                  <a:pt x="9887" y="746336"/>
                  <a:pt x="8246" y="746336"/>
                  <a:pt x="4951" y="746336"/>
                </a:cubicBezTo>
                <a:cubicBezTo>
                  <a:pt x="1641" y="746336"/>
                  <a:pt x="0" y="744682"/>
                  <a:pt x="0" y="741386"/>
                </a:cubicBezTo>
                <a:lnTo>
                  <a:pt x="0" y="731499"/>
                </a:lnTo>
                <a:lnTo>
                  <a:pt x="0" y="721611"/>
                </a:lnTo>
                <a:cubicBezTo>
                  <a:pt x="13183" y="715034"/>
                  <a:pt x="24725" y="711738"/>
                  <a:pt x="34598" y="711738"/>
                </a:cubicBezTo>
                <a:cubicBezTo>
                  <a:pt x="182878" y="728203"/>
                  <a:pt x="327035" y="755396"/>
                  <a:pt x="467083" y="793290"/>
                </a:cubicBezTo>
                <a:cubicBezTo>
                  <a:pt x="607116" y="831184"/>
                  <a:pt x="746323" y="878138"/>
                  <a:pt x="884715" y="934151"/>
                </a:cubicBezTo>
                <a:lnTo>
                  <a:pt x="909426" y="934151"/>
                </a:lnTo>
                <a:lnTo>
                  <a:pt x="34598" y="454713"/>
                </a:lnTo>
                <a:cubicBezTo>
                  <a:pt x="28007" y="454713"/>
                  <a:pt x="24725" y="446481"/>
                  <a:pt x="24725" y="430002"/>
                </a:cubicBezTo>
                <a:cubicBezTo>
                  <a:pt x="57668" y="430002"/>
                  <a:pt x="90612" y="435780"/>
                  <a:pt x="123569" y="447308"/>
                </a:cubicBezTo>
                <a:cubicBezTo>
                  <a:pt x="156512" y="458836"/>
                  <a:pt x="202653" y="477783"/>
                  <a:pt x="261962" y="504149"/>
                </a:cubicBezTo>
                <a:cubicBezTo>
                  <a:pt x="321271" y="520614"/>
                  <a:pt x="379753" y="540388"/>
                  <a:pt x="437421" y="563458"/>
                </a:cubicBezTo>
                <a:cubicBezTo>
                  <a:pt x="495075" y="586528"/>
                  <a:pt x="527205" y="601352"/>
                  <a:pt x="533797" y="607944"/>
                </a:cubicBezTo>
                <a:cubicBezTo>
                  <a:pt x="556867" y="617831"/>
                  <a:pt x="595588" y="635950"/>
                  <a:pt x="649947" y="662302"/>
                </a:cubicBezTo>
                <a:cubicBezTo>
                  <a:pt x="704319" y="688668"/>
                  <a:pt x="761988" y="716675"/>
                  <a:pt x="822938" y="746336"/>
                </a:cubicBezTo>
                <a:cubicBezTo>
                  <a:pt x="883888" y="775984"/>
                  <a:pt x="941570" y="803991"/>
                  <a:pt x="995929" y="830356"/>
                </a:cubicBezTo>
                <a:cubicBezTo>
                  <a:pt x="1050301" y="856708"/>
                  <a:pt x="1089009" y="874842"/>
                  <a:pt x="1112079" y="884715"/>
                </a:cubicBezTo>
                <a:lnTo>
                  <a:pt x="1136790" y="884715"/>
                </a:lnTo>
                <a:lnTo>
                  <a:pt x="212540" y="261962"/>
                </a:lnTo>
                <a:cubicBezTo>
                  <a:pt x="209230" y="258666"/>
                  <a:pt x="203466" y="252902"/>
                  <a:pt x="195234" y="244656"/>
                </a:cubicBezTo>
                <a:cubicBezTo>
                  <a:pt x="186987" y="236423"/>
                  <a:pt x="179582" y="229004"/>
                  <a:pt x="172991" y="222427"/>
                </a:cubicBezTo>
                <a:lnTo>
                  <a:pt x="172991" y="217476"/>
                </a:lnTo>
                <a:lnTo>
                  <a:pt x="207589" y="217476"/>
                </a:lnTo>
                <a:lnTo>
                  <a:pt x="380580" y="301497"/>
                </a:lnTo>
                <a:lnTo>
                  <a:pt x="1329555" y="884715"/>
                </a:lnTo>
                <a:lnTo>
                  <a:pt x="1369090" y="884715"/>
                </a:lnTo>
                <a:cubicBezTo>
                  <a:pt x="1369090" y="878138"/>
                  <a:pt x="1364139" y="871546"/>
                  <a:pt x="1354266" y="864955"/>
                </a:cubicBezTo>
                <a:cubicBezTo>
                  <a:pt x="1344379" y="858363"/>
                  <a:pt x="1336133" y="853413"/>
                  <a:pt x="1329555" y="850117"/>
                </a:cubicBezTo>
                <a:cubicBezTo>
                  <a:pt x="1319668" y="840244"/>
                  <a:pt x="1297425" y="820469"/>
                  <a:pt x="1262827" y="790808"/>
                </a:cubicBezTo>
                <a:cubicBezTo>
                  <a:pt x="1228229" y="761160"/>
                  <a:pt x="1190321" y="728203"/>
                  <a:pt x="1149145" y="691964"/>
                </a:cubicBezTo>
                <a:cubicBezTo>
                  <a:pt x="1107956" y="655711"/>
                  <a:pt x="1070062" y="622768"/>
                  <a:pt x="1035464" y="593106"/>
                </a:cubicBezTo>
                <a:cubicBezTo>
                  <a:pt x="1000865" y="563458"/>
                  <a:pt x="978623" y="543684"/>
                  <a:pt x="968749" y="533797"/>
                </a:cubicBezTo>
                <a:cubicBezTo>
                  <a:pt x="958862" y="523910"/>
                  <a:pt x="939088" y="504149"/>
                  <a:pt x="909426" y="474488"/>
                </a:cubicBezTo>
                <a:cubicBezTo>
                  <a:pt x="879779" y="444840"/>
                  <a:pt x="848476" y="413537"/>
                  <a:pt x="815519" y="380580"/>
                </a:cubicBezTo>
                <a:cubicBezTo>
                  <a:pt x="782562" y="347637"/>
                  <a:pt x="752087" y="316334"/>
                  <a:pt x="724080" y="286673"/>
                </a:cubicBezTo>
                <a:cubicBezTo>
                  <a:pt x="696073" y="257025"/>
                  <a:pt x="677126" y="235596"/>
                  <a:pt x="667253" y="222427"/>
                </a:cubicBezTo>
                <a:cubicBezTo>
                  <a:pt x="660647" y="219131"/>
                  <a:pt x="639232" y="195234"/>
                  <a:pt x="602993" y="150748"/>
                </a:cubicBezTo>
                <a:cubicBezTo>
                  <a:pt x="566740" y="106277"/>
                  <a:pt x="538747" y="70851"/>
                  <a:pt x="518973" y="44485"/>
                </a:cubicBezTo>
                <a:cubicBezTo>
                  <a:pt x="515677" y="37894"/>
                  <a:pt x="512381" y="30489"/>
                  <a:pt x="509086" y="22243"/>
                </a:cubicBezTo>
                <a:cubicBezTo>
                  <a:pt x="505776" y="14010"/>
                  <a:pt x="504149" y="6592"/>
                  <a:pt x="5041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8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188689" y="1360375"/>
            <a:ext cx="5101768" cy="5178538"/>
          </a:xfrm>
          <a:custGeom>
            <a:avLst/>
            <a:gdLst>
              <a:gd name="connsiteX0" fmla="*/ 3885535 w 5101768"/>
              <a:gd name="connsiteY0" fmla="*/ 5013269 h 5178538"/>
              <a:gd name="connsiteX1" fmla="*/ 3897161 w 5101768"/>
              <a:gd name="connsiteY1" fmla="*/ 5019099 h 5178538"/>
              <a:gd name="connsiteX2" fmla="*/ 3885366 w 5101768"/>
              <a:gd name="connsiteY2" fmla="*/ 5030911 h 5178538"/>
              <a:gd name="connsiteX3" fmla="*/ 3873537 w 5101768"/>
              <a:gd name="connsiteY3" fmla="*/ 5019099 h 5178538"/>
              <a:gd name="connsiteX4" fmla="*/ 3884853 w 5101768"/>
              <a:gd name="connsiteY4" fmla="*/ 5013441 h 5178538"/>
              <a:gd name="connsiteX5" fmla="*/ 3229916 w 5101768"/>
              <a:gd name="connsiteY5" fmla="*/ 5013185 h 5178538"/>
              <a:gd name="connsiteX6" fmla="*/ 3218121 w 5101768"/>
              <a:gd name="connsiteY6" fmla="*/ 5019099 h 5178538"/>
              <a:gd name="connsiteX7" fmla="*/ 3218121 w 5101768"/>
              <a:gd name="connsiteY7" fmla="*/ 5019116 h 5178538"/>
              <a:gd name="connsiteX8" fmla="*/ 3229933 w 5101768"/>
              <a:gd name="connsiteY8" fmla="*/ 5013201 h 5178538"/>
              <a:gd name="connsiteX9" fmla="*/ 3336226 w 5101768"/>
              <a:gd name="connsiteY9" fmla="*/ 4859677 h 5178538"/>
              <a:gd name="connsiteX10" fmla="*/ 3371629 w 5101768"/>
              <a:gd name="connsiteY10" fmla="*/ 4900994 h 5178538"/>
              <a:gd name="connsiteX11" fmla="*/ 3303721 w 5101768"/>
              <a:gd name="connsiteY11" fmla="*/ 4942328 h 5178538"/>
              <a:gd name="connsiteX12" fmla="*/ 3218104 w 5101768"/>
              <a:gd name="connsiteY12" fmla="*/ 4954141 h 5178538"/>
              <a:gd name="connsiteX13" fmla="*/ 3135452 w 5101768"/>
              <a:gd name="connsiteY13" fmla="*/ 4924619 h 5178538"/>
              <a:gd name="connsiteX14" fmla="*/ 3135452 w 5101768"/>
              <a:gd name="connsiteY14" fmla="*/ 4924635 h 5178538"/>
              <a:gd name="connsiteX15" fmla="*/ 3218121 w 5101768"/>
              <a:gd name="connsiteY15" fmla="*/ 4954157 h 5178538"/>
              <a:gd name="connsiteX16" fmla="*/ 3303738 w 5101768"/>
              <a:gd name="connsiteY16" fmla="*/ 4942345 h 5178538"/>
              <a:gd name="connsiteX17" fmla="*/ 3371646 w 5101768"/>
              <a:gd name="connsiteY17" fmla="*/ 4901011 h 5178538"/>
              <a:gd name="connsiteX18" fmla="*/ 3336226 w 5101768"/>
              <a:gd name="connsiteY18" fmla="*/ 4859677 h 5178538"/>
              <a:gd name="connsiteX19" fmla="*/ 3383441 w 5101768"/>
              <a:gd name="connsiteY19" fmla="*/ 4741572 h 5178538"/>
              <a:gd name="connsiteX20" fmla="*/ 3383441 w 5101768"/>
              <a:gd name="connsiteY20" fmla="*/ 4771094 h 5178538"/>
              <a:gd name="connsiteX21" fmla="*/ 3383441 w 5101768"/>
              <a:gd name="connsiteY21" fmla="*/ 4782906 h 5178538"/>
              <a:gd name="connsiteX22" fmla="*/ 3389355 w 5101768"/>
              <a:gd name="connsiteY22" fmla="*/ 4812428 h 5178538"/>
              <a:gd name="connsiteX23" fmla="*/ 3300773 w 5101768"/>
              <a:gd name="connsiteY23" fmla="*/ 4812428 h 5178538"/>
              <a:gd name="connsiteX24" fmla="*/ 3265336 w 5101768"/>
              <a:gd name="connsiteY24" fmla="*/ 4844899 h 5178538"/>
              <a:gd name="connsiteX25" fmla="*/ 3229916 w 5101768"/>
              <a:gd name="connsiteY25" fmla="*/ 4847848 h 5178538"/>
              <a:gd name="connsiteX26" fmla="*/ 3230134 w 5101768"/>
              <a:gd name="connsiteY26" fmla="*/ 4847848 h 5178538"/>
              <a:gd name="connsiteX27" fmla="*/ 3265353 w 5101768"/>
              <a:gd name="connsiteY27" fmla="*/ 4844916 h 5178538"/>
              <a:gd name="connsiteX28" fmla="*/ 3300789 w 5101768"/>
              <a:gd name="connsiteY28" fmla="*/ 4812445 h 5178538"/>
              <a:gd name="connsiteX29" fmla="*/ 3389372 w 5101768"/>
              <a:gd name="connsiteY29" fmla="*/ 4812445 h 5178538"/>
              <a:gd name="connsiteX30" fmla="*/ 3383458 w 5101768"/>
              <a:gd name="connsiteY30" fmla="*/ 4782923 h 5178538"/>
              <a:gd name="connsiteX31" fmla="*/ 3383458 w 5101768"/>
              <a:gd name="connsiteY31" fmla="*/ 4771111 h 5178538"/>
              <a:gd name="connsiteX32" fmla="*/ 3383458 w 5101768"/>
              <a:gd name="connsiteY32" fmla="*/ 4741589 h 5178538"/>
              <a:gd name="connsiteX33" fmla="*/ 3164958 w 5101768"/>
              <a:gd name="connsiteY33" fmla="*/ 3956238 h 5178538"/>
              <a:gd name="connsiteX34" fmla="*/ 3182668 w 5101768"/>
              <a:gd name="connsiteY34" fmla="*/ 4009368 h 5178538"/>
              <a:gd name="connsiteX35" fmla="*/ 3200394 w 5101768"/>
              <a:gd name="connsiteY35" fmla="*/ 4050702 h 5178538"/>
              <a:gd name="connsiteX36" fmla="*/ 3365731 w 5101768"/>
              <a:gd name="connsiteY36" fmla="*/ 4688425 h 5178538"/>
              <a:gd name="connsiteX37" fmla="*/ 3365731 w 5101768"/>
              <a:gd name="connsiteY37" fmla="*/ 4712050 h 5178538"/>
              <a:gd name="connsiteX38" fmla="*/ 3365731 w 5101768"/>
              <a:gd name="connsiteY38" fmla="*/ 4735657 h 5178538"/>
              <a:gd name="connsiteX39" fmla="*/ 3365748 w 5101768"/>
              <a:gd name="connsiteY39" fmla="*/ 4735657 h 5178538"/>
              <a:gd name="connsiteX40" fmla="*/ 3365748 w 5101768"/>
              <a:gd name="connsiteY40" fmla="*/ 4712067 h 5178538"/>
              <a:gd name="connsiteX41" fmla="*/ 3365748 w 5101768"/>
              <a:gd name="connsiteY41" fmla="*/ 4688442 h 5178538"/>
              <a:gd name="connsiteX42" fmla="*/ 3200411 w 5101768"/>
              <a:gd name="connsiteY42" fmla="*/ 4050719 h 5178538"/>
              <a:gd name="connsiteX43" fmla="*/ 3182684 w 5101768"/>
              <a:gd name="connsiteY43" fmla="*/ 4009385 h 5178538"/>
              <a:gd name="connsiteX44" fmla="*/ 3164975 w 5101768"/>
              <a:gd name="connsiteY44" fmla="*/ 3956238 h 5178538"/>
              <a:gd name="connsiteX45" fmla="*/ 4505379 w 5101768"/>
              <a:gd name="connsiteY45" fmla="*/ 1387636 h 5178538"/>
              <a:gd name="connsiteX46" fmla="*/ 4505379 w 5101768"/>
              <a:gd name="connsiteY46" fmla="*/ 1387653 h 5178538"/>
              <a:gd name="connsiteX47" fmla="*/ 4511260 w 5101768"/>
              <a:gd name="connsiteY47" fmla="*/ 1393551 h 5178538"/>
              <a:gd name="connsiteX48" fmla="*/ 4511277 w 5101768"/>
              <a:gd name="connsiteY48" fmla="*/ 1393551 h 5178538"/>
              <a:gd name="connsiteX49" fmla="*/ 4505379 w 5101768"/>
              <a:gd name="connsiteY49" fmla="*/ 1387636 h 5178538"/>
              <a:gd name="connsiteX50" fmla="*/ 5042691 w 5101768"/>
              <a:gd name="connsiteY50" fmla="*/ 915250 h 5178538"/>
              <a:gd name="connsiteX51" fmla="*/ 5036793 w 5101768"/>
              <a:gd name="connsiteY51" fmla="*/ 921165 h 5178538"/>
              <a:gd name="connsiteX52" fmla="*/ 5036810 w 5101768"/>
              <a:gd name="connsiteY52" fmla="*/ 921165 h 5178538"/>
              <a:gd name="connsiteX53" fmla="*/ 5042707 w 5101768"/>
              <a:gd name="connsiteY53" fmla="*/ 915250 h 5178538"/>
              <a:gd name="connsiteX54" fmla="*/ 4552611 w 5101768"/>
              <a:gd name="connsiteY54" fmla="*/ 0 h 5178538"/>
              <a:gd name="connsiteX55" fmla="*/ 4552611 w 5101768"/>
              <a:gd name="connsiteY55" fmla="*/ 5914 h 5178538"/>
              <a:gd name="connsiteX56" fmla="*/ 4582133 w 5101768"/>
              <a:gd name="connsiteY56" fmla="*/ 100395 h 5178538"/>
              <a:gd name="connsiteX57" fmla="*/ 4605758 w 5101768"/>
              <a:gd name="connsiteY57" fmla="*/ 183063 h 5178538"/>
              <a:gd name="connsiteX58" fmla="*/ 4620519 w 5101768"/>
              <a:gd name="connsiteY58" fmla="*/ 203722 h 5178538"/>
              <a:gd name="connsiteX59" fmla="*/ 4641194 w 5101768"/>
              <a:gd name="connsiteY59" fmla="*/ 206671 h 5178538"/>
              <a:gd name="connsiteX60" fmla="*/ 4706136 w 5101768"/>
              <a:gd name="connsiteY60" fmla="*/ 183063 h 5178538"/>
              <a:gd name="connsiteX61" fmla="*/ 4771095 w 5101768"/>
              <a:gd name="connsiteY61" fmla="*/ 159439 h 5178538"/>
              <a:gd name="connsiteX62" fmla="*/ 4771095 w 5101768"/>
              <a:gd name="connsiteY62" fmla="*/ 194876 h 5178538"/>
              <a:gd name="connsiteX63" fmla="*/ 4759282 w 5101768"/>
              <a:gd name="connsiteY63" fmla="*/ 236193 h 5178538"/>
              <a:gd name="connsiteX64" fmla="*/ 4759282 w 5101768"/>
              <a:gd name="connsiteY64" fmla="*/ 277527 h 5178538"/>
              <a:gd name="connsiteX65" fmla="*/ 4859661 w 5101768"/>
              <a:gd name="connsiteY65" fmla="*/ 277527 h 5178538"/>
              <a:gd name="connsiteX66" fmla="*/ 4859661 w 5101768"/>
              <a:gd name="connsiteY66" fmla="*/ 342486 h 5178538"/>
              <a:gd name="connsiteX67" fmla="*/ 4871473 w 5101768"/>
              <a:gd name="connsiteY67" fmla="*/ 342486 h 5178538"/>
              <a:gd name="connsiteX68" fmla="*/ 4918722 w 5101768"/>
              <a:gd name="connsiteY68" fmla="*/ 383820 h 5178538"/>
              <a:gd name="connsiteX69" fmla="*/ 4960039 w 5101768"/>
              <a:gd name="connsiteY69" fmla="*/ 572781 h 5178538"/>
              <a:gd name="connsiteX70" fmla="*/ 4989578 w 5101768"/>
              <a:gd name="connsiteY70" fmla="*/ 761726 h 5178538"/>
              <a:gd name="connsiteX71" fmla="*/ 5051571 w 5101768"/>
              <a:gd name="connsiteY71" fmla="*/ 847343 h 5178538"/>
              <a:gd name="connsiteX72" fmla="*/ 5101768 w 5101768"/>
              <a:gd name="connsiteY72" fmla="*/ 938875 h 5178538"/>
              <a:gd name="connsiteX73" fmla="*/ 5084058 w 5101768"/>
              <a:gd name="connsiteY73" fmla="*/ 938875 h 5178538"/>
              <a:gd name="connsiteX74" fmla="*/ 5025014 w 5101768"/>
              <a:gd name="connsiteY74" fmla="*/ 938875 h 5178538"/>
              <a:gd name="connsiteX75" fmla="*/ 4974817 w 5101768"/>
              <a:gd name="connsiteY75" fmla="*/ 927063 h 5178538"/>
              <a:gd name="connsiteX76" fmla="*/ 4918722 w 5101768"/>
              <a:gd name="connsiteY76" fmla="*/ 915250 h 5178538"/>
              <a:gd name="connsiteX77" fmla="*/ 4862626 w 5101768"/>
              <a:gd name="connsiteY77" fmla="*/ 932977 h 5178538"/>
              <a:gd name="connsiteX78" fmla="*/ 4836053 w 5101768"/>
              <a:gd name="connsiteY78" fmla="*/ 980209 h 5178538"/>
              <a:gd name="connsiteX79" fmla="*/ 4859661 w 5101768"/>
              <a:gd name="connsiteY79" fmla="*/ 1051065 h 5178538"/>
              <a:gd name="connsiteX80" fmla="*/ 4909858 w 5101768"/>
              <a:gd name="connsiteY80" fmla="*/ 1121921 h 5178538"/>
              <a:gd name="connsiteX81" fmla="*/ 4960039 w 5101768"/>
              <a:gd name="connsiteY81" fmla="*/ 1198692 h 5178538"/>
              <a:gd name="connsiteX82" fmla="*/ 4983663 w 5101768"/>
              <a:gd name="connsiteY82" fmla="*/ 1287258 h 5178538"/>
              <a:gd name="connsiteX83" fmla="*/ 4954141 w 5101768"/>
              <a:gd name="connsiteY83" fmla="*/ 1366978 h 5178538"/>
              <a:gd name="connsiteX84" fmla="*/ 4883285 w 5101768"/>
              <a:gd name="connsiteY84" fmla="*/ 1420124 h 5178538"/>
              <a:gd name="connsiteX85" fmla="*/ 4794702 w 5101768"/>
              <a:gd name="connsiteY85" fmla="*/ 1449646 h 5178538"/>
              <a:gd name="connsiteX86" fmla="*/ 4706136 w 5101768"/>
              <a:gd name="connsiteY86" fmla="*/ 1458493 h 5178538"/>
              <a:gd name="connsiteX87" fmla="*/ 4605758 w 5101768"/>
              <a:gd name="connsiteY87" fmla="*/ 1446697 h 5178538"/>
              <a:gd name="connsiteX88" fmla="*/ 4511277 w 5101768"/>
              <a:gd name="connsiteY88" fmla="*/ 1399448 h 5178538"/>
              <a:gd name="connsiteX89" fmla="*/ 4511277 w 5101768"/>
              <a:gd name="connsiteY89" fmla="*/ 1423073 h 5178538"/>
              <a:gd name="connsiteX90" fmla="*/ 4526038 w 5101768"/>
              <a:gd name="connsiteY90" fmla="*/ 1476219 h 5178538"/>
              <a:gd name="connsiteX91" fmla="*/ 4552611 w 5101768"/>
              <a:gd name="connsiteY91" fmla="*/ 1529366 h 5178538"/>
              <a:gd name="connsiteX92" fmla="*/ 4650041 w 5101768"/>
              <a:gd name="connsiteY92" fmla="*/ 1795081 h 5178538"/>
              <a:gd name="connsiteX93" fmla="*/ 4688426 w 5101768"/>
              <a:gd name="connsiteY93" fmla="*/ 2078506 h 5178538"/>
              <a:gd name="connsiteX94" fmla="*/ 4673665 w 5101768"/>
              <a:gd name="connsiteY94" fmla="*/ 2234979 h 5178538"/>
              <a:gd name="connsiteX95" fmla="*/ 4635280 w 5101768"/>
              <a:gd name="connsiteY95" fmla="*/ 2347170 h 5178538"/>
              <a:gd name="connsiteX96" fmla="*/ 4582133 w 5101768"/>
              <a:gd name="connsiteY96" fmla="*/ 2450514 h 5178538"/>
              <a:gd name="connsiteX97" fmla="*/ 4528987 w 5101768"/>
              <a:gd name="connsiteY97" fmla="*/ 2580414 h 5178538"/>
              <a:gd name="connsiteX98" fmla="*/ 4458131 w 5101768"/>
              <a:gd name="connsiteY98" fmla="*/ 2825471 h 5178538"/>
              <a:gd name="connsiteX99" fmla="*/ 4340043 w 5101768"/>
              <a:gd name="connsiteY99" fmla="*/ 3040988 h 5178538"/>
              <a:gd name="connsiteX100" fmla="*/ 4162910 w 5101768"/>
              <a:gd name="connsiteY100" fmla="*/ 3194513 h 5178538"/>
              <a:gd name="connsiteX101" fmla="*/ 3991642 w 5101768"/>
              <a:gd name="connsiteY101" fmla="*/ 3348038 h 5178538"/>
              <a:gd name="connsiteX102" fmla="*/ 3973949 w 5101768"/>
              <a:gd name="connsiteY102" fmla="*/ 3365764 h 5178538"/>
              <a:gd name="connsiteX103" fmla="*/ 3962120 w 5101768"/>
              <a:gd name="connsiteY103" fmla="*/ 3395286 h 5178538"/>
              <a:gd name="connsiteX104" fmla="*/ 3838134 w 5101768"/>
              <a:gd name="connsiteY104" fmla="*/ 3655104 h 5178538"/>
              <a:gd name="connsiteX105" fmla="*/ 3746619 w 5101768"/>
              <a:gd name="connsiteY105" fmla="*/ 3755482 h 5178538"/>
              <a:gd name="connsiteX106" fmla="*/ 3643275 w 5101768"/>
              <a:gd name="connsiteY106" fmla="*/ 3838150 h 5178538"/>
              <a:gd name="connsiteX107" fmla="*/ 3575368 w 5101768"/>
              <a:gd name="connsiteY107" fmla="*/ 3897194 h 5178538"/>
              <a:gd name="connsiteX108" fmla="*/ 3501563 w 5101768"/>
              <a:gd name="connsiteY108" fmla="*/ 3968051 h 5178538"/>
              <a:gd name="connsiteX109" fmla="*/ 3439553 w 5101768"/>
              <a:gd name="connsiteY109" fmla="*/ 4027095 h 5178538"/>
              <a:gd name="connsiteX110" fmla="*/ 3412980 w 5101768"/>
              <a:gd name="connsiteY110" fmla="*/ 4050719 h 5178538"/>
              <a:gd name="connsiteX111" fmla="*/ 3412980 w 5101768"/>
              <a:gd name="connsiteY111" fmla="*/ 4109763 h 5178538"/>
              <a:gd name="connsiteX112" fmla="*/ 3495648 w 5101768"/>
              <a:gd name="connsiteY112" fmla="*/ 4782923 h 5178538"/>
              <a:gd name="connsiteX113" fmla="*/ 3519273 w 5101768"/>
              <a:gd name="connsiteY113" fmla="*/ 4830155 h 5178538"/>
              <a:gd name="connsiteX114" fmla="*/ 3663951 w 5101768"/>
              <a:gd name="connsiteY114" fmla="*/ 4936447 h 5178538"/>
              <a:gd name="connsiteX115" fmla="*/ 3855844 w 5101768"/>
              <a:gd name="connsiteY115" fmla="*/ 4948260 h 5178538"/>
              <a:gd name="connsiteX116" fmla="*/ 3891280 w 5101768"/>
              <a:gd name="connsiteY116" fmla="*/ 4971867 h 5178538"/>
              <a:gd name="connsiteX117" fmla="*/ 3932598 w 5101768"/>
              <a:gd name="connsiteY117" fmla="*/ 5001389 h 5178538"/>
              <a:gd name="connsiteX118" fmla="*/ 3885535 w 5101768"/>
              <a:gd name="connsiteY118" fmla="*/ 5013269 h 5178538"/>
              <a:gd name="connsiteX119" fmla="*/ 3885366 w 5101768"/>
              <a:gd name="connsiteY119" fmla="*/ 5013185 h 5178538"/>
              <a:gd name="connsiteX120" fmla="*/ 3884853 w 5101768"/>
              <a:gd name="connsiteY120" fmla="*/ 5013441 h 5178538"/>
              <a:gd name="connsiteX121" fmla="*/ 3853637 w 5101768"/>
              <a:gd name="connsiteY121" fmla="*/ 5021321 h 5178538"/>
              <a:gd name="connsiteX122" fmla="*/ 3782039 w 5101768"/>
              <a:gd name="connsiteY122" fmla="*/ 5022065 h 5178538"/>
              <a:gd name="connsiteX123" fmla="*/ 3631463 w 5101768"/>
              <a:gd name="connsiteY123" fmla="*/ 5013201 h 5178538"/>
              <a:gd name="connsiteX124" fmla="*/ 3631463 w 5101768"/>
              <a:gd name="connsiteY124" fmla="*/ 5095870 h 5178538"/>
              <a:gd name="connsiteX125" fmla="*/ 3569453 w 5101768"/>
              <a:gd name="connsiteY125" fmla="*/ 5069297 h 5178538"/>
              <a:gd name="connsiteX126" fmla="*/ 3501563 w 5101768"/>
              <a:gd name="connsiteY126" fmla="*/ 5030928 h 5178538"/>
              <a:gd name="connsiteX127" fmla="*/ 3401168 w 5101768"/>
              <a:gd name="connsiteY127" fmla="*/ 5007304 h 5178538"/>
              <a:gd name="connsiteX128" fmla="*/ 3283079 w 5101768"/>
              <a:gd name="connsiteY128" fmla="*/ 5001389 h 5178538"/>
              <a:gd name="connsiteX129" fmla="*/ 3250592 w 5101768"/>
              <a:gd name="connsiteY129" fmla="*/ 5010253 h 5178538"/>
              <a:gd name="connsiteX130" fmla="*/ 3229933 w 5101768"/>
              <a:gd name="connsiteY130" fmla="*/ 5025014 h 5178538"/>
              <a:gd name="connsiteX131" fmla="*/ 3229933 w 5101768"/>
              <a:gd name="connsiteY131" fmla="*/ 5030928 h 5178538"/>
              <a:gd name="connsiteX132" fmla="*/ 3294875 w 5101768"/>
              <a:gd name="connsiteY132" fmla="*/ 5178538 h 5178538"/>
              <a:gd name="connsiteX133" fmla="*/ 3271267 w 5101768"/>
              <a:gd name="connsiteY133" fmla="*/ 5178538 h 5178538"/>
              <a:gd name="connsiteX134" fmla="*/ 3094118 w 5101768"/>
              <a:gd name="connsiteY134" fmla="*/ 5025014 h 5178538"/>
              <a:gd name="connsiteX135" fmla="*/ 2928781 w 5101768"/>
              <a:gd name="connsiteY135" fmla="*/ 5131306 h 5178538"/>
              <a:gd name="connsiteX136" fmla="*/ 2911072 w 5101768"/>
              <a:gd name="connsiteY136" fmla="*/ 5131306 h 5178538"/>
              <a:gd name="connsiteX137" fmla="*/ 2931730 w 5101768"/>
              <a:gd name="connsiteY137" fmla="*/ 5072262 h 5178538"/>
              <a:gd name="connsiteX138" fmla="*/ 2964201 w 5101768"/>
              <a:gd name="connsiteY138" fmla="*/ 5013201 h 5178538"/>
              <a:gd name="connsiteX139" fmla="*/ 2978979 w 5101768"/>
              <a:gd name="connsiteY139" fmla="*/ 4986628 h 5178538"/>
              <a:gd name="connsiteX140" fmla="*/ 2981928 w 5101768"/>
              <a:gd name="connsiteY140" fmla="*/ 4971867 h 5178538"/>
              <a:gd name="connsiteX141" fmla="*/ 2946508 w 5101768"/>
              <a:gd name="connsiteY141" fmla="*/ 4936447 h 5178538"/>
              <a:gd name="connsiteX142" fmla="*/ 2881533 w 5101768"/>
              <a:gd name="connsiteY142" fmla="*/ 4918721 h 5178538"/>
              <a:gd name="connsiteX143" fmla="*/ 2819540 w 5101768"/>
              <a:gd name="connsiteY143" fmla="*/ 4901011 h 5178538"/>
              <a:gd name="connsiteX144" fmla="*/ 2792967 w 5101768"/>
              <a:gd name="connsiteY144" fmla="*/ 4859677 h 5178538"/>
              <a:gd name="connsiteX145" fmla="*/ 2846113 w 5101768"/>
              <a:gd name="connsiteY145" fmla="*/ 4877387 h 5178538"/>
              <a:gd name="connsiteX146" fmla="*/ 2893362 w 5101768"/>
              <a:gd name="connsiteY146" fmla="*/ 4883301 h 5178538"/>
              <a:gd name="connsiteX147" fmla="*/ 2914037 w 5101768"/>
              <a:gd name="connsiteY147" fmla="*/ 4880352 h 5178538"/>
              <a:gd name="connsiteX148" fmla="*/ 2940594 w 5101768"/>
              <a:gd name="connsiteY148" fmla="*/ 4877387 h 5178538"/>
              <a:gd name="connsiteX149" fmla="*/ 2999654 w 5101768"/>
              <a:gd name="connsiteY149" fmla="*/ 4877387 h 5178538"/>
              <a:gd name="connsiteX150" fmla="*/ 2999654 w 5101768"/>
              <a:gd name="connsiteY150" fmla="*/ 4777008 h 5178538"/>
              <a:gd name="connsiteX151" fmla="*/ 2804795 w 5101768"/>
              <a:gd name="connsiteY151" fmla="*/ 3997573 h 5178538"/>
              <a:gd name="connsiteX152" fmla="*/ 2739820 w 5101768"/>
              <a:gd name="connsiteY152" fmla="*/ 3870621 h 5178538"/>
              <a:gd name="connsiteX153" fmla="*/ 2633561 w 5101768"/>
              <a:gd name="connsiteY153" fmla="*/ 3755482 h 5178538"/>
              <a:gd name="connsiteX154" fmla="*/ 2615834 w 5101768"/>
              <a:gd name="connsiteY154" fmla="*/ 3714148 h 5178538"/>
              <a:gd name="connsiteX155" fmla="*/ 2624681 w 5101768"/>
              <a:gd name="connsiteY155" fmla="*/ 3684626 h 5178538"/>
              <a:gd name="connsiteX156" fmla="*/ 2645356 w 5101768"/>
              <a:gd name="connsiteY156" fmla="*/ 3655104 h 5178538"/>
              <a:gd name="connsiteX157" fmla="*/ 2633561 w 5101768"/>
              <a:gd name="connsiteY157" fmla="*/ 3655104 h 5178538"/>
              <a:gd name="connsiteX158" fmla="*/ 2497746 w 5101768"/>
              <a:gd name="connsiteY158" fmla="*/ 3666899 h 5178538"/>
              <a:gd name="connsiteX159" fmla="*/ 2361931 w 5101768"/>
              <a:gd name="connsiteY159" fmla="*/ 3678711 h 5178538"/>
              <a:gd name="connsiteX160" fmla="*/ 2314683 w 5101768"/>
              <a:gd name="connsiteY160" fmla="*/ 3678711 h 5178538"/>
              <a:gd name="connsiteX161" fmla="*/ 2232014 w 5101768"/>
              <a:gd name="connsiteY161" fmla="*/ 3678711 h 5178538"/>
              <a:gd name="connsiteX162" fmla="*/ 2208407 w 5101768"/>
              <a:gd name="connsiteY162" fmla="*/ 3678711 h 5178538"/>
              <a:gd name="connsiteX163" fmla="*/ 2170021 w 5101768"/>
              <a:gd name="connsiteY163" fmla="*/ 3672813 h 5178538"/>
              <a:gd name="connsiteX164" fmla="*/ 2113926 w 5101768"/>
              <a:gd name="connsiteY164" fmla="*/ 3655104 h 5178538"/>
              <a:gd name="connsiteX165" fmla="*/ 2060779 w 5101768"/>
              <a:gd name="connsiteY165" fmla="*/ 3649189 h 5178538"/>
              <a:gd name="connsiteX166" fmla="*/ 1989923 w 5101768"/>
              <a:gd name="connsiteY166" fmla="*/ 3634428 h 5178538"/>
              <a:gd name="connsiteX167" fmla="*/ 1927930 w 5101768"/>
              <a:gd name="connsiteY167" fmla="*/ 3610804 h 5178538"/>
              <a:gd name="connsiteX168" fmla="*/ 1901357 w 5101768"/>
              <a:gd name="connsiteY168" fmla="*/ 3572435 h 5178538"/>
              <a:gd name="connsiteX169" fmla="*/ 1919067 w 5101768"/>
              <a:gd name="connsiteY169" fmla="*/ 3554709 h 5178538"/>
              <a:gd name="connsiteX170" fmla="*/ 1942674 w 5101768"/>
              <a:gd name="connsiteY170" fmla="*/ 3536999 h 5178538"/>
              <a:gd name="connsiteX171" fmla="*/ 1904306 w 5101768"/>
              <a:gd name="connsiteY171" fmla="*/ 3522238 h 5178538"/>
              <a:gd name="connsiteX172" fmla="*/ 1877733 w 5101768"/>
              <a:gd name="connsiteY172" fmla="*/ 3489767 h 5178538"/>
              <a:gd name="connsiteX173" fmla="*/ 1889545 w 5101768"/>
              <a:gd name="connsiteY173" fmla="*/ 3466142 h 5178538"/>
              <a:gd name="connsiteX174" fmla="*/ 1919067 w 5101768"/>
              <a:gd name="connsiteY174" fmla="*/ 3448433 h 5178538"/>
              <a:gd name="connsiteX175" fmla="*/ 1865921 w 5101768"/>
              <a:gd name="connsiteY175" fmla="*/ 3430706 h 5178538"/>
              <a:gd name="connsiteX176" fmla="*/ 1836398 w 5101768"/>
              <a:gd name="connsiteY176" fmla="*/ 3395286 h 5178538"/>
              <a:gd name="connsiteX177" fmla="*/ 1836398 w 5101768"/>
              <a:gd name="connsiteY177" fmla="*/ 3389372 h 5178538"/>
              <a:gd name="connsiteX178" fmla="*/ 1883631 w 5101768"/>
              <a:gd name="connsiteY178" fmla="*/ 3342140 h 5178538"/>
              <a:gd name="connsiteX179" fmla="*/ 1883631 w 5101768"/>
              <a:gd name="connsiteY179" fmla="*/ 3324430 h 5178538"/>
              <a:gd name="connsiteX180" fmla="*/ 1871835 w 5101768"/>
              <a:gd name="connsiteY180" fmla="*/ 3221086 h 5178538"/>
              <a:gd name="connsiteX181" fmla="*/ 1848211 w 5101768"/>
              <a:gd name="connsiteY181" fmla="*/ 3111844 h 5178538"/>
              <a:gd name="connsiteX182" fmla="*/ 1824586 w 5101768"/>
              <a:gd name="connsiteY182" fmla="*/ 3306703 h 5178538"/>
              <a:gd name="connsiteX183" fmla="*/ 1806877 w 5101768"/>
              <a:gd name="connsiteY183" fmla="*/ 3306703 h 5178538"/>
              <a:gd name="connsiteX184" fmla="*/ 1783252 w 5101768"/>
              <a:gd name="connsiteY184" fmla="*/ 3250608 h 5178538"/>
              <a:gd name="connsiteX185" fmla="*/ 1759628 w 5101768"/>
              <a:gd name="connsiteY185" fmla="*/ 3182717 h 5178538"/>
              <a:gd name="connsiteX186" fmla="*/ 1741918 w 5101768"/>
              <a:gd name="connsiteY186" fmla="*/ 3241762 h 5178538"/>
              <a:gd name="connsiteX187" fmla="*/ 1762593 w 5101768"/>
              <a:gd name="connsiteY187" fmla="*/ 3398235 h 5178538"/>
              <a:gd name="connsiteX188" fmla="*/ 1771440 w 5101768"/>
              <a:gd name="connsiteY188" fmla="*/ 3554709 h 5178538"/>
              <a:gd name="connsiteX189" fmla="*/ 1771440 w 5101768"/>
              <a:gd name="connsiteY189" fmla="*/ 3601957 h 5178538"/>
              <a:gd name="connsiteX190" fmla="*/ 1691720 w 5101768"/>
              <a:gd name="connsiteY190" fmla="*/ 3395286 h 5178538"/>
              <a:gd name="connsiteX191" fmla="*/ 1641540 w 5101768"/>
              <a:gd name="connsiteY191" fmla="*/ 3182717 h 5178538"/>
              <a:gd name="connsiteX192" fmla="*/ 1641540 w 5101768"/>
              <a:gd name="connsiteY192" fmla="*/ 3176803 h 5178538"/>
              <a:gd name="connsiteX193" fmla="*/ 1635625 w 5101768"/>
              <a:gd name="connsiteY193" fmla="*/ 3170905 h 5178538"/>
              <a:gd name="connsiteX194" fmla="*/ 1632676 w 5101768"/>
              <a:gd name="connsiteY194" fmla="*/ 3138418 h 5178538"/>
              <a:gd name="connsiteX195" fmla="*/ 1629728 w 5101768"/>
              <a:gd name="connsiteY195" fmla="*/ 3111844 h 5178538"/>
              <a:gd name="connsiteX196" fmla="*/ 1623830 w 5101768"/>
              <a:gd name="connsiteY196" fmla="*/ 3150230 h 5178538"/>
              <a:gd name="connsiteX197" fmla="*/ 1617915 w 5101768"/>
              <a:gd name="connsiteY197" fmla="*/ 3182717 h 5178538"/>
              <a:gd name="connsiteX198" fmla="*/ 1614967 w 5101768"/>
              <a:gd name="connsiteY198" fmla="*/ 3238813 h 5178538"/>
              <a:gd name="connsiteX199" fmla="*/ 1609069 w 5101768"/>
              <a:gd name="connsiteY199" fmla="*/ 3321481 h 5178538"/>
              <a:gd name="connsiteX200" fmla="*/ 1603154 w 5101768"/>
              <a:gd name="connsiteY200" fmla="*/ 3407098 h 5178538"/>
              <a:gd name="connsiteX201" fmla="*/ 1600206 w 5101768"/>
              <a:gd name="connsiteY201" fmla="*/ 3460245 h 5178538"/>
              <a:gd name="connsiteX202" fmla="*/ 1585444 w 5101768"/>
              <a:gd name="connsiteY202" fmla="*/ 3433672 h 5178538"/>
              <a:gd name="connsiteX203" fmla="*/ 1582496 w 5101768"/>
              <a:gd name="connsiteY203" fmla="*/ 3412996 h 5178538"/>
              <a:gd name="connsiteX204" fmla="*/ 1576581 w 5101768"/>
              <a:gd name="connsiteY204" fmla="*/ 3374611 h 5178538"/>
              <a:gd name="connsiteX205" fmla="*/ 1570683 w 5101768"/>
              <a:gd name="connsiteY205" fmla="*/ 3342140 h 5178538"/>
              <a:gd name="connsiteX206" fmla="*/ 1570683 w 5101768"/>
              <a:gd name="connsiteY206" fmla="*/ 3318515 h 5178538"/>
              <a:gd name="connsiteX207" fmla="*/ 1570683 w 5101768"/>
              <a:gd name="connsiteY207" fmla="*/ 3253574 h 5178538"/>
              <a:gd name="connsiteX208" fmla="*/ 1570683 w 5101768"/>
              <a:gd name="connsiteY208" fmla="*/ 3224035 h 5178538"/>
              <a:gd name="connsiteX209" fmla="*/ 1576581 w 5101768"/>
              <a:gd name="connsiteY209" fmla="*/ 3043954 h 5178538"/>
              <a:gd name="connsiteX210" fmla="*/ 1617915 w 5101768"/>
              <a:gd name="connsiteY210" fmla="*/ 2881566 h 5178538"/>
              <a:gd name="connsiteX211" fmla="*/ 1588393 w 5101768"/>
              <a:gd name="connsiteY211" fmla="*/ 2922900 h 5178538"/>
              <a:gd name="connsiteX212" fmla="*/ 1558871 w 5101768"/>
              <a:gd name="connsiteY212" fmla="*/ 2964234 h 5178538"/>
              <a:gd name="connsiteX213" fmla="*/ 1588393 w 5101768"/>
              <a:gd name="connsiteY213" fmla="*/ 2875651 h 5178538"/>
              <a:gd name="connsiteX214" fmla="*/ 1650403 w 5101768"/>
              <a:gd name="connsiteY214" fmla="*/ 2798897 h 5178538"/>
              <a:gd name="connsiteX215" fmla="*/ 1712396 w 5101768"/>
              <a:gd name="connsiteY215" fmla="*/ 2733939 h 5178538"/>
              <a:gd name="connsiteX216" fmla="*/ 1741918 w 5101768"/>
              <a:gd name="connsiteY216" fmla="*/ 2674895 h 5178538"/>
              <a:gd name="connsiteX217" fmla="*/ 1741918 w 5101768"/>
              <a:gd name="connsiteY217" fmla="*/ 2533182 h 5178538"/>
              <a:gd name="connsiteX218" fmla="*/ 1715345 w 5101768"/>
              <a:gd name="connsiteY218" fmla="*/ 2624697 h 5178538"/>
              <a:gd name="connsiteX219" fmla="*/ 1676959 w 5101768"/>
              <a:gd name="connsiteY219" fmla="*/ 2692605 h 5178538"/>
              <a:gd name="connsiteX220" fmla="*/ 1676959 w 5101768"/>
              <a:gd name="connsiteY220" fmla="*/ 2674895 h 5178538"/>
              <a:gd name="connsiteX221" fmla="*/ 1676959 w 5101768"/>
              <a:gd name="connsiteY221" fmla="*/ 2639458 h 5178538"/>
              <a:gd name="connsiteX222" fmla="*/ 1676959 w 5101768"/>
              <a:gd name="connsiteY222" fmla="*/ 2621748 h 5178538"/>
              <a:gd name="connsiteX223" fmla="*/ 1703533 w 5101768"/>
              <a:gd name="connsiteY223" fmla="*/ 2453463 h 5178538"/>
              <a:gd name="connsiteX224" fmla="*/ 1783252 w 5101768"/>
              <a:gd name="connsiteY224" fmla="*/ 2296989 h 5178538"/>
              <a:gd name="connsiteX225" fmla="*/ 1777338 w 5101768"/>
              <a:gd name="connsiteY225" fmla="*/ 2296989 h 5178538"/>
              <a:gd name="connsiteX226" fmla="*/ 1771440 w 5101768"/>
              <a:gd name="connsiteY226" fmla="*/ 2296989 h 5178538"/>
              <a:gd name="connsiteX227" fmla="*/ 1682874 w 5101768"/>
              <a:gd name="connsiteY227" fmla="*/ 2329460 h 5178538"/>
              <a:gd name="connsiteX228" fmla="*/ 1617915 w 5101768"/>
              <a:gd name="connsiteY228" fmla="*/ 2391470 h 5178538"/>
              <a:gd name="connsiteX229" fmla="*/ 1582496 w 5101768"/>
              <a:gd name="connsiteY229" fmla="*/ 2521370 h 5178538"/>
              <a:gd name="connsiteX230" fmla="*/ 1570683 w 5101768"/>
              <a:gd name="connsiteY230" fmla="*/ 2539080 h 5178538"/>
              <a:gd name="connsiteX231" fmla="*/ 1558871 w 5101768"/>
              <a:gd name="connsiteY231" fmla="*/ 2521370 h 5178538"/>
              <a:gd name="connsiteX232" fmla="*/ 1547059 w 5101768"/>
              <a:gd name="connsiteY232" fmla="*/ 2456412 h 5178538"/>
              <a:gd name="connsiteX233" fmla="*/ 1535247 w 5101768"/>
              <a:gd name="connsiteY233" fmla="*/ 2397367 h 5178538"/>
              <a:gd name="connsiteX234" fmla="*/ 1523452 w 5101768"/>
              <a:gd name="connsiteY234" fmla="*/ 2397367 h 5178538"/>
              <a:gd name="connsiteX235" fmla="*/ 1517537 w 5101768"/>
              <a:gd name="connsiteY235" fmla="*/ 2397367 h 5178538"/>
              <a:gd name="connsiteX236" fmla="*/ 1423056 w 5101768"/>
              <a:gd name="connsiteY236" fmla="*/ 2432804 h 5178538"/>
              <a:gd name="connsiteX237" fmla="*/ 1375824 w 5101768"/>
              <a:gd name="connsiteY237" fmla="*/ 2509558 h 5178538"/>
              <a:gd name="connsiteX238" fmla="*/ 1358115 w 5101768"/>
              <a:gd name="connsiteY238" fmla="*/ 2485934 h 5178538"/>
              <a:gd name="connsiteX239" fmla="*/ 1352200 w 5101768"/>
              <a:gd name="connsiteY239" fmla="*/ 2456412 h 5178538"/>
              <a:gd name="connsiteX240" fmla="*/ 1334490 w 5101768"/>
              <a:gd name="connsiteY240" fmla="*/ 2456412 h 5178538"/>
              <a:gd name="connsiteX241" fmla="*/ 1210488 w 5101768"/>
              <a:gd name="connsiteY241" fmla="*/ 2491848 h 5178538"/>
              <a:gd name="connsiteX242" fmla="*/ 1080587 w 5101768"/>
              <a:gd name="connsiteY242" fmla="*/ 2527268 h 5178538"/>
              <a:gd name="connsiteX243" fmla="*/ 1009714 w 5101768"/>
              <a:gd name="connsiteY243" fmla="*/ 2509558 h 5178538"/>
              <a:gd name="connsiteX244" fmla="*/ 980192 w 5101768"/>
              <a:gd name="connsiteY244" fmla="*/ 2438702 h 5178538"/>
              <a:gd name="connsiteX245" fmla="*/ 989056 w 5101768"/>
              <a:gd name="connsiteY245" fmla="*/ 2385555 h 5178538"/>
              <a:gd name="connsiteX246" fmla="*/ 997919 w 5101768"/>
              <a:gd name="connsiteY246" fmla="*/ 2332409 h 5178538"/>
              <a:gd name="connsiteX247" fmla="*/ 997919 w 5101768"/>
              <a:gd name="connsiteY247" fmla="*/ 2326511 h 5178538"/>
              <a:gd name="connsiteX248" fmla="*/ 924097 w 5101768"/>
              <a:gd name="connsiteY248" fmla="*/ 2288126 h 5178538"/>
              <a:gd name="connsiteX249" fmla="*/ 897524 w 5101768"/>
              <a:gd name="connsiteY249" fmla="*/ 2214321 h 5178538"/>
              <a:gd name="connsiteX250" fmla="*/ 980192 w 5101768"/>
              <a:gd name="connsiteY250" fmla="*/ 2081455 h 5178538"/>
              <a:gd name="connsiteX251" fmla="*/ 1133717 w 5101768"/>
              <a:gd name="connsiteY251" fmla="*/ 2019462 h 5178538"/>
              <a:gd name="connsiteX252" fmla="*/ 1151427 w 5101768"/>
              <a:gd name="connsiteY252" fmla="*/ 1989940 h 5178538"/>
              <a:gd name="connsiteX253" fmla="*/ 1133717 w 5101768"/>
              <a:gd name="connsiteY253" fmla="*/ 1978127 h 5178538"/>
              <a:gd name="connsiteX254" fmla="*/ 862104 w 5101768"/>
              <a:gd name="connsiteY254" fmla="*/ 1877749 h 5178538"/>
              <a:gd name="connsiteX255" fmla="*/ 850292 w 5101768"/>
              <a:gd name="connsiteY255" fmla="*/ 1877749 h 5178538"/>
              <a:gd name="connsiteX256" fmla="*/ 820770 w 5101768"/>
              <a:gd name="connsiteY256" fmla="*/ 1922032 h 5178538"/>
              <a:gd name="connsiteX257" fmla="*/ 773521 w 5101768"/>
              <a:gd name="connsiteY257" fmla="*/ 1989940 h 5178538"/>
              <a:gd name="connsiteX258" fmla="*/ 679057 w 5101768"/>
              <a:gd name="connsiteY258" fmla="*/ 2385555 h 5178538"/>
              <a:gd name="connsiteX259" fmla="*/ 687904 w 5101768"/>
              <a:gd name="connsiteY259" fmla="*/ 2491848 h 5178538"/>
              <a:gd name="connsiteX260" fmla="*/ 696767 w 5101768"/>
              <a:gd name="connsiteY260" fmla="*/ 2604039 h 5178538"/>
              <a:gd name="connsiteX261" fmla="*/ 670194 w 5101768"/>
              <a:gd name="connsiteY261" fmla="*/ 2589278 h 5178538"/>
              <a:gd name="connsiteX262" fmla="*/ 643621 w 5101768"/>
              <a:gd name="connsiteY262" fmla="*/ 2562704 h 5178538"/>
              <a:gd name="connsiteX263" fmla="*/ 519618 w 5101768"/>
              <a:gd name="connsiteY263" fmla="*/ 2196611 h 5178538"/>
              <a:gd name="connsiteX264" fmla="*/ 637706 w 5101768"/>
              <a:gd name="connsiteY264" fmla="*/ 1789166 h 5178538"/>
              <a:gd name="connsiteX265" fmla="*/ 637706 w 5101768"/>
              <a:gd name="connsiteY265" fmla="*/ 1771456 h 5178538"/>
              <a:gd name="connsiteX266" fmla="*/ 620013 w 5101768"/>
              <a:gd name="connsiteY266" fmla="*/ 1750781 h 5178538"/>
              <a:gd name="connsiteX267" fmla="*/ 602287 w 5101768"/>
              <a:gd name="connsiteY267" fmla="*/ 1712412 h 5178538"/>
              <a:gd name="connsiteX268" fmla="*/ 628860 w 5101768"/>
              <a:gd name="connsiteY268" fmla="*/ 1665164 h 5178538"/>
              <a:gd name="connsiteX269" fmla="*/ 687904 w 5101768"/>
              <a:gd name="connsiteY269" fmla="*/ 1635642 h 5178538"/>
              <a:gd name="connsiteX270" fmla="*/ 746948 w 5101768"/>
              <a:gd name="connsiteY270" fmla="*/ 1617932 h 5178538"/>
              <a:gd name="connsiteX271" fmla="*/ 773521 w 5101768"/>
              <a:gd name="connsiteY271" fmla="*/ 1600222 h 5178538"/>
              <a:gd name="connsiteX272" fmla="*/ 773521 w 5101768"/>
              <a:gd name="connsiteY272" fmla="*/ 1594307 h 5178538"/>
              <a:gd name="connsiteX273" fmla="*/ 631809 w 5101768"/>
              <a:gd name="connsiteY273" fmla="*/ 1482117 h 5178538"/>
              <a:gd name="connsiteX274" fmla="*/ 634758 w 5101768"/>
              <a:gd name="connsiteY274" fmla="*/ 1431919 h 5178538"/>
              <a:gd name="connsiteX275" fmla="*/ 608184 w 5101768"/>
              <a:gd name="connsiteY275" fmla="*/ 1393551 h 5178538"/>
              <a:gd name="connsiteX276" fmla="*/ 575713 w 5101768"/>
              <a:gd name="connsiteY276" fmla="*/ 1361063 h 5178538"/>
              <a:gd name="connsiteX277" fmla="*/ 560952 w 5101768"/>
              <a:gd name="connsiteY277" fmla="*/ 1316780 h 5178538"/>
              <a:gd name="connsiteX278" fmla="*/ 611150 w 5101768"/>
              <a:gd name="connsiteY278" fmla="*/ 1225265 h 5178538"/>
              <a:gd name="connsiteX279" fmla="*/ 708579 w 5101768"/>
              <a:gd name="connsiteY279" fmla="*/ 1151443 h 5178538"/>
              <a:gd name="connsiteX280" fmla="*/ 643621 w 5101768"/>
              <a:gd name="connsiteY280" fmla="*/ 1101263 h 5178538"/>
              <a:gd name="connsiteX281" fmla="*/ 608184 w 5101768"/>
              <a:gd name="connsiteY281" fmla="*/ 1027441 h 5178538"/>
              <a:gd name="connsiteX282" fmla="*/ 667245 w 5101768"/>
              <a:gd name="connsiteY282" fmla="*/ 935926 h 5178538"/>
              <a:gd name="connsiteX283" fmla="*/ 773521 w 5101768"/>
              <a:gd name="connsiteY283" fmla="*/ 879831 h 5178538"/>
              <a:gd name="connsiteX284" fmla="*/ 702682 w 5101768"/>
              <a:gd name="connsiteY284" fmla="*/ 865069 h 5178538"/>
              <a:gd name="connsiteX285" fmla="*/ 631809 w 5101768"/>
              <a:gd name="connsiteY285" fmla="*/ 856206 h 5178538"/>
              <a:gd name="connsiteX286" fmla="*/ 620013 w 5101768"/>
              <a:gd name="connsiteY286" fmla="*/ 850309 h 5178538"/>
              <a:gd name="connsiteX287" fmla="*/ 611150 w 5101768"/>
              <a:gd name="connsiteY287" fmla="*/ 853257 h 5178538"/>
              <a:gd name="connsiteX288" fmla="*/ 608184 w 5101768"/>
              <a:gd name="connsiteY288" fmla="*/ 856206 h 5178538"/>
              <a:gd name="connsiteX289" fmla="*/ 575713 w 5101768"/>
              <a:gd name="connsiteY289" fmla="*/ 865069 h 5178538"/>
              <a:gd name="connsiteX290" fmla="*/ 543243 w 5101768"/>
              <a:gd name="connsiteY290" fmla="*/ 891643 h 5178538"/>
              <a:gd name="connsiteX291" fmla="*/ 239142 w 5101768"/>
              <a:gd name="connsiteY291" fmla="*/ 1192778 h 5178538"/>
              <a:gd name="connsiteX292" fmla="*/ 135815 w 5101768"/>
              <a:gd name="connsiteY292" fmla="*/ 1606119 h 5178538"/>
              <a:gd name="connsiteX293" fmla="*/ 135815 w 5101768"/>
              <a:gd name="connsiteY293" fmla="*/ 1712412 h 5178538"/>
              <a:gd name="connsiteX294" fmla="*/ 135815 w 5101768"/>
              <a:gd name="connsiteY294" fmla="*/ 1765559 h 5178538"/>
              <a:gd name="connsiteX295" fmla="*/ 135815 w 5101768"/>
              <a:gd name="connsiteY295" fmla="*/ 1842313 h 5178538"/>
              <a:gd name="connsiteX296" fmla="*/ 135815 w 5101768"/>
              <a:gd name="connsiteY296" fmla="*/ 1930879 h 5178538"/>
              <a:gd name="connsiteX297" fmla="*/ 73805 w 5101768"/>
              <a:gd name="connsiteY297" fmla="*/ 1836415 h 5178538"/>
              <a:gd name="connsiteX298" fmla="*/ 32471 w 5101768"/>
              <a:gd name="connsiteY298" fmla="*/ 1700600 h 5178538"/>
              <a:gd name="connsiteX299" fmla="*/ 8847 w 5101768"/>
              <a:gd name="connsiteY299" fmla="*/ 1558888 h 5178538"/>
              <a:gd name="connsiteX300" fmla="*/ 0 w 5101768"/>
              <a:gd name="connsiteY300" fmla="*/ 1440783 h 5178538"/>
              <a:gd name="connsiteX301" fmla="*/ 38369 w 5101768"/>
              <a:gd name="connsiteY301" fmla="*/ 1169170 h 5178538"/>
              <a:gd name="connsiteX302" fmla="*/ 135815 w 5101768"/>
              <a:gd name="connsiteY302" fmla="*/ 915250 h 5178538"/>
              <a:gd name="connsiteX303" fmla="*/ 312947 w 5101768"/>
              <a:gd name="connsiteY303" fmla="*/ 726306 h 5178538"/>
              <a:gd name="connsiteX304" fmla="*/ 558004 w 5101768"/>
              <a:gd name="connsiteY304" fmla="*/ 590491 h 5178538"/>
              <a:gd name="connsiteX305" fmla="*/ 829616 w 5101768"/>
              <a:gd name="connsiteY305" fmla="*/ 510771 h 5178538"/>
              <a:gd name="connsiteX306" fmla="*/ 1086485 w 5101768"/>
              <a:gd name="connsiteY306" fmla="*/ 484198 h 5178538"/>
              <a:gd name="connsiteX307" fmla="*/ 1496878 w 5101768"/>
              <a:gd name="connsiteY307" fmla="*/ 569816 h 5178538"/>
              <a:gd name="connsiteX308" fmla="*/ 1845262 w 5101768"/>
              <a:gd name="connsiteY308" fmla="*/ 797162 h 5178538"/>
              <a:gd name="connsiteX309" fmla="*/ 2125738 w 5101768"/>
              <a:gd name="connsiteY309" fmla="*/ 1113075 h 5178538"/>
              <a:gd name="connsiteX310" fmla="*/ 2338307 w 5101768"/>
              <a:gd name="connsiteY310" fmla="*/ 1464407 h 5178538"/>
              <a:gd name="connsiteX311" fmla="*/ 2426873 w 5101768"/>
              <a:gd name="connsiteY311" fmla="*/ 1659266 h 5178538"/>
              <a:gd name="connsiteX312" fmla="*/ 2497746 w 5101768"/>
              <a:gd name="connsiteY312" fmla="*/ 1865937 h 5178538"/>
              <a:gd name="connsiteX313" fmla="*/ 2509542 w 5101768"/>
              <a:gd name="connsiteY313" fmla="*/ 1865937 h 5178538"/>
              <a:gd name="connsiteX314" fmla="*/ 2840215 w 5101768"/>
              <a:gd name="connsiteY314" fmla="*/ 1851176 h 5178538"/>
              <a:gd name="connsiteX315" fmla="*/ 3108879 w 5101768"/>
              <a:gd name="connsiteY315" fmla="*/ 1789166 h 5178538"/>
              <a:gd name="connsiteX316" fmla="*/ 3330311 w 5101768"/>
              <a:gd name="connsiteY316" fmla="*/ 1644505 h 5178538"/>
              <a:gd name="connsiteX317" fmla="*/ 3531085 w 5101768"/>
              <a:gd name="connsiteY317" fmla="*/ 1387636 h 5178538"/>
              <a:gd name="connsiteX318" fmla="*/ 3628514 w 5101768"/>
              <a:gd name="connsiteY318" fmla="*/ 1210504 h 5178538"/>
              <a:gd name="connsiteX319" fmla="*/ 3722995 w 5101768"/>
              <a:gd name="connsiteY319" fmla="*/ 1065826 h 5178538"/>
              <a:gd name="connsiteX320" fmla="*/ 3829288 w 5101768"/>
              <a:gd name="connsiteY320" fmla="*/ 930011 h 5178538"/>
              <a:gd name="connsiteX321" fmla="*/ 3968051 w 5101768"/>
              <a:gd name="connsiteY321" fmla="*/ 779452 h 5178538"/>
              <a:gd name="connsiteX322" fmla="*/ 4032993 w 5101768"/>
              <a:gd name="connsiteY322" fmla="*/ 738118 h 5178538"/>
              <a:gd name="connsiteX323" fmla="*/ 4130406 w 5101768"/>
              <a:gd name="connsiteY323" fmla="*/ 676108 h 5178538"/>
              <a:gd name="connsiteX324" fmla="*/ 4218989 w 5101768"/>
              <a:gd name="connsiteY324" fmla="*/ 614116 h 5178538"/>
              <a:gd name="connsiteX325" fmla="*/ 4257374 w 5101768"/>
              <a:gd name="connsiteY325" fmla="*/ 572781 h 5178538"/>
              <a:gd name="connsiteX326" fmla="*/ 4257374 w 5101768"/>
              <a:gd name="connsiteY326" fmla="*/ 555055 h 5178538"/>
              <a:gd name="connsiteX327" fmla="*/ 4136337 w 5101768"/>
              <a:gd name="connsiteY327" fmla="*/ 498959 h 5178538"/>
              <a:gd name="connsiteX328" fmla="*/ 4080242 w 5101768"/>
              <a:gd name="connsiteY328" fmla="*/ 383820 h 5178538"/>
              <a:gd name="connsiteX329" fmla="*/ 4124508 w 5101768"/>
              <a:gd name="connsiteY329" fmla="*/ 283442 h 5178538"/>
              <a:gd name="connsiteX330" fmla="*/ 4162910 w 5101768"/>
              <a:gd name="connsiteY330" fmla="*/ 200773 h 5178538"/>
              <a:gd name="connsiteX331" fmla="*/ 4174706 w 5101768"/>
              <a:gd name="connsiteY331" fmla="*/ 200773 h 5178538"/>
              <a:gd name="connsiteX332" fmla="*/ 4245562 w 5101768"/>
              <a:gd name="connsiteY332" fmla="*/ 224398 h 5178538"/>
              <a:gd name="connsiteX333" fmla="*/ 4257374 w 5101768"/>
              <a:gd name="connsiteY333" fmla="*/ 224398 h 5178538"/>
              <a:gd name="connsiteX334" fmla="*/ 4242596 w 5101768"/>
              <a:gd name="connsiteY334" fmla="*/ 171251 h 5178538"/>
              <a:gd name="connsiteX335" fmla="*/ 4239647 w 5101768"/>
              <a:gd name="connsiteY335" fmla="*/ 118105 h 5178538"/>
              <a:gd name="connsiteX336" fmla="*/ 4283947 w 5101768"/>
              <a:gd name="connsiteY336" fmla="*/ 162388 h 5178538"/>
              <a:gd name="connsiteX337" fmla="*/ 4322316 w 5101768"/>
              <a:gd name="connsiteY337" fmla="*/ 206671 h 5178538"/>
              <a:gd name="connsiteX338" fmla="*/ 4363667 w 5101768"/>
              <a:gd name="connsiteY338" fmla="*/ 150576 h 5178538"/>
              <a:gd name="connsiteX339" fmla="*/ 4393189 w 5101768"/>
              <a:gd name="connsiteY339" fmla="*/ 64959 h 5178538"/>
              <a:gd name="connsiteX340" fmla="*/ 4416796 w 5101768"/>
              <a:gd name="connsiteY340" fmla="*/ 82668 h 5178538"/>
              <a:gd name="connsiteX341" fmla="*/ 4428609 w 5101768"/>
              <a:gd name="connsiteY341" fmla="*/ 124003 h 5178538"/>
              <a:gd name="connsiteX342" fmla="*/ 4437472 w 5101768"/>
              <a:gd name="connsiteY342" fmla="*/ 171251 h 5178538"/>
              <a:gd name="connsiteX343" fmla="*/ 4458131 w 5101768"/>
              <a:gd name="connsiteY343" fmla="*/ 200773 h 5178538"/>
              <a:gd name="connsiteX344" fmla="*/ 4464028 w 5101768"/>
              <a:gd name="connsiteY344" fmla="*/ 206671 h 5178538"/>
              <a:gd name="connsiteX345" fmla="*/ 4490602 w 5101768"/>
              <a:gd name="connsiteY345" fmla="*/ 174200 h 5178538"/>
              <a:gd name="connsiteX346" fmla="*/ 4508328 w 5101768"/>
              <a:gd name="connsiteY346" fmla="*/ 103344 h 5178538"/>
              <a:gd name="connsiteX347" fmla="*/ 4526038 w 5101768"/>
              <a:gd name="connsiteY347" fmla="*/ 32488 h 5178538"/>
              <a:gd name="connsiteX348" fmla="*/ 4552611 w 5101768"/>
              <a:gd name="connsiteY348" fmla="*/ 0 h 517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5101768" h="5178538">
                <a:moveTo>
                  <a:pt x="3885535" y="5013269"/>
                </a:moveTo>
                <a:lnTo>
                  <a:pt x="3897161" y="5019099"/>
                </a:lnTo>
                <a:cubicBezTo>
                  <a:pt x="3897161" y="5026974"/>
                  <a:pt x="3893224" y="5030911"/>
                  <a:pt x="3885366" y="5030911"/>
                </a:cubicBezTo>
                <a:cubicBezTo>
                  <a:pt x="3877491" y="5030911"/>
                  <a:pt x="3873537" y="5026974"/>
                  <a:pt x="3873537" y="5019099"/>
                </a:cubicBezTo>
                <a:lnTo>
                  <a:pt x="3884853" y="5013441"/>
                </a:lnTo>
                <a:close/>
                <a:moveTo>
                  <a:pt x="3229916" y="5013185"/>
                </a:moveTo>
                <a:lnTo>
                  <a:pt x="3218121" y="5019099"/>
                </a:lnTo>
                <a:lnTo>
                  <a:pt x="3218121" y="5019116"/>
                </a:lnTo>
                <a:cubicBezTo>
                  <a:pt x="3226012" y="5019116"/>
                  <a:pt x="3229933" y="5017139"/>
                  <a:pt x="3229933" y="5013201"/>
                </a:cubicBezTo>
                <a:close/>
                <a:moveTo>
                  <a:pt x="3336226" y="4859677"/>
                </a:moveTo>
                <a:lnTo>
                  <a:pt x="3371629" y="4900994"/>
                </a:lnTo>
                <a:cubicBezTo>
                  <a:pt x="3371629" y="4920681"/>
                  <a:pt x="3349010" y="4934454"/>
                  <a:pt x="3303721" y="4942328"/>
                </a:cubicBezTo>
                <a:cubicBezTo>
                  <a:pt x="3258467" y="4950203"/>
                  <a:pt x="3229916" y="4954141"/>
                  <a:pt x="3218104" y="4954141"/>
                </a:cubicBezTo>
                <a:lnTo>
                  <a:pt x="3135452" y="4924619"/>
                </a:lnTo>
                <a:lnTo>
                  <a:pt x="3135452" y="4924635"/>
                </a:lnTo>
                <a:cubicBezTo>
                  <a:pt x="3147265" y="4944322"/>
                  <a:pt x="3174826" y="4954157"/>
                  <a:pt x="3218121" y="4954157"/>
                </a:cubicBezTo>
                <a:cubicBezTo>
                  <a:pt x="3229933" y="4954157"/>
                  <a:pt x="3258483" y="4950220"/>
                  <a:pt x="3303738" y="4942345"/>
                </a:cubicBezTo>
                <a:cubicBezTo>
                  <a:pt x="3349027" y="4934470"/>
                  <a:pt x="3371646" y="4920698"/>
                  <a:pt x="3371646" y="4901011"/>
                </a:cubicBezTo>
                <a:cubicBezTo>
                  <a:pt x="3371646" y="4881341"/>
                  <a:pt x="3359833" y="4867552"/>
                  <a:pt x="3336226" y="4859677"/>
                </a:cubicBezTo>
                <a:close/>
                <a:moveTo>
                  <a:pt x="3383441" y="4741572"/>
                </a:moveTo>
                <a:lnTo>
                  <a:pt x="3383441" y="4771094"/>
                </a:lnTo>
                <a:lnTo>
                  <a:pt x="3383441" y="4782906"/>
                </a:lnTo>
                <a:cubicBezTo>
                  <a:pt x="3383441" y="4802576"/>
                  <a:pt x="3385418" y="4812428"/>
                  <a:pt x="3389355" y="4812428"/>
                </a:cubicBezTo>
                <a:lnTo>
                  <a:pt x="3300773" y="4812428"/>
                </a:lnTo>
                <a:cubicBezTo>
                  <a:pt x="3300773" y="4832115"/>
                  <a:pt x="3288960" y="4842939"/>
                  <a:pt x="3265336" y="4844899"/>
                </a:cubicBezTo>
                <a:cubicBezTo>
                  <a:pt x="3241728" y="4846876"/>
                  <a:pt x="3229916" y="4847848"/>
                  <a:pt x="3229916" y="4847848"/>
                </a:cubicBezTo>
                <a:lnTo>
                  <a:pt x="3230134" y="4847848"/>
                </a:lnTo>
                <a:lnTo>
                  <a:pt x="3265353" y="4844916"/>
                </a:lnTo>
                <a:cubicBezTo>
                  <a:pt x="3288977" y="4842955"/>
                  <a:pt x="3300789" y="4832132"/>
                  <a:pt x="3300789" y="4812445"/>
                </a:cubicBezTo>
                <a:lnTo>
                  <a:pt x="3389372" y="4812445"/>
                </a:lnTo>
                <a:cubicBezTo>
                  <a:pt x="3385435" y="4812445"/>
                  <a:pt x="3383458" y="4802593"/>
                  <a:pt x="3383458" y="4782923"/>
                </a:cubicBezTo>
                <a:lnTo>
                  <a:pt x="3383458" y="4771111"/>
                </a:lnTo>
                <a:lnTo>
                  <a:pt x="3383458" y="4741589"/>
                </a:lnTo>
                <a:close/>
                <a:moveTo>
                  <a:pt x="3164958" y="3956238"/>
                </a:moveTo>
                <a:lnTo>
                  <a:pt x="3182668" y="4009368"/>
                </a:lnTo>
                <a:cubicBezTo>
                  <a:pt x="3186622" y="4025118"/>
                  <a:pt x="3192519" y="4038890"/>
                  <a:pt x="3200394" y="4050702"/>
                </a:cubicBezTo>
                <a:lnTo>
                  <a:pt x="3365731" y="4688425"/>
                </a:lnTo>
                <a:lnTo>
                  <a:pt x="3365731" y="4712050"/>
                </a:lnTo>
                <a:lnTo>
                  <a:pt x="3365731" y="4735657"/>
                </a:lnTo>
                <a:lnTo>
                  <a:pt x="3365748" y="4735657"/>
                </a:lnTo>
                <a:lnTo>
                  <a:pt x="3365748" y="4712067"/>
                </a:lnTo>
                <a:lnTo>
                  <a:pt x="3365748" y="4688442"/>
                </a:lnTo>
                <a:lnTo>
                  <a:pt x="3200411" y="4050719"/>
                </a:lnTo>
                <a:cubicBezTo>
                  <a:pt x="3192536" y="4038907"/>
                  <a:pt x="3186639" y="4025134"/>
                  <a:pt x="3182684" y="4009385"/>
                </a:cubicBezTo>
                <a:cubicBezTo>
                  <a:pt x="3178764" y="3993635"/>
                  <a:pt x="3172866" y="3975925"/>
                  <a:pt x="3164975" y="3956238"/>
                </a:cubicBezTo>
                <a:close/>
                <a:moveTo>
                  <a:pt x="4505379" y="1387636"/>
                </a:moveTo>
                <a:lnTo>
                  <a:pt x="4505379" y="1387653"/>
                </a:lnTo>
                <a:lnTo>
                  <a:pt x="4511260" y="1393551"/>
                </a:lnTo>
                <a:lnTo>
                  <a:pt x="4511277" y="1393551"/>
                </a:lnTo>
                <a:cubicBezTo>
                  <a:pt x="4511277" y="1389613"/>
                  <a:pt x="4509317" y="1387636"/>
                  <a:pt x="4505379" y="1387636"/>
                </a:cubicBezTo>
                <a:close/>
                <a:moveTo>
                  <a:pt x="5042691" y="915250"/>
                </a:moveTo>
                <a:cubicBezTo>
                  <a:pt x="5042691" y="919188"/>
                  <a:pt x="5040747" y="921165"/>
                  <a:pt x="5036793" y="921165"/>
                </a:cubicBezTo>
                <a:lnTo>
                  <a:pt x="5036810" y="921165"/>
                </a:lnTo>
                <a:cubicBezTo>
                  <a:pt x="5040764" y="921165"/>
                  <a:pt x="5042707" y="919188"/>
                  <a:pt x="5042707" y="915250"/>
                </a:cubicBezTo>
                <a:close/>
                <a:moveTo>
                  <a:pt x="4552611" y="0"/>
                </a:moveTo>
                <a:lnTo>
                  <a:pt x="4552611" y="5914"/>
                </a:lnTo>
                <a:cubicBezTo>
                  <a:pt x="4560503" y="21664"/>
                  <a:pt x="4570321" y="53146"/>
                  <a:pt x="4582133" y="100395"/>
                </a:cubicBezTo>
                <a:cubicBezTo>
                  <a:pt x="4593946" y="147627"/>
                  <a:pt x="4601820" y="175189"/>
                  <a:pt x="4605758" y="183063"/>
                </a:cubicBezTo>
                <a:cubicBezTo>
                  <a:pt x="4613649" y="194876"/>
                  <a:pt x="4618558" y="201762"/>
                  <a:pt x="4620519" y="203722"/>
                </a:cubicBezTo>
                <a:cubicBezTo>
                  <a:pt x="4622496" y="205699"/>
                  <a:pt x="4629365" y="206671"/>
                  <a:pt x="4641194" y="206671"/>
                </a:cubicBezTo>
                <a:cubicBezTo>
                  <a:pt x="4664802" y="206671"/>
                  <a:pt x="4686466" y="198796"/>
                  <a:pt x="4706136" y="183063"/>
                </a:cubicBezTo>
                <a:cubicBezTo>
                  <a:pt x="4725840" y="167314"/>
                  <a:pt x="4747470" y="159439"/>
                  <a:pt x="4771095" y="159439"/>
                </a:cubicBezTo>
                <a:lnTo>
                  <a:pt x="4771095" y="194876"/>
                </a:lnTo>
                <a:lnTo>
                  <a:pt x="4759282" y="236193"/>
                </a:lnTo>
                <a:lnTo>
                  <a:pt x="4759282" y="277527"/>
                </a:lnTo>
                <a:lnTo>
                  <a:pt x="4859661" y="277527"/>
                </a:lnTo>
                <a:lnTo>
                  <a:pt x="4859661" y="342486"/>
                </a:lnTo>
                <a:lnTo>
                  <a:pt x="4871473" y="342486"/>
                </a:lnTo>
                <a:cubicBezTo>
                  <a:pt x="4902972" y="342486"/>
                  <a:pt x="4918722" y="356258"/>
                  <a:pt x="4918722" y="383820"/>
                </a:cubicBezTo>
                <a:cubicBezTo>
                  <a:pt x="4934471" y="450739"/>
                  <a:pt x="4948244" y="513720"/>
                  <a:pt x="4960039" y="572781"/>
                </a:cubicBezTo>
                <a:cubicBezTo>
                  <a:pt x="4971868" y="631825"/>
                  <a:pt x="4981703" y="694807"/>
                  <a:pt x="4989578" y="761726"/>
                </a:cubicBezTo>
                <a:cubicBezTo>
                  <a:pt x="4997436" y="797162"/>
                  <a:pt x="5018111" y="825696"/>
                  <a:pt x="5051571" y="847343"/>
                </a:cubicBezTo>
                <a:cubicBezTo>
                  <a:pt x="5085047" y="869007"/>
                  <a:pt x="5101768" y="899518"/>
                  <a:pt x="5101768" y="938875"/>
                </a:cubicBezTo>
                <a:lnTo>
                  <a:pt x="5084058" y="938875"/>
                </a:lnTo>
                <a:lnTo>
                  <a:pt x="5025014" y="938875"/>
                </a:lnTo>
                <a:cubicBezTo>
                  <a:pt x="5021060" y="938875"/>
                  <a:pt x="5004339" y="934937"/>
                  <a:pt x="4974817" y="927063"/>
                </a:cubicBezTo>
                <a:cubicBezTo>
                  <a:pt x="4945295" y="919188"/>
                  <a:pt x="4926596" y="915250"/>
                  <a:pt x="4918722" y="915250"/>
                </a:cubicBezTo>
                <a:cubicBezTo>
                  <a:pt x="4899035" y="915250"/>
                  <a:pt x="4880336" y="921165"/>
                  <a:pt x="4862626" y="932977"/>
                </a:cubicBezTo>
                <a:cubicBezTo>
                  <a:pt x="4844900" y="944772"/>
                  <a:pt x="4836053" y="960522"/>
                  <a:pt x="4836053" y="980209"/>
                </a:cubicBezTo>
                <a:cubicBezTo>
                  <a:pt x="4836053" y="1003833"/>
                  <a:pt x="4843928" y="1027441"/>
                  <a:pt x="4859661" y="1051065"/>
                </a:cubicBezTo>
                <a:cubicBezTo>
                  <a:pt x="4875427" y="1074689"/>
                  <a:pt x="4892148" y="1098297"/>
                  <a:pt x="4909858" y="1121921"/>
                </a:cubicBezTo>
                <a:cubicBezTo>
                  <a:pt x="4927568" y="1145546"/>
                  <a:pt x="4944289" y="1171130"/>
                  <a:pt x="4960039" y="1198692"/>
                </a:cubicBezTo>
                <a:cubicBezTo>
                  <a:pt x="4975805" y="1226237"/>
                  <a:pt x="4983663" y="1255776"/>
                  <a:pt x="4983663" y="1287258"/>
                </a:cubicBezTo>
                <a:cubicBezTo>
                  <a:pt x="4983663" y="1318757"/>
                  <a:pt x="4973828" y="1345330"/>
                  <a:pt x="4954141" y="1366978"/>
                </a:cubicBezTo>
                <a:cubicBezTo>
                  <a:pt x="4934471" y="1388625"/>
                  <a:pt x="4910847" y="1406335"/>
                  <a:pt x="4883285" y="1420124"/>
                </a:cubicBezTo>
                <a:cubicBezTo>
                  <a:pt x="4855723" y="1433896"/>
                  <a:pt x="4826201" y="1443732"/>
                  <a:pt x="4794702" y="1449646"/>
                </a:cubicBezTo>
                <a:cubicBezTo>
                  <a:pt x="4763220" y="1455544"/>
                  <a:pt x="4733698" y="1458493"/>
                  <a:pt x="4706136" y="1458493"/>
                </a:cubicBezTo>
                <a:cubicBezTo>
                  <a:pt x="4666779" y="1458493"/>
                  <a:pt x="4633319" y="1454572"/>
                  <a:pt x="4605758" y="1446697"/>
                </a:cubicBezTo>
                <a:cubicBezTo>
                  <a:pt x="4578213" y="1438822"/>
                  <a:pt x="4546697" y="1423073"/>
                  <a:pt x="4511277" y="1399448"/>
                </a:cubicBezTo>
                <a:lnTo>
                  <a:pt x="4511277" y="1423073"/>
                </a:lnTo>
                <a:cubicBezTo>
                  <a:pt x="4511277" y="1442760"/>
                  <a:pt x="4516203" y="1460470"/>
                  <a:pt x="4526038" y="1476219"/>
                </a:cubicBezTo>
                <a:cubicBezTo>
                  <a:pt x="4535890" y="1491952"/>
                  <a:pt x="4544753" y="1509679"/>
                  <a:pt x="4552611" y="1529366"/>
                </a:cubicBezTo>
                <a:cubicBezTo>
                  <a:pt x="4591985" y="1619892"/>
                  <a:pt x="4624473" y="1708475"/>
                  <a:pt x="4650041" y="1795081"/>
                </a:cubicBezTo>
                <a:cubicBezTo>
                  <a:pt x="4675642" y="1881686"/>
                  <a:pt x="4688426" y="1976150"/>
                  <a:pt x="4688426" y="2078506"/>
                </a:cubicBezTo>
                <a:cubicBezTo>
                  <a:pt x="4688426" y="2141487"/>
                  <a:pt x="4683517" y="2193645"/>
                  <a:pt x="4673665" y="2234979"/>
                </a:cubicBezTo>
                <a:cubicBezTo>
                  <a:pt x="4663830" y="2276314"/>
                  <a:pt x="4651029" y="2313711"/>
                  <a:pt x="4635280" y="2347170"/>
                </a:cubicBezTo>
                <a:cubicBezTo>
                  <a:pt x="4619547" y="2380629"/>
                  <a:pt x="4601820" y="2415077"/>
                  <a:pt x="4582133" y="2450514"/>
                </a:cubicBezTo>
                <a:cubicBezTo>
                  <a:pt x="4562463" y="2485934"/>
                  <a:pt x="4544753" y="2529245"/>
                  <a:pt x="4528987" y="2580414"/>
                </a:cubicBezTo>
                <a:cubicBezTo>
                  <a:pt x="4497505" y="2667020"/>
                  <a:pt x="4473880" y="2748700"/>
                  <a:pt x="4458131" y="2825471"/>
                </a:cubicBezTo>
                <a:cubicBezTo>
                  <a:pt x="4442398" y="2902225"/>
                  <a:pt x="4403041" y="2974069"/>
                  <a:pt x="4340043" y="3040988"/>
                </a:cubicBezTo>
                <a:cubicBezTo>
                  <a:pt x="4284953" y="3103986"/>
                  <a:pt x="4225892" y="3155156"/>
                  <a:pt x="4162910" y="3194513"/>
                </a:cubicBezTo>
                <a:cubicBezTo>
                  <a:pt x="4099912" y="3233887"/>
                  <a:pt x="4042845" y="3285056"/>
                  <a:pt x="3991642" y="3348038"/>
                </a:cubicBezTo>
                <a:cubicBezTo>
                  <a:pt x="3983801" y="3348038"/>
                  <a:pt x="3977886" y="3353952"/>
                  <a:pt x="3973949" y="3365764"/>
                </a:cubicBezTo>
                <a:cubicBezTo>
                  <a:pt x="3969995" y="3377576"/>
                  <a:pt x="3966074" y="3387411"/>
                  <a:pt x="3962120" y="3395286"/>
                </a:cubicBezTo>
                <a:lnTo>
                  <a:pt x="3838134" y="3655104"/>
                </a:lnTo>
                <a:cubicBezTo>
                  <a:pt x="3810572" y="3698398"/>
                  <a:pt x="3780079" y="3731858"/>
                  <a:pt x="3746619" y="3755482"/>
                </a:cubicBezTo>
                <a:cubicBezTo>
                  <a:pt x="3713143" y="3779089"/>
                  <a:pt x="3678695" y="3806651"/>
                  <a:pt x="3643275" y="3838150"/>
                </a:cubicBezTo>
                <a:cubicBezTo>
                  <a:pt x="3623605" y="3853900"/>
                  <a:pt x="3600952" y="3873570"/>
                  <a:pt x="3575368" y="3897194"/>
                </a:cubicBezTo>
                <a:cubicBezTo>
                  <a:pt x="3549783" y="3920819"/>
                  <a:pt x="3525170" y="3944426"/>
                  <a:pt x="3501563" y="3968051"/>
                </a:cubicBezTo>
                <a:cubicBezTo>
                  <a:pt x="3477938" y="3991675"/>
                  <a:pt x="3457263" y="4011345"/>
                  <a:pt x="3439553" y="4027095"/>
                </a:cubicBezTo>
                <a:cubicBezTo>
                  <a:pt x="3421843" y="4042844"/>
                  <a:pt x="3412980" y="4050719"/>
                  <a:pt x="3412980" y="4050719"/>
                </a:cubicBezTo>
                <a:lnTo>
                  <a:pt x="3412980" y="4109763"/>
                </a:lnTo>
                <a:lnTo>
                  <a:pt x="3495648" y="4782923"/>
                </a:lnTo>
                <a:lnTo>
                  <a:pt x="3519273" y="4830155"/>
                </a:lnTo>
                <a:cubicBezTo>
                  <a:pt x="3542880" y="4893136"/>
                  <a:pt x="3591117" y="4928573"/>
                  <a:pt x="3663951" y="4936447"/>
                </a:cubicBezTo>
                <a:cubicBezTo>
                  <a:pt x="3736767" y="4944322"/>
                  <a:pt x="3800737" y="4948260"/>
                  <a:pt x="3855844" y="4948260"/>
                </a:cubicBezTo>
                <a:cubicBezTo>
                  <a:pt x="3871610" y="4952197"/>
                  <a:pt x="3883406" y="4960055"/>
                  <a:pt x="3891280" y="4971867"/>
                </a:cubicBezTo>
                <a:cubicBezTo>
                  <a:pt x="3899155" y="4983679"/>
                  <a:pt x="3912928" y="4993531"/>
                  <a:pt x="3932598" y="5001389"/>
                </a:cubicBezTo>
                <a:lnTo>
                  <a:pt x="3885535" y="5013269"/>
                </a:lnTo>
                <a:lnTo>
                  <a:pt x="3885366" y="5013185"/>
                </a:lnTo>
                <a:lnTo>
                  <a:pt x="3884853" y="5013441"/>
                </a:lnTo>
                <a:lnTo>
                  <a:pt x="3853637" y="5021321"/>
                </a:lnTo>
                <a:cubicBezTo>
                  <a:pt x="3828542" y="5024766"/>
                  <a:pt x="3804675" y="5025013"/>
                  <a:pt x="3782039" y="5022065"/>
                </a:cubicBezTo>
                <a:cubicBezTo>
                  <a:pt x="3736767" y="5016150"/>
                  <a:pt x="3686570" y="5013201"/>
                  <a:pt x="3631463" y="5013201"/>
                </a:cubicBezTo>
                <a:lnTo>
                  <a:pt x="3631463" y="5095870"/>
                </a:lnTo>
                <a:cubicBezTo>
                  <a:pt x="3611776" y="5095870"/>
                  <a:pt x="3591117" y="5087023"/>
                  <a:pt x="3569453" y="5069297"/>
                </a:cubicBezTo>
                <a:cubicBezTo>
                  <a:pt x="3547806" y="5051587"/>
                  <a:pt x="3525170" y="5038786"/>
                  <a:pt x="3501563" y="5030928"/>
                </a:cubicBezTo>
                <a:cubicBezTo>
                  <a:pt x="3458268" y="5019116"/>
                  <a:pt x="3424792" y="5011241"/>
                  <a:pt x="3401168" y="5007304"/>
                </a:cubicBezTo>
                <a:cubicBezTo>
                  <a:pt x="3377543" y="5003366"/>
                  <a:pt x="3338203" y="5001389"/>
                  <a:pt x="3283079" y="5001389"/>
                </a:cubicBezTo>
                <a:cubicBezTo>
                  <a:pt x="3275205" y="5005327"/>
                  <a:pt x="3264381" y="5008292"/>
                  <a:pt x="3250592" y="5010253"/>
                </a:cubicBezTo>
                <a:cubicBezTo>
                  <a:pt x="3236836" y="5012230"/>
                  <a:pt x="3229933" y="5017139"/>
                  <a:pt x="3229933" y="5025014"/>
                </a:cubicBezTo>
                <a:lnTo>
                  <a:pt x="3229933" y="5030928"/>
                </a:lnTo>
                <a:lnTo>
                  <a:pt x="3294875" y="5178538"/>
                </a:lnTo>
                <a:lnTo>
                  <a:pt x="3271267" y="5178538"/>
                </a:lnTo>
                <a:lnTo>
                  <a:pt x="3094118" y="5025014"/>
                </a:lnTo>
                <a:lnTo>
                  <a:pt x="2928781" y="5131306"/>
                </a:lnTo>
                <a:lnTo>
                  <a:pt x="2911072" y="5131306"/>
                </a:lnTo>
                <a:cubicBezTo>
                  <a:pt x="2911072" y="5111619"/>
                  <a:pt x="2917958" y="5091932"/>
                  <a:pt x="2931730" y="5072262"/>
                </a:cubicBezTo>
                <a:cubicBezTo>
                  <a:pt x="2945519" y="5052575"/>
                  <a:pt x="2956360" y="5032888"/>
                  <a:pt x="2964201" y="5013201"/>
                </a:cubicBezTo>
                <a:cubicBezTo>
                  <a:pt x="2972093" y="5005327"/>
                  <a:pt x="2977019" y="4996480"/>
                  <a:pt x="2978979" y="4986628"/>
                </a:cubicBezTo>
                <a:cubicBezTo>
                  <a:pt x="2980956" y="4976793"/>
                  <a:pt x="2981928" y="4971867"/>
                  <a:pt x="2981928" y="4971867"/>
                </a:cubicBezTo>
                <a:cubicBezTo>
                  <a:pt x="2978007" y="4956134"/>
                  <a:pt x="2966178" y="4944322"/>
                  <a:pt x="2946508" y="4936447"/>
                </a:cubicBezTo>
                <a:cubicBezTo>
                  <a:pt x="2926838" y="4928573"/>
                  <a:pt x="2905157" y="4922658"/>
                  <a:pt x="2881533" y="4918721"/>
                </a:cubicBezTo>
                <a:cubicBezTo>
                  <a:pt x="2857942" y="4914800"/>
                  <a:pt x="2837266" y="4908886"/>
                  <a:pt x="2819540" y="4901011"/>
                </a:cubicBezTo>
                <a:cubicBezTo>
                  <a:pt x="2801847" y="4893136"/>
                  <a:pt x="2792967" y="4879364"/>
                  <a:pt x="2792967" y="4859677"/>
                </a:cubicBezTo>
                <a:cubicBezTo>
                  <a:pt x="2800841" y="4867552"/>
                  <a:pt x="2818568" y="4873466"/>
                  <a:pt x="2846113" y="4877387"/>
                </a:cubicBezTo>
                <a:cubicBezTo>
                  <a:pt x="2873691" y="4881341"/>
                  <a:pt x="2889424" y="4883301"/>
                  <a:pt x="2893362" y="4883301"/>
                </a:cubicBezTo>
                <a:cubicBezTo>
                  <a:pt x="2897316" y="4883301"/>
                  <a:pt x="2904185" y="4882313"/>
                  <a:pt x="2914037" y="4880352"/>
                </a:cubicBezTo>
                <a:cubicBezTo>
                  <a:pt x="2923889" y="4878375"/>
                  <a:pt x="2932736" y="4877387"/>
                  <a:pt x="2940594" y="4877387"/>
                </a:cubicBezTo>
                <a:lnTo>
                  <a:pt x="2999654" y="4877387"/>
                </a:lnTo>
                <a:lnTo>
                  <a:pt x="2999654" y="4777008"/>
                </a:lnTo>
                <a:lnTo>
                  <a:pt x="2804795" y="3997573"/>
                </a:lnTo>
                <a:cubicBezTo>
                  <a:pt x="2796921" y="3942466"/>
                  <a:pt x="2775273" y="3900143"/>
                  <a:pt x="2739820" y="3870621"/>
                </a:cubicBezTo>
                <a:cubicBezTo>
                  <a:pt x="2704400" y="3841099"/>
                  <a:pt x="2668981" y="3802714"/>
                  <a:pt x="2633561" y="3755482"/>
                </a:cubicBezTo>
                <a:cubicBezTo>
                  <a:pt x="2621732" y="3743670"/>
                  <a:pt x="2615834" y="3729897"/>
                  <a:pt x="2615834" y="3714148"/>
                </a:cubicBezTo>
                <a:cubicBezTo>
                  <a:pt x="2615834" y="3698398"/>
                  <a:pt x="2618783" y="3688563"/>
                  <a:pt x="2624681" y="3684626"/>
                </a:cubicBezTo>
                <a:cubicBezTo>
                  <a:pt x="2630595" y="3680688"/>
                  <a:pt x="2637482" y="3670836"/>
                  <a:pt x="2645356" y="3655104"/>
                </a:cubicBezTo>
                <a:lnTo>
                  <a:pt x="2633561" y="3655104"/>
                </a:lnTo>
                <a:cubicBezTo>
                  <a:pt x="2590250" y="3655104"/>
                  <a:pt x="2544978" y="3659024"/>
                  <a:pt x="2497746" y="3666899"/>
                </a:cubicBezTo>
                <a:cubicBezTo>
                  <a:pt x="2450497" y="3674774"/>
                  <a:pt x="2405226" y="3678711"/>
                  <a:pt x="2361931" y="3678711"/>
                </a:cubicBezTo>
                <a:lnTo>
                  <a:pt x="2314683" y="3678711"/>
                </a:lnTo>
                <a:lnTo>
                  <a:pt x="2232014" y="3678711"/>
                </a:lnTo>
                <a:lnTo>
                  <a:pt x="2208407" y="3678711"/>
                </a:lnTo>
                <a:cubicBezTo>
                  <a:pt x="2204469" y="3678711"/>
                  <a:pt x="2191685" y="3676751"/>
                  <a:pt x="2170021" y="3672813"/>
                </a:cubicBezTo>
                <a:cubicBezTo>
                  <a:pt x="2148374" y="3668876"/>
                  <a:pt x="2129675" y="3662962"/>
                  <a:pt x="2113926" y="3655104"/>
                </a:cubicBezTo>
                <a:cubicBezTo>
                  <a:pt x="2102114" y="3655104"/>
                  <a:pt x="2084404" y="3653127"/>
                  <a:pt x="2060779" y="3649189"/>
                </a:cubicBezTo>
                <a:cubicBezTo>
                  <a:pt x="2037172" y="3645252"/>
                  <a:pt x="2013547" y="3640326"/>
                  <a:pt x="1989923" y="3634428"/>
                </a:cubicBezTo>
                <a:cubicBezTo>
                  <a:pt x="1966299" y="3628530"/>
                  <a:pt x="1945640" y="3620656"/>
                  <a:pt x="1927930" y="3610804"/>
                </a:cubicBezTo>
                <a:cubicBezTo>
                  <a:pt x="1910203" y="3600969"/>
                  <a:pt x="1901357" y="3588168"/>
                  <a:pt x="1901357" y="3572435"/>
                </a:cubicBezTo>
                <a:cubicBezTo>
                  <a:pt x="1901357" y="3564560"/>
                  <a:pt x="1907255" y="3558646"/>
                  <a:pt x="1919067" y="3554709"/>
                </a:cubicBezTo>
                <a:cubicBezTo>
                  <a:pt x="1930879" y="3550771"/>
                  <a:pt x="1938754" y="3544873"/>
                  <a:pt x="1942674" y="3536999"/>
                </a:cubicBezTo>
                <a:cubicBezTo>
                  <a:pt x="1934816" y="3529124"/>
                  <a:pt x="1922016" y="3524198"/>
                  <a:pt x="1904306" y="3522238"/>
                </a:cubicBezTo>
                <a:cubicBezTo>
                  <a:pt x="1886579" y="3520277"/>
                  <a:pt x="1877733" y="3509437"/>
                  <a:pt x="1877733" y="3489767"/>
                </a:cubicBezTo>
                <a:cubicBezTo>
                  <a:pt x="1877733" y="3477955"/>
                  <a:pt x="1881670" y="3470080"/>
                  <a:pt x="1889545" y="3466142"/>
                </a:cubicBezTo>
                <a:cubicBezTo>
                  <a:pt x="1897420" y="3462205"/>
                  <a:pt x="1907255" y="3456307"/>
                  <a:pt x="1919067" y="3448433"/>
                </a:cubicBezTo>
                <a:cubicBezTo>
                  <a:pt x="1903317" y="3440558"/>
                  <a:pt x="1885608" y="3434643"/>
                  <a:pt x="1865921" y="3430706"/>
                </a:cubicBezTo>
                <a:cubicBezTo>
                  <a:pt x="1846250" y="3426769"/>
                  <a:pt x="1836398" y="3414973"/>
                  <a:pt x="1836398" y="3395286"/>
                </a:cubicBezTo>
                <a:lnTo>
                  <a:pt x="1836398" y="3389372"/>
                </a:lnTo>
                <a:lnTo>
                  <a:pt x="1883631" y="3342140"/>
                </a:lnTo>
                <a:lnTo>
                  <a:pt x="1883631" y="3324430"/>
                </a:lnTo>
                <a:cubicBezTo>
                  <a:pt x="1883631" y="3292931"/>
                  <a:pt x="1879693" y="3258483"/>
                  <a:pt x="1871835" y="3221086"/>
                </a:cubicBezTo>
                <a:cubicBezTo>
                  <a:pt x="1863960" y="3183689"/>
                  <a:pt x="1856086" y="3147281"/>
                  <a:pt x="1848211" y="3111844"/>
                </a:cubicBezTo>
                <a:lnTo>
                  <a:pt x="1824586" y="3306703"/>
                </a:lnTo>
                <a:lnTo>
                  <a:pt x="1806877" y="3306703"/>
                </a:lnTo>
                <a:cubicBezTo>
                  <a:pt x="1799002" y="3306703"/>
                  <a:pt x="1791127" y="3288005"/>
                  <a:pt x="1783252" y="3250608"/>
                </a:cubicBezTo>
                <a:cubicBezTo>
                  <a:pt x="1775394" y="3213211"/>
                  <a:pt x="1767519" y="3190575"/>
                  <a:pt x="1759628" y="3182717"/>
                </a:cubicBezTo>
                <a:lnTo>
                  <a:pt x="1741918" y="3241762"/>
                </a:lnTo>
                <a:cubicBezTo>
                  <a:pt x="1749793" y="3296868"/>
                  <a:pt x="1756679" y="3349026"/>
                  <a:pt x="1762593" y="3398235"/>
                </a:cubicBezTo>
                <a:cubicBezTo>
                  <a:pt x="1768491" y="3447444"/>
                  <a:pt x="1771440" y="3499602"/>
                  <a:pt x="1771440" y="3554709"/>
                </a:cubicBezTo>
                <a:lnTo>
                  <a:pt x="1771440" y="3601957"/>
                </a:lnTo>
                <a:cubicBezTo>
                  <a:pt x="1732083" y="3538976"/>
                  <a:pt x="1705510" y="3470080"/>
                  <a:pt x="1691720" y="3395286"/>
                </a:cubicBezTo>
                <a:cubicBezTo>
                  <a:pt x="1677965" y="3320493"/>
                  <a:pt x="1661227" y="3249636"/>
                  <a:pt x="1641540" y="3182717"/>
                </a:cubicBezTo>
                <a:cubicBezTo>
                  <a:pt x="1641540" y="3182717"/>
                  <a:pt x="1641540" y="3180740"/>
                  <a:pt x="1641540" y="3176803"/>
                </a:cubicBezTo>
                <a:cubicBezTo>
                  <a:pt x="1641540" y="3172866"/>
                  <a:pt x="1639579" y="3170905"/>
                  <a:pt x="1635625" y="3170905"/>
                </a:cubicBezTo>
                <a:cubicBezTo>
                  <a:pt x="1635625" y="3163031"/>
                  <a:pt x="1634653" y="3152207"/>
                  <a:pt x="1632676" y="3138418"/>
                </a:cubicBezTo>
                <a:cubicBezTo>
                  <a:pt x="1630716" y="3124645"/>
                  <a:pt x="1629728" y="3115782"/>
                  <a:pt x="1629728" y="3111844"/>
                </a:cubicBezTo>
                <a:cubicBezTo>
                  <a:pt x="1629728" y="3115782"/>
                  <a:pt x="1627767" y="3128583"/>
                  <a:pt x="1623830" y="3150230"/>
                </a:cubicBezTo>
                <a:cubicBezTo>
                  <a:pt x="1619892" y="3171877"/>
                  <a:pt x="1617915" y="3182717"/>
                  <a:pt x="1617915" y="3182717"/>
                </a:cubicBezTo>
                <a:cubicBezTo>
                  <a:pt x="1617915" y="3194513"/>
                  <a:pt x="1616943" y="3213211"/>
                  <a:pt x="1614967" y="3238813"/>
                </a:cubicBezTo>
                <a:cubicBezTo>
                  <a:pt x="1613006" y="3264397"/>
                  <a:pt x="1611029" y="3291942"/>
                  <a:pt x="1609069" y="3321481"/>
                </a:cubicBezTo>
                <a:cubicBezTo>
                  <a:pt x="1607092" y="3351003"/>
                  <a:pt x="1605131" y="3379537"/>
                  <a:pt x="1603154" y="3407098"/>
                </a:cubicBezTo>
                <a:cubicBezTo>
                  <a:pt x="1601194" y="3434643"/>
                  <a:pt x="1600206" y="3452370"/>
                  <a:pt x="1600206" y="3460245"/>
                </a:cubicBezTo>
                <a:cubicBezTo>
                  <a:pt x="1592347" y="3456307"/>
                  <a:pt x="1587405" y="3447444"/>
                  <a:pt x="1585444" y="3433672"/>
                </a:cubicBezTo>
                <a:cubicBezTo>
                  <a:pt x="1583484" y="3419882"/>
                  <a:pt x="1582496" y="3412996"/>
                  <a:pt x="1582496" y="3412996"/>
                </a:cubicBezTo>
                <a:cubicBezTo>
                  <a:pt x="1582496" y="3405121"/>
                  <a:pt x="1580518" y="3392337"/>
                  <a:pt x="1576581" y="3374611"/>
                </a:cubicBezTo>
                <a:cubicBezTo>
                  <a:pt x="1572661" y="3356901"/>
                  <a:pt x="1570683" y="3346077"/>
                  <a:pt x="1570683" y="3342140"/>
                </a:cubicBezTo>
                <a:lnTo>
                  <a:pt x="1570683" y="3318515"/>
                </a:lnTo>
                <a:lnTo>
                  <a:pt x="1570683" y="3253574"/>
                </a:lnTo>
                <a:lnTo>
                  <a:pt x="1570683" y="3224035"/>
                </a:lnTo>
                <a:cubicBezTo>
                  <a:pt x="1570683" y="3157116"/>
                  <a:pt x="1572661" y="3097083"/>
                  <a:pt x="1576581" y="3043954"/>
                </a:cubicBezTo>
                <a:cubicBezTo>
                  <a:pt x="1580518" y="2990807"/>
                  <a:pt x="1594291" y="2936673"/>
                  <a:pt x="1617915" y="2881566"/>
                </a:cubicBezTo>
                <a:cubicBezTo>
                  <a:pt x="1602183" y="2889441"/>
                  <a:pt x="1592347" y="2903213"/>
                  <a:pt x="1588393" y="2922900"/>
                </a:cubicBezTo>
                <a:cubicBezTo>
                  <a:pt x="1584456" y="2942587"/>
                  <a:pt x="1574621" y="2956359"/>
                  <a:pt x="1558871" y="2964234"/>
                </a:cubicBezTo>
                <a:cubicBezTo>
                  <a:pt x="1558871" y="2932735"/>
                  <a:pt x="1568723" y="2903213"/>
                  <a:pt x="1588393" y="2875651"/>
                </a:cubicBezTo>
                <a:cubicBezTo>
                  <a:pt x="1608080" y="2848106"/>
                  <a:pt x="1628756" y="2822522"/>
                  <a:pt x="1650403" y="2798897"/>
                </a:cubicBezTo>
                <a:cubicBezTo>
                  <a:pt x="1672050" y="2775273"/>
                  <a:pt x="1692726" y="2753626"/>
                  <a:pt x="1712396" y="2733939"/>
                </a:cubicBezTo>
                <a:cubicBezTo>
                  <a:pt x="1732083" y="2714269"/>
                  <a:pt x="1741918" y="2694582"/>
                  <a:pt x="1741918" y="2674895"/>
                </a:cubicBezTo>
                <a:lnTo>
                  <a:pt x="1741918" y="2533182"/>
                </a:lnTo>
                <a:cubicBezTo>
                  <a:pt x="1730106" y="2556790"/>
                  <a:pt x="1721243" y="2587300"/>
                  <a:pt x="1715345" y="2624697"/>
                </a:cubicBezTo>
                <a:cubicBezTo>
                  <a:pt x="1709447" y="2662094"/>
                  <a:pt x="1696646" y="2684730"/>
                  <a:pt x="1676959" y="2692605"/>
                </a:cubicBezTo>
                <a:lnTo>
                  <a:pt x="1676959" y="2674895"/>
                </a:lnTo>
                <a:lnTo>
                  <a:pt x="1676959" y="2639458"/>
                </a:lnTo>
                <a:lnTo>
                  <a:pt x="1676959" y="2621748"/>
                </a:lnTo>
                <a:cubicBezTo>
                  <a:pt x="1676959" y="2558767"/>
                  <a:pt x="1685823" y="2502672"/>
                  <a:pt x="1703533" y="2453463"/>
                </a:cubicBezTo>
                <a:cubicBezTo>
                  <a:pt x="1721243" y="2404254"/>
                  <a:pt x="1747816" y="2352096"/>
                  <a:pt x="1783252" y="2296989"/>
                </a:cubicBezTo>
                <a:lnTo>
                  <a:pt x="1777338" y="2296989"/>
                </a:lnTo>
                <a:lnTo>
                  <a:pt x="1771440" y="2296989"/>
                </a:lnTo>
                <a:cubicBezTo>
                  <a:pt x="1747816" y="2308801"/>
                  <a:pt x="1718294" y="2319625"/>
                  <a:pt x="1682874" y="2329460"/>
                </a:cubicBezTo>
                <a:cubicBezTo>
                  <a:pt x="1647437" y="2339295"/>
                  <a:pt x="1625807" y="2359971"/>
                  <a:pt x="1617915" y="2391470"/>
                </a:cubicBezTo>
                <a:lnTo>
                  <a:pt x="1582496" y="2521370"/>
                </a:lnTo>
                <a:cubicBezTo>
                  <a:pt x="1582496" y="2525307"/>
                  <a:pt x="1578558" y="2531205"/>
                  <a:pt x="1570683" y="2539080"/>
                </a:cubicBezTo>
                <a:cubicBezTo>
                  <a:pt x="1562825" y="2535143"/>
                  <a:pt x="1558871" y="2529245"/>
                  <a:pt x="1558871" y="2521370"/>
                </a:cubicBezTo>
                <a:cubicBezTo>
                  <a:pt x="1554934" y="2509558"/>
                  <a:pt x="1550997" y="2487911"/>
                  <a:pt x="1547059" y="2456412"/>
                </a:cubicBezTo>
                <a:cubicBezTo>
                  <a:pt x="1543138" y="2424929"/>
                  <a:pt x="1539201" y="2405242"/>
                  <a:pt x="1535247" y="2397367"/>
                </a:cubicBezTo>
                <a:lnTo>
                  <a:pt x="1523452" y="2397367"/>
                </a:lnTo>
                <a:lnTo>
                  <a:pt x="1517537" y="2397367"/>
                </a:lnTo>
                <a:cubicBezTo>
                  <a:pt x="1474243" y="2413117"/>
                  <a:pt x="1442743" y="2424929"/>
                  <a:pt x="1423056" y="2432804"/>
                </a:cubicBezTo>
                <a:cubicBezTo>
                  <a:pt x="1403386" y="2440662"/>
                  <a:pt x="1387637" y="2466263"/>
                  <a:pt x="1375824" y="2509558"/>
                </a:cubicBezTo>
                <a:cubicBezTo>
                  <a:pt x="1367950" y="2505621"/>
                  <a:pt x="1362052" y="2497746"/>
                  <a:pt x="1358115" y="2485934"/>
                </a:cubicBezTo>
                <a:cubicBezTo>
                  <a:pt x="1354177" y="2474138"/>
                  <a:pt x="1352200" y="2464286"/>
                  <a:pt x="1352200" y="2456412"/>
                </a:cubicBezTo>
                <a:lnTo>
                  <a:pt x="1334490" y="2456412"/>
                </a:lnTo>
                <a:cubicBezTo>
                  <a:pt x="1291196" y="2456412"/>
                  <a:pt x="1249862" y="2468224"/>
                  <a:pt x="1210488" y="2491848"/>
                </a:cubicBezTo>
                <a:cubicBezTo>
                  <a:pt x="1171131" y="2515472"/>
                  <a:pt x="1127819" y="2527268"/>
                  <a:pt x="1080587" y="2527268"/>
                </a:cubicBezTo>
                <a:cubicBezTo>
                  <a:pt x="1053026" y="2527268"/>
                  <a:pt x="1029418" y="2521370"/>
                  <a:pt x="1009714" y="2509558"/>
                </a:cubicBezTo>
                <a:cubicBezTo>
                  <a:pt x="990044" y="2497746"/>
                  <a:pt x="980192" y="2474138"/>
                  <a:pt x="980192" y="2438702"/>
                </a:cubicBezTo>
                <a:cubicBezTo>
                  <a:pt x="980192" y="2419015"/>
                  <a:pt x="983141" y="2401305"/>
                  <a:pt x="989056" y="2385555"/>
                </a:cubicBezTo>
                <a:cubicBezTo>
                  <a:pt x="994953" y="2369806"/>
                  <a:pt x="997919" y="2352096"/>
                  <a:pt x="997919" y="2332409"/>
                </a:cubicBezTo>
                <a:lnTo>
                  <a:pt x="997919" y="2326511"/>
                </a:lnTo>
                <a:cubicBezTo>
                  <a:pt x="966437" y="2310762"/>
                  <a:pt x="941824" y="2297961"/>
                  <a:pt x="924097" y="2288126"/>
                </a:cubicBezTo>
                <a:cubicBezTo>
                  <a:pt x="906387" y="2278291"/>
                  <a:pt x="897524" y="2253678"/>
                  <a:pt x="897524" y="2214321"/>
                </a:cubicBezTo>
                <a:cubicBezTo>
                  <a:pt x="897524" y="2147402"/>
                  <a:pt x="925086" y="2103119"/>
                  <a:pt x="980192" y="2081455"/>
                </a:cubicBezTo>
                <a:cubicBezTo>
                  <a:pt x="1035316" y="2059807"/>
                  <a:pt x="1086485" y="2039149"/>
                  <a:pt x="1133717" y="2019462"/>
                </a:cubicBezTo>
                <a:cubicBezTo>
                  <a:pt x="1145529" y="2015524"/>
                  <a:pt x="1151427" y="2005672"/>
                  <a:pt x="1151427" y="1989940"/>
                </a:cubicBezTo>
                <a:cubicBezTo>
                  <a:pt x="1151427" y="1982065"/>
                  <a:pt x="1145529" y="1978127"/>
                  <a:pt x="1133717" y="1978127"/>
                </a:cubicBezTo>
                <a:lnTo>
                  <a:pt x="862104" y="1877749"/>
                </a:lnTo>
                <a:lnTo>
                  <a:pt x="850292" y="1877749"/>
                </a:lnTo>
                <a:cubicBezTo>
                  <a:pt x="850292" y="1877749"/>
                  <a:pt x="840457" y="1892510"/>
                  <a:pt x="820770" y="1922032"/>
                </a:cubicBezTo>
                <a:cubicBezTo>
                  <a:pt x="801100" y="1951554"/>
                  <a:pt x="785350" y="1974190"/>
                  <a:pt x="773521" y="1989940"/>
                </a:cubicBezTo>
                <a:cubicBezTo>
                  <a:pt x="710540" y="2111965"/>
                  <a:pt x="679057" y="2243843"/>
                  <a:pt x="679057" y="2385555"/>
                </a:cubicBezTo>
                <a:cubicBezTo>
                  <a:pt x="679057" y="2420992"/>
                  <a:pt x="682006" y="2456412"/>
                  <a:pt x="687904" y="2491848"/>
                </a:cubicBezTo>
                <a:cubicBezTo>
                  <a:pt x="693818" y="2527268"/>
                  <a:pt x="696767" y="2564665"/>
                  <a:pt x="696767" y="2604039"/>
                </a:cubicBezTo>
                <a:cubicBezTo>
                  <a:pt x="688909" y="2604039"/>
                  <a:pt x="680046" y="2599113"/>
                  <a:pt x="670194" y="2589278"/>
                </a:cubicBezTo>
                <a:cubicBezTo>
                  <a:pt x="660359" y="2579426"/>
                  <a:pt x="651496" y="2570579"/>
                  <a:pt x="643621" y="2562704"/>
                </a:cubicBezTo>
                <a:cubicBezTo>
                  <a:pt x="560952" y="2456412"/>
                  <a:pt x="519618" y="2334386"/>
                  <a:pt x="519618" y="2196611"/>
                </a:cubicBezTo>
                <a:cubicBezTo>
                  <a:pt x="519618" y="2050944"/>
                  <a:pt x="558992" y="1915146"/>
                  <a:pt x="637706" y="1789166"/>
                </a:cubicBezTo>
                <a:lnTo>
                  <a:pt x="637706" y="1771456"/>
                </a:lnTo>
                <a:cubicBezTo>
                  <a:pt x="637706" y="1763582"/>
                  <a:pt x="631809" y="1756695"/>
                  <a:pt x="620013" y="1750781"/>
                </a:cubicBezTo>
                <a:cubicBezTo>
                  <a:pt x="608184" y="1744883"/>
                  <a:pt x="602287" y="1732082"/>
                  <a:pt x="602287" y="1712412"/>
                </a:cubicBezTo>
                <a:cubicBezTo>
                  <a:pt x="602287" y="1692725"/>
                  <a:pt x="611150" y="1676976"/>
                  <a:pt x="628860" y="1665164"/>
                </a:cubicBezTo>
                <a:cubicBezTo>
                  <a:pt x="646570" y="1653351"/>
                  <a:pt x="666257" y="1643516"/>
                  <a:pt x="687904" y="1635642"/>
                </a:cubicBezTo>
                <a:cubicBezTo>
                  <a:pt x="709568" y="1627767"/>
                  <a:pt x="729238" y="1621869"/>
                  <a:pt x="746948" y="1617932"/>
                </a:cubicBezTo>
                <a:cubicBezTo>
                  <a:pt x="764675" y="1613994"/>
                  <a:pt x="773521" y="1608097"/>
                  <a:pt x="773521" y="1600222"/>
                </a:cubicBezTo>
                <a:lnTo>
                  <a:pt x="773521" y="1594307"/>
                </a:lnTo>
                <a:cubicBezTo>
                  <a:pt x="722352" y="1566762"/>
                  <a:pt x="675120" y="1529366"/>
                  <a:pt x="631809" y="1482117"/>
                </a:cubicBezTo>
                <a:cubicBezTo>
                  <a:pt x="639683" y="1462430"/>
                  <a:pt x="640672" y="1445709"/>
                  <a:pt x="634758" y="1431919"/>
                </a:cubicBezTo>
                <a:cubicBezTo>
                  <a:pt x="628860" y="1418147"/>
                  <a:pt x="620013" y="1405363"/>
                  <a:pt x="608184" y="1393551"/>
                </a:cubicBezTo>
                <a:cubicBezTo>
                  <a:pt x="596389" y="1381739"/>
                  <a:pt x="585565" y="1370915"/>
                  <a:pt x="575713" y="1361063"/>
                </a:cubicBezTo>
                <a:cubicBezTo>
                  <a:pt x="565878" y="1351228"/>
                  <a:pt x="560952" y="1336467"/>
                  <a:pt x="560952" y="1316780"/>
                </a:cubicBezTo>
                <a:cubicBezTo>
                  <a:pt x="560952" y="1273486"/>
                  <a:pt x="577690" y="1242975"/>
                  <a:pt x="611150" y="1225265"/>
                </a:cubicBezTo>
                <a:cubicBezTo>
                  <a:pt x="644609" y="1207538"/>
                  <a:pt x="677097" y="1182943"/>
                  <a:pt x="708579" y="1151443"/>
                </a:cubicBezTo>
                <a:cubicBezTo>
                  <a:pt x="688909" y="1135711"/>
                  <a:pt x="667245" y="1118973"/>
                  <a:pt x="643621" y="1101263"/>
                </a:cubicBezTo>
                <a:cubicBezTo>
                  <a:pt x="620013" y="1083536"/>
                  <a:pt x="608184" y="1058940"/>
                  <a:pt x="608184" y="1027441"/>
                </a:cubicBezTo>
                <a:cubicBezTo>
                  <a:pt x="608184" y="992021"/>
                  <a:pt x="627871" y="961511"/>
                  <a:pt x="667245" y="935926"/>
                </a:cubicBezTo>
                <a:cubicBezTo>
                  <a:pt x="706619" y="910341"/>
                  <a:pt x="742039" y="891643"/>
                  <a:pt x="773521" y="879831"/>
                </a:cubicBezTo>
                <a:cubicBezTo>
                  <a:pt x="765663" y="871956"/>
                  <a:pt x="742039" y="867030"/>
                  <a:pt x="702682" y="865069"/>
                </a:cubicBezTo>
                <a:cubicBezTo>
                  <a:pt x="663308" y="863092"/>
                  <a:pt x="639683" y="860144"/>
                  <a:pt x="631809" y="856206"/>
                </a:cubicBezTo>
                <a:lnTo>
                  <a:pt x="620013" y="850309"/>
                </a:lnTo>
                <a:cubicBezTo>
                  <a:pt x="616076" y="850309"/>
                  <a:pt x="613127" y="851280"/>
                  <a:pt x="611150" y="853257"/>
                </a:cubicBezTo>
                <a:cubicBezTo>
                  <a:pt x="609190" y="855218"/>
                  <a:pt x="608184" y="856206"/>
                  <a:pt x="608184" y="856206"/>
                </a:cubicBezTo>
                <a:cubicBezTo>
                  <a:pt x="600326" y="860144"/>
                  <a:pt x="589503" y="863092"/>
                  <a:pt x="575713" y="865069"/>
                </a:cubicBezTo>
                <a:cubicBezTo>
                  <a:pt x="561941" y="867030"/>
                  <a:pt x="551117" y="875893"/>
                  <a:pt x="543243" y="891643"/>
                </a:cubicBezTo>
                <a:cubicBezTo>
                  <a:pt x="401530" y="990044"/>
                  <a:pt x="300163" y="1090439"/>
                  <a:pt x="239142" y="1192778"/>
                </a:cubicBezTo>
                <a:cubicBezTo>
                  <a:pt x="178138" y="1295133"/>
                  <a:pt x="143673" y="1432908"/>
                  <a:pt x="135815" y="1606119"/>
                </a:cubicBezTo>
                <a:lnTo>
                  <a:pt x="135815" y="1712412"/>
                </a:lnTo>
                <a:lnTo>
                  <a:pt x="135815" y="1765559"/>
                </a:lnTo>
                <a:lnTo>
                  <a:pt x="135815" y="1842313"/>
                </a:lnTo>
                <a:lnTo>
                  <a:pt x="135815" y="1930879"/>
                </a:lnTo>
                <a:cubicBezTo>
                  <a:pt x="112191" y="1911209"/>
                  <a:pt x="91515" y="1879709"/>
                  <a:pt x="73805" y="1836415"/>
                </a:cubicBezTo>
                <a:cubicBezTo>
                  <a:pt x="56095" y="1793104"/>
                  <a:pt x="42323" y="1747832"/>
                  <a:pt x="32471" y="1700600"/>
                </a:cubicBezTo>
                <a:cubicBezTo>
                  <a:pt x="22636" y="1653351"/>
                  <a:pt x="14761" y="1606119"/>
                  <a:pt x="8847" y="1558888"/>
                </a:cubicBezTo>
                <a:cubicBezTo>
                  <a:pt x="2949" y="1511639"/>
                  <a:pt x="0" y="1472282"/>
                  <a:pt x="0" y="1440783"/>
                </a:cubicBezTo>
                <a:cubicBezTo>
                  <a:pt x="0" y="1338427"/>
                  <a:pt x="12801" y="1247901"/>
                  <a:pt x="38369" y="1169170"/>
                </a:cubicBezTo>
                <a:cubicBezTo>
                  <a:pt x="63970" y="1090439"/>
                  <a:pt x="96441" y="1005794"/>
                  <a:pt x="135815" y="915250"/>
                </a:cubicBezTo>
                <a:cubicBezTo>
                  <a:pt x="179109" y="844394"/>
                  <a:pt x="238170" y="781413"/>
                  <a:pt x="312947" y="726306"/>
                </a:cubicBezTo>
                <a:cubicBezTo>
                  <a:pt x="387758" y="671183"/>
                  <a:pt x="469421" y="625927"/>
                  <a:pt x="558004" y="590491"/>
                </a:cubicBezTo>
                <a:cubicBezTo>
                  <a:pt x="646570" y="555055"/>
                  <a:pt x="737113" y="528498"/>
                  <a:pt x="829616" y="510771"/>
                </a:cubicBezTo>
                <a:cubicBezTo>
                  <a:pt x="922137" y="493062"/>
                  <a:pt x="1007754" y="484198"/>
                  <a:pt x="1086485" y="484198"/>
                </a:cubicBezTo>
                <a:cubicBezTo>
                  <a:pt x="1232152" y="484198"/>
                  <a:pt x="1368938" y="512749"/>
                  <a:pt x="1496878" y="569816"/>
                </a:cubicBezTo>
                <a:cubicBezTo>
                  <a:pt x="1624818" y="626899"/>
                  <a:pt x="1740946" y="702681"/>
                  <a:pt x="1845262" y="797162"/>
                </a:cubicBezTo>
                <a:cubicBezTo>
                  <a:pt x="1949577" y="891643"/>
                  <a:pt x="2043069" y="996947"/>
                  <a:pt x="2125738" y="1113075"/>
                </a:cubicBezTo>
                <a:cubicBezTo>
                  <a:pt x="2208407" y="1229202"/>
                  <a:pt x="2279263" y="1346302"/>
                  <a:pt x="2338307" y="1464407"/>
                </a:cubicBezTo>
                <a:cubicBezTo>
                  <a:pt x="2369806" y="1531326"/>
                  <a:pt x="2399328" y="1596284"/>
                  <a:pt x="2426873" y="1659266"/>
                </a:cubicBezTo>
                <a:cubicBezTo>
                  <a:pt x="2454435" y="1722247"/>
                  <a:pt x="2478059" y="1791143"/>
                  <a:pt x="2497746" y="1865937"/>
                </a:cubicBezTo>
                <a:lnTo>
                  <a:pt x="2509542" y="1865937"/>
                </a:lnTo>
                <a:cubicBezTo>
                  <a:pt x="2631584" y="1865937"/>
                  <a:pt x="2741797" y="1861011"/>
                  <a:pt x="2840215" y="1851176"/>
                </a:cubicBezTo>
                <a:cubicBezTo>
                  <a:pt x="2938633" y="1841324"/>
                  <a:pt x="3028188" y="1820665"/>
                  <a:pt x="3108879" y="1789166"/>
                </a:cubicBezTo>
                <a:cubicBezTo>
                  <a:pt x="3189587" y="1757684"/>
                  <a:pt x="3263409" y="1709463"/>
                  <a:pt x="3330311" y="1644505"/>
                </a:cubicBezTo>
                <a:cubicBezTo>
                  <a:pt x="3397247" y="1579546"/>
                  <a:pt x="3464166" y="1493929"/>
                  <a:pt x="3531085" y="1387636"/>
                </a:cubicBezTo>
                <a:cubicBezTo>
                  <a:pt x="3566504" y="1320717"/>
                  <a:pt x="3598975" y="1261673"/>
                  <a:pt x="3628514" y="1210504"/>
                </a:cubicBezTo>
                <a:cubicBezTo>
                  <a:pt x="3658036" y="1159318"/>
                  <a:pt x="3689519" y="1111098"/>
                  <a:pt x="3722995" y="1065826"/>
                </a:cubicBezTo>
                <a:cubicBezTo>
                  <a:pt x="3756454" y="1020555"/>
                  <a:pt x="3791891" y="975283"/>
                  <a:pt x="3829288" y="930011"/>
                </a:cubicBezTo>
                <a:cubicBezTo>
                  <a:pt x="3866668" y="884740"/>
                  <a:pt x="3912928" y="834559"/>
                  <a:pt x="3968051" y="779452"/>
                </a:cubicBezTo>
                <a:cubicBezTo>
                  <a:pt x="3979847" y="771578"/>
                  <a:pt x="4001511" y="757788"/>
                  <a:pt x="4032993" y="738118"/>
                </a:cubicBezTo>
                <a:cubicBezTo>
                  <a:pt x="4064492" y="718431"/>
                  <a:pt x="4096963" y="697756"/>
                  <a:pt x="4130406" y="676108"/>
                </a:cubicBezTo>
                <a:cubicBezTo>
                  <a:pt x="4163882" y="654461"/>
                  <a:pt x="4193404" y="633786"/>
                  <a:pt x="4218989" y="614116"/>
                </a:cubicBezTo>
                <a:cubicBezTo>
                  <a:pt x="4244573" y="594429"/>
                  <a:pt x="4257374" y="580656"/>
                  <a:pt x="4257374" y="572781"/>
                </a:cubicBezTo>
                <a:lnTo>
                  <a:pt x="4257374" y="555055"/>
                </a:lnTo>
                <a:cubicBezTo>
                  <a:pt x="4214080" y="547196"/>
                  <a:pt x="4173734" y="528498"/>
                  <a:pt x="4136337" y="498959"/>
                </a:cubicBezTo>
                <a:cubicBezTo>
                  <a:pt x="4098940" y="469437"/>
                  <a:pt x="4080242" y="431069"/>
                  <a:pt x="4080242" y="383820"/>
                </a:cubicBezTo>
                <a:cubicBezTo>
                  <a:pt x="4080242" y="340525"/>
                  <a:pt x="4094986" y="307066"/>
                  <a:pt x="4124508" y="283442"/>
                </a:cubicBezTo>
                <a:cubicBezTo>
                  <a:pt x="4154030" y="259817"/>
                  <a:pt x="4166831" y="232273"/>
                  <a:pt x="4162910" y="200773"/>
                </a:cubicBezTo>
                <a:lnTo>
                  <a:pt x="4174706" y="200773"/>
                </a:lnTo>
                <a:lnTo>
                  <a:pt x="4245562" y="224398"/>
                </a:lnTo>
                <a:lnTo>
                  <a:pt x="4257374" y="224398"/>
                </a:lnTo>
                <a:cubicBezTo>
                  <a:pt x="4249499" y="208648"/>
                  <a:pt x="4244573" y="190938"/>
                  <a:pt x="4242596" y="171251"/>
                </a:cubicBezTo>
                <a:cubicBezTo>
                  <a:pt x="4240653" y="151564"/>
                  <a:pt x="4239647" y="133855"/>
                  <a:pt x="4239647" y="118105"/>
                </a:cubicBezTo>
                <a:cubicBezTo>
                  <a:pt x="4263272" y="118105"/>
                  <a:pt x="4278050" y="132866"/>
                  <a:pt x="4283947" y="162388"/>
                </a:cubicBezTo>
                <a:cubicBezTo>
                  <a:pt x="4289845" y="191910"/>
                  <a:pt x="4302646" y="206671"/>
                  <a:pt x="4322316" y="206671"/>
                </a:cubicBezTo>
                <a:cubicBezTo>
                  <a:pt x="4342020" y="206671"/>
                  <a:pt x="4355792" y="187973"/>
                  <a:pt x="4363667" y="150576"/>
                </a:cubicBezTo>
                <a:cubicBezTo>
                  <a:pt x="4371542" y="113179"/>
                  <a:pt x="4381360" y="84646"/>
                  <a:pt x="4393189" y="64959"/>
                </a:cubicBezTo>
                <a:cubicBezTo>
                  <a:pt x="4404984" y="64959"/>
                  <a:pt x="4412876" y="70873"/>
                  <a:pt x="4416796" y="82668"/>
                </a:cubicBezTo>
                <a:cubicBezTo>
                  <a:pt x="4420734" y="94481"/>
                  <a:pt x="4424688" y="108270"/>
                  <a:pt x="4428609" y="124003"/>
                </a:cubicBezTo>
                <a:cubicBezTo>
                  <a:pt x="4432563" y="139752"/>
                  <a:pt x="4435512" y="155502"/>
                  <a:pt x="4437472" y="171251"/>
                </a:cubicBezTo>
                <a:cubicBezTo>
                  <a:pt x="4439449" y="187001"/>
                  <a:pt x="4446319" y="196836"/>
                  <a:pt x="4458131" y="200773"/>
                </a:cubicBezTo>
                <a:lnTo>
                  <a:pt x="4464028" y="206671"/>
                </a:lnTo>
                <a:cubicBezTo>
                  <a:pt x="4475857" y="206671"/>
                  <a:pt x="4484704" y="195847"/>
                  <a:pt x="4490602" y="174200"/>
                </a:cubicBezTo>
                <a:cubicBezTo>
                  <a:pt x="4496516" y="152553"/>
                  <a:pt x="4502431" y="128929"/>
                  <a:pt x="4508328" y="103344"/>
                </a:cubicBezTo>
                <a:cubicBezTo>
                  <a:pt x="4514226" y="77759"/>
                  <a:pt x="4520140" y="54135"/>
                  <a:pt x="4526038" y="32488"/>
                </a:cubicBezTo>
                <a:cubicBezTo>
                  <a:pt x="4531953" y="10840"/>
                  <a:pt x="4540799" y="0"/>
                  <a:pt x="45526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7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402772" y="1685390"/>
            <a:ext cx="6346371" cy="5036086"/>
          </a:xfrm>
          <a:custGeom>
            <a:avLst/>
            <a:gdLst>
              <a:gd name="connsiteX0" fmla="*/ 5419883 w 6346371"/>
              <a:gd name="connsiteY0" fmla="*/ 4579452 h 5036086"/>
              <a:gd name="connsiteX1" fmla="*/ 5433121 w 6346371"/>
              <a:gd name="connsiteY1" fmla="*/ 4586080 h 5036086"/>
              <a:gd name="connsiteX2" fmla="*/ 5419883 w 6346371"/>
              <a:gd name="connsiteY2" fmla="*/ 4599319 h 5036086"/>
              <a:gd name="connsiteX3" fmla="*/ 5419902 w 6346371"/>
              <a:gd name="connsiteY3" fmla="*/ 4599319 h 5036086"/>
              <a:gd name="connsiteX4" fmla="*/ 5433140 w 6346371"/>
              <a:gd name="connsiteY4" fmla="*/ 4586080 h 5036086"/>
              <a:gd name="connsiteX5" fmla="*/ 5419902 w 6346371"/>
              <a:gd name="connsiteY5" fmla="*/ 4579452 h 5036086"/>
              <a:gd name="connsiteX6" fmla="*/ 800716 w 6346371"/>
              <a:gd name="connsiteY6" fmla="*/ 2805904 h 5036086"/>
              <a:gd name="connsiteX7" fmla="*/ 807344 w 6346371"/>
              <a:gd name="connsiteY7" fmla="*/ 2812533 h 5036086"/>
              <a:gd name="connsiteX8" fmla="*/ 800716 w 6346371"/>
              <a:gd name="connsiteY8" fmla="*/ 2825771 h 5036086"/>
              <a:gd name="connsiteX9" fmla="*/ 800735 w 6346371"/>
              <a:gd name="connsiteY9" fmla="*/ 2825771 h 5036086"/>
              <a:gd name="connsiteX10" fmla="*/ 807363 w 6346371"/>
              <a:gd name="connsiteY10" fmla="*/ 2812533 h 5036086"/>
              <a:gd name="connsiteX11" fmla="*/ 800735 w 6346371"/>
              <a:gd name="connsiteY11" fmla="*/ 2805904 h 5036086"/>
              <a:gd name="connsiteX12" fmla="*/ 866888 w 6346371"/>
              <a:gd name="connsiteY12" fmla="*/ 1766938 h 5036086"/>
              <a:gd name="connsiteX13" fmla="*/ 880145 w 6346371"/>
              <a:gd name="connsiteY13" fmla="*/ 1780176 h 5036086"/>
              <a:gd name="connsiteX14" fmla="*/ 866888 w 6346371"/>
              <a:gd name="connsiteY14" fmla="*/ 1800024 h 5036086"/>
              <a:gd name="connsiteX15" fmla="*/ 866888 w 6346371"/>
              <a:gd name="connsiteY15" fmla="*/ 1780176 h 5036086"/>
              <a:gd name="connsiteX16" fmla="*/ 780868 w 6346371"/>
              <a:gd name="connsiteY16" fmla="*/ 853687 h 5036086"/>
              <a:gd name="connsiteX17" fmla="*/ 794106 w 6346371"/>
              <a:gd name="connsiteY17" fmla="*/ 860297 h 5036086"/>
              <a:gd name="connsiteX18" fmla="*/ 780868 w 6346371"/>
              <a:gd name="connsiteY18" fmla="*/ 886755 h 5036086"/>
              <a:gd name="connsiteX19" fmla="*/ 780887 w 6346371"/>
              <a:gd name="connsiteY19" fmla="*/ 886774 h 5036086"/>
              <a:gd name="connsiteX20" fmla="*/ 794125 w 6346371"/>
              <a:gd name="connsiteY20" fmla="*/ 860297 h 5036086"/>
              <a:gd name="connsiteX21" fmla="*/ 780887 w 6346371"/>
              <a:gd name="connsiteY21" fmla="*/ 853687 h 5036086"/>
              <a:gd name="connsiteX22" fmla="*/ 761039 w 6346371"/>
              <a:gd name="connsiteY22" fmla="*/ 840449 h 5036086"/>
              <a:gd name="connsiteX23" fmla="*/ 751105 w 6346371"/>
              <a:gd name="connsiteY23" fmla="*/ 847078 h 5036086"/>
              <a:gd name="connsiteX24" fmla="*/ 751124 w 6346371"/>
              <a:gd name="connsiteY24" fmla="*/ 847078 h 5036086"/>
              <a:gd name="connsiteX25" fmla="*/ 761039 w 6346371"/>
              <a:gd name="connsiteY25" fmla="*/ 840468 h 5036086"/>
              <a:gd name="connsiteX26" fmla="*/ 330881 w 6346371"/>
              <a:gd name="connsiteY26" fmla="*/ 0 h 5036086"/>
              <a:gd name="connsiteX27" fmla="*/ 390443 w 6346371"/>
              <a:gd name="connsiteY27" fmla="*/ 72801 h 5036086"/>
              <a:gd name="connsiteX28" fmla="*/ 423530 w 6346371"/>
              <a:gd name="connsiteY28" fmla="*/ 162145 h 5036086"/>
              <a:gd name="connsiteX29" fmla="*/ 450006 w 6346371"/>
              <a:gd name="connsiteY29" fmla="*/ 261403 h 5036086"/>
              <a:gd name="connsiteX30" fmla="*/ 489702 w 6346371"/>
              <a:gd name="connsiteY30" fmla="*/ 350747 h 5036086"/>
              <a:gd name="connsiteX31" fmla="*/ 579046 w 6346371"/>
              <a:gd name="connsiteY31" fmla="*/ 489721 h 5036086"/>
              <a:gd name="connsiteX32" fmla="*/ 721324 w 6346371"/>
              <a:gd name="connsiteY32" fmla="*/ 658456 h 5036086"/>
              <a:gd name="connsiteX33" fmla="*/ 880164 w 6346371"/>
              <a:gd name="connsiteY33" fmla="*/ 800753 h 5036086"/>
              <a:gd name="connsiteX34" fmla="*/ 1032357 w 6346371"/>
              <a:gd name="connsiteY34" fmla="*/ 860297 h 5036086"/>
              <a:gd name="connsiteX35" fmla="*/ 1002594 w 6346371"/>
              <a:gd name="connsiteY35" fmla="*/ 820601 h 5036086"/>
              <a:gd name="connsiteX36" fmla="*/ 933098 w 6346371"/>
              <a:gd name="connsiteY36" fmla="*/ 744496 h 5036086"/>
              <a:gd name="connsiteX37" fmla="*/ 856993 w 6346371"/>
              <a:gd name="connsiteY37" fmla="*/ 658456 h 5036086"/>
              <a:gd name="connsiteX38" fmla="*/ 813973 w 6346371"/>
              <a:gd name="connsiteY38" fmla="*/ 582370 h 5036086"/>
              <a:gd name="connsiteX39" fmla="*/ 797430 w 6346371"/>
              <a:gd name="connsiteY39" fmla="*/ 516178 h 5036086"/>
              <a:gd name="connsiteX40" fmla="*/ 780887 w 6346371"/>
              <a:gd name="connsiteY40" fmla="*/ 436768 h 5036086"/>
              <a:gd name="connsiteX41" fmla="*/ 767649 w 6346371"/>
              <a:gd name="connsiteY41" fmla="*/ 367291 h 5036086"/>
              <a:gd name="connsiteX42" fmla="*/ 761039 w 6346371"/>
              <a:gd name="connsiteY42" fmla="*/ 330881 h 5036086"/>
              <a:gd name="connsiteX43" fmla="*/ 761039 w 6346371"/>
              <a:gd name="connsiteY43" fmla="*/ 258099 h 5036086"/>
              <a:gd name="connsiteX44" fmla="*/ 780887 w 6346371"/>
              <a:gd name="connsiteY44" fmla="*/ 277947 h 5036086"/>
              <a:gd name="connsiteX45" fmla="*/ 949641 w 6346371"/>
              <a:gd name="connsiteY45" fmla="*/ 539350 h 5036086"/>
              <a:gd name="connsiteX46" fmla="*/ 1098548 w 6346371"/>
              <a:gd name="connsiteY46" fmla="*/ 727952 h 5036086"/>
              <a:gd name="connsiteX47" fmla="*/ 1287151 w 6346371"/>
              <a:gd name="connsiteY47" fmla="*/ 870231 h 5036086"/>
              <a:gd name="connsiteX48" fmla="*/ 1568402 w 6346371"/>
              <a:gd name="connsiteY48" fmla="*/ 999270 h 5036086"/>
              <a:gd name="connsiteX49" fmla="*/ 1720613 w 6346371"/>
              <a:gd name="connsiteY49" fmla="*/ 1032357 h 5036086"/>
              <a:gd name="connsiteX50" fmla="*/ 1879434 w 6346371"/>
              <a:gd name="connsiteY50" fmla="*/ 1091919 h 5036086"/>
              <a:gd name="connsiteX51" fmla="*/ 2021694 w 6346371"/>
              <a:gd name="connsiteY51" fmla="*/ 1244131 h 5036086"/>
              <a:gd name="connsiteX52" fmla="*/ 2157363 w 6346371"/>
              <a:gd name="connsiteY52" fmla="*/ 1396342 h 5036086"/>
              <a:gd name="connsiteX53" fmla="*/ 2200382 w 6346371"/>
              <a:gd name="connsiteY53" fmla="*/ 1436038 h 5036086"/>
              <a:gd name="connsiteX54" fmla="*/ 2263250 w 6346371"/>
              <a:gd name="connsiteY54" fmla="*/ 1488991 h 5036086"/>
              <a:gd name="connsiteX55" fmla="*/ 2326117 w 6346371"/>
              <a:gd name="connsiteY55" fmla="*/ 1535315 h 5036086"/>
              <a:gd name="connsiteX56" fmla="*/ 2362508 w 6346371"/>
              <a:gd name="connsiteY56" fmla="*/ 1561773 h 5036086"/>
              <a:gd name="connsiteX57" fmla="*/ 2398918 w 6346371"/>
              <a:gd name="connsiteY57" fmla="*/ 1591554 h 5036086"/>
              <a:gd name="connsiteX58" fmla="*/ 2481634 w 6346371"/>
              <a:gd name="connsiteY58" fmla="*/ 1641202 h 5036086"/>
              <a:gd name="connsiteX59" fmla="*/ 2574282 w 6346371"/>
              <a:gd name="connsiteY59" fmla="*/ 1694137 h 5036086"/>
              <a:gd name="connsiteX60" fmla="*/ 2647083 w 6346371"/>
              <a:gd name="connsiteY60" fmla="*/ 1740461 h 5036086"/>
              <a:gd name="connsiteX61" fmla="*/ 2802600 w 6346371"/>
              <a:gd name="connsiteY61" fmla="*/ 1796719 h 5036086"/>
              <a:gd name="connsiteX62" fmla="*/ 2971354 w 6346371"/>
              <a:gd name="connsiteY62" fmla="*/ 1839720 h 5036086"/>
              <a:gd name="connsiteX63" fmla="*/ 3103699 w 6346371"/>
              <a:gd name="connsiteY63" fmla="*/ 1912520 h 5036086"/>
              <a:gd name="connsiteX64" fmla="*/ 3255910 w 6346371"/>
              <a:gd name="connsiteY64" fmla="*/ 1958845 h 5036086"/>
              <a:gd name="connsiteX65" fmla="*/ 3666202 w 6346371"/>
              <a:gd name="connsiteY65" fmla="*/ 1958845 h 5036086"/>
              <a:gd name="connsiteX66" fmla="*/ 3719155 w 6346371"/>
              <a:gd name="connsiteY66" fmla="*/ 1998560 h 5036086"/>
              <a:gd name="connsiteX67" fmla="*/ 3785327 w 6346371"/>
              <a:gd name="connsiteY67" fmla="*/ 2028323 h 5036086"/>
              <a:gd name="connsiteX68" fmla="*/ 3844890 w 6346371"/>
              <a:gd name="connsiteY68" fmla="*/ 2064732 h 5036086"/>
              <a:gd name="connsiteX69" fmla="*/ 3871366 w 6346371"/>
              <a:gd name="connsiteY69" fmla="*/ 2117666 h 5036086"/>
              <a:gd name="connsiteX70" fmla="*/ 3851500 w 6346371"/>
              <a:gd name="connsiteY70" fmla="*/ 2137514 h 5036086"/>
              <a:gd name="connsiteX71" fmla="*/ 3742308 w 6346371"/>
              <a:gd name="connsiteY71" fmla="*/ 2144143 h 5036086"/>
              <a:gd name="connsiteX72" fmla="*/ 3619877 w 6346371"/>
              <a:gd name="connsiteY72" fmla="*/ 2183839 h 5036086"/>
              <a:gd name="connsiteX73" fmla="*/ 3513990 w 6346371"/>
              <a:gd name="connsiteY73" fmla="*/ 2250030 h 5036086"/>
              <a:gd name="connsiteX74" fmla="*/ 3454428 w 6346371"/>
              <a:gd name="connsiteY74" fmla="*/ 2329441 h 5036086"/>
              <a:gd name="connsiteX75" fmla="*/ 3712526 w 6346371"/>
              <a:gd name="connsiteY75" fmla="*/ 2663626 h 5036086"/>
              <a:gd name="connsiteX76" fmla="*/ 4059969 w 6346371"/>
              <a:gd name="connsiteY76" fmla="*/ 2925030 h 5036086"/>
              <a:gd name="connsiteX77" fmla="*/ 4437174 w 6346371"/>
              <a:gd name="connsiteY77" fmla="*/ 3153347 h 5036086"/>
              <a:gd name="connsiteX78" fmla="*/ 4784598 w 6346371"/>
              <a:gd name="connsiteY78" fmla="*/ 3394883 h 5036086"/>
              <a:gd name="connsiteX79" fmla="*/ 4959962 w 6346371"/>
              <a:gd name="connsiteY79" fmla="*/ 3590115 h 5036086"/>
              <a:gd name="connsiteX80" fmla="*/ 5122107 w 6346371"/>
              <a:gd name="connsiteY80" fmla="*/ 3805194 h 5036086"/>
              <a:gd name="connsiteX81" fmla="*/ 5625047 w 6346371"/>
              <a:gd name="connsiteY81" fmla="*/ 4235333 h 5036086"/>
              <a:gd name="connsiteX82" fmla="*/ 6260351 w 6346371"/>
              <a:gd name="connsiteY82" fmla="*/ 4460345 h 5036086"/>
              <a:gd name="connsiteX83" fmla="*/ 6270284 w 6346371"/>
              <a:gd name="connsiteY83" fmla="*/ 4463650 h 5036086"/>
              <a:gd name="connsiteX84" fmla="*/ 6273589 w 6346371"/>
              <a:gd name="connsiteY84" fmla="*/ 4466955 h 5036086"/>
              <a:gd name="connsiteX85" fmla="*/ 6273589 w 6346371"/>
              <a:gd name="connsiteY85" fmla="*/ 4480193 h 5036086"/>
              <a:gd name="connsiteX86" fmla="*/ 6263656 w 6346371"/>
              <a:gd name="connsiteY86" fmla="*/ 4486803 h 5036086"/>
              <a:gd name="connsiteX87" fmla="*/ 6247113 w 6346371"/>
              <a:gd name="connsiteY87" fmla="*/ 4493431 h 5036086"/>
              <a:gd name="connsiteX88" fmla="*/ 6227246 w 6346371"/>
              <a:gd name="connsiteY88" fmla="*/ 4493431 h 5036086"/>
              <a:gd name="connsiteX89" fmla="*/ 6167702 w 6346371"/>
              <a:gd name="connsiteY89" fmla="*/ 4493431 h 5036086"/>
              <a:gd name="connsiteX90" fmla="*/ 6147854 w 6346371"/>
              <a:gd name="connsiteY90" fmla="*/ 4493431 h 5036086"/>
              <a:gd name="connsiteX91" fmla="*/ 6022119 w 6346371"/>
              <a:gd name="connsiteY91" fmla="*/ 4480193 h 5036086"/>
              <a:gd name="connsiteX92" fmla="*/ 5909603 w 6346371"/>
              <a:gd name="connsiteY92" fmla="*/ 4466955 h 5036086"/>
              <a:gd name="connsiteX93" fmla="*/ 5889774 w 6346371"/>
              <a:gd name="connsiteY93" fmla="*/ 4466955 h 5036086"/>
              <a:gd name="connsiteX94" fmla="*/ 5962556 w 6346371"/>
              <a:gd name="connsiteY94" fmla="*/ 4526518 h 5036086"/>
              <a:gd name="connsiteX95" fmla="*/ 6094901 w 6346371"/>
              <a:gd name="connsiteY95" fmla="*/ 4595995 h 5036086"/>
              <a:gd name="connsiteX96" fmla="*/ 6237198 w 6346371"/>
              <a:gd name="connsiteY96" fmla="*/ 4658862 h 5036086"/>
              <a:gd name="connsiteX97" fmla="*/ 6346371 w 6346371"/>
              <a:gd name="connsiteY97" fmla="*/ 4705187 h 5036086"/>
              <a:gd name="connsiteX98" fmla="*/ 6306675 w 6346371"/>
              <a:gd name="connsiteY98" fmla="*/ 4731663 h 5036086"/>
              <a:gd name="connsiteX99" fmla="*/ 6273589 w 6346371"/>
              <a:gd name="connsiteY99" fmla="*/ 4731663 h 5036086"/>
              <a:gd name="connsiteX100" fmla="*/ 6094901 w 6346371"/>
              <a:gd name="connsiteY100" fmla="*/ 4701882 h 5036086"/>
              <a:gd name="connsiteX101" fmla="*/ 5932775 w 6346371"/>
              <a:gd name="connsiteY101" fmla="*/ 4632405 h 5036086"/>
              <a:gd name="connsiteX102" fmla="*/ 5780564 w 6346371"/>
              <a:gd name="connsiteY102" fmla="*/ 4549670 h 5036086"/>
              <a:gd name="connsiteX103" fmla="*/ 5631676 w 6346371"/>
              <a:gd name="connsiteY103" fmla="*/ 4480193 h 5036086"/>
              <a:gd name="connsiteX104" fmla="*/ 5588656 w 6346371"/>
              <a:gd name="connsiteY104" fmla="*/ 4470260 h 5036086"/>
              <a:gd name="connsiteX105" fmla="*/ 5545637 w 6346371"/>
              <a:gd name="connsiteY105" fmla="*/ 4460345 h 5036086"/>
              <a:gd name="connsiteX106" fmla="*/ 5539027 w 6346371"/>
              <a:gd name="connsiteY106" fmla="*/ 4453717 h 5036086"/>
              <a:gd name="connsiteX107" fmla="*/ 5525789 w 6346371"/>
              <a:gd name="connsiteY107" fmla="*/ 4457022 h 5036086"/>
              <a:gd name="connsiteX108" fmla="*/ 5519179 w 6346371"/>
              <a:gd name="connsiteY108" fmla="*/ 4460345 h 5036086"/>
              <a:gd name="connsiteX109" fmla="*/ 5730934 w 6346371"/>
              <a:gd name="connsiteY109" fmla="*/ 4639014 h 5036086"/>
              <a:gd name="connsiteX110" fmla="*/ 5962556 w 6346371"/>
              <a:gd name="connsiteY110" fmla="*/ 4797836 h 5036086"/>
              <a:gd name="connsiteX111" fmla="*/ 6028729 w 6346371"/>
              <a:gd name="connsiteY111" fmla="*/ 4847465 h 5036086"/>
              <a:gd name="connsiteX112" fmla="*/ 6081682 w 6346371"/>
              <a:gd name="connsiteY112" fmla="*/ 4897113 h 5036086"/>
              <a:gd name="connsiteX113" fmla="*/ 6134597 w 6346371"/>
              <a:gd name="connsiteY113" fmla="*/ 4910351 h 5036086"/>
              <a:gd name="connsiteX114" fmla="*/ 6200788 w 6346371"/>
              <a:gd name="connsiteY114" fmla="*/ 4926894 h 5036086"/>
              <a:gd name="connsiteX115" fmla="*/ 6257027 w 6346371"/>
              <a:gd name="connsiteY115" fmla="*/ 4953352 h 5036086"/>
              <a:gd name="connsiteX116" fmla="*/ 6280199 w 6346371"/>
              <a:gd name="connsiteY116" fmla="*/ 4996372 h 5036086"/>
              <a:gd name="connsiteX117" fmla="*/ 6253722 w 6346371"/>
              <a:gd name="connsiteY117" fmla="*/ 5032763 h 5036086"/>
              <a:gd name="connsiteX118" fmla="*/ 6214026 w 6346371"/>
              <a:gd name="connsiteY118" fmla="*/ 5036086 h 5036086"/>
              <a:gd name="connsiteX119" fmla="*/ 6081682 w 6346371"/>
              <a:gd name="connsiteY119" fmla="*/ 5006305 h 5036086"/>
              <a:gd name="connsiteX120" fmla="*/ 5939385 w 6346371"/>
              <a:gd name="connsiteY120" fmla="*/ 4933504 h 5036086"/>
              <a:gd name="connsiteX121" fmla="*/ 5803735 w 6346371"/>
              <a:gd name="connsiteY121" fmla="*/ 4844160 h 5036086"/>
              <a:gd name="connsiteX122" fmla="*/ 5684610 w 6346371"/>
              <a:gd name="connsiteY122" fmla="*/ 4764749 h 5036086"/>
              <a:gd name="connsiteX123" fmla="*/ 5631676 w 6346371"/>
              <a:gd name="connsiteY123" fmla="*/ 4734968 h 5036086"/>
              <a:gd name="connsiteX124" fmla="*/ 5562180 w 6346371"/>
              <a:gd name="connsiteY124" fmla="*/ 4685339 h 5036086"/>
              <a:gd name="connsiteX125" fmla="*/ 5492702 w 6346371"/>
              <a:gd name="connsiteY125" fmla="*/ 4635710 h 5036086"/>
              <a:gd name="connsiteX126" fmla="*/ 5446378 w 6346371"/>
              <a:gd name="connsiteY126" fmla="*/ 4599319 h 5036086"/>
              <a:gd name="connsiteX127" fmla="*/ 5433140 w 6346371"/>
              <a:gd name="connsiteY127" fmla="*/ 4599319 h 5036086"/>
              <a:gd name="connsiteX128" fmla="*/ 5433140 w 6346371"/>
              <a:gd name="connsiteY128" fmla="*/ 4619166 h 5036086"/>
              <a:gd name="connsiteX129" fmla="*/ 5539027 w 6346371"/>
              <a:gd name="connsiteY129" fmla="*/ 4725054 h 5036086"/>
              <a:gd name="connsiteX130" fmla="*/ 5651524 w 6346371"/>
              <a:gd name="connsiteY130" fmla="*/ 4850789 h 5036086"/>
              <a:gd name="connsiteX131" fmla="*/ 5651524 w 6346371"/>
              <a:gd name="connsiteY131" fmla="*/ 4857398 h 5036086"/>
              <a:gd name="connsiteX132" fmla="*/ 5651524 w 6346371"/>
              <a:gd name="connsiteY132" fmla="*/ 4864027 h 5036086"/>
              <a:gd name="connsiteX133" fmla="*/ 5611828 w 6346371"/>
              <a:gd name="connsiteY133" fmla="*/ 4883875 h 5036086"/>
              <a:gd name="connsiteX134" fmla="*/ 5598571 w 6346371"/>
              <a:gd name="connsiteY134" fmla="*/ 4883875 h 5036086"/>
              <a:gd name="connsiteX135" fmla="*/ 5539027 w 6346371"/>
              <a:gd name="connsiteY135" fmla="*/ 4864027 h 5036086"/>
              <a:gd name="connsiteX136" fmla="*/ 5456311 w 6346371"/>
              <a:gd name="connsiteY136" fmla="*/ 4814379 h 5036086"/>
              <a:gd name="connsiteX137" fmla="*/ 5373577 w 6346371"/>
              <a:gd name="connsiteY137" fmla="*/ 4754835 h 5036086"/>
              <a:gd name="connsiteX138" fmla="*/ 5320624 w 6346371"/>
              <a:gd name="connsiteY138" fmla="*/ 4705187 h 5036086"/>
              <a:gd name="connsiteX139" fmla="*/ 5264385 w 6346371"/>
              <a:gd name="connsiteY139" fmla="*/ 4658862 h 5036086"/>
              <a:gd name="connsiteX140" fmla="*/ 5201518 w 6346371"/>
              <a:gd name="connsiteY140" fmla="*/ 4599319 h 5036086"/>
              <a:gd name="connsiteX141" fmla="*/ 5188279 w 6346371"/>
              <a:gd name="connsiteY141" fmla="*/ 4586080 h 5036086"/>
              <a:gd name="connsiteX142" fmla="*/ 5175041 w 6346371"/>
              <a:gd name="connsiteY142" fmla="*/ 4586080 h 5036086"/>
              <a:gd name="connsiteX143" fmla="*/ 5155193 w 6346371"/>
              <a:gd name="connsiteY143" fmla="*/ 4586080 h 5036086"/>
              <a:gd name="connsiteX144" fmla="*/ 5155193 w 6346371"/>
              <a:gd name="connsiteY144" fmla="*/ 4579452 h 5036086"/>
              <a:gd name="connsiteX145" fmla="*/ 5155193 w 6346371"/>
              <a:gd name="connsiteY145" fmla="*/ 4559604 h 5036086"/>
              <a:gd name="connsiteX146" fmla="*/ 5155174 w 6346371"/>
              <a:gd name="connsiteY146" fmla="*/ 4559660 h 5036086"/>
              <a:gd name="connsiteX147" fmla="*/ 5155174 w 6346371"/>
              <a:gd name="connsiteY147" fmla="*/ 4579452 h 5036086"/>
              <a:gd name="connsiteX148" fmla="*/ 5155174 w 6346371"/>
              <a:gd name="connsiteY148" fmla="*/ 4586080 h 5036086"/>
              <a:gd name="connsiteX149" fmla="*/ 5155193 w 6346371"/>
              <a:gd name="connsiteY149" fmla="*/ 4586080 h 5036086"/>
              <a:gd name="connsiteX150" fmla="*/ 5148584 w 6346371"/>
              <a:gd name="connsiteY150" fmla="*/ 4658862 h 5036086"/>
              <a:gd name="connsiteX151" fmla="*/ 5102240 w 6346371"/>
              <a:gd name="connsiteY151" fmla="*/ 4678729 h 5036086"/>
              <a:gd name="connsiteX152" fmla="*/ 4963286 w 6346371"/>
              <a:gd name="connsiteY152" fmla="*/ 4605928 h 5036086"/>
              <a:gd name="connsiteX153" fmla="*/ 4857380 w 6346371"/>
              <a:gd name="connsiteY153" fmla="*/ 4480193 h 5036086"/>
              <a:gd name="connsiteX154" fmla="*/ 4837551 w 6346371"/>
              <a:gd name="connsiteY154" fmla="*/ 4513279 h 5036086"/>
              <a:gd name="connsiteX155" fmla="*/ 4718425 w 6346371"/>
              <a:gd name="connsiteY155" fmla="*/ 4473565 h 5036086"/>
              <a:gd name="connsiteX156" fmla="*/ 4619167 w 6346371"/>
              <a:gd name="connsiteY156" fmla="*/ 4400783 h 5036086"/>
              <a:gd name="connsiteX157" fmla="*/ 4619167 w 6346371"/>
              <a:gd name="connsiteY157" fmla="*/ 4427259 h 5036086"/>
              <a:gd name="connsiteX158" fmla="*/ 4612557 w 6346371"/>
              <a:gd name="connsiteY158" fmla="*/ 4460345 h 5036086"/>
              <a:gd name="connsiteX159" fmla="*/ 4586081 w 6346371"/>
              <a:gd name="connsiteY159" fmla="*/ 4460345 h 5036086"/>
              <a:gd name="connsiteX160" fmla="*/ 4483480 w 6346371"/>
              <a:gd name="connsiteY160" fmla="*/ 4417326 h 5036086"/>
              <a:gd name="connsiteX161" fmla="*/ 4414002 w 6346371"/>
              <a:gd name="connsiteY161" fmla="*/ 4314743 h 5036086"/>
              <a:gd name="connsiteX162" fmla="*/ 4380916 w 6346371"/>
              <a:gd name="connsiteY162" fmla="*/ 4380935 h 5036086"/>
              <a:gd name="connsiteX163" fmla="*/ 4318049 w 6346371"/>
              <a:gd name="connsiteY163" fmla="*/ 4361068 h 5036086"/>
              <a:gd name="connsiteX164" fmla="*/ 4248571 w 6346371"/>
              <a:gd name="connsiteY164" fmla="*/ 4311439 h 5036086"/>
              <a:gd name="connsiteX165" fmla="*/ 4195619 w 6346371"/>
              <a:gd name="connsiteY165" fmla="*/ 4248571 h 5036086"/>
              <a:gd name="connsiteX166" fmla="*/ 4182399 w 6346371"/>
              <a:gd name="connsiteY166" fmla="*/ 4189008 h 5036086"/>
              <a:gd name="connsiteX167" fmla="*/ 4162532 w 6346371"/>
              <a:gd name="connsiteY167" fmla="*/ 4189008 h 5036086"/>
              <a:gd name="connsiteX168" fmla="*/ 4116227 w 6346371"/>
              <a:gd name="connsiteY168" fmla="*/ 4241961 h 5036086"/>
              <a:gd name="connsiteX169" fmla="*/ 4096360 w 6346371"/>
              <a:gd name="connsiteY169" fmla="*/ 4241961 h 5036086"/>
              <a:gd name="connsiteX170" fmla="*/ 4023578 w 6346371"/>
              <a:gd name="connsiteY170" fmla="*/ 4182399 h 5036086"/>
              <a:gd name="connsiteX171" fmla="*/ 3997101 w 6346371"/>
              <a:gd name="connsiteY171" fmla="*/ 4155922 h 5036086"/>
              <a:gd name="connsiteX172" fmla="*/ 3970625 w 6346371"/>
              <a:gd name="connsiteY172" fmla="*/ 4142684 h 5036086"/>
              <a:gd name="connsiteX173" fmla="*/ 3924300 w 6346371"/>
              <a:gd name="connsiteY173" fmla="*/ 4142684 h 5036086"/>
              <a:gd name="connsiteX174" fmla="*/ 3871366 w 6346371"/>
              <a:gd name="connsiteY174" fmla="*/ 4142684 h 5036086"/>
              <a:gd name="connsiteX175" fmla="*/ 3825023 w 6346371"/>
              <a:gd name="connsiteY175" fmla="*/ 4102988 h 5036086"/>
              <a:gd name="connsiteX176" fmla="*/ 3785327 w 6346371"/>
              <a:gd name="connsiteY176" fmla="*/ 4050035 h 5036086"/>
              <a:gd name="connsiteX177" fmla="*/ 3709221 w 6346371"/>
              <a:gd name="connsiteY177" fmla="*/ 4010339 h 5036086"/>
              <a:gd name="connsiteX178" fmla="*/ 3609944 w 6346371"/>
              <a:gd name="connsiteY178" fmla="*/ 3970624 h 5036086"/>
              <a:gd name="connsiteX179" fmla="*/ 3523924 w 6346371"/>
              <a:gd name="connsiteY179" fmla="*/ 3927605 h 5036086"/>
              <a:gd name="connsiteX180" fmla="*/ 3487533 w 6346371"/>
              <a:gd name="connsiteY180" fmla="*/ 3884604 h 5036086"/>
              <a:gd name="connsiteX181" fmla="*/ 3467685 w 6346371"/>
              <a:gd name="connsiteY181" fmla="*/ 3825041 h 5036086"/>
              <a:gd name="connsiteX182" fmla="*/ 3454428 w 6346371"/>
              <a:gd name="connsiteY182" fmla="*/ 3758869 h 5036086"/>
              <a:gd name="connsiteX183" fmla="*/ 3365102 w 6346371"/>
              <a:gd name="connsiteY183" fmla="*/ 3742326 h 5036086"/>
              <a:gd name="connsiteX184" fmla="*/ 3249301 w 6346371"/>
              <a:gd name="connsiteY184" fmla="*/ 3672830 h 5036086"/>
              <a:gd name="connsiteX185" fmla="*/ 3245996 w 6346371"/>
              <a:gd name="connsiteY185" fmla="*/ 3649677 h 5036086"/>
              <a:gd name="connsiteX186" fmla="*/ 3255910 w 6346371"/>
              <a:gd name="connsiteY186" fmla="*/ 3633134 h 5036086"/>
              <a:gd name="connsiteX187" fmla="*/ 3209586 w 6346371"/>
              <a:gd name="connsiteY187" fmla="*/ 3639744 h 5036086"/>
              <a:gd name="connsiteX188" fmla="*/ 3163262 w 6346371"/>
              <a:gd name="connsiteY188" fmla="*/ 3646354 h 5036086"/>
              <a:gd name="connsiteX189" fmla="*/ 3103699 w 6346371"/>
              <a:gd name="connsiteY189" fmla="*/ 3619896 h 5036086"/>
              <a:gd name="connsiteX190" fmla="*/ 3070613 w 6346371"/>
              <a:gd name="connsiteY190" fmla="*/ 3566943 h 5036086"/>
              <a:gd name="connsiteX191" fmla="*/ 2951487 w 6346371"/>
              <a:gd name="connsiteY191" fmla="*/ 3566943 h 5036086"/>
              <a:gd name="connsiteX192" fmla="*/ 2934963 w 6346371"/>
              <a:gd name="connsiteY192" fmla="*/ 3527247 h 5036086"/>
              <a:gd name="connsiteX193" fmla="*/ 2895248 w 6346371"/>
              <a:gd name="connsiteY193" fmla="*/ 3451141 h 5036086"/>
              <a:gd name="connsiteX194" fmla="*/ 2858839 w 6346371"/>
              <a:gd name="connsiteY194" fmla="*/ 3408122 h 5036086"/>
              <a:gd name="connsiteX195" fmla="*/ 2832381 w 6346371"/>
              <a:gd name="connsiteY195" fmla="*/ 3408122 h 5036086"/>
              <a:gd name="connsiteX196" fmla="*/ 2799295 w 6346371"/>
              <a:gd name="connsiteY196" fmla="*/ 3394883 h 5036086"/>
              <a:gd name="connsiteX197" fmla="*/ 2756275 w 6346371"/>
              <a:gd name="connsiteY197" fmla="*/ 3345254 h 5036086"/>
              <a:gd name="connsiteX198" fmla="*/ 2736427 w 6346371"/>
              <a:gd name="connsiteY198" fmla="*/ 3282387 h 5036086"/>
              <a:gd name="connsiteX199" fmla="*/ 2709951 w 6346371"/>
              <a:gd name="connsiteY199" fmla="*/ 3226129 h 5036086"/>
              <a:gd name="connsiteX200" fmla="*/ 2647083 w 6346371"/>
              <a:gd name="connsiteY200" fmla="*/ 3196348 h 5036086"/>
              <a:gd name="connsiteX201" fmla="*/ 2647083 w 6346371"/>
              <a:gd name="connsiteY201" fmla="*/ 3169890 h 5036086"/>
              <a:gd name="connsiteX202" fmla="*/ 2647083 w 6346371"/>
              <a:gd name="connsiteY202" fmla="*/ 3130175 h 5036086"/>
              <a:gd name="connsiteX203" fmla="*/ 2633845 w 6346371"/>
              <a:gd name="connsiteY203" fmla="*/ 3123565 h 5036086"/>
              <a:gd name="connsiteX204" fmla="*/ 2613997 w 6346371"/>
              <a:gd name="connsiteY204" fmla="*/ 3110327 h 5036086"/>
              <a:gd name="connsiteX205" fmla="*/ 2587521 w 6346371"/>
              <a:gd name="connsiteY205" fmla="*/ 3090479 h 5036086"/>
              <a:gd name="connsiteX206" fmla="*/ 2587521 w 6346371"/>
              <a:gd name="connsiteY206" fmla="*/ 3064003 h 5036086"/>
              <a:gd name="connsiteX207" fmla="*/ 2587521 w 6346371"/>
              <a:gd name="connsiteY207" fmla="*/ 3050765 h 5036086"/>
              <a:gd name="connsiteX208" fmla="*/ 2547806 w 6346371"/>
              <a:gd name="connsiteY208" fmla="*/ 3011069 h 5036086"/>
              <a:gd name="connsiteX209" fmla="*/ 2481634 w 6346371"/>
              <a:gd name="connsiteY209" fmla="*/ 2954811 h 5036086"/>
              <a:gd name="connsiteX210" fmla="*/ 2418766 w 6346371"/>
              <a:gd name="connsiteY210" fmla="*/ 2901877 h 5036086"/>
              <a:gd name="connsiteX211" fmla="*/ 2388985 w 6346371"/>
              <a:gd name="connsiteY211" fmla="*/ 2872095 h 5036086"/>
              <a:gd name="connsiteX212" fmla="*/ 2392290 w 6346371"/>
              <a:gd name="connsiteY212" fmla="*/ 2862162 h 5036086"/>
              <a:gd name="connsiteX213" fmla="*/ 2395613 w 6346371"/>
              <a:gd name="connsiteY213" fmla="*/ 2858857 h 5036086"/>
              <a:gd name="connsiteX214" fmla="*/ 2408851 w 6346371"/>
              <a:gd name="connsiteY214" fmla="*/ 2845619 h 5036086"/>
              <a:gd name="connsiteX215" fmla="*/ 2408851 w 6346371"/>
              <a:gd name="connsiteY215" fmla="*/ 2838990 h 5036086"/>
              <a:gd name="connsiteX216" fmla="*/ 2130905 w 6346371"/>
              <a:gd name="connsiteY216" fmla="*/ 2858857 h 5036086"/>
              <a:gd name="connsiteX217" fmla="*/ 1886044 w 6346371"/>
              <a:gd name="connsiteY217" fmla="*/ 2977964 h 5036086"/>
              <a:gd name="connsiteX218" fmla="*/ 1449277 w 6346371"/>
              <a:gd name="connsiteY218" fmla="*/ 3434598 h 5036086"/>
              <a:gd name="connsiteX219" fmla="*/ 1356628 w 6346371"/>
              <a:gd name="connsiteY219" fmla="*/ 3467684 h 5036086"/>
              <a:gd name="connsiteX220" fmla="*/ 1356628 w 6346371"/>
              <a:gd name="connsiteY220" fmla="*/ 3414731 h 5036086"/>
              <a:gd name="connsiteX221" fmla="*/ 1297065 w 6346371"/>
              <a:gd name="connsiteY221" fmla="*/ 3414731 h 5036086"/>
              <a:gd name="connsiteX222" fmla="*/ 1280541 w 6346371"/>
              <a:gd name="connsiteY222" fmla="*/ 3427970 h 5036086"/>
              <a:gd name="connsiteX223" fmla="*/ 1263979 w 6346371"/>
              <a:gd name="connsiteY223" fmla="*/ 3434598 h 5036086"/>
              <a:gd name="connsiteX224" fmla="*/ 1234198 w 6346371"/>
              <a:gd name="connsiteY224" fmla="*/ 3384969 h 5036086"/>
              <a:gd name="connsiteX225" fmla="*/ 1244131 w 6346371"/>
              <a:gd name="connsiteY225" fmla="*/ 3328711 h 5036086"/>
              <a:gd name="connsiteX226" fmla="*/ 1144854 w 6346371"/>
              <a:gd name="connsiteY226" fmla="*/ 3328711 h 5036086"/>
              <a:gd name="connsiteX227" fmla="*/ 1144854 w 6346371"/>
              <a:gd name="connsiteY227" fmla="*/ 3282387 h 5036086"/>
              <a:gd name="connsiteX228" fmla="*/ 1012509 w 6346371"/>
              <a:gd name="connsiteY228" fmla="*/ 3282387 h 5036086"/>
              <a:gd name="connsiteX229" fmla="*/ 1015814 w 6346371"/>
              <a:gd name="connsiteY229" fmla="*/ 3275777 h 5036086"/>
              <a:gd name="connsiteX230" fmla="*/ 1019119 w 6346371"/>
              <a:gd name="connsiteY230" fmla="*/ 3262539 h 5036086"/>
              <a:gd name="connsiteX231" fmla="*/ 1032357 w 6346371"/>
              <a:gd name="connsiteY231" fmla="*/ 3229453 h 5036086"/>
              <a:gd name="connsiteX232" fmla="*/ 1032357 w 6346371"/>
              <a:gd name="connsiteY232" fmla="*/ 3183128 h 5036086"/>
              <a:gd name="connsiteX233" fmla="*/ 999271 w 6346371"/>
              <a:gd name="connsiteY233" fmla="*/ 3196348 h 5036086"/>
              <a:gd name="connsiteX234" fmla="*/ 979423 w 6346371"/>
              <a:gd name="connsiteY234" fmla="*/ 3196348 h 5036086"/>
              <a:gd name="connsiteX235" fmla="*/ 959556 w 6346371"/>
              <a:gd name="connsiteY235" fmla="*/ 3176500 h 5036086"/>
              <a:gd name="connsiteX236" fmla="*/ 939708 w 6346371"/>
              <a:gd name="connsiteY236" fmla="*/ 3156652 h 5036086"/>
              <a:gd name="connsiteX237" fmla="*/ 926470 w 6346371"/>
              <a:gd name="connsiteY237" fmla="*/ 3136804 h 5036086"/>
              <a:gd name="connsiteX238" fmla="*/ 926470 w 6346371"/>
              <a:gd name="connsiteY238" fmla="*/ 3130175 h 5036086"/>
              <a:gd name="connsiteX239" fmla="*/ 880164 w 6346371"/>
              <a:gd name="connsiteY239" fmla="*/ 3110327 h 5036086"/>
              <a:gd name="connsiteX240" fmla="*/ 866907 w 6346371"/>
              <a:gd name="connsiteY240" fmla="*/ 3050765 h 5036086"/>
              <a:gd name="connsiteX241" fmla="*/ 866907 w 6346371"/>
              <a:gd name="connsiteY241" fmla="*/ 3024288 h 5036086"/>
              <a:gd name="connsiteX242" fmla="*/ 827211 w 6346371"/>
              <a:gd name="connsiteY242" fmla="*/ 3011069 h 5036086"/>
              <a:gd name="connsiteX243" fmla="*/ 794125 w 6346371"/>
              <a:gd name="connsiteY243" fmla="*/ 3011069 h 5036086"/>
              <a:gd name="connsiteX244" fmla="*/ 804040 w 6346371"/>
              <a:gd name="connsiteY244" fmla="*/ 2964744 h 5036086"/>
              <a:gd name="connsiteX245" fmla="*/ 813973 w 6346371"/>
              <a:gd name="connsiteY245" fmla="*/ 2931639 h 5036086"/>
              <a:gd name="connsiteX246" fmla="*/ 774258 w 6346371"/>
              <a:gd name="connsiteY246" fmla="*/ 2838990 h 5036086"/>
              <a:gd name="connsiteX247" fmla="*/ 761039 w 6346371"/>
              <a:gd name="connsiteY247" fmla="*/ 2752970 h 5036086"/>
              <a:gd name="connsiteX248" fmla="*/ 817278 w 6346371"/>
              <a:gd name="connsiteY248" fmla="*/ 2700036 h 5036086"/>
              <a:gd name="connsiteX249" fmla="*/ 900012 w 6346371"/>
              <a:gd name="connsiteY249" fmla="*/ 2686798 h 5036086"/>
              <a:gd name="connsiteX250" fmla="*/ 1068767 w 6346371"/>
              <a:gd name="connsiteY250" fmla="*/ 2660321 h 5036086"/>
              <a:gd name="connsiteX251" fmla="*/ 1323542 w 6346371"/>
              <a:gd name="connsiteY251" fmla="*/ 2620625 h 5036086"/>
              <a:gd name="connsiteX252" fmla="*/ 1575011 w 6346371"/>
              <a:gd name="connsiteY252" fmla="*/ 2587520 h 5036086"/>
              <a:gd name="connsiteX253" fmla="*/ 1740442 w 6346371"/>
              <a:gd name="connsiteY253" fmla="*/ 2567672 h 5036086"/>
              <a:gd name="connsiteX254" fmla="*/ 1809939 w 6346371"/>
              <a:gd name="connsiteY254" fmla="*/ 2541196 h 5036086"/>
              <a:gd name="connsiteX255" fmla="*/ 1866177 w 6346371"/>
              <a:gd name="connsiteY255" fmla="*/ 2494872 h 5036086"/>
              <a:gd name="connsiteX256" fmla="*/ 1866177 w 6346371"/>
              <a:gd name="connsiteY256" fmla="*/ 2468414 h 5036086"/>
              <a:gd name="connsiteX257" fmla="*/ 1766919 w 6346371"/>
              <a:gd name="connsiteY257" fmla="*/ 2438633 h 5036086"/>
              <a:gd name="connsiteX258" fmla="*/ 1760309 w 6346371"/>
              <a:gd name="connsiteY258" fmla="*/ 2342679 h 5036086"/>
              <a:gd name="connsiteX259" fmla="*/ 1694137 w 6346371"/>
              <a:gd name="connsiteY259" fmla="*/ 2355898 h 5036086"/>
              <a:gd name="connsiteX260" fmla="*/ 1654441 w 6346371"/>
              <a:gd name="connsiteY260" fmla="*/ 2309574 h 5036086"/>
              <a:gd name="connsiteX261" fmla="*/ 1578316 w 6346371"/>
              <a:gd name="connsiteY261" fmla="*/ 2316202 h 5036086"/>
              <a:gd name="connsiteX262" fmla="*/ 1522059 w 6346371"/>
              <a:gd name="connsiteY262" fmla="*/ 2276488 h 5036086"/>
              <a:gd name="connsiteX263" fmla="*/ 1402952 w 6346371"/>
              <a:gd name="connsiteY263" fmla="*/ 2276488 h 5036086"/>
              <a:gd name="connsiteX264" fmla="*/ 1363238 w 6346371"/>
              <a:gd name="connsiteY264" fmla="*/ 2223554 h 5036086"/>
              <a:gd name="connsiteX265" fmla="*/ 1379799 w 6346371"/>
              <a:gd name="connsiteY265" fmla="*/ 2187162 h 5036086"/>
              <a:gd name="connsiteX266" fmla="*/ 1396324 w 6346371"/>
              <a:gd name="connsiteY266" fmla="*/ 2157381 h 5036086"/>
              <a:gd name="connsiteX267" fmla="*/ 1396324 w 6346371"/>
              <a:gd name="connsiteY267" fmla="*/ 2137514 h 5036086"/>
              <a:gd name="connsiteX268" fmla="*/ 1313627 w 6346371"/>
              <a:gd name="connsiteY268" fmla="*/ 2154076 h 5036086"/>
              <a:gd name="connsiteX269" fmla="*/ 1244131 w 6346371"/>
              <a:gd name="connsiteY269" fmla="*/ 2157381 h 5036086"/>
              <a:gd name="connsiteX270" fmla="*/ 1191197 w 6346371"/>
              <a:gd name="connsiteY270" fmla="*/ 2150753 h 5036086"/>
              <a:gd name="connsiteX271" fmla="*/ 1164720 w 6346371"/>
              <a:gd name="connsiteY271" fmla="*/ 2111057 h 5036086"/>
              <a:gd name="connsiteX272" fmla="*/ 1217654 w 6346371"/>
              <a:gd name="connsiteY272" fmla="*/ 2018408 h 5036086"/>
              <a:gd name="connsiteX273" fmla="*/ 1283846 w 6346371"/>
              <a:gd name="connsiteY273" fmla="*/ 1958845 h 5036086"/>
              <a:gd name="connsiteX274" fmla="*/ 1072072 w 6346371"/>
              <a:gd name="connsiteY274" fmla="*/ 1958845 h 5036086"/>
              <a:gd name="connsiteX275" fmla="*/ 1065462 w 6346371"/>
              <a:gd name="connsiteY275" fmla="*/ 1938997 h 5036086"/>
              <a:gd name="connsiteX276" fmla="*/ 1058833 w 6346371"/>
              <a:gd name="connsiteY276" fmla="*/ 1919130 h 5036086"/>
              <a:gd name="connsiteX277" fmla="*/ 866907 w 6346371"/>
              <a:gd name="connsiteY277" fmla="*/ 1750394 h 5036086"/>
              <a:gd name="connsiteX278" fmla="*/ 655152 w 6346371"/>
              <a:gd name="connsiteY278" fmla="*/ 1608098 h 5036086"/>
              <a:gd name="connsiteX279" fmla="*/ 675000 w 6346371"/>
              <a:gd name="connsiteY279" fmla="*/ 1581640 h 5036086"/>
              <a:gd name="connsiteX280" fmla="*/ 585656 w 6346371"/>
              <a:gd name="connsiteY280" fmla="*/ 1532011 h 5036086"/>
              <a:gd name="connsiteX281" fmla="*/ 522788 w 6346371"/>
              <a:gd name="connsiteY281" fmla="*/ 1432733 h 5036086"/>
              <a:gd name="connsiteX282" fmla="*/ 476483 w 6346371"/>
              <a:gd name="connsiteY282" fmla="*/ 1323541 h 5036086"/>
              <a:gd name="connsiteX283" fmla="*/ 443378 w 6346371"/>
              <a:gd name="connsiteY283" fmla="*/ 1237521 h 5036086"/>
              <a:gd name="connsiteX284" fmla="*/ 330881 w 6346371"/>
              <a:gd name="connsiteY284" fmla="*/ 1144872 h 5036086"/>
              <a:gd name="connsiteX285" fmla="*/ 211755 w 6346371"/>
              <a:gd name="connsiteY285" fmla="*/ 1038985 h 5036086"/>
              <a:gd name="connsiteX286" fmla="*/ 89325 w 6346371"/>
              <a:gd name="connsiteY286" fmla="*/ 847078 h 5036086"/>
              <a:gd name="connsiteX287" fmla="*/ 33105 w 6346371"/>
              <a:gd name="connsiteY287" fmla="*/ 668390 h 5036086"/>
              <a:gd name="connsiteX288" fmla="*/ 39715 w 6346371"/>
              <a:gd name="connsiteY288" fmla="*/ 668390 h 5036086"/>
              <a:gd name="connsiteX289" fmla="*/ 148888 w 6346371"/>
              <a:gd name="connsiteY289" fmla="*/ 714714 h 5036086"/>
              <a:gd name="connsiteX290" fmla="*/ 297795 w 6346371"/>
              <a:gd name="connsiteY290" fmla="*/ 817297 h 5036086"/>
              <a:gd name="connsiteX291" fmla="*/ 459921 w 6346371"/>
              <a:gd name="connsiteY291" fmla="*/ 919860 h 5036086"/>
              <a:gd name="connsiteX292" fmla="*/ 608827 w 6346371"/>
              <a:gd name="connsiteY292" fmla="*/ 966184 h 5036086"/>
              <a:gd name="connsiteX293" fmla="*/ 622066 w 6346371"/>
              <a:gd name="connsiteY293" fmla="*/ 966184 h 5036086"/>
              <a:gd name="connsiteX294" fmla="*/ 304404 w 6346371"/>
              <a:gd name="connsiteY294" fmla="*/ 708105 h 5036086"/>
              <a:gd name="connsiteX295" fmla="*/ 33105 w 6346371"/>
              <a:gd name="connsiteY295" fmla="*/ 397072 h 5036086"/>
              <a:gd name="connsiteX296" fmla="*/ 3324 w 6346371"/>
              <a:gd name="connsiteY296" fmla="*/ 327576 h 5036086"/>
              <a:gd name="connsiteX297" fmla="*/ 0 w 6346371"/>
              <a:gd name="connsiteY297" fmla="*/ 277947 h 5036086"/>
              <a:gd name="connsiteX298" fmla="*/ 0 w 6346371"/>
              <a:gd name="connsiteY298" fmla="*/ 225012 h 5036086"/>
              <a:gd name="connsiteX299" fmla="*/ 0 w 6346371"/>
              <a:gd name="connsiteY299" fmla="*/ 119125 h 5036086"/>
              <a:gd name="connsiteX300" fmla="*/ 13238 w 6346371"/>
              <a:gd name="connsiteY300" fmla="*/ 19848 h 5036086"/>
              <a:gd name="connsiteX301" fmla="*/ 115802 w 6346371"/>
              <a:gd name="connsiteY301" fmla="*/ 198536 h 5036086"/>
              <a:gd name="connsiteX302" fmla="*/ 191926 w 6346371"/>
              <a:gd name="connsiteY302" fmla="*/ 377205 h 5036086"/>
              <a:gd name="connsiteX303" fmla="*/ 281233 w 6346371"/>
              <a:gd name="connsiteY303" fmla="*/ 493025 h 5036086"/>
              <a:gd name="connsiteX304" fmla="*/ 433444 w 6346371"/>
              <a:gd name="connsiteY304" fmla="*/ 645237 h 5036086"/>
              <a:gd name="connsiteX305" fmla="*/ 598894 w 6346371"/>
              <a:gd name="connsiteY305" fmla="*/ 780887 h 5036086"/>
              <a:gd name="connsiteX306" fmla="*/ 727953 w 6346371"/>
              <a:gd name="connsiteY306" fmla="*/ 840449 h 5036086"/>
              <a:gd name="connsiteX307" fmla="*/ 734562 w 6346371"/>
              <a:gd name="connsiteY307" fmla="*/ 840449 h 5036086"/>
              <a:gd name="connsiteX308" fmla="*/ 456616 w 6346371"/>
              <a:gd name="connsiteY308" fmla="*/ 555893 h 5036086"/>
              <a:gd name="connsiteX309" fmla="*/ 357357 w 6346371"/>
              <a:gd name="connsiteY309" fmla="*/ 363986 h 5036086"/>
              <a:gd name="connsiteX310" fmla="*/ 330881 w 6346371"/>
              <a:gd name="connsiteY310" fmla="*/ 138973 h 5036086"/>
              <a:gd name="connsiteX311" fmla="*/ 330881 w 6346371"/>
              <a:gd name="connsiteY311" fmla="*/ 79411 h 5036086"/>
              <a:gd name="connsiteX312" fmla="*/ 330881 w 6346371"/>
              <a:gd name="connsiteY312" fmla="*/ 39715 h 503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</a:cxnLst>
            <a:rect l="l" t="t" r="r" b="b"/>
            <a:pathLst>
              <a:path w="6346371" h="5036086">
                <a:moveTo>
                  <a:pt x="5419883" y="4579452"/>
                </a:moveTo>
                <a:lnTo>
                  <a:pt x="5433121" y="4586080"/>
                </a:lnTo>
                <a:lnTo>
                  <a:pt x="5419883" y="4599319"/>
                </a:lnTo>
                <a:lnTo>
                  <a:pt x="5419902" y="4599319"/>
                </a:lnTo>
                <a:cubicBezTo>
                  <a:pt x="5428746" y="4599319"/>
                  <a:pt x="5433140" y="4594906"/>
                  <a:pt x="5433140" y="4586080"/>
                </a:cubicBezTo>
                <a:cubicBezTo>
                  <a:pt x="5433140" y="4581668"/>
                  <a:pt x="5428746" y="4579452"/>
                  <a:pt x="5419902" y="4579452"/>
                </a:cubicBezTo>
                <a:close/>
                <a:moveTo>
                  <a:pt x="800716" y="2805904"/>
                </a:moveTo>
                <a:lnTo>
                  <a:pt x="807344" y="2812533"/>
                </a:lnTo>
                <a:lnTo>
                  <a:pt x="800716" y="2825771"/>
                </a:lnTo>
                <a:lnTo>
                  <a:pt x="800735" y="2825771"/>
                </a:lnTo>
                <a:cubicBezTo>
                  <a:pt x="805147" y="2825771"/>
                  <a:pt x="807363" y="2821358"/>
                  <a:pt x="807363" y="2812533"/>
                </a:cubicBezTo>
                <a:cubicBezTo>
                  <a:pt x="807363" y="2808120"/>
                  <a:pt x="805147" y="2805904"/>
                  <a:pt x="800735" y="2805904"/>
                </a:cubicBezTo>
                <a:close/>
                <a:moveTo>
                  <a:pt x="866888" y="1766938"/>
                </a:moveTo>
                <a:cubicBezTo>
                  <a:pt x="875714" y="1766938"/>
                  <a:pt x="880145" y="1771350"/>
                  <a:pt x="880145" y="1780176"/>
                </a:cubicBezTo>
                <a:cubicBezTo>
                  <a:pt x="880145" y="1793395"/>
                  <a:pt x="875714" y="1800024"/>
                  <a:pt x="866888" y="1800024"/>
                </a:cubicBezTo>
                <a:lnTo>
                  <a:pt x="866888" y="1780176"/>
                </a:lnTo>
                <a:close/>
                <a:moveTo>
                  <a:pt x="780868" y="853687"/>
                </a:moveTo>
                <a:lnTo>
                  <a:pt x="794106" y="860297"/>
                </a:lnTo>
                <a:lnTo>
                  <a:pt x="780868" y="886755"/>
                </a:lnTo>
                <a:lnTo>
                  <a:pt x="780887" y="886774"/>
                </a:lnTo>
                <a:cubicBezTo>
                  <a:pt x="789731" y="886774"/>
                  <a:pt x="794125" y="877948"/>
                  <a:pt x="794125" y="860297"/>
                </a:cubicBezTo>
                <a:cubicBezTo>
                  <a:pt x="794125" y="855903"/>
                  <a:pt x="789731" y="853687"/>
                  <a:pt x="780887" y="853687"/>
                </a:cubicBezTo>
                <a:close/>
                <a:moveTo>
                  <a:pt x="761039" y="840449"/>
                </a:moveTo>
                <a:cubicBezTo>
                  <a:pt x="752213" y="840449"/>
                  <a:pt x="748908" y="842665"/>
                  <a:pt x="751105" y="847078"/>
                </a:cubicBezTo>
                <a:lnTo>
                  <a:pt x="751124" y="847078"/>
                </a:lnTo>
                <a:lnTo>
                  <a:pt x="761039" y="840468"/>
                </a:lnTo>
                <a:close/>
                <a:moveTo>
                  <a:pt x="330881" y="0"/>
                </a:moveTo>
                <a:cubicBezTo>
                  <a:pt x="357357" y="22064"/>
                  <a:pt x="377205" y="46324"/>
                  <a:pt x="390443" y="72801"/>
                </a:cubicBezTo>
                <a:cubicBezTo>
                  <a:pt x="403663" y="99277"/>
                  <a:pt x="414704" y="129040"/>
                  <a:pt x="423530" y="162145"/>
                </a:cubicBezTo>
                <a:cubicBezTo>
                  <a:pt x="432355" y="195231"/>
                  <a:pt x="441181" y="228317"/>
                  <a:pt x="450006" y="261403"/>
                </a:cubicBezTo>
                <a:cubicBezTo>
                  <a:pt x="458832" y="294490"/>
                  <a:pt x="472070" y="324271"/>
                  <a:pt x="489702" y="350747"/>
                </a:cubicBezTo>
                <a:cubicBezTo>
                  <a:pt x="507353" y="386031"/>
                  <a:pt x="537134" y="432355"/>
                  <a:pt x="579046" y="489721"/>
                </a:cubicBezTo>
                <a:cubicBezTo>
                  <a:pt x="620958" y="547067"/>
                  <a:pt x="668390" y="603325"/>
                  <a:pt x="721324" y="658456"/>
                </a:cubicBezTo>
                <a:cubicBezTo>
                  <a:pt x="774258" y="713606"/>
                  <a:pt x="827211" y="761039"/>
                  <a:pt x="880164" y="800753"/>
                </a:cubicBezTo>
                <a:cubicBezTo>
                  <a:pt x="933098" y="840449"/>
                  <a:pt x="983817" y="860297"/>
                  <a:pt x="1032357" y="860297"/>
                </a:cubicBezTo>
                <a:cubicBezTo>
                  <a:pt x="1032357" y="855903"/>
                  <a:pt x="1022424" y="842665"/>
                  <a:pt x="1002594" y="820601"/>
                </a:cubicBezTo>
                <a:cubicBezTo>
                  <a:pt x="982728" y="798538"/>
                  <a:pt x="959556" y="773169"/>
                  <a:pt x="933098" y="744496"/>
                </a:cubicBezTo>
                <a:cubicBezTo>
                  <a:pt x="906622" y="715822"/>
                  <a:pt x="881253" y="687149"/>
                  <a:pt x="856993" y="658456"/>
                </a:cubicBezTo>
                <a:cubicBezTo>
                  <a:pt x="832732" y="629783"/>
                  <a:pt x="818386" y="604414"/>
                  <a:pt x="813973" y="582370"/>
                </a:cubicBezTo>
                <a:cubicBezTo>
                  <a:pt x="809560" y="564718"/>
                  <a:pt x="804040" y="542655"/>
                  <a:pt x="797430" y="516178"/>
                </a:cubicBezTo>
                <a:cubicBezTo>
                  <a:pt x="790820" y="489721"/>
                  <a:pt x="785299" y="463244"/>
                  <a:pt x="780887" y="436768"/>
                </a:cubicBezTo>
                <a:cubicBezTo>
                  <a:pt x="776474" y="410310"/>
                  <a:pt x="772043" y="387138"/>
                  <a:pt x="767649" y="367291"/>
                </a:cubicBezTo>
                <a:cubicBezTo>
                  <a:pt x="763254" y="347442"/>
                  <a:pt x="761039" y="335293"/>
                  <a:pt x="761039" y="330881"/>
                </a:cubicBezTo>
                <a:lnTo>
                  <a:pt x="761039" y="258099"/>
                </a:lnTo>
                <a:lnTo>
                  <a:pt x="780887" y="277947"/>
                </a:lnTo>
                <a:cubicBezTo>
                  <a:pt x="847059" y="379421"/>
                  <a:pt x="903317" y="466549"/>
                  <a:pt x="949641" y="539350"/>
                </a:cubicBezTo>
                <a:cubicBezTo>
                  <a:pt x="995966" y="612151"/>
                  <a:pt x="1045595" y="675018"/>
                  <a:pt x="1098548" y="727952"/>
                </a:cubicBezTo>
                <a:cubicBezTo>
                  <a:pt x="1151482" y="780887"/>
                  <a:pt x="1214350" y="828319"/>
                  <a:pt x="1287151" y="870231"/>
                </a:cubicBezTo>
                <a:cubicBezTo>
                  <a:pt x="1359933" y="912142"/>
                  <a:pt x="1453689" y="955162"/>
                  <a:pt x="1568402" y="999270"/>
                </a:cubicBezTo>
                <a:cubicBezTo>
                  <a:pt x="1616923" y="1021334"/>
                  <a:pt x="1667661" y="1032357"/>
                  <a:pt x="1720613" y="1032357"/>
                </a:cubicBezTo>
                <a:cubicBezTo>
                  <a:pt x="1777960" y="1032357"/>
                  <a:pt x="1830894" y="1052223"/>
                  <a:pt x="1879434" y="1091919"/>
                </a:cubicBezTo>
                <a:cubicBezTo>
                  <a:pt x="1936781" y="1136047"/>
                  <a:pt x="1984214" y="1186784"/>
                  <a:pt x="2021694" y="1244131"/>
                </a:cubicBezTo>
                <a:cubicBezTo>
                  <a:pt x="2059212" y="1301478"/>
                  <a:pt x="2104429" y="1352215"/>
                  <a:pt x="2157363" y="1396342"/>
                </a:cubicBezTo>
                <a:cubicBezTo>
                  <a:pt x="2166207" y="1405168"/>
                  <a:pt x="2180534" y="1418406"/>
                  <a:pt x="2200382" y="1436038"/>
                </a:cubicBezTo>
                <a:cubicBezTo>
                  <a:pt x="2220249" y="1453689"/>
                  <a:pt x="2241205" y="1471340"/>
                  <a:pt x="2263250" y="1488991"/>
                </a:cubicBezTo>
                <a:cubicBezTo>
                  <a:pt x="2285332" y="1506642"/>
                  <a:pt x="2306269" y="1522077"/>
                  <a:pt x="2326117" y="1535315"/>
                </a:cubicBezTo>
                <a:cubicBezTo>
                  <a:pt x="2345984" y="1548554"/>
                  <a:pt x="2358114" y="1557379"/>
                  <a:pt x="2362508" y="1561773"/>
                </a:cubicBezTo>
                <a:cubicBezTo>
                  <a:pt x="2362508" y="1566186"/>
                  <a:pt x="2374658" y="1576119"/>
                  <a:pt x="2398918" y="1591554"/>
                </a:cubicBezTo>
                <a:cubicBezTo>
                  <a:pt x="2423179" y="1607008"/>
                  <a:pt x="2450763" y="1623551"/>
                  <a:pt x="2481634" y="1641202"/>
                </a:cubicBezTo>
                <a:cubicBezTo>
                  <a:pt x="2512504" y="1658835"/>
                  <a:pt x="2543412" y="1676486"/>
                  <a:pt x="2574282" y="1694137"/>
                </a:cubicBezTo>
                <a:cubicBezTo>
                  <a:pt x="2605153" y="1711788"/>
                  <a:pt x="2629451" y="1727223"/>
                  <a:pt x="2647083" y="1740461"/>
                </a:cubicBezTo>
                <a:cubicBezTo>
                  <a:pt x="2695623" y="1771350"/>
                  <a:pt x="2747450" y="1790090"/>
                  <a:pt x="2802600" y="1796719"/>
                </a:cubicBezTo>
                <a:cubicBezTo>
                  <a:pt x="2857750" y="1803329"/>
                  <a:pt x="2914007" y="1817675"/>
                  <a:pt x="2971354" y="1839720"/>
                </a:cubicBezTo>
                <a:cubicBezTo>
                  <a:pt x="3006656" y="1857371"/>
                  <a:pt x="3050746" y="1881631"/>
                  <a:pt x="3103699" y="1912520"/>
                </a:cubicBezTo>
                <a:cubicBezTo>
                  <a:pt x="3156652" y="1943410"/>
                  <a:pt x="3207389" y="1958845"/>
                  <a:pt x="3255910" y="1958845"/>
                </a:cubicBezTo>
                <a:lnTo>
                  <a:pt x="3666202" y="1958845"/>
                </a:lnTo>
                <a:cubicBezTo>
                  <a:pt x="3679440" y="1976496"/>
                  <a:pt x="3697072" y="1989734"/>
                  <a:pt x="3719155" y="1998560"/>
                </a:cubicBezTo>
                <a:cubicBezTo>
                  <a:pt x="3741218" y="2007367"/>
                  <a:pt x="3763263" y="2017300"/>
                  <a:pt x="3785327" y="2028323"/>
                </a:cubicBezTo>
                <a:cubicBezTo>
                  <a:pt x="3807391" y="2039364"/>
                  <a:pt x="3827239" y="2051494"/>
                  <a:pt x="3844890" y="2064732"/>
                </a:cubicBezTo>
                <a:cubicBezTo>
                  <a:pt x="3862541" y="2077971"/>
                  <a:pt x="3871366" y="2095603"/>
                  <a:pt x="3871366" y="2117666"/>
                </a:cubicBezTo>
                <a:cubicBezTo>
                  <a:pt x="3858128" y="2117666"/>
                  <a:pt x="3851500" y="2124295"/>
                  <a:pt x="3851500" y="2137514"/>
                </a:cubicBezTo>
                <a:cubicBezTo>
                  <a:pt x="3820629" y="2133120"/>
                  <a:pt x="3784238" y="2135317"/>
                  <a:pt x="3742308" y="2144143"/>
                </a:cubicBezTo>
                <a:cubicBezTo>
                  <a:pt x="3700377" y="2152968"/>
                  <a:pt x="3659592" y="2166207"/>
                  <a:pt x="3619877" y="2183839"/>
                </a:cubicBezTo>
                <a:cubicBezTo>
                  <a:pt x="3580181" y="2201490"/>
                  <a:pt x="3544880" y="2223554"/>
                  <a:pt x="3513990" y="2250030"/>
                </a:cubicBezTo>
                <a:cubicBezTo>
                  <a:pt x="3483120" y="2276488"/>
                  <a:pt x="3463272" y="2302964"/>
                  <a:pt x="3454428" y="2329441"/>
                </a:cubicBezTo>
                <a:cubicBezTo>
                  <a:pt x="3520619" y="2457373"/>
                  <a:pt x="3606639" y="2568780"/>
                  <a:pt x="3712526" y="2663626"/>
                </a:cubicBezTo>
                <a:cubicBezTo>
                  <a:pt x="3818413" y="2758491"/>
                  <a:pt x="3934234" y="2845619"/>
                  <a:pt x="4059969" y="2925030"/>
                </a:cubicBezTo>
                <a:cubicBezTo>
                  <a:pt x="4185704" y="3004440"/>
                  <a:pt x="4311439" y="3080546"/>
                  <a:pt x="4437174" y="3153347"/>
                </a:cubicBezTo>
                <a:cubicBezTo>
                  <a:pt x="4562909" y="3226129"/>
                  <a:pt x="4678730" y="3306647"/>
                  <a:pt x="4784598" y="3394883"/>
                </a:cubicBezTo>
                <a:cubicBezTo>
                  <a:pt x="4855202" y="3456662"/>
                  <a:pt x="4913638" y="3521726"/>
                  <a:pt x="4959962" y="3590115"/>
                </a:cubicBezTo>
                <a:cubicBezTo>
                  <a:pt x="5006287" y="3658484"/>
                  <a:pt x="5060329" y="3730177"/>
                  <a:pt x="5122107" y="3805194"/>
                </a:cubicBezTo>
                <a:cubicBezTo>
                  <a:pt x="5263277" y="3990472"/>
                  <a:pt x="5430924" y="4133858"/>
                  <a:pt x="5625047" y="4235333"/>
                </a:cubicBezTo>
                <a:cubicBezTo>
                  <a:pt x="5819170" y="4336807"/>
                  <a:pt x="6030945" y="4411805"/>
                  <a:pt x="6260351" y="4460345"/>
                </a:cubicBezTo>
                <a:cubicBezTo>
                  <a:pt x="6264764" y="4460345"/>
                  <a:pt x="6268069" y="4461434"/>
                  <a:pt x="6270284" y="4463650"/>
                </a:cubicBezTo>
                <a:cubicBezTo>
                  <a:pt x="6272481" y="4465847"/>
                  <a:pt x="6273589" y="4466955"/>
                  <a:pt x="6273589" y="4466955"/>
                </a:cubicBezTo>
                <a:lnTo>
                  <a:pt x="6273589" y="4480193"/>
                </a:lnTo>
                <a:cubicBezTo>
                  <a:pt x="6273589" y="4480193"/>
                  <a:pt x="6270284" y="4482390"/>
                  <a:pt x="6263656" y="4486803"/>
                </a:cubicBezTo>
                <a:cubicBezTo>
                  <a:pt x="6257027" y="4491216"/>
                  <a:pt x="6251525" y="4493431"/>
                  <a:pt x="6247113" y="4493431"/>
                </a:cubicBezTo>
                <a:lnTo>
                  <a:pt x="6227246" y="4493431"/>
                </a:lnTo>
                <a:lnTo>
                  <a:pt x="6167702" y="4493431"/>
                </a:lnTo>
                <a:lnTo>
                  <a:pt x="6147854" y="4493431"/>
                </a:lnTo>
                <a:cubicBezTo>
                  <a:pt x="6103727" y="4493431"/>
                  <a:pt x="6061815" y="4489019"/>
                  <a:pt x="6022119" y="4480193"/>
                </a:cubicBezTo>
                <a:cubicBezTo>
                  <a:pt x="5982423" y="4471368"/>
                  <a:pt x="5944905" y="4466955"/>
                  <a:pt x="5909603" y="4466955"/>
                </a:cubicBezTo>
                <a:lnTo>
                  <a:pt x="5889774" y="4466955"/>
                </a:lnTo>
                <a:cubicBezTo>
                  <a:pt x="5898581" y="4484606"/>
                  <a:pt x="5922860" y="4504454"/>
                  <a:pt x="5962556" y="4526518"/>
                </a:cubicBezTo>
                <a:cubicBezTo>
                  <a:pt x="6002252" y="4548581"/>
                  <a:pt x="6046380" y="4571734"/>
                  <a:pt x="6094901" y="4595995"/>
                </a:cubicBezTo>
                <a:cubicBezTo>
                  <a:pt x="6143441" y="4620274"/>
                  <a:pt x="6190855" y="4641230"/>
                  <a:pt x="6237198" y="4658862"/>
                </a:cubicBezTo>
                <a:cubicBezTo>
                  <a:pt x="6283504" y="4676513"/>
                  <a:pt x="6319895" y="4691949"/>
                  <a:pt x="6346371" y="4705187"/>
                </a:cubicBezTo>
                <a:cubicBezTo>
                  <a:pt x="6337546" y="4722838"/>
                  <a:pt x="6324326" y="4731663"/>
                  <a:pt x="6306675" y="4731663"/>
                </a:cubicBezTo>
                <a:cubicBezTo>
                  <a:pt x="6293437" y="4731663"/>
                  <a:pt x="6282415" y="4731663"/>
                  <a:pt x="6273589" y="4731663"/>
                </a:cubicBezTo>
                <a:cubicBezTo>
                  <a:pt x="6211811" y="4731663"/>
                  <a:pt x="6152248" y="4721730"/>
                  <a:pt x="6094901" y="4701882"/>
                </a:cubicBezTo>
                <a:cubicBezTo>
                  <a:pt x="6037554" y="4682034"/>
                  <a:pt x="5983512" y="4658862"/>
                  <a:pt x="5932775" y="4632405"/>
                </a:cubicBezTo>
                <a:cubicBezTo>
                  <a:pt x="5882038" y="4605928"/>
                  <a:pt x="5831301" y="4578363"/>
                  <a:pt x="5780564" y="4549670"/>
                </a:cubicBezTo>
                <a:cubicBezTo>
                  <a:pt x="5729826" y="4520997"/>
                  <a:pt x="5680197" y="4497844"/>
                  <a:pt x="5631676" y="4480193"/>
                </a:cubicBezTo>
                <a:cubicBezTo>
                  <a:pt x="5627263" y="4480193"/>
                  <a:pt x="5612917" y="4476888"/>
                  <a:pt x="5588656" y="4470260"/>
                </a:cubicBezTo>
                <a:cubicBezTo>
                  <a:pt x="5564395" y="4463650"/>
                  <a:pt x="5550049" y="4460345"/>
                  <a:pt x="5545637" y="4460345"/>
                </a:cubicBezTo>
                <a:lnTo>
                  <a:pt x="5539027" y="4453717"/>
                </a:lnTo>
                <a:cubicBezTo>
                  <a:pt x="5534614" y="4453717"/>
                  <a:pt x="5530183" y="4454825"/>
                  <a:pt x="5525789" y="4457022"/>
                </a:cubicBezTo>
                <a:cubicBezTo>
                  <a:pt x="5521376" y="4459237"/>
                  <a:pt x="5519179" y="4460345"/>
                  <a:pt x="5519179" y="4460345"/>
                </a:cubicBezTo>
                <a:cubicBezTo>
                  <a:pt x="5580920" y="4522105"/>
                  <a:pt x="5651524" y="4581668"/>
                  <a:pt x="5730934" y="4639014"/>
                </a:cubicBezTo>
                <a:cubicBezTo>
                  <a:pt x="5810345" y="4696380"/>
                  <a:pt x="5887559" y="4749314"/>
                  <a:pt x="5962556" y="4797836"/>
                </a:cubicBezTo>
                <a:cubicBezTo>
                  <a:pt x="5989033" y="4806661"/>
                  <a:pt x="6011078" y="4823204"/>
                  <a:pt x="6028729" y="4847465"/>
                </a:cubicBezTo>
                <a:cubicBezTo>
                  <a:pt x="6046380" y="4871744"/>
                  <a:pt x="6064031" y="4888288"/>
                  <a:pt x="6081682" y="4897113"/>
                </a:cubicBezTo>
                <a:cubicBezTo>
                  <a:pt x="6094901" y="4901526"/>
                  <a:pt x="6112552" y="4905938"/>
                  <a:pt x="6134597" y="4910351"/>
                </a:cubicBezTo>
                <a:cubicBezTo>
                  <a:pt x="6156680" y="4914745"/>
                  <a:pt x="6178725" y="4920266"/>
                  <a:pt x="6200788" y="4926894"/>
                </a:cubicBezTo>
                <a:cubicBezTo>
                  <a:pt x="6222852" y="4933504"/>
                  <a:pt x="6241592" y="4942330"/>
                  <a:pt x="6257027" y="4953352"/>
                </a:cubicBezTo>
                <a:cubicBezTo>
                  <a:pt x="6272481" y="4964393"/>
                  <a:pt x="6280199" y="4978721"/>
                  <a:pt x="6280199" y="4996372"/>
                </a:cubicBezTo>
                <a:cubicBezTo>
                  <a:pt x="6280199" y="5018435"/>
                  <a:pt x="6271373" y="5030566"/>
                  <a:pt x="6253722" y="5032763"/>
                </a:cubicBezTo>
                <a:cubicBezTo>
                  <a:pt x="6236090" y="5034978"/>
                  <a:pt x="6222852" y="5036086"/>
                  <a:pt x="6214026" y="5036086"/>
                </a:cubicBezTo>
                <a:cubicBezTo>
                  <a:pt x="6174331" y="5036086"/>
                  <a:pt x="6130203" y="5026153"/>
                  <a:pt x="6081682" y="5006305"/>
                </a:cubicBezTo>
                <a:cubicBezTo>
                  <a:pt x="6033142" y="4986438"/>
                  <a:pt x="5985728" y="4962177"/>
                  <a:pt x="5939385" y="4933504"/>
                </a:cubicBezTo>
                <a:cubicBezTo>
                  <a:pt x="5893079" y="4904831"/>
                  <a:pt x="5847844" y="4875049"/>
                  <a:pt x="5803735" y="4844160"/>
                </a:cubicBezTo>
                <a:cubicBezTo>
                  <a:pt x="5759608" y="4813290"/>
                  <a:pt x="5719912" y="4786813"/>
                  <a:pt x="5684610" y="4764749"/>
                </a:cubicBezTo>
                <a:cubicBezTo>
                  <a:pt x="5671372" y="4760337"/>
                  <a:pt x="5653739" y="4750422"/>
                  <a:pt x="5631676" y="4734968"/>
                </a:cubicBezTo>
                <a:cubicBezTo>
                  <a:pt x="5609612" y="4719533"/>
                  <a:pt x="5586440" y="4702990"/>
                  <a:pt x="5562180" y="4685339"/>
                </a:cubicBezTo>
                <a:cubicBezTo>
                  <a:pt x="5537919" y="4667688"/>
                  <a:pt x="5514747" y="4651145"/>
                  <a:pt x="5492702" y="4635710"/>
                </a:cubicBezTo>
                <a:cubicBezTo>
                  <a:pt x="5470620" y="4620274"/>
                  <a:pt x="5455185" y="4608125"/>
                  <a:pt x="5446378" y="4599319"/>
                </a:cubicBezTo>
                <a:lnTo>
                  <a:pt x="5433140" y="4599319"/>
                </a:lnTo>
                <a:lnTo>
                  <a:pt x="5433140" y="4619166"/>
                </a:lnTo>
                <a:cubicBezTo>
                  <a:pt x="5455185" y="4641230"/>
                  <a:pt x="5490487" y="4676513"/>
                  <a:pt x="5539027" y="4725054"/>
                </a:cubicBezTo>
                <a:cubicBezTo>
                  <a:pt x="5587567" y="4773575"/>
                  <a:pt x="5625047" y="4815487"/>
                  <a:pt x="5651524" y="4850789"/>
                </a:cubicBezTo>
                <a:lnTo>
                  <a:pt x="5651524" y="4857398"/>
                </a:lnTo>
                <a:lnTo>
                  <a:pt x="5651524" y="4864027"/>
                </a:lnTo>
                <a:lnTo>
                  <a:pt x="5611828" y="4883875"/>
                </a:lnTo>
                <a:lnTo>
                  <a:pt x="5598571" y="4883875"/>
                </a:lnTo>
                <a:cubicBezTo>
                  <a:pt x="5585351" y="4883875"/>
                  <a:pt x="5565485" y="4877246"/>
                  <a:pt x="5539027" y="4864027"/>
                </a:cubicBezTo>
                <a:cubicBezTo>
                  <a:pt x="5512550" y="4850789"/>
                  <a:pt x="5484966" y="4834245"/>
                  <a:pt x="5456311" y="4814379"/>
                </a:cubicBezTo>
                <a:cubicBezTo>
                  <a:pt x="5427619" y="4794531"/>
                  <a:pt x="5400054" y="4774683"/>
                  <a:pt x="5373577" y="4754835"/>
                </a:cubicBezTo>
                <a:cubicBezTo>
                  <a:pt x="5347101" y="4734968"/>
                  <a:pt x="5329450" y="4718425"/>
                  <a:pt x="5320624" y="4705187"/>
                </a:cubicBezTo>
                <a:cubicBezTo>
                  <a:pt x="5316230" y="4700774"/>
                  <a:pt x="5297471" y="4685339"/>
                  <a:pt x="5264385" y="4658862"/>
                </a:cubicBezTo>
                <a:cubicBezTo>
                  <a:pt x="5231299" y="4632405"/>
                  <a:pt x="5210343" y="4612538"/>
                  <a:pt x="5201518" y="4599319"/>
                </a:cubicBezTo>
                <a:lnTo>
                  <a:pt x="5188279" y="4586080"/>
                </a:lnTo>
                <a:lnTo>
                  <a:pt x="5175041" y="4586080"/>
                </a:lnTo>
                <a:lnTo>
                  <a:pt x="5155193" y="4586080"/>
                </a:lnTo>
                <a:lnTo>
                  <a:pt x="5155193" y="4579452"/>
                </a:lnTo>
                <a:lnTo>
                  <a:pt x="5155193" y="4559604"/>
                </a:lnTo>
                <a:lnTo>
                  <a:pt x="5155174" y="4559660"/>
                </a:lnTo>
                <a:lnTo>
                  <a:pt x="5155174" y="4579452"/>
                </a:lnTo>
                <a:lnTo>
                  <a:pt x="5155174" y="4586080"/>
                </a:lnTo>
                <a:lnTo>
                  <a:pt x="5155193" y="4586080"/>
                </a:lnTo>
                <a:cubicBezTo>
                  <a:pt x="5155193" y="4621363"/>
                  <a:pt x="5152977" y="4645643"/>
                  <a:pt x="5148584" y="4658862"/>
                </a:cubicBezTo>
                <a:cubicBezTo>
                  <a:pt x="5144171" y="4672101"/>
                  <a:pt x="5128717" y="4678729"/>
                  <a:pt x="5102240" y="4678729"/>
                </a:cubicBezTo>
                <a:cubicBezTo>
                  <a:pt x="5040499" y="4678729"/>
                  <a:pt x="4994156" y="4654450"/>
                  <a:pt x="4963286" y="4605928"/>
                </a:cubicBezTo>
                <a:cubicBezTo>
                  <a:pt x="4932397" y="4557407"/>
                  <a:pt x="4897095" y="4515495"/>
                  <a:pt x="4857380" y="4480193"/>
                </a:cubicBezTo>
                <a:cubicBezTo>
                  <a:pt x="4857380" y="4489019"/>
                  <a:pt x="4850770" y="4500041"/>
                  <a:pt x="4837551" y="4513279"/>
                </a:cubicBezTo>
                <a:cubicBezTo>
                  <a:pt x="4793423" y="4513279"/>
                  <a:pt x="4753727" y="4500041"/>
                  <a:pt x="4718425" y="4473565"/>
                </a:cubicBezTo>
                <a:cubicBezTo>
                  <a:pt x="4683124" y="4447107"/>
                  <a:pt x="4650037" y="4422846"/>
                  <a:pt x="4619167" y="4400783"/>
                </a:cubicBezTo>
                <a:cubicBezTo>
                  <a:pt x="4619167" y="4405195"/>
                  <a:pt x="4619167" y="4414021"/>
                  <a:pt x="4619167" y="4427259"/>
                </a:cubicBezTo>
                <a:cubicBezTo>
                  <a:pt x="4619167" y="4440479"/>
                  <a:pt x="4616951" y="4451520"/>
                  <a:pt x="4612557" y="4460345"/>
                </a:cubicBezTo>
                <a:lnTo>
                  <a:pt x="4586081" y="4460345"/>
                </a:lnTo>
                <a:cubicBezTo>
                  <a:pt x="4546347" y="4460345"/>
                  <a:pt x="4512172" y="4445999"/>
                  <a:pt x="4483480" y="4417326"/>
                </a:cubicBezTo>
                <a:cubicBezTo>
                  <a:pt x="4454825" y="4388652"/>
                  <a:pt x="4431653" y="4354458"/>
                  <a:pt x="4414002" y="4314743"/>
                </a:cubicBezTo>
                <a:cubicBezTo>
                  <a:pt x="4427259" y="4358871"/>
                  <a:pt x="4416218" y="4380935"/>
                  <a:pt x="4380916" y="4380935"/>
                </a:cubicBezTo>
                <a:cubicBezTo>
                  <a:pt x="4363265" y="4380935"/>
                  <a:pt x="4342309" y="4374306"/>
                  <a:pt x="4318049" y="4361068"/>
                </a:cubicBezTo>
                <a:cubicBezTo>
                  <a:pt x="4293788" y="4347830"/>
                  <a:pt x="4270616" y="4331287"/>
                  <a:pt x="4248571" y="4311439"/>
                </a:cubicBezTo>
                <a:cubicBezTo>
                  <a:pt x="4226508" y="4291591"/>
                  <a:pt x="4208876" y="4270635"/>
                  <a:pt x="4195619" y="4248571"/>
                </a:cubicBezTo>
                <a:cubicBezTo>
                  <a:pt x="4182399" y="4226507"/>
                  <a:pt x="4177967" y="4206659"/>
                  <a:pt x="4182399" y="4189008"/>
                </a:cubicBezTo>
                <a:lnTo>
                  <a:pt x="4162532" y="4189008"/>
                </a:lnTo>
                <a:lnTo>
                  <a:pt x="4116227" y="4241961"/>
                </a:lnTo>
                <a:lnTo>
                  <a:pt x="4096360" y="4241961"/>
                </a:lnTo>
                <a:lnTo>
                  <a:pt x="4023578" y="4182399"/>
                </a:lnTo>
                <a:cubicBezTo>
                  <a:pt x="4023578" y="4164748"/>
                  <a:pt x="4014733" y="4155922"/>
                  <a:pt x="3997101" y="4155922"/>
                </a:cubicBezTo>
                <a:cubicBezTo>
                  <a:pt x="3983863" y="4155922"/>
                  <a:pt x="3975019" y="4151509"/>
                  <a:pt x="3970625" y="4142684"/>
                </a:cubicBezTo>
                <a:lnTo>
                  <a:pt x="3924300" y="4142684"/>
                </a:lnTo>
                <a:lnTo>
                  <a:pt x="3871366" y="4142684"/>
                </a:lnTo>
                <a:cubicBezTo>
                  <a:pt x="3862541" y="4142684"/>
                  <a:pt x="3847106" y="4129446"/>
                  <a:pt x="3825023" y="4102988"/>
                </a:cubicBezTo>
                <a:cubicBezTo>
                  <a:pt x="3802978" y="4076512"/>
                  <a:pt x="3789721" y="4058861"/>
                  <a:pt x="3785327" y="4050035"/>
                </a:cubicBezTo>
                <a:cubicBezTo>
                  <a:pt x="3767676" y="4036797"/>
                  <a:pt x="3742308" y="4023577"/>
                  <a:pt x="3709221" y="4010339"/>
                </a:cubicBezTo>
                <a:cubicBezTo>
                  <a:pt x="3676135" y="3997101"/>
                  <a:pt x="3643049" y="3983863"/>
                  <a:pt x="3609944" y="3970624"/>
                </a:cubicBezTo>
                <a:cubicBezTo>
                  <a:pt x="3576858" y="3957386"/>
                  <a:pt x="3548203" y="3943059"/>
                  <a:pt x="3523924" y="3927605"/>
                </a:cubicBezTo>
                <a:cubicBezTo>
                  <a:pt x="3499682" y="3912170"/>
                  <a:pt x="3487533" y="3897842"/>
                  <a:pt x="3487533" y="3884604"/>
                </a:cubicBezTo>
                <a:cubicBezTo>
                  <a:pt x="3483120" y="3884604"/>
                  <a:pt x="3476510" y="3864737"/>
                  <a:pt x="3467685" y="3825041"/>
                </a:cubicBezTo>
                <a:cubicBezTo>
                  <a:pt x="3458859" y="3785327"/>
                  <a:pt x="3454428" y="3763282"/>
                  <a:pt x="3454428" y="3758869"/>
                </a:cubicBezTo>
                <a:cubicBezTo>
                  <a:pt x="3445602" y="3745631"/>
                  <a:pt x="3415840" y="3740110"/>
                  <a:pt x="3365102" y="3742326"/>
                </a:cubicBezTo>
                <a:cubicBezTo>
                  <a:pt x="3314365" y="3744523"/>
                  <a:pt x="3275758" y="3721351"/>
                  <a:pt x="3249301" y="3672830"/>
                </a:cubicBezTo>
                <a:cubicBezTo>
                  <a:pt x="3240475" y="3664004"/>
                  <a:pt x="3239349" y="3656287"/>
                  <a:pt x="3245996" y="3649677"/>
                </a:cubicBezTo>
                <a:cubicBezTo>
                  <a:pt x="3252606" y="3643049"/>
                  <a:pt x="3255910" y="3637528"/>
                  <a:pt x="3255910" y="3633134"/>
                </a:cubicBezTo>
                <a:cubicBezTo>
                  <a:pt x="3242672" y="3633134"/>
                  <a:pt x="3227237" y="3635331"/>
                  <a:pt x="3209586" y="3639744"/>
                </a:cubicBezTo>
                <a:cubicBezTo>
                  <a:pt x="3191954" y="3644157"/>
                  <a:pt x="3176481" y="3646354"/>
                  <a:pt x="3163262" y="3646354"/>
                </a:cubicBezTo>
                <a:cubicBezTo>
                  <a:pt x="3141198" y="3646354"/>
                  <a:pt x="3121350" y="3637528"/>
                  <a:pt x="3103699" y="3619896"/>
                </a:cubicBezTo>
                <a:cubicBezTo>
                  <a:pt x="3086048" y="3602245"/>
                  <a:pt x="3075026" y="3584594"/>
                  <a:pt x="3070613" y="3566943"/>
                </a:cubicBezTo>
                <a:lnTo>
                  <a:pt x="2951487" y="3566943"/>
                </a:lnTo>
                <a:cubicBezTo>
                  <a:pt x="2951487" y="3562530"/>
                  <a:pt x="2945967" y="3549292"/>
                  <a:pt x="2934963" y="3527247"/>
                </a:cubicBezTo>
                <a:cubicBezTo>
                  <a:pt x="2923922" y="3505183"/>
                  <a:pt x="2910684" y="3479815"/>
                  <a:pt x="2895248" y="3451141"/>
                </a:cubicBezTo>
                <a:cubicBezTo>
                  <a:pt x="2879794" y="3422468"/>
                  <a:pt x="2867664" y="3408122"/>
                  <a:pt x="2858839" y="3408122"/>
                </a:cubicBezTo>
                <a:cubicBezTo>
                  <a:pt x="2854445" y="3408122"/>
                  <a:pt x="2845619" y="3408122"/>
                  <a:pt x="2832381" y="3408122"/>
                </a:cubicBezTo>
                <a:cubicBezTo>
                  <a:pt x="2819143" y="3408122"/>
                  <a:pt x="2808101" y="3403709"/>
                  <a:pt x="2799295" y="3394883"/>
                </a:cubicBezTo>
                <a:cubicBezTo>
                  <a:pt x="2777231" y="3381645"/>
                  <a:pt x="2762885" y="3365102"/>
                  <a:pt x="2756275" y="3345254"/>
                </a:cubicBezTo>
                <a:cubicBezTo>
                  <a:pt x="2749665" y="3325406"/>
                  <a:pt x="2743037" y="3304450"/>
                  <a:pt x="2736427" y="3282387"/>
                </a:cubicBezTo>
                <a:cubicBezTo>
                  <a:pt x="2729799" y="3260323"/>
                  <a:pt x="2720973" y="3241583"/>
                  <a:pt x="2709951" y="3226129"/>
                </a:cubicBezTo>
                <a:cubicBezTo>
                  <a:pt x="2698929" y="3210694"/>
                  <a:pt x="2677954" y="3200760"/>
                  <a:pt x="2647083" y="3196348"/>
                </a:cubicBezTo>
                <a:lnTo>
                  <a:pt x="2647083" y="3169890"/>
                </a:lnTo>
                <a:lnTo>
                  <a:pt x="2647083" y="3130175"/>
                </a:lnTo>
                <a:cubicBezTo>
                  <a:pt x="2642671" y="3125762"/>
                  <a:pt x="2638239" y="3123565"/>
                  <a:pt x="2633845" y="3123565"/>
                </a:cubicBezTo>
                <a:cubicBezTo>
                  <a:pt x="2629451" y="3123565"/>
                  <a:pt x="2622804" y="3119153"/>
                  <a:pt x="2613997" y="3110327"/>
                </a:cubicBezTo>
                <a:cubicBezTo>
                  <a:pt x="2596365" y="3101502"/>
                  <a:pt x="2587521" y="3094892"/>
                  <a:pt x="2587521" y="3090479"/>
                </a:cubicBezTo>
                <a:lnTo>
                  <a:pt x="2587521" y="3064003"/>
                </a:lnTo>
                <a:lnTo>
                  <a:pt x="2587521" y="3050765"/>
                </a:lnTo>
                <a:cubicBezTo>
                  <a:pt x="2583108" y="3041939"/>
                  <a:pt x="2569888" y="3028701"/>
                  <a:pt x="2547806" y="3011069"/>
                </a:cubicBezTo>
                <a:cubicBezTo>
                  <a:pt x="2525761" y="2993418"/>
                  <a:pt x="2503716" y="2974659"/>
                  <a:pt x="2481634" y="2954811"/>
                </a:cubicBezTo>
                <a:cubicBezTo>
                  <a:pt x="2459570" y="2934963"/>
                  <a:pt x="2438633" y="2917312"/>
                  <a:pt x="2418766" y="2901877"/>
                </a:cubicBezTo>
                <a:cubicBezTo>
                  <a:pt x="2398918" y="2886423"/>
                  <a:pt x="2388985" y="2876508"/>
                  <a:pt x="2388985" y="2872095"/>
                </a:cubicBezTo>
                <a:cubicBezTo>
                  <a:pt x="2388985" y="2867683"/>
                  <a:pt x="2390074" y="2864359"/>
                  <a:pt x="2392290" y="2862162"/>
                </a:cubicBezTo>
                <a:cubicBezTo>
                  <a:pt x="2394506" y="2859965"/>
                  <a:pt x="2395613" y="2858857"/>
                  <a:pt x="2395613" y="2858857"/>
                </a:cubicBezTo>
                <a:lnTo>
                  <a:pt x="2408851" y="2845619"/>
                </a:lnTo>
                <a:lnTo>
                  <a:pt x="2408851" y="2838990"/>
                </a:lnTo>
                <a:cubicBezTo>
                  <a:pt x="2320597" y="2838990"/>
                  <a:pt x="2227948" y="2845619"/>
                  <a:pt x="2130905" y="2858857"/>
                </a:cubicBezTo>
                <a:cubicBezTo>
                  <a:pt x="2033843" y="2872095"/>
                  <a:pt x="1952217" y="2911791"/>
                  <a:pt x="1886044" y="2977964"/>
                </a:cubicBezTo>
                <a:lnTo>
                  <a:pt x="1449277" y="3434598"/>
                </a:lnTo>
                <a:cubicBezTo>
                  <a:pt x="1427213" y="3456662"/>
                  <a:pt x="1396324" y="3467684"/>
                  <a:pt x="1356628" y="3467684"/>
                </a:cubicBezTo>
                <a:lnTo>
                  <a:pt x="1356628" y="3414731"/>
                </a:lnTo>
                <a:lnTo>
                  <a:pt x="1297065" y="3414731"/>
                </a:lnTo>
                <a:cubicBezTo>
                  <a:pt x="1292671" y="3414731"/>
                  <a:pt x="1287151" y="3419144"/>
                  <a:pt x="1280541" y="3427970"/>
                </a:cubicBezTo>
                <a:cubicBezTo>
                  <a:pt x="1273912" y="3436795"/>
                  <a:pt x="1268392" y="3439011"/>
                  <a:pt x="1263979" y="3434598"/>
                </a:cubicBezTo>
                <a:cubicBezTo>
                  <a:pt x="1237502" y="3425773"/>
                  <a:pt x="1227588" y="3409230"/>
                  <a:pt x="1234198" y="3384969"/>
                </a:cubicBezTo>
                <a:cubicBezTo>
                  <a:pt x="1240826" y="3360689"/>
                  <a:pt x="1244131" y="3341949"/>
                  <a:pt x="1244131" y="3328711"/>
                </a:cubicBezTo>
                <a:lnTo>
                  <a:pt x="1144854" y="3328711"/>
                </a:lnTo>
                <a:lnTo>
                  <a:pt x="1144854" y="3282387"/>
                </a:lnTo>
                <a:lnTo>
                  <a:pt x="1012509" y="3282387"/>
                </a:lnTo>
                <a:cubicBezTo>
                  <a:pt x="1012509" y="3282387"/>
                  <a:pt x="1013598" y="3280171"/>
                  <a:pt x="1015814" y="3275777"/>
                </a:cubicBezTo>
                <a:cubicBezTo>
                  <a:pt x="1018030" y="3271364"/>
                  <a:pt x="1019119" y="3266951"/>
                  <a:pt x="1019119" y="3262539"/>
                </a:cubicBezTo>
                <a:lnTo>
                  <a:pt x="1032357" y="3229453"/>
                </a:lnTo>
                <a:lnTo>
                  <a:pt x="1032357" y="3183128"/>
                </a:lnTo>
                <a:cubicBezTo>
                  <a:pt x="1023531" y="3183128"/>
                  <a:pt x="1012509" y="3187541"/>
                  <a:pt x="999271" y="3196348"/>
                </a:cubicBezTo>
                <a:cubicBezTo>
                  <a:pt x="986032" y="3205173"/>
                  <a:pt x="979423" y="3205173"/>
                  <a:pt x="979423" y="3196348"/>
                </a:cubicBezTo>
                <a:cubicBezTo>
                  <a:pt x="975029" y="3196348"/>
                  <a:pt x="968381" y="3189738"/>
                  <a:pt x="959556" y="3176500"/>
                </a:cubicBezTo>
                <a:cubicBezTo>
                  <a:pt x="950731" y="3163261"/>
                  <a:pt x="944121" y="3156652"/>
                  <a:pt x="939708" y="3156652"/>
                </a:cubicBezTo>
                <a:lnTo>
                  <a:pt x="926470" y="3136804"/>
                </a:lnTo>
                <a:lnTo>
                  <a:pt x="926470" y="3130175"/>
                </a:lnTo>
                <a:cubicBezTo>
                  <a:pt x="904425" y="3134588"/>
                  <a:pt x="888990" y="3127978"/>
                  <a:pt x="880164" y="3110327"/>
                </a:cubicBezTo>
                <a:cubicBezTo>
                  <a:pt x="871338" y="3092676"/>
                  <a:pt x="866907" y="3072828"/>
                  <a:pt x="866907" y="3050765"/>
                </a:cubicBezTo>
                <a:lnTo>
                  <a:pt x="866907" y="3024288"/>
                </a:lnTo>
                <a:cubicBezTo>
                  <a:pt x="858082" y="3015481"/>
                  <a:pt x="844862" y="3011069"/>
                  <a:pt x="827211" y="3011069"/>
                </a:cubicBezTo>
                <a:cubicBezTo>
                  <a:pt x="813973" y="3011069"/>
                  <a:pt x="802951" y="3011069"/>
                  <a:pt x="794125" y="3011069"/>
                </a:cubicBezTo>
                <a:cubicBezTo>
                  <a:pt x="794125" y="2993418"/>
                  <a:pt x="797430" y="2977964"/>
                  <a:pt x="804040" y="2964744"/>
                </a:cubicBezTo>
                <a:cubicBezTo>
                  <a:pt x="810668" y="2951506"/>
                  <a:pt x="813973" y="2940465"/>
                  <a:pt x="813973" y="2931639"/>
                </a:cubicBezTo>
                <a:cubicBezTo>
                  <a:pt x="813973" y="2905182"/>
                  <a:pt x="800735" y="2874292"/>
                  <a:pt x="774258" y="2838990"/>
                </a:cubicBezTo>
                <a:cubicBezTo>
                  <a:pt x="747801" y="2803707"/>
                  <a:pt x="743388" y="2775034"/>
                  <a:pt x="761039" y="2752970"/>
                </a:cubicBezTo>
                <a:cubicBezTo>
                  <a:pt x="761039" y="2726494"/>
                  <a:pt x="779779" y="2708861"/>
                  <a:pt x="817278" y="2700036"/>
                </a:cubicBezTo>
                <a:cubicBezTo>
                  <a:pt x="854777" y="2691210"/>
                  <a:pt x="882380" y="2686798"/>
                  <a:pt x="900012" y="2686798"/>
                </a:cubicBezTo>
                <a:cubicBezTo>
                  <a:pt x="930883" y="2682385"/>
                  <a:pt x="987122" y="2673559"/>
                  <a:pt x="1068767" y="2660321"/>
                </a:cubicBezTo>
                <a:cubicBezTo>
                  <a:pt x="1150374" y="2647083"/>
                  <a:pt x="1235287" y="2633845"/>
                  <a:pt x="1323542" y="2620625"/>
                </a:cubicBezTo>
                <a:cubicBezTo>
                  <a:pt x="1411778" y="2607387"/>
                  <a:pt x="1495601" y="2596346"/>
                  <a:pt x="1575011" y="2587520"/>
                </a:cubicBezTo>
                <a:cubicBezTo>
                  <a:pt x="1654441" y="2578695"/>
                  <a:pt x="1709572" y="2572085"/>
                  <a:pt x="1740442" y="2567672"/>
                </a:cubicBezTo>
                <a:cubicBezTo>
                  <a:pt x="1749287" y="2558847"/>
                  <a:pt x="1772440" y="2550021"/>
                  <a:pt x="1809939" y="2541196"/>
                </a:cubicBezTo>
                <a:cubicBezTo>
                  <a:pt x="1847437" y="2532370"/>
                  <a:pt x="1866177" y="2516935"/>
                  <a:pt x="1866177" y="2494872"/>
                </a:cubicBezTo>
                <a:lnTo>
                  <a:pt x="1866177" y="2468414"/>
                </a:lnTo>
                <a:cubicBezTo>
                  <a:pt x="1813262" y="2464001"/>
                  <a:pt x="1780157" y="2454068"/>
                  <a:pt x="1766919" y="2438633"/>
                </a:cubicBezTo>
                <a:cubicBezTo>
                  <a:pt x="1753700" y="2423179"/>
                  <a:pt x="1751484" y="2391200"/>
                  <a:pt x="1760309" y="2342679"/>
                </a:cubicBezTo>
                <a:cubicBezTo>
                  <a:pt x="1733833" y="2351504"/>
                  <a:pt x="1711788" y="2355898"/>
                  <a:pt x="1694137" y="2355898"/>
                </a:cubicBezTo>
                <a:cubicBezTo>
                  <a:pt x="1680880" y="2355898"/>
                  <a:pt x="1667661" y="2340463"/>
                  <a:pt x="1654441" y="2309574"/>
                </a:cubicBezTo>
                <a:cubicBezTo>
                  <a:pt x="1632358" y="2309574"/>
                  <a:pt x="1607009" y="2311790"/>
                  <a:pt x="1578316" y="2316202"/>
                </a:cubicBezTo>
                <a:cubicBezTo>
                  <a:pt x="1549643" y="2320615"/>
                  <a:pt x="1530884" y="2307377"/>
                  <a:pt x="1522059" y="2276488"/>
                </a:cubicBezTo>
                <a:lnTo>
                  <a:pt x="1402952" y="2276488"/>
                </a:lnTo>
                <a:cubicBezTo>
                  <a:pt x="1376495" y="2276488"/>
                  <a:pt x="1363238" y="2258855"/>
                  <a:pt x="1363238" y="2223554"/>
                </a:cubicBezTo>
                <a:cubicBezTo>
                  <a:pt x="1363238" y="2205903"/>
                  <a:pt x="1368758" y="2193772"/>
                  <a:pt x="1379799" y="2187162"/>
                </a:cubicBezTo>
                <a:cubicBezTo>
                  <a:pt x="1390803" y="2180534"/>
                  <a:pt x="1396324" y="2170619"/>
                  <a:pt x="1396324" y="2157381"/>
                </a:cubicBezTo>
                <a:lnTo>
                  <a:pt x="1396324" y="2137514"/>
                </a:lnTo>
                <a:cubicBezTo>
                  <a:pt x="1361041" y="2146340"/>
                  <a:pt x="1333456" y="2151861"/>
                  <a:pt x="1313627" y="2154076"/>
                </a:cubicBezTo>
                <a:cubicBezTo>
                  <a:pt x="1293760" y="2156273"/>
                  <a:pt x="1270589" y="2157381"/>
                  <a:pt x="1244131" y="2157381"/>
                </a:cubicBezTo>
                <a:cubicBezTo>
                  <a:pt x="1226480" y="2157381"/>
                  <a:pt x="1208829" y="2155165"/>
                  <a:pt x="1191197" y="2150753"/>
                </a:cubicBezTo>
                <a:cubicBezTo>
                  <a:pt x="1173546" y="2146340"/>
                  <a:pt x="1164720" y="2133120"/>
                  <a:pt x="1164720" y="2111057"/>
                </a:cubicBezTo>
                <a:cubicBezTo>
                  <a:pt x="1164720" y="2080168"/>
                  <a:pt x="1182353" y="2049278"/>
                  <a:pt x="1217654" y="2018408"/>
                </a:cubicBezTo>
                <a:cubicBezTo>
                  <a:pt x="1252938" y="1987519"/>
                  <a:pt x="1275001" y="1967671"/>
                  <a:pt x="1283846" y="1958845"/>
                </a:cubicBezTo>
                <a:lnTo>
                  <a:pt x="1072072" y="1958845"/>
                </a:lnTo>
                <a:cubicBezTo>
                  <a:pt x="1072072" y="1950019"/>
                  <a:pt x="1069856" y="1943410"/>
                  <a:pt x="1065462" y="1938997"/>
                </a:cubicBezTo>
                <a:cubicBezTo>
                  <a:pt x="1061030" y="1934584"/>
                  <a:pt x="1058833" y="1927956"/>
                  <a:pt x="1058833" y="1919130"/>
                </a:cubicBezTo>
                <a:cubicBezTo>
                  <a:pt x="997055" y="1866196"/>
                  <a:pt x="933098" y="1809938"/>
                  <a:pt x="866907" y="1750394"/>
                </a:cubicBezTo>
                <a:cubicBezTo>
                  <a:pt x="800735" y="1690832"/>
                  <a:pt x="730168" y="1643399"/>
                  <a:pt x="655152" y="1608098"/>
                </a:cubicBezTo>
                <a:cubicBezTo>
                  <a:pt x="659565" y="1608098"/>
                  <a:pt x="666174" y="1599291"/>
                  <a:pt x="675000" y="1581640"/>
                </a:cubicBezTo>
                <a:cubicBezTo>
                  <a:pt x="639698" y="1577227"/>
                  <a:pt x="609916" y="1560684"/>
                  <a:pt x="585656" y="1532011"/>
                </a:cubicBezTo>
                <a:cubicBezTo>
                  <a:pt x="561414" y="1503318"/>
                  <a:pt x="540439" y="1470232"/>
                  <a:pt x="522788" y="1432733"/>
                </a:cubicBezTo>
                <a:cubicBezTo>
                  <a:pt x="505156" y="1395234"/>
                  <a:pt x="489702" y="1358843"/>
                  <a:pt x="476483" y="1323541"/>
                </a:cubicBezTo>
                <a:cubicBezTo>
                  <a:pt x="463226" y="1288258"/>
                  <a:pt x="452222" y="1259566"/>
                  <a:pt x="443378" y="1237521"/>
                </a:cubicBezTo>
                <a:cubicBezTo>
                  <a:pt x="408094" y="1193393"/>
                  <a:pt x="370577" y="1162523"/>
                  <a:pt x="330881" y="1144872"/>
                </a:cubicBezTo>
                <a:cubicBezTo>
                  <a:pt x="291185" y="1127221"/>
                  <a:pt x="251470" y="1091919"/>
                  <a:pt x="211755" y="1038985"/>
                </a:cubicBezTo>
                <a:cubicBezTo>
                  <a:pt x="163234" y="981638"/>
                  <a:pt x="122411" y="917663"/>
                  <a:pt x="89325" y="847078"/>
                </a:cubicBezTo>
                <a:cubicBezTo>
                  <a:pt x="56239" y="776474"/>
                  <a:pt x="37499" y="716930"/>
                  <a:pt x="33105" y="668390"/>
                </a:cubicBezTo>
                <a:lnTo>
                  <a:pt x="39715" y="668390"/>
                </a:lnTo>
                <a:cubicBezTo>
                  <a:pt x="66191" y="668390"/>
                  <a:pt x="102582" y="683825"/>
                  <a:pt x="148888" y="714714"/>
                </a:cubicBezTo>
                <a:cubicBezTo>
                  <a:pt x="195231" y="745603"/>
                  <a:pt x="244842" y="779798"/>
                  <a:pt x="297795" y="817297"/>
                </a:cubicBezTo>
                <a:cubicBezTo>
                  <a:pt x="350748" y="854795"/>
                  <a:pt x="404790" y="888990"/>
                  <a:pt x="459921" y="919860"/>
                </a:cubicBezTo>
                <a:cubicBezTo>
                  <a:pt x="515089" y="950749"/>
                  <a:pt x="564719" y="966184"/>
                  <a:pt x="608827" y="966184"/>
                </a:cubicBezTo>
                <a:lnTo>
                  <a:pt x="622066" y="966184"/>
                </a:lnTo>
                <a:cubicBezTo>
                  <a:pt x="507353" y="891187"/>
                  <a:pt x="401485" y="805166"/>
                  <a:pt x="304404" y="708105"/>
                </a:cubicBezTo>
                <a:cubicBezTo>
                  <a:pt x="207362" y="611043"/>
                  <a:pt x="116910" y="507353"/>
                  <a:pt x="33105" y="397072"/>
                </a:cubicBezTo>
                <a:cubicBezTo>
                  <a:pt x="15435" y="366183"/>
                  <a:pt x="5502" y="343030"/>
                  <a:pt x="3324" y="327576"/>
                </a:cubicBezTo>
                <a:cubicBezTo>
                  <a:pt x="1108" y="312141"/>
                  <a:pt x="0" y="295598"/>
                  <a:pt x="0" y="277947"/>
                </a:cubicBezTo>
                <a:lnTo>
                  <a:pt x="0" y="225012"/>
                </a:lnTo>
                <a:cubicBezTo>
                  <a:pt x="0" y="180885"/>
                  <a:pt x="0" y="145602"/>
                  <a:pt x="0" y="119125"/>
                </a:cubicBezTo>
                <a:cubicBezTo>
                  <a:pt x="0" y="92649"/>
                  <a:pt x="4413" y="59563"/>
                  <a:pt x="13238" y="19848"/>
                </a:cubicBezTo>
                <a:cubicBezTo>
                  <a:pt x="66191" y="68388"/>
                  <a:pt x="100367" y="127951"/>
                  <a:pt x="115802" y="198536"/>
                </a:cubicBezTo>
                <a:cubicBezTo>
                  <a:pt x="131256" y="269121"/>
                  <a:pt x="156624" y="328684"/>
                  <a:pt x="191926" y="377205"/>
                </a:cubicBezTo>
                <a:cubicBezTo>
                  <a:pt x="205146" y="403682"/>
                  <a:pt x="234927" y="442288"/>
                  <a:pt x="281233" y="493025"/>
                </a:cubicBezTo>
                <a:cubicBezTo>
                  <a:pt x="327576" y="543763"/>
                  <a:pt x="378313" y="594500"/>
                  <a:pt x="433444" y="645237"/>
                </a:cubicBezTo>
                <a:cubicBezTo>
                  <a:pt x="488613" y="695974"/>
                  <a:pt x="543744" y="741191"/>
                  <a:pt x="598894" y="780887"/>
                </a:cubicBezTo>
                <a:cubicBezTo>
                  <a:pt x="654044" y="820601"/>
                  <a:pt x="697082" y="840449"/>
                  <a:pt x="727953" y="840449"/>
                </a:cubicBezTo>
                <a:lnTo>
                  <a:pt x="734562" y="840449"/>
                </a:lnTo>
                <a:lnTo>
                  <a:pt x="456616" y="555893"/>
                </a:lnTo>
                <a:cubicBezTo>
                  <a:pt x="408094" y="480895"/>
                  <a:pt x="375008" y="416920"/>
                  <a:pt x="357357" y="363986"/>
                </a:cubicBezTo>
                <a:cubicBezTo>
                  <a:pt x="339706" y="311033"/>
                  <a:pt x="330881" y="236035"/>
                  <a:pt x="330881" y="138973"/>
                </a:cubicBezTo>
                <a:lnTo>
                  <a:pt x="330881" y="79411"/>
                </a:lnTo>
                <a:lnTo>
                  <a:pt x="330881" y="397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9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188688" y="441660"/>
            <a:ext cx="3566882" cy="6097253"/>
          </a:xfrm>
          <a:custGeom>
            <a:avLst/>
            <a:gdLst>
              <a:gd name="connsiteX0" fmla="*/ 1731625 w 3566882"/>
              <a:gd name="connsiteY0" fmla="*/ 3877865 h 6097253"/>
              <a:gd name="connsiteX1" fmla="*/ 1719428 w 3566882"/>
              <a:gd name="connsiteY1" fmla="*/ 3896152 h 6097253"/>
              <a:gd name="connsiteX2" fmla="*/ 1731625 w 3566882"/>
              <a:gd name="connsiteY2" fmla="*/ 3908349 h 6097253"/>
              <a:gd name="connsiteX3" fmla="*/ 1731625 w 3566882"/>
              <a:gd name="connsiteY3" fmla="*/ 3908315 h 6097253"/>
              <a:gd name="connsiteX4" fmla="*/ 1719445 w 3566882"/>
              <a:gd name="connsiteY4" fmla="*/ 3896135 h 6097253"/>
              <a:gd name="connsiteX5" fmla="*/ 1731625 w 3566882"/>
              <a:gd name="connsiteY5" fmla="*/ 3877882 h 6097253"/>
              <a:gd name="connsiteX6" fmla="*/ 1695034 w 3566882"/>
              <a:gd name="connsiteY6" fmla="*/ 3871758 h 6097253"/>
              <a:gd name="connsiteX7" fmla="*/ 1688944 w 3566882"/>
              <a:gd name="connsiteY7" fmla="*/ 3877865 h 6097253"/>
              <a:gd name="connsiteX8" fmla="*/ 1695034 w 3566882"/>
              <a:gd name="connsiteY8" fmla="*/ 3896152 h 6097253"/>
              <a:gd name="connsiteX9" fmla="*/ 1695051 w 3566882"/>
              <a:gd name="connsiteY9" fmla="*/ 3896135 h 6097253"/>
              <a:gd name="connsiteX10" fmla="*/ 1688961 w 3566882"/>
              <a:gd name="connsiteY10" fmla="*/ 3877848 h 6097253"/>
              <a:gd name="connsiteX11" fmla="*/ 1658460 w 3566882"/>
              <a:gd name="connsiteY11" fmla="*/ 3871741 h 6097253"/>
              <a:gd name="connsiteX12" fmla="*/ 1658442 w 3566882"/>
              <a:gd name="connsiteY12" fmla="*/ 3871758 h 6097253"/>
              <a:gd name="connsiteX13" fmla="*/ 1676747 w 3566882"/>
              <a:gd name="connsiteY13" fmla="*/ 3877865 h 6097253"/>
              <a:gd name="connsiteX14" fmla="*/ 1688944 w 3566882"/>
              <a:gd name="connsiteY14" fmla="*/ 3871758 h 6097253"/>
              <a:gd name="connsiteX15" fmla="*/ 1676764 w 3566882"/>
              <a:gd name="connsiteY15" fmla="*/ 3877848 h 6097253"/>
              <a:gd name="connsiteX16" fmla="*/ 1640173 w 3566882"/>
              <a:gd name="connsiteY16" fmla="*/ 3859544 h 6097253"/>
              <a:gd name="connsiteX17" fmla="*/ 1640173 w 3566882"/>
              <a:gd name="connsiteY17" fmla="*/ 3859561 h 6097253"/>
              <a:gd name="connsiteX18" fmla="*/ 1652353 w 3566882"/>
              <a:gd name="connsiteY18" fmla="*/ 3871758 h 6097253"/>
              <a:gd name="connsiteX19" fmla="*/ 1658442 w 3566882"/>
              <a:gd name="connsiteY19" fmla="*/ 3859561 h 6097253"/>
              <a:gd name="connsiteX20" fmla="*/ 1658442 w 3566882"/>
              <a:gd name="connsiteY20" fmla="*/ 3859544 h 6097253"/>
              <a:gd name="connsiteX21" fmla="*/ 1652353 w 3566882"/>
              <a:gd name="connsiteY21" fmla="*/ 3871741 h 6097253"/>
              <a:gd name="connsiteX22" fmla="*/ 1640173 w 3566882"/>
              <a:gd name="connsiteY22" fmla="*/ 3822987 h 6097253"/>
              <a:gd name="connsiteX23" fmla="*/ 1634065 w 3566882"/>
              <a:gd name="connsiteY23" fmla="*/ 3835184 h 6097253"/>
              <a:gd name="connsiteX24" fmla="*/ 1634065 w 3566882"/>
              <a:gd name="connsiteY24" fmla="*/ 3841274 h 6097253"/>
              <a:gd name="connsiteX25" fmla="*/ 1634083 w 3566882"/>
              <a:gd name="connsiteY25" fmla="*/ 3841274 h 6097253"/>
              <a:gd name="connsiteX26" fmla="*/ 1634083 w 3566882"/>
              <a:gd name="connsiteY26" fmla="*/ 3835184 h 6097253"/>
              <a:gd name="connsiteX27" fmla="*/ 1640190 w 3566882"/>
              <a:gd name="connsiteY27" fmla="*/ 3823004 h 6097253"/>
              <a:gd name="connsiteX28" fmla="*/ 1603581 w 3566882"/>
              <a:gd name="connsiteY28" fmla="*/ 3822987 h 6097253"/>
              <a:gd name="connsiteX29" fmla="*/ 1591384 w 3566882"/>
              <a:gd name="connsiteY29" fmla="*/ 3835184 h 6097253"/>
              <a:gd name="connsiteX30" fmla="*/ 1591384 w 3566882"/>
              <a:gd name="connsiteY30" fmla="*/ 3841274 h 6097253"/>
              <a:gd name="connsiteX31" fmla="*/ 1591401 w 3566882"/>
              <a:gd name="connsiteY31" fmla="*/ 3841274 h 6097253"/>
              <a:gd name="connsiteX32" fmla="*/ 1591401 w 3566882"/>
              <a:gd name="connsiteY32" fmla="*/ 3835184 h 6097253"/>
              <a:gd name="connsiteX33" fmla="*/ 1603581 w 3566882"/>
              <a:gd name="connsiteY33" fmla="*/ 3823004 h 6097253"/>
              <a:gd name="connsiteX34" fmla="*/ 1566990 w 3566882"/>
              <a:gd name="connsiteY34" fmla="*/ 3822987 h 6097253"/>
              <a:gd name="connsiteX35" fmla="*/ 1579187 w 3566882"/>
              <a:gd name="connsiteY35" fmla="*/ 3835184 h 6097253"/>
              <a:gd name="connsiteX36" fmla="*/ 1585294 w 3566882"/>
              <a:gd name="connsiteY36" fmla="*/ 3822987 h 6097253"/>
              <a:gd name="connsiteX37" fmla="*/ 1579187 w 3566882"/>
              <a:gd name="connsiteY37" fmla="*/ 3835167 h 6097253"/>
              <a:gd name="connsiteX38" fmla="*/ 1567007 w 3566882"/>
              <a:gd name="connsiteY38" fmla="*/ 3822987 h 6097253"/>
              <a:gd name="connsiteX39" fmla="*/ 1414569 w 3566882"/>
              <a:gd name="connsiteY39" fmla="*/ 3725427 h 6097253"/>
              <a:gd name="connsiteX40" fmla="*/ 1408462 w 3566882"/>
              <a:gd name="connsiteY40" fmla="*/ 3731517 h 6097253"/>
              <a:gd name="connsiteX41" fmla="*/ 1414569 w 3566882"/>
              <a:gd name="connsiteY41" fmla="*/ 3743714 h 6097253"/>
              <a:gd name="connsiteX42" fmla="*/ 1414587 w 3566882"/>
              <a:gd name="connsiteY42" fmla="*/ 3743697 h 6097253"/>
              <a:gd name="connsiteX43" fmla="*/ 1408480 w 3566882"/>
              <a:gd name="connsiteY43" fmla="*/ 3731517 h 6097253"/>
              <a:gd name="connsiteX44" fmla="*/ 1414587 w 3566882"/>
              <a:gd name="connsiteY44" fmla="*/ 3725427 h 6097253"/>
              <a:gd name="connsiteX45" fmla="*/ 1396265 w 3566882"/>
              <a:gd name="connsiteY45" fmla="*/ 3713230 h 6097253"/>
              <a:gd name="connsiteX46" fmla="*/ 1384085 w 3566882"/>
              <a:gd name="connsiteY46" fmla="*/ 3725427 h 6097253"/>
              <a:gd name="connsiteX47" fmla="*/ 1396265 w 3566882"/>
              <a:gd name="connsiteY47" fmla="*/ 3731517 h 6097253"/>
              <a:gd name="connsiteX48" fmla="*/ 1384103 w 3566882"/>
              <a:gd name="connsiteY48" fmla="*/ 3725427 h 6097253"/>
              <a:gd name="connsiteX49" fmla="*/ 1396265 w 3566882"/>
              <a:gd name="connsiteY49" fmla="*/ 3713248 h 6097253"/>
              <a:gd name="connsiteX50" fmla="*/ 1347494 w 3566882"/>
              <a:gd name="connsiteY50" fmla="*/ 3682746 h 6097253"/>
              <a:gd name="connsiteX51" fmla="*/ 1341387 w 3566882"/>
              <a:gd name="connsiteY51" fmla="*/ 3701033 h 6097253"/>
              <a:gd name="connsiteX52" fmla="*/ 1347494 w 3566882"/>
              <a:gd name="connsiteY52" fmla="*/ 3713230 h 6097253"/>
              <a:gd name="connsiteX53" fmla="*/ 1347511 w 3566882"/>
              <a:gd name="connsiteY53" fmla="*/ 3713213 h 6097253"/>
              <a:gd name="connsiteX54" fmla="*/ 1341404 w 3566882"/>
              <a:gd name="connsiteY54" fmla="*/ 3701016 h 6097253"/>
              <a:gd name="connsiteX55" fmla="*/ 1347511 w 3566882"/>
              <a:gd name="connsiteY55" fmla="*/ 3682763 h 6097253"/>
              <a:gd name="connsiteX56" fmla="*/ 1286526 w 3566882"/>
              <a:gd name="connsiteY56" fmla="*/ 3664459 h 6097253"/>
              <a:gd name="connsiteX57" fmla="*/ 1286526 w 3566882"/>
              <a:gd name="connsiteY57" fmla="*/ 3676639 h 6097253"/>
              <a:gd name="connsiteX58" fmla="*/ 1292616 w 3566882"/>
              <a:gd name="connsiteY58" fmla="*/ 3682746 h 6097253"/>
              <a:gd name="connsiteX59" fmla="*/ 1292633 w 3566882"/>
              <a:gd name="connsiteY59" fmla="*/ 3682746 h 6097253"/>
              <a:gd name="connsiteX60" fmla="*/ 1286543 w 3566882"/>
              <a:gd name="connsiteY60" fmla="*/ 3676639 h 6097253"/>
              <a:gd name="connsiteX61" fmla="*/ 1286543 w 3566882"/>
              <a:gd name="connsiteY61" fmla="*/ 3664459 h 6097253"/>
              <a:gd name="connsiteX62" fmla="*/ 1085317 w 3566882"/>
              <a:gd name="connsiteY62" fmla="*/ 3560792 h 6097253"/>
              <a:gd name="connsiteX63" fmla="*/ 1079210 w 3566882"/>
              <a:gd name="connsiteY63" fmla="*/ 3579097 h 6097253"/>
              <a:gd name="connsiteX64" fmla="*/ 1085317 w 3566882"/>
              <a:gd name="connsiteY64" fmla="*/ 3591277 h 6097253"/>
              <a:gd name="connsiteX65" fmla="*/ 1085334 w 3566882"/>
              <a:gd name="connsiteY65" fmla="*/ 3591259 h 6097253"/>
              <a:gd name="connsiteX66" fmla="*/ 1079227 w 3566882"/>
              <a:gd name="connsiteY66" fmla="*/ 3579079 h 6097253"/>
              <a:gd name="connsiteX67" fmla="*/ 1085317 w 3566882"/>
              <a:gd name="connsiteY67" fmla="*/ 3560810 h 6097253"/>
              <a:gd name="connsiteX68" fmla="*/ 1060923 w 3566882"/>
              <a:gd name="connsiteY68" fmla="*/ 3554703 h 6097253"/>
              <a:gd name="connsiteX69" fmla="*/ 1060923 w 3566882"/>
              <a:gd name="connsiteY69" fmla="*/ 3560792 h 6097253"/>
              <a:gd name="connsiteX70" fmla="*/ 1073120 w 3566882"/>
              <a:gd name="connsiteY70" fmla="*/ 3560792 h 6097253"/>
              <a:gd name="connsiteX71" fmla="*/ 1073085 w 3566882"/>
              <a:gd name="connsiteY71" fmla="*/ 3560775 h 6097253"/>
              <a:gd name="connsiteX72" fmla="*/ 1060940 w 3566882"/>
              <a:gd name="connsiteY72" fmla="*/ 3560775 h 6097253"/>
              <a:gd name="connsiteX73" fmla="*/ 1060940 w 3566882"/>
              <a:gd name="connsiteY73" fmla="*/ 3554720 h 6097253"/>
              <a:gd name="connsiteX74" fmla="*/ 963363 w 3566882"/>
              <a:gd name="connsiteY74" fmla="*/ 3518111 h 6097253"/>
              <a:gd name="connsiteX75" fmla="*/ 960318 w 3566882"/>
              <a:gd name="connsiteY75" fmla="*/ 3524218 h 6097253"/>
              <a:gd name="connsiteX76" fmla="*/ 957273 w 3566882"/>
              <a:gd name="connsiteY76" fmla="*/ 3542505 h 6097253"/>
              <a:gd name="connsiteX77" fmla="*/ 960318 w 3566882"/>
              <a:gd name="connsiteY77" fmla="*/ 3551658 h 6097253"/>
              <a:gd name="connsiteX78" fmla="*/ 963363 w 3566882"/>
              <a:gd name="connsiteY78" fmla="*/ 3554703 h 6097253"/>
              <a:gd name="connsiteX79" fmla="*/ 963381 w 3566882"/>
              <a:gd name="connsiteY79" fmla="*/ 3554703 h 6097253"/>
              <a:gd name="connsiteX80" fmla="*/ 960336 w 3566882"/>
              <a:gd name="connsiteY80" fmla="*/ 3551658 h 6097253"/>
              <a:gd name="connsiteX81" fmla="*/ 957291 w 3566882"/>
              <a:gd name="connsiteY81" fmla="*/ 3542505 h 6097253"/>
              <a:gd name="connsiteX82" fmla="*/ 960336 w 3566882"/>
              <a:gd name="connsiteY82" fmla="*/ 3524218 h 6097253"/>
              <a:gd name="connsiteX83" fmla="*/ 963381 w 3566882"/>
              <a:gd name="connsiteY83" fmla="*/ 3518129 h 6097253"/>
              <a:gd name="connsiteX84" fmla="*/ 920682 w 3566882"/>
              <a:gd name="connsiteY84" fmla="*/ 3518094 h 6097253"/>
              <a:gd name="connsiteX85" fmla="*/ 920682 w 3566882"/>
              <a:gd name="connsiteY85" fmla="*/ 3518111 h 6097253"/>
              <a:gd name="connsiteX86" fmla="*/ 923727 w 3566882"/>
              <a:gd name="connsiteY86" fmla="*/ 3536416 h 6097253"/>
              <a:gd name="connsiteX87" fmla="*/ 926772 w 3566882"/>
              <a:gd name="connsiteY87" fmla="*/ 3542505 h 6097253"/>
              <a:gd name="connsiteX88" fmla="*/ 938987 w 3566882"/>
              <a:gd name="connsiteY88" fmla="*/ 3518111 h 6097253"/>
              <a:gd name="connsiteX89" fmla="*/ 932879 w 3566882"/>
              <a:gd name="connsiteY89" fmla="*/ 3542505 h 6097253"/>
              <a:gd name="connsiteX90" fmla="*/ 938987 w 3566882"/>
              <a:gd name="connsiteY90" fmla="*/ 3554703 h 6097253"/>
              <a:gd name="connsiteX91" fmla="*/ 939004 w 3566882"/>
              <a:gd name="connsiteY91" fmla="*/ 3554685 h 6097253"/>
              <a:gd name="connsiteX92" fmla="*/ 932897 w 3566882"/>
              <a:gd name="connsiteY92" fmla="*/ 3542505 h 6097253"/>
              <a:gd name="connsiteX93" fmla="*/ 939004 w 3566882"/>
              <a:gd name="connsiteY93" fmla="*/ 3518129 h 6097253"/>
              <a:gd name="connsiteX94" fmla="*/ 938987 w 3566882"/>
              <a:gd name="connsiteY94" fmla="*/ 3518111 h 6097253"/>
              <a:gd name="connsiteX95" fmla="*/ 926772 w 3566882"/>
              <a:gd name="connsiteY95" fmla="*/ 3542488 h 6097253"/>
              <a:gd name="connsiteX96" fmla="*/ 923727 w 3566882"/>
              <a:gd name="connsiteY96" fmla="*/ 3536398 h 6097253"/>
              <a:gd name="connsiteX97" fmla="*/ 920682 w 3566882"/>
              <a:gd name="connsiteY97" fmla="*/ 3518094 h 6097253"/>
              <a:gd name="connsiteX98" fmla="*/ 1816987 w 3566882"/>
              <a:gd name="connsiteY98" fmla="*/ 2774261 h 6097253"/>
              <a:gd name="connsiteX99" fmla="*/ 1783458 w 3566882"/>
              <a:gd name="connsiteY99" fmla="*/ 2783396 h 6097253"/>
              <a:gd name="connsiteX100" fmla="*/ 1743805 w 3566882"/>
              <a:gd name="connsiteY100" fmla="*/ 2798638 h 6097253"/>
              <a:gd name="connsiteX101" fmla="*/ 1237737 w 3566882"/>
              <a:gd name="connsiteY101" fmla="*/ 3231540 h 6097253"/>
              <a:gd name="connsiteX102" fmla="*/ 1127998 w 3566882"/>
              <a:gd name="connsiteY102" fmla="*/ 3341296 h 6097253"/>
              <a:gd name="connsiteX103" fmla="*/ 1109711 w 3566882"/>
              <a:gd name="connsiteY103" fmla="*/ 3383978 h 6097253"/>
              <a:gd name="connsiteX104" fmla="*/ 1109711 w 3566882"/>
              <a:gd name="connsiteY104" fmla="*/ 3390068 h 6097253"/>
              <a:gd name="connsiteX105" fmla="*/ 1109711 w 3566882"/>
              <a:gd name="connsiteY105" fmla="*/ 3396175 h 6097253"/>
              <a:gd name="connsiteX106" fmla="*/ 1127998 w 3566882"/>
              <a:gd name="connsiteY106" fmla="*/ 3405327 h 6097253"/>
              <a:gd name="connsiteX107" fmla="*/ 1146285 w 3566882"/>
              <a:gd name="connsiteY107" fmla="*/ 3420569 h 6097253"/>
              <a:gd name="connsiteX108" fmla="*/ 1256042 w 3566882"/>
              <a:gd name="connsiteY108" fmla="*/ 3493734 h 6097253"/>
              <a:gd name="connsiteX109" fmla="*/ 1423704 w 3566882"/>
              <a:gd name="connsiteY109" fmla="*/ 3597384 h 6097253"/>
              <a:gd name="connsiteX110" fmla="*/ 1588339 w 3566882"/>
              <a:gd name="connsiteY110" fmla="*/ 3697988 h 6097253"/>
              <a:gd name="connsiteX111" fmla="*/ 1695034 w 3566882"/>
              <a:gd name="connsiteY111" fmla="*/ 3762001 h 6097253"/>
              <a:gd name="connsiteX112" fmla="*/ 1737715 w 3566882"/>
              <a:gd name="connsiteY112" fmla="*/ 3783351 h 6097253"/>
              <a:gd name="connsiteX113" fmla="*/ 1774306 w 3566882"/>
              <a:gd name="connsiteY113" fmla="*/ 3798593 h 6097253"/>
              <a:gd name="connsiteX114" fmla="*/ 1774324 w 3566882"/>
              <a:gd name="connsiteY114" fmla="*/ 3798593 h 6097253"/>
              <a:gd name="connsiteX115" fmla="*/ 1737732 w 3566882"/>
              <a:gd name="connsiteY115" fmla="*/ 3783351 h 6097253"/>
              <a:gd name="connsiteX116" fmla="*/ 1695051 w 3566882"/>
              <a:gd name="connsiteY116" fmla="*/ 3762001 h 6097253"/>
              <a:gd name="connsiteX117" fmla="*/ 1588357 w 3566882"/>
              <a:gd name="connsiteY117" fmla="*/ 3697988 h 6097253"/>
              <a:gd name="connsiteX118" fmla="*/ 1423722 w 3566882"/>
              <a:gd name="connsiteY118" fmla="*/ 3597384 h 6097253"/>
              <a:gd name="connsiteX119" fmla="*/ 1256059 w 3566882"/>
              <a:gd name="connsiteY119" fmla="*/ 3493734 h 6097253"/>
              <a:gd name="connsiteX120" fmla="*/ 1146303 w 3566882"/>
              <a:gd name="connsiteY120" fmla="*/ 3420569 h 6097253"/>
              <a:gd name="connsiteX121" fmla="*/ 1128015 w 3566882"/>
              <a:gd name="connsiteY121" fmla="*/ 3405327 h 6097253"/>
              <a:gd name="connsiteX122" fmla="*/ 1109729 w 3566882"/>
              <a:gd name="connsiteY122" fmla="*/ 3396175 h 6097253"/>
              <a:gd name="connsiteX123" fmla="*/ 1109729 w 3566882"/>
              <a:gd name="connsiteY123" fmla="*/ 3390068 h 6097253"/>
              <a:gd name="connsiteX124" fmla="*/ 1109729 w 3566882"/>
              <a:gd name="connsiteY124" fmla="*/ 3383978 h 6097253"/>
              <a:gd name="connsiteX125" fmla="*/ 1128015 w 3566882"/>
              <a:gd name="connsiteY125" fmla="*/ 3341296 h 6097253"/>
              <a:gd name="connsiteX126" fmla="*/ 1237755 w 3566882"/>
              <a:gd name="connsiteY126" fmla="*/ 3231540 h 6097253"/>
              <a:gd name="connsiteX127" fmla="*/ 1743822 w 3566882"/>
              <a:gd name="connsiteY127" fmla="*/ 2798638 h 6097253"/>
              <a:gd name="connsiteX128" fmla="*/ 1783476 w 3566882"/>
              <a:gd name="connsiteY128" fmla="*/ 2783396 h 6097253"/>
              <a:gd name="connsiteX129" fmla="*/ 2737670 w 3566882"/>
              <a:gd name="connsiteY129" fmla="*/ 469476 h 6097253"/>
              <a:gd name="connsiteX130" fmla="*/ 2737670 w 3566882"/>
              <a:gd name="connsiteY130" fmla="*/ 469493 h 6097253"/>
              <a:gd name="connsiteX131" fmla="*/ 2826077 w 3566882"/>
              <a:gd name="connsiteY131" fmla="*/ 731670 h 6097253"/>
              <a:gd name="connsiteX132" fmla="*/ 3012044 w 3566882"/>
              <a:gd name="connsiteY132" fmla="*/ 945076 h 6097253"/>
              <a:gd name="connsiteX133" fmla="*/ 3018151 w 3566882"/>
              <a:gd name="connsiteY133" fmla="*/ 945076 h 6097253"/>
              <a:gd name="connsiteX134" fmla="*/ 3024241 w 3566882"/>
              <a:gd name="connsiteY134" fmla="*/ 945076 h 6097253"/>
              <a:gd name="connsiteX135" fmla="*/ 3030331 w 3566882"/>
              <a:gd name="connsiteY135" fmla="*/ 926789 h 6097253"/>
              <a:gd name="connsiteX136" fmla="*/ 3051680 w 3566882"/>
              <a:gd name="connsiteY136" fmla="*/ 890198 h 6097253"/>
              <a:gd name="connsiteX137" fmla="*/ 3060815 w 3566882"/>
              <a:gd name="connsiteY137" fmla="*/ 853624 h 6097253"/>
              <a:gd name="connsiteX138" fmla="*/ 3060815 w 3566882"/>
              <a:gd name="connsiteY138" fmla="*/ 853607 h 6097253"/>
              <a:gd name="connsiteX139" fmla="*/ 3051680 w 3566882"/>
              <a:gd name="connsiteY139" fmla="*/ 890181 h 6097253"/>
              <a:gd name="connsiteX140" fmla="*/ 3030331 w 3566882"/>
              <a:gd name="connsiteY140" fmla="*/ 926772 h 6097253"/>
              <a:gd name="connsiteX141" fmla="*/ 3024241 w 3566882"/>
              <a:gd name="connsiteY141" fmla="*/ 945059 h 6097253"/>
              <a:gd name="connsiteX142" fmla="*/ 3018151 w 3566882"/>
              <a:gd name="connsiteY142" fmla="*/ 945059 h 6097253"/>
              <a:gd name="connsiteX143" fmla="*/ 3012044 w 3566882"/>
              <a:gd name="connsiteY143" fmla="*/ 945059 h 6097253"/>
              <a:gd name="connsiteX144" fmla="*/ 2826077 w 3566882"/>
              <a:gd name="connsiteY144" fmla="*/ 731653 h 6097253"/>
              <a:gd name="connsiteX145" fmla="*/ 2914484 w 3566882"/>
              <a:gd name="connsiteY145" fmla="*/ 0 h 6097253"/>
              <a:gd name="connsiteX146" fmla="*/ 3066922 w 3566882"/>
              <a:gd name="connsiteY146" fmla="*/ 9152 h 6097253"/>
              <a:gd name="connsiteX147" fmla="*/ 3216298 w 3566882"/>
              <a:gd name="connsiteY147" fmla="*/ 48788 h 6097253"/>
              <a:gd name="connsiteX148" fmla="*/ 3332144 w 3566882"/>
              <a:gd name="connsiteY148" fmla="*/ 131089 h 6097253"/>
              <a:gd name="connsiteX149" fmla="*/ 3377870 w 3566882"/>
              <a:gd name="connsiteY149" fmla="*/ 274374 h 6097253"/>
              <a:gd name="connsiteX150" fmla="*/ 3356538 w 3566882"/>
              <a:gd name="connsiteY150" fmla="*/ 435964 h 6097253"/>
              <a:gd name="connsiteX151" fmla="*/ 3323009 w 3566882"/>
              <a:gd name="connsiteY151" fmla="*/ 597537 h 6097253"/>
              <a:gd name="connsiteX152" fmla="*/ 3323009 w 3566882"/>
              <a:gd name="connsiteY152" fmla="*/ 664612 h 6097253"/>
              <a:gd name="connsiteX153" fmla="*/ 3319947 w 3566882"/>
              <a:gd name="connsiteY153" fmla="*/ 765217 h 6097253"/>
              <a:gd name="connsiteX154" fmla="*/ 3313857 w 3566882"/>
              <a:gd name="connsiteY154" fmla="*/ 862759 h 6097253"/>
              <a:gd name="connsiteX155" fmla="*/ 3304705 w 3566882"/>
              <a:gd name="connsiteY155" fmla="*/ 926789 h 6097253"/>
              <a:gd name="connsiteX156" fmla="*/ 3234585 w 3566882"/>
              <a:gd name="connsiteY156" fmla="*/ 1051788 h 6097253"/>
              <a:gd name="connsiteX157" fmla="*/ 3176661 w 3566882"/>
              <a:gd name="connsiteY157" fmla="*/ 1103604 h 6097253"/>
              <a:gd name="connsiteX158" fmla="*/ 3182769 w 3566882"/>
              <a:gd name="connsiteY158" fmla="*/ 1115801 h 6097253"/>
              <a:gd name="connsiteX159" fmla="*/ 3310812 w 3566882"/>
              <a:gd name="connsiteY159" fmla="*/ 1252997 h 6097253"/>
              <a:gd name="connsiteX160" fmla="*/ 3435811 w 3566882"/>
              <a:gd name="connsiteY160" fmla="*/ 1402373 h 6097253"/>
              <a:gd name="connsiteX161" fmla="*/ 3530308 w 3566882"/>
              <a:gd name="connsiteY161" fmla="*/ 1570052 h 6097253"/>
              <a:gd name="connsiteX162" fmla="*/ 3566882 w 3566882"/>
              <a:gd name="connsiteY162" fmla="*/ 1756019 h 6097253"/>
              <a:gd name="connsiteX163" fmla="*/ 3502869 w 3566882"/>
              <a:gd name="connsiteY163" fmla="*/ 1978560 h 6097253"/>
              <a:gd name="connsiteX164" fmla="*/ 3341296 w 3566882"/>
              <a:gd name="connsiteY164" fmla="*/ 2182814 h 6097253"/>
              <a:gd name="connsiteX165" fmla="*/ 3121783 w 3566882"/>
              <a:gd name="connsiteY165" fmla="*/ 2332207 h 6097253"/>
              <a:gd name="connsiteX166" fmla="*/ 2884000 w 3566882"/>
              <a:gd name="connsiteY166" fmla="*/ 2390130 h 6097253"/>
              <a:gd name="connsiteX167" fmla="*/ 2847426 w 3566882"/>
              <a:gd name="connsiteY167" fmla="*/ 2390130 h 6097253"/>
              <a:gd name="connsiteX168" fmla="*/ 2804728 w 3566882"/>
              <a:gd name="connsiteY168" fmla="*/ 2384023 h 6097253"/>
              <a:gd name="connsiteX169" fmla="*/ 2774244 w 3566882"/>
              <a:gd name="connsiteY169" fmla="*/ 2377933 h 6097253"/>
              <a:gd name="connsiteX170" fmla="*/ 2688881 w 3566882"/>
              <a:gd name="connsiteY170" fmla="*/ 2402328 h 6097253"/>
              <a:gd name="connsiteX171" fmla="*/ 2615716 w 3566882"/>
              <a:gd name="connsiteY171" fmla="*/ 2432811 h 6097253"/>
              <a:gd name="connsiteX172" fmla="*/ 2478537 w 3566882"/>
              <a:gd name="connsiteY172" fmla="*/ 2481583 h 6097253"/>
              <a:gd name="connsiteX173" fmla="*/ 2344404 w 3566882"/>
              <a:gd name="connsiteY173" fmla="*/ 2527309 h 6097253"/>
              <a:gd name="connsiteX174" fmla="*/ 2225495 w 3566882"/>
              <a:gd name="connsiteY174" fmla="*/ 2594384 h 6097253"/>
              <a:gd name="connsiteX175" fmla="*/ 2134043 w 3566882"/>
              <a:gd name="connsiteY175" fmla="*/ 2707186 h 6097253"/>
              <a:gd name="connsiteX176" fmla="*/ 2103541 w 3566882"/>
              <a:gd name="connsiteY176" fmla="*/ 2792548 h 6097253"/>
              <a:gd name="connsiteX177" fmla="*/ 2066968 w 3566882"/>
              <a:gd name="connsiteY177" fmla="*/ 2877910 h 6097253"/>
              <a:gd name="connsiteX178" fmla="*/ 2060878 w 3566882"/>
              <a:gd name="connsiteY178" fmla="*/ 2896197 h 6097253"/>
              <a:gd name="connsiteX179" fmla="*/ 2060878 w 3566882"/>
              <a:gd name="connsiteY179" fmla="*/ 2920592 h 6097253"/>
              <a:gd name="connsiteX180" fmla="*/ 1902350 w 3566882"/>
              <a:gd name="connsiteY180" fmla="*/ 3841274 h 6097253"/>
              <a:gd name="connsiteX181" fmla="*/ 1902350 w 3566882"/>
              <a:gd name="connsiteY181" fmla="*/ 3859561 h 6097253"/>
              <a:gd name="connsiteX182" fmla="*/ 1938924 w 3566882"/>
              <a:gd name="connsiteY182" fmla="*/ 3883955 h 6097253"/>
              <a:gd name="connsiteX183" fmla="*/ 2021241 w 3566882"/>
              <a:gd name="connsiteY183" fmla="*/ 3929681 h 6097253"/>
              <a:gd name="connsiteX184" fmla="*/ 2109649 w 3566882"/>
              <a:gd name="connsiteY184" fmla="*/ 3984560 h 6097253"/>
              <a:gd name="connsiteX185" fmla="*/ 2164527 w 3566882"/>
              <a:gd name="connsiteY185" fmla="*/ 4036393 h 6097253"/>
              <a:gd name="connsiteX186" fmla="*/ 2225495 w 3566882"/>
              <a:gd name="connsiteY186" fmla="*/ 4188813 h 6097253"/>
              <a:gd name="connsiteX187" fmla="*/ 2268176 w 3566882"/>
              <a:gd name="connsiteY187" fmla="*/ 4347341 h 6097253"/>
              <a:gd name="connsiteX188" fmla="*/ 2268176 w 3566882"/>
              <a:gd name="connsiteY188" fmla="*/ 4383933 h 6097253"/>
              <a:gd name="connsiteX189" fmla="*/ 2268176 w 3566882"/>
              <a:gd name="connsiteY189" fmla="*/ 4481492 h 6097253"/>
              <a:gd name="connsiteX190" fmla="*/ 2268176 w 3566882"/>
              <a:gd name="connsiteY190" fmla="*/ 4518066 h 6097253"/>
              <a:gd name="connsiteX191" fmla="*/ 2268176 w 3566882"/>
              <a:gd name="connsiteY191" fmla="*/ 4554657 h 6097253"/>
              <a:gd name="connsiteX192" fmla="*/ 2268176 w 3566882"/>
              <a:gd name="connsiteY192" fmla="*/ 4652200 h 6097253"/>
              <a:gd name="connsiteX193" fmla="*/ 2268176 w 3566882"/>
              <a:gd name="connsiteY193" fmla="*/ 4676594 h 6097253"/>
              <a:gd name="connsiteX194" fmla="*/ 2255979 w 3566882"/>
              <a:gd name="connsiteY194" fmla="*/ 4780243 h 6097253"/>
              <a:gd name="connsiteX195" fmla="*/ 2249889 w 3566882"/>
              <a:gd name="connsiteY195" fmla="*/ 4813789 h 6097253"/>
              <a:gd name="connsiteX196" fmla="*/ 2243782 w 3566882"/>
              <a:gd name="connsiteY196" fmla="*/ 4841229 h 6097253"/>
              <a:gd name="connsiteX197" fmla="*/ 2219388 w 3566882"/>
              <a:gd name="connsiteY197" fmla="*/ 4926591 h 6097253"/>
              <a:gd name="connsiteX198" fmla="*/ 2170617 w 3566882"/>
              <a:gd name="connsiteY198" fmla="*/ 4780243 h 6097253"/>
              <a:gd name="connsiteX199" fmla="*/ 2134043 w 3566882"/>
              <a:gd name="connsiteY199" fmla="*/ 4816834 h 6097253"/>
              <a:gd name="connsiteX200" fmla="*/ 2060878 w 3566882"/>
              <a:gd name="connsiteY200" fmla="*/ 4347341 h 6097253"/>
              <a:gd name="connsiteX201" fmla="*/ 2030394 w 3566882"/>
              <a:gd name="connsiteY201" fmla="*/ 4438811 h 6097253"/>
              <a:gd name="connsiteX202" fmla="*/ 2018196 w 3566882"/>
              <a:gd name="connsiteY202" fmla="*/ 4438811 h 6097253"/>
              <a:gd name="connsiteX203" fmla="*/ 2012089 w 3566882"/>
              <a:gd name="connsiteY203" fmla="*/ 4393067 h 6097253"/>
              <a:gd name="connsiteX204" fmla="*/ 2005999 w 3566882"/>
              <a:gd name="connsiteY204" fmla="*/ 4322964 h 6097253"/>
              <a:gd name="connsiteX205" fmla="*/ 2005999 w 3566882"/>
              <a:gd name="connsiteY205" fmla="*/ 4292463 h 6097253"/>
              <a:gd name="connsiteX206" fmla="*/ 2021241 w 3566882"/>
              <a:gd name="connsiteY206" fmla="*/ 4204056 h 6097253"/>
              <a:gd name="connsiteX207" fmla="*/ 2036483 w 3566882"/>
              <a:gd name="connsiteY207" fmla="*/ 4121738 h 6097253"/>
              <a:gd name="connsiteX208" fmla="*/ 2009044 w 3566882"/>
              <a:gd name="connsiteY208" fmla="*/ 4060770 h 6097253"/>
              <a:gd name="connsiteX209" fmla="*/ 1938924 w 3566882"/>
              <a:gd name="connsiteY209" fmla="*/ 4036393 h 6097253"/>
              <a:gd name="connsiteX210" fmla="*/ 1926727 w 3566882"/>
              <a:gd name="connsiteY210" fmla="*/ 4030286 h 6097253"/>
              <a:gd name="connsiteX211" fmla="*/ 1926727 w 3566882"/>
              <a:gd name="connsiteY211" fmla="*/ 4036393 h 6097253"/>
              <a:gd name="connsiteX212" fmla="*/ 1899305 w 3566882"/>
              <a:gd name="connsiteY212" fmla="*/ 4286373 h 6097253"/>
              <a:gd name="connsiteX213" fmla="*/ 1859669 w 3566882"/>
              <a:gd name="connsiteY213" fmla="*/ 4548550 h 6097253"/>
              <a:gd name="connsiteX214" fmla="*/ 1859669 w 3566882"/>
              <a:gd name="connsiteY214" fmla="*/ 4609518 h 6097253"/>
              <a:gd name="connsiteX215" fmla="*/ 1859669 w 3566882"/>
              <a:gd name="connsiteY215" fmla="*/ 4816834 h 6097253"/>
              <a:gd name="connsiteX216" fmla="*/ 1859669 w 3566882"/>
              <a:gd name="connsiteY216" fmla="*/ 4877803 h 6097253"/>
              <a:gd name="connsiteX217" fmla="*/ 1859669 w 3566882"/>
              <a:gd name="connsiteY217" fmla="*/ 4932681 h 6097253"/>
              <a:gd name="connsiteX218" fmla="*/ 1859669 w 3566882"/>
              <a:gd name="connsiteY218" fmla="*/ 4993649 h 6097253"/>
              <a:gd name="connsiteX219" fmla="*/ 1859669 w 3566882"/>
              <a:gd name="connsiteY219" fmla="*/ 5146087 h 6097253"/>
              <a:gd name="connsiteX220" fmla="*/ 1859669 w 3566882"/>
              <a:gd name="connsiteY220" fmla="*/ 5194858 h 6097253"/>
              <a:gd name="connsiteX221" fmla="*/ 1859669 w 3566882"/>
              <a:gd name="connsiteY221" fmla="*/ 5219252 h 6097253"/>
              <a:gd name="connsiteX222" fmla="*/ 1862714 w 3566882"/>
              <a:gd name="connsiteY222" fmla="*/ 5304615 h 6097253"/>
              <a:gd name="connsiteX223" fmla="*/ 1865759 w 3566882"/>
              <a:gd name="connsiteY223" fmla="*/ 5450945 h 6097253"/>
              <a:gd name="connsiteX224" fmla="*/ 1868803 w 3566882"/>
              <a:gd name="connsiteY224" fmla="*/ 5597276 h 6097253"/>
              <a:gd name="connsiteX225" fmla="*/ 1871866 w 3566882"/>
              <a:gd name="connsiteY225" fmla="*/ 5682638 h 6097253"/>
              <a:gd name="connsiteX226" fmla="*/ 1871866 w 3566882"/>
              <a:gd name="connsiteY226" fmla="*/ 5749714 h 6097253"/>
              <a:gd name="connsiteX227" fmla="*/ 1877956 w 3566882"/>
              <a:gd name="connsiteY227" fmla="*/ 5792395 h 6097253"/>
              <a:gd name="connsiteX228" fmla="*/ 1890153 w 3566882"/>
              <a:gd name="connsiteY228" fmla="*/ 5835076 h 6097253"/>
              <a:gd name="connsiteX229" fmla="*/ 1893198 w 3566882"/>
              <a:gd name="connsiteY229" fmla="*/ 5850318 h 6097253"/>
              <a:gd name="connsiteX230" fmla="*/ 1896243 w 3566882"/>
              <a:gd name="connsiteY230" fmla="*/ 5853363 h 6097253"/>
              <a:gd name="connsiteX231" fmla="*/ 1926727 w 3566882"/>
              <a:gd name="connsiteY231" fmla="*/ 5862515 h 6097253"/>
              <a:gd name="connsiteX232" fmla="*/ 1951121 w 3566882"/>
              <a:gd name="connsiteY232" fmla="*/ 5865560 h 6097253"/>
              <a:gd name="connsiteX233" fmla="*/ 2060878 w 3566882"/>
              <a:gd name="connsiteY233" fmla="*/ 5865560 h 6097253"/>
              <a:gd name="connsiteX234" fmla="*/ 2158420 w 3566882"/>
              <a:gd name="connsiteY234" fmla="*/ 5865560 h 6097253"/>
              <a:gd name="connsiteX235" fmla="*/ 2182814 w 3566882"/>
              <a:gd name="connsiteY235" fmla="*/ 5889954 h 6097253"/>
              <a:gd name="connsiteX236" fmla="*/ 2210253 w 3566882"/>
              <a:gd name="connsiteY236" fmla="*/ 5886909 h 6097253"/>
              <a:gd name="connsiteX237" fmla="*/ 2243782 w 3566882"/>
              <a:gd name="connsiteY237" fmla="*/ 5883847 h 6097253"/>
              <a:gd name="connsiteX238" fmla="*/ 2277311 w 3566882"/>
              <a:gd name="connsiteY238" fmla="*/ 5886909 h 6097253"/>
              <a:gd name="connsiteX239" fmla="*/ 2304750 w 3566882"/>
              <a:gd name="connsiteY239" fmla="*/ 5889954 h 6097253"/>
              <a:gd name="connsiteX240" fmla="*/ 2387068 w 3566882"/>
              <a:gd name="connsiteY240" fmla="*/ 5911286 h 6097253"/>
              <a:gd name="connsiteX241" fmla="*/ 2444991 w 3566882"/>
              <a:gd name="connsiteY241" fmla="*/ 5957013 h 6097253"/>
              <a:gd name="connsiteX242" fmla="*/ 2457205 w 3566882"/>
              <a:gd name="connsiteY242" fmla="*/ 5957013 h 6097253"/>
              <a:gd name="connsiteX243" fmla="*/ 2457205 w 3566882"/>
              <a:gd name="connsiteY243" fmla="*/ 5975317 h 6097253"/>
              <a:gd name="connsiteX244" fmla="*/ 2277311 w 3566882"/>
              <a:gd name="connsiteY244" fmla="*/ 5993604 h 6097253"/>
              <a:gd name="connsiteX245" fmla="*/ 2103541 w 3566882"/>
              <a:gd name="connsiteY245" fmla="*/ 6042375 h 6097253"/>
              <a:gd name="connsiteX246" fmla="*/ 2127936 w 3566882"/>
              <a:gd name="connsiteY246" fmla="*/ 6097253 h 6097253"/>
              <a:gd name="connsiteX247" fmla="*/ 2115756 w 3566882"/>
              <a:gd name="connsiteY247" fmla="*/ 6097253 h 6097253"/>
              <a:gd name="connsiteX248" fmla="*/ 2042573 w 3566882"/>
              <a:gd name="connsiteY248" fmla="*/ 6069814 h 6097253"/>
              <a:gd name="connsiteX249" fmla="*/ 1926727 w 3566882"/>
              <a:gd name="connsiteY249" fmla="*/ 6030195 h 6097253"/>
              <a:gd name="connsiteX250" fmla="*/ 1832229 w 3566882"/>
              <a:gd name="connsiteY250" fmla="*/ 5941770 h 6097253"/>
              <a:gd name="connsiteX251" fmla="*/ 1798683 w 3566882"/>
              <a:gd name="connsiteY251" fmla="*/ 5810682 h 6097253"/>
              <a:gd name="connsiteX252" fmla="*/ 1795638 w 3566882"/>
              <a:gd name="connsiteY252" fmla="*/ 5740562 h 6097253"/>
              <a:gd name="connsiteX253" fmla="*/ 1789548 w 3566882"/>
              <a:gd name="connsiteY253" fmla="*/ 5600338 h 6097253"/>
              <a:gd name="connsiteX254" fmla="*/ 1780396 w 3566882"/>
              <a:gd name="connsiteY254" fmla="*/ 5444855 h 6097253"/>
              <a:gd name="connsiteX255" fmla="*/ 1774306 w 3566882"/>
              <a:gd name="connsiteY255" fmla="*/ 5322902 h 6097253"/>
              <a:gd name="connsiteX256" fmla="*/ 1774306 w 3566882"/>
              <a:gd name="connsiteY256" fmla="*/ 5292418 h 6097253"/>
              <a:gd name="connsiteX257" fmla="*/ 1768199 w 3566882"/>
              <a:gd name="connsiteY257" fmla="*/ 5088164 h 6097253"/>
              <a:gd name="connsiteX258" fmla="*/ 1752957 w 3566882"/>
              <a:gd name="connsiteY258" fmla="*/ 4774153 h 6097253"/>
              <a:gd name="connsiteX259" fmla="*/ 1737715 w 3566882"/>
              <a:gd name="connsiteY259" fmla="*/ 4460143 h 6097253"/>
              <a:gd name="connsiteX260" fmla="*/ 1731625 w 3566882"/>
              <a:gd name="connsiteY260" fmla="*/ 4255889 h 6097253"/>
              <a:gd name="connsiteX261" fmla="*/ 1731625 w 3566882"/>
              <a:gd name="connsiteY261" fmla="*/ 4207100 h 6097253"/>
              <a:gd name="connsiteX262" fmla="*/ 1731625 w 3566882"/>
              <a:gd name="connsiteY262" fmla="*/ 4164419 h 6097253"/>
              <a:gd name="connsiteX263" fmla="*/ 1749912 w 3566882"/>
              <a:gd name="connsiteY263" fmla="*/ 4057725 h 6097253"/>
              <a:gd name="connsiteX264" fmla="*/ 1768199 w 3566882"/>
              <a:gd name="connsiteY264" fmla="*/ 3951030 h 6097253"/>
              <a:gd name="connsiteX265" fmla="*/ 1768199 w 3566882"/>
              <a:gd name="connsiteY265" fmla="*/ 3944923 h 6097253"/>
              <a:gd name="connsiteX266" fmla="*/ 1085317 w 3566882"/>
              <a:gd name="connsiteY266" fmla="*/ 3597384 h 6097253"/>
              <a:gd name="connsiteX267" fmla="*/ 1009089 w 3566882"/>
              <a:gd name="connsiteY267" fmla="*/ 3582142 h 6097253"/>
              <a:gd name="connsiteX268" fmla="*/ 923727 w 3566882"/>
              <a:gd name="connsiteY268" fmla="*/ 3551658 h 6097253"/>
              <a:gd name="connsiteX269" fmla="*/ 856669 w 3566882"/>
              <a:gd name="connsiteY269" fmla="*/ 3499824 h 6097253"/>
              <a:gd name="connsiteX270" fmla="*/ 829230 w 3566882"/>
              <a:gd name="connsiteY270" fmla="*/ 3414462 h 6097253"/>
              <a:gd name="connsiteX271" fmla="*/ 899333 w 3566882"/>
              <a:gd name="connsiteY271" fmla="*/ 3301660 h 6097253"/>
              <a:gd name="connsiteX272" fmla="*/ 1018242 w 3566882"/>
              <a:gd name="connsiteY272" fmla="*/ 3219360 h 6097253"/>
              <a:gd name="connsiteX273" fmla="*/ 1115801 w 3566882"/>
              <a:gd name="connsiteY273" fmla="*/ 3149240 h 6097253"/>
              <a:gd name="connsiteX274" fmla="*/ 1256042 w 3566882"/>
              <a:gd name="connsiteY274" fmla="*/ 3039483 h 6097253"/>
              <a:gd name="connsiteX275" fmla="*/ 1390175 w 3566882"/>
              <a:gd name="connsiteY275" fmla="*/ 2929727 h 6097253"/>
              <a:gd name="connsiteX276" fmla="*/ 1475538 w 3566882"/>
              <a:gd name="connsiteY276" fmla="*/ 2853517 h 6097253"/>
              <a:gd name="connsiteX277" fmla="*/ 1551748 w 3566882"/>
              <a:gd name="connsiteY277" fmla="*/ 2786441 h 6097253"/>
              <a:gd name="connsiteX278" fmla="*/ 1615779 w 3566882"/>
              <a:gd name="connsiteY278" fmla="*/ 2719383 h 6097253"/>
              <a:gd name="connsiteX279" fmla="*/ 1634065 w 3566882"/>
              <a:gd name="connsiteY279" fmla="*/ 2667550 h 6097253"/>
              <a:gd name="connsiteX280" fmla="*/ 1640173 w 3566882"/>
              <a:gd name="connsiteY280" fmla="*/ 2621823 h 6097253"/>
              <a:gd name="connsiteX281" fmla="*/ 1585294 w 3566882"/>
              <a:gd name="connsiteY281" fmla="*/ 2612671 h 6097253"/>
              <a:gd name="connsiteX282" fmla="*/ 1506022 w 3566882"/>
              <a:gd name="connsiteY282" fmla="*/ 2594384 h 6097253"/>
              <a:gd name="connsiteX283" fmla="*/ 1423704 w 3566882"/>
              <a:gd name="connsiteY283" fmla="*/ 2576097 h 6097253"/>
              <a:gd name="connsiteX284" fmla="*/ 1371888 w 3566882"/>
              <a:gd name="connsiteY284" fmla="*/ 2560855 h 6097253"/>
              <a:gd name="connsiteX285" fmla="*/ 1326145 w 3566882"/>
              <a:gd name="connsiteY285" fmla="*/ 2548658 h 6097253"/>
              <a:gd name="connsiteX286" fmla="*/ 1292616 w 3566882"/>
              <a:gd name="connsiteY286" fmla="*/ 2536461 h 6097253"/>
              <a:gd name="connsiteX287" fmla="*/ 1134088 w 3566882"/>
              <a:gd name="connsiteY287" fmla="*/ 2438901 h 6097253"/>
              <a:gd name="connsiteX288" fmla="*/ 963363 w 3566882"/>
              <a:gd name="connsiteY288" fmla="*/ 2377933 h 6097253"/>
              <a:gd name="connsiteX289" fmla="*/ 850562 w 3566882"/>
              <a:gd name="connsiteY289" fmla="*/ 2359646 h 6097253"/>
              <a:gd name="connsiteX290" fmla="*/ 707276 w 3566882"/>
              <a:gd name="connsiteY290" fmla="*/ 2338297 h 6097253"/>
              <a:gd name="connsiteX291" fmla="*/ 576188 w 3566882"/>
              <a:gd name="connsiteY291" fmla="*/ 2323055 h 6097253"/>
              <a:gd name="connsiteX292" fmla="*/ 506067 w 3566882"/>
              <a:gd name="connsiteY292" fmla="*/ 2316965 h 6097253"/>
              <a:gd name="connsiteX293" fmla="*/ 487780 w 3566882"/>
              <a:gd name="connsiteY293" fmla="*/ 2316965 h 6097253"/>
              <a:gd name="connsiteX294" fmla="*/ 439009 w 3566882"/>
              <a:gd name="connsiteY294" fmla="*/ 2316965 h 6097253"/>
              <a:gd name="connsiteX295" fmla="*/ 420705 w 3566882"/>
              <a:gd name="connsiteY295" fmla="*/ 2316965 h 6097253"/>
              <a:gd name="connsiteX296" fmla="*/ 286589 w 3566882"/>
              <a:gd name="connsiteY296" fmla="*/ 2332207 h 6097253"/>
              <a:gd name="connsiteX297" fmla="*/ 201226 w 3566882"/>
              <a:gd name="connsiteY297" fmla="*/ 2380978 h 6097253"/>
              <a:gd name="connsiteX298" fmla="*/ 128044 w 3566882"/>
              <a:gd name="connsiteY298" fmla="*/ 2460251 h 6097253"/>
              <a:gd name="connsiteX299" fmla="*/ 36591 w 3566882"/>
              <a:gd name="connsiteY299" fmla="*/ 2560855 h 6097253"/>
              <a:gd name="connsiteX300" fmla="*/ 36591 w 3566882"/>
              <a:gd name="connsiteY300" fmla="*/ 2536461 h 6097253"/>
              <a:gd name="connsiteX301" fmla="*/ 73165 w 3566882"/>
              <a:gd name="connsiteY301" fmla="*/ 2402328 h 6097253"/>
              <a:gd name="connsiteX302" fmla="*/ 149393 w 3566882"/>
              <a:gd name="connsiteY302" fmla="*/ 2259042 h 6097253"/>
              <a:gd name="connsiteX303" fmla="*/ 225586 w 3566882"/>
              <a:gd name="connsiteY303" fmla="*/ 2124891 h 6097253"/>
              <a:gd name="connsiteX304" fmla="*/ 262194 w 3566882"/>
              <a:gd name="connsiteY304" fmla="*/ 2018197 h 6097253"/>
              <a:gd name="connsiteX305" fmla="*/ 262194 w 3566882"/>
              <a:gd name="connsiteY305" fmla="*/ 2005999 h 6097253"/>
              <a:gd name="connsiteX306" fmla="*/ 103649 w 3566882"/>
              <a:gd name="connsiteY306" fmla="*/ 2228540 h 6097253"/>
              <a:gd name="connsiteX307" fmla="*/ 0 w 3566882"/>
              <a:gd name="connsiteY307" fmla="*/ 2475493 h 6097253"/>
              <a:gd name="connsiteX308" fmla="*/ 0 w 3566882"/>
              <a:gd name="connsiteY308" fmla="*/ 2438901 h 6097253"/>
              <a:gd name="connsiteX309" fmla="*/ 91470 w 3566882"/>
              <a:gd name="connsiteY309" fmla="*/ 2106604 h 6097253"/>
              <a:gd name="connsiteX310" fmla="*/ 317073 w 3566882"/>
              <a:gd name="connsiteY310" fmla="*/ 1835275 h 6097253"/>
              <a:gd name="connsiteX311" fmla="*/ 274374 w 3566882"/>
              <a:gd name="connsiteY311" fmla="*/ 1859669 h 6097253"/>
              <a:gd name="connsiteX312" fmla="*/ 231710 w 3566882"/>
              <a:gd name="connsiteY312" fmla="*/ 1884046 h 6097253"/>
              <a:gd name="connsiteX313" fmla="*/ 249980 w 3566882"/>
              <a:gd name="connsiteY313" fmla="*/ 1859669 h 6097253"/>
              <a:gd name="connsiteX314" fmla="*/ 283509 w 3566882"/>
              <a:gd name="connsiteY314" fmla="*/ 1816988 h 6097253"/>
              <a:gd name="connsiteX315" fmla="*/ 350602 w 3566882"/>
              <a:gd name="connsiteY315" fmla="*/ 1725518 h 6097253"/>
              <a:gd name="connsiteX316" fmla="*/ 408525 w 3566882"/>
              <a:gd name="connsiteY316" fmla="*/ 1646263 h 6097253"/>
              <a:gd name="connsiteX317" fmla="*/ 515202 w 3566882"/>
              <a:gd name="connsiteY317" fmla="*/ 1557855 h 6097253"/>
              <a:gd name="connsiteX318" fmla="*/ 615824 w 3566882"/>
              <a:gd name="connsiteY318" fmla="*/ 1469448 h 6097253"/>
              <a:gd name="connsiteX319" fmla="*/ 615824 w 3566882"/>
              <a:gd name="connsiteY319" fmla="*/ 1457251 h 6097253"/>
              <a:gd name="connsiteX320" fmla="*/ 942031 w 3566882"/>
              <a:gd name="connsiteY320" fmla="*/ 1286526 h 6097253"/>
              <a:gd name="connsiteX321" fmla="*/ 1274329 w 3566882"/>
              <a:gd name="connsiteY321" fmla="*/ 1115801 h 6097253"/>
              <a:gd name="connsiteX322" fmla="*/ 1682837 w 3566882"/>
              <a:gd name="connsiteY322" fmla="*/ 999955 h 6097253"/>
              <a:gd name="connsiteX323" fmla="*/ 2127936 w 3566882"/>
              <a:gd name="connsiteY323" fmla="*/ 969471 h 6097253"/>
              <a:gd name="connsiteX324" fmla="*/ 2493779 w 3566882"/>
              <a:gd name="connsiteY324" fmla="*/ 1009107 h 6097253"/>
              <a:gd name="connsiteX325" fmla="*/ 2823032 w 3566882"/>
              <a:gd name="connsiteY325" fmla="*/ 1158482 h 6097253"/>
              <a:gd name="connsiteX326" fmla="*/ 2847426 w 3566882"/>
              <a:gd name="connsiteY326" fmla="*/ 1127998 h 6097253"/>
              <a:gd name="connsiteX327" fmla="*/ 2853516 w 3566882"/>
              <a:gd name="connsiteY327" fmla="*/ 1115801 h 6097253"/>
              <a:gd name="connsiteX328" fmla="*/ 2847426 w 3566882"/>
              <a:gd name="connsiteY328" fmla="*/ 1115801 h 6097253"/>
              <a:gd name="connsiteX329" fmla="*/ 2621823 w 3566882"/>
              <a:gd name="connsiteY329" fmla="*/ 795701 h 6097253"/>
              <a:gd name="connsiteX330" fmla="*/ 2524264 w 3566882"/>
              <a:gd name="connsiteY330" fmla="*/ 426812 h 6097253"/>
              <a:gd name="connsiteX331" fmla="*/ 2627913 w 3566882"/>
              <a:gd name="connsiteY331" fmla="*/ 121954 h 6097253"/>
              <a:gd name="connsiteX332" fmla="*/ 2914484 w 3566882"/>
              <a:gd name="connsiteY332" fmla="*/ 0 h 609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3566882" h="6097253">
                <a:moveTo>
                  <a:pt x="1731625" y="3877865"/>
                </a:moveTo>
                <a:cubicBezTo>
                  <a:pt x="1723476" y="3877865"/>
                  <a:pt x="1719428" y="3883955"/>
                  <a:pt x="1719428" y="3896152"/>
                </a:cubicBezTo>
                <a:cubicBezTo>
                  <a:pt x="1719428" y="3904284"/>
                  <a:pt x="1723476" y="3908349"/>
                  <a:pt x="1731625" y="3908349"/>
                </a:cubicBezTo>
                <a:lnTo>
                  <a:pt x="1731625" y="3908315"/>
                </a:lnTo>
                <a:lnTo>
                  <a:pt x="1719445" y="3896135"/>
                </a:lnTo>
                <a:lnTo>
                  <a:pt x="1731625" y="3877882"/>
                </a:lnTo>
                <a:close/>
                <a:moveTo>
                  <a:pt x="1695034" y="3871758"/>
                </a:moveTo>
                <a:cubicBezTo>
                  <a:pt x="1690968" y="3871758"/>
                  <a:pt x="1688944" y="3873799"/>
                  <a:pt x="1688944" y="3877865"/>
                </a:cubicBezTo>
                <a:cubicBezTo>
                  <a:pt x="1688944" y="3890045"/>
                  <a:pt x="1690968" y="3896152"/>
                  <a:pt x="1695034" y="3896152"/>
                </a:cubicBezTo>
                <a:lnTo>
                  <a:pt x="1695051" y="3896135"/>
                </a:lnTo>
                <a:lnTo>
                  <a:pt x="1688961" y="3877848"/>
                </a:lnTo>
                <a:close/>
                <a:moveTo>
                  <a:pt x="1658460" y="3871741"/>
                </a:moveTo>
                <a:lnTo>
                  <a:pt x="1658442" y="3871758"/>
                </a:lnTo>
                <a:cubicBezTo>
                  <a:pt x="1658442" y="3875824"/>
                  <a:pt x="1664550" y="3877865"/>
                  <a:pt x="1676747" y="3877865"/>
                </a:cubicBezTo>
                <a:cubicBezTo>
                  <a:pt x="1684861" y="3877865"/>
                  <a:pt x="1688944" y="3875824"/>
                  <a:pt x="1688944" y="3871758"/>
                </a:cubicBezTo>
                <a:lnTo>
                  <a:pt x="1676764" y="3877848"/>
                </a:lnTo>
                <a:close/>
                <a:moveTo>
                  <a:pt x="1640173" y="3859544"/>
                </a:moveTo>
                <a:lnTo>
                  <a:pt x="1640173" y="3859561"/>
                </a:lnTo>
                <a:cubicBezTo>
                  <a:pt x="1640173" y="3867692"/>
                  <a:pt x="1644221" y="3871758"/>
                  <a:pt x="1652353" y="3871758"/>
                </a:cubicBezTo>
                <a:cubicBezTo>
                  <a:pt x="1656418" y="3871758"/>
                  <a:pt x="1658442" y="3867692"/>
                  <a:pt x="1658442" y="3859561"/>
                </a:cubicBezTo>
                <a:lnTo>
                  <a:pt x="1658442" y="3859544"/>
                </a:lnTo>
                <a:lnTo>
                  <a:pt x="1652353" y="3871741"/>
                </a:lnTo>
                <a:close/>
                <a:moveTo>
                  <a:pt x="1640173" y="3822987"/>
                </a:moveTo>
                <a:cubicBezTo>
                  <a:pt x="1636090" y="3822987"/>
                  <a:pt x="1634065" y="3827053"/>
                  <a:pt x="1634065" y="3835184"/>
                </a:cubicBezTo>
                <a:cubicBezTo>
                  <a:pt x="1634065" y="3835184"/>
                  <a:pt x="1634065" y="3837208"/>
                  <a:pt x="1634065" y="3841274"/>
                </a:cubicBezTo>
                <a:lnTo>
                  <a:pt x="1634083" y="3841274"/>
                </a:lnTo>
                <a:cubicBezTo>
                  <a:pt x="1634083" y="3837208"/>
                  <a:pt x="1634083" y="3835184"/>
                  <a:pt x="1634083" y="3835184"/>
                </a:cubicBezTo>
                <a:lnTo>
                  <a:pt x="1640190" y="3823004"/>
                </a:lnTo>
                <a:close/>
                <a:moveTo>
                  <a:pt x="1603581" y="3822987"/>
                </a:moveTo>
                <a:cubicBezTo>
                  <a:pt x="1595450" y="3822987"/>
                  <a:pt x="1591384" y="3827053"/>
                  <a:pt x="1591384" y="3835184"/>
                </a:cubicBezTo>
                <a:cubicBezTo>
                  <a:pt x="1591384" y="3835184"/>
                  <a:pt x="1591384" y="3837208"/>
                  <a:pt x="1591384" y="3841274"/>
                </a:cubicBezTo>
                <a:lnTo>
                  <a:pt x="1591401" y="3841274"/>
                </a:lnTo>
                <a:cubicBezTo>
                  <a:pt x="1591401" y="3837208"/>
                  <a:pt x="1591401" y="3835184"/>
                  <a:pt x="1591401" y="3835184"/>
                </a:cubicBezTo>
                <a:lnTo>
                  <a:pt x="1603581" y="3823004"/>
                </a:lnTo>
                <a:close/>
                <a:moveTo>
                  <a:pt x="1566990" y="3822987"/>
                </a:moveTo>
                <a:cubicBezTo>
                  <a:pt x="1566990" y="3831118"/>
                  <a:pt x="1571056" y="3835184"/>
                  <a:pt x="1579187" y="3835184"/>
                </a:cubicBezTo>
                <a:cubicBezTo>
                  <a:pt x="1583253" y="3835184"/>
                  <a:pt x="1585294" y="3831118"/>
                  <a:pt x="1585294" y="3822987"/>
                </a:cubicBezTo>
                <a:lnTo>
                  <a:pt x="1579187" y="3835167"/>
                </a:lnTo>
                <a:lnTo>
                  <a:pt x="1567007" y="3822987"/>
                </a:lnTo>
                <a:close/>
                <a:moveTo>
                  <a:pt x="1414569" y="3725427"/>
                </a:moveTo>
                <a:cubicBezTo>
                  <a:pt x="1410486" y="3725427"/>
                  <a:pt x="1408462" y="3727452"/>
                  <a:pt x="1408462" y="3731517"/>
                </a:cubicBezTo>
                <a:cubicBezTo>
                  <a:pt x="1408462" y="3739649"/>
                  <a:pt x="1410486" y="3743714"/>
                  <a:pt x="1414569" y="3743714"/>
                </a:cubicBezTo>
                <a:lnTo>
                  <a:pt x="1414587" y="3743697"/>
                </a:lnTo>
                <a:lnTo>
                  <a:pt x="1408480" y="3731517"/>
                </a:lnTo>
                <a:lnTo>
                  <a:pt x="1414587" y="3725427"/>
                </a:lnTo>
                <a:close/>
                <a:moveTo>
                  <a:pt x="1396265" y="3713230"/>
                </a:moveTo>
                <a:cubicBezTo>
                  <a:pt x="1388134" y="3713230"/>
                  <a:pt x="1384085" y="3717296"/>
                  <a:pt x="1384085" y="3725427"/>
                </a:cubicBezTo>
                <a:cubicBezTo>
                  <a:pt x="1384085" y="3729493"/>
                  <a:pt x="1388134" y="3731517"/>
                  <a:pt x="1396265" y="3731517"/>
                </a:cubicBezTo>
                <a:lnTo>
                  <a:pt x="1384103" y="3725427"/>
                </a:lnTo>
                <a:lnTo>
                  <a:pt x="1396265" y="3713248"/>
                </a:lnTo>
                <a:close/>
                <a:moveTo>
                  <a:pt x="1347494" y="3682746"/>
                </a:moveTo>
                <a:cubicBezTo>
                  <a:pt x="1343429" y="3682746"/>
                  <a:pt x="1341387" y="3688836"/>
                  <a:pt x="1341387" y="3701033"/>
                </a:cubicBezTo>
                <a:cubicBezTo>
                  <a:pt x="1341387" y="3709165"/>
                  <a:pt x="1343429" y="3713230"/>
                  <a:pt x="1347494" y="3713230"/>
                </a:cubicBezTo>
                <a:lnTo>
                  <a:pt x="1347511" y="3713213"/>
                </a:lnTo>
                <a:lnTo>
                  <a:pt x="1341404" y="3701016"/>
                </a:lnTo>
                <a:lnTo>
                  <a:pt x="1347511" y="3682763"/>
                </a:lnTo>
                <a:close/>
                <a:moveTo>
                  <a:pt x="1286526" y="3664459"/>
                </a:moveTo>
                <a:cubicBezTo>
                  <a:pt x="1286526" y="3664459"/>
                  <a:pt x="1286526" y="3668525"/>
                  <a:pt x="1286526" y="3676639"/>
                </a:cubicBezTo>
                <a:lnTo>
                  <a:pt x="1292616" y="3682746"/>
                </a:lnTo>
                <a:lnTo>
                  <a:pt x="1292633" y="3682746"/>
                </a:lnTo>
                <a:lnTo>
                  <a:pt x="1286543" y="3676639"/>
                </a:lnTo>
                <a:cubicBezTo>
                  <a:pt x="1286543" y="3668525"/>
                  <a:pt x="1286543" y="3664459"/>
                  <a:pt x="1286543" y="3664459"/>
                </a:cubicBezTo>
                <a:close/>
                <a:moveTo>
                  <a:pt x="1085317" y="3560792"/>
                </a:moveTo>
                <a:cubicBezTo>
                  <a:pt x="1081234" y="3560792"/>
                  <a:pt x="1079210" y="3566900"/>
                  <a:pt x="1079210" y="3579097"/>
                </a:cubicBezTo>
                <a:cubicBezTo>
                  <a:pt x="1079210" y="3587228"/>
                  <a:pt x="1081234" y="3591277"/>
                  <a:pt x="1085317" y="3591277"/>
                </a:cubicBezTo>
                <a:lnTo>
                  <a:pt x="1085334" y="3591259"/>
                </a:lnTo>
                <a:lnTo>
                  <a:pt x="1079227" y="3579079"/>
                </a:lnTo>
                <a:lnTo>
                  <a:pt x="1085317" y="3560810"/>
                </a:lnTo>
                <a:close/>
                <a:moveTo>
                  <a:pt x="1060923" y="3554703"/>
                </a:moveTo>
                <a:lnTo>
                  <a:pt x="1060923" y="3560792"/>
                </a:lnTo>
                <a:lnTo>
                  <a:pt x="1073120" y="3560792"/>
                </a:lnTo>
                <a:lnTo>
                  <a:pt x="1073085" y="3560775"/>
                </a:lnTo>
                <a:lnTo>
                  <a:pt x="1060940" y="3560775"/>
                </a:lnTo>
                <a:lnTo>
                  <a:pt x="1060940" y="3554720"/>
                </a:lnTo>
                <a:close/>
                <a:moveTo>
                  <a:pt x="963363" y="3518111"/>
                </a:moveTo>
                <a:cubicBezTo>
                  <a:pt x="963363" y="3518111"/>
                  <a:pt x="962343" y="3520153"/>
                  <a:pt x="960318" y="3524218"/>
                </a:cubicBezTo>
                <a:cubicBezTo>
                  <a:pt x="958277" y="3528284"/>
                  <a:pt x="957273" y="3534374"/>
                  <a:pt x="957273" y="3542505"/>
                </a:cubicBezTo>
                <a:cubicBezTo>
                  <a:pt x="957273" y="3546571"/>
                  <a:pt x="958277" y="3549616"/>
                  <a:pt x="960318" y="3551658"/>
                </a:cubicBezTo>
                <a:cubicBezTo>
                  <a:pt x="962343" y="3553682"/>
                  <a:pt x="963363" y="3554703"/>
                  <a:pt x="963363" y="3554703"/>
                </a:cubicBezTo>
                <a:lnTo>
                  <a:pt x="963381" y="3554703"/>
                </a:lnTo>
                <a:lnTo>
                  <a:pt x="960336" y="3551658"/>
                </a:lnTo>
                <a:cubicBezTo>
                  <a:pt x="958294" y="3549616"/>
                  <a:pt x="957291" y="3546571"/>
                  <a:pt x="957291" y="3542505"/>
                </a:cubicBezTo>
                <a:cubicBezTo>
                  <a:pt x="957291" y="3534374"/>
                  <a:pt x="958294" y="3528284"/>
                  <a:pt x="960336" y="3524218"/>
                </a:cubicBezTo>
                <a:lnTo>
                  <a:pt x="963381" y="3518129"/>
                </a:lnTo>
                <a:close/>
                <a:moveTo>
                  <a:pt x="920682" y="3518094"/>
                </a:moveTo>
                <a:lnTo>
                  <a:pt x="920682" y="3518111"/>
                </a:lnTo>
                <a:cubicBezTo>
                  <a:pt x="920682" y="3526243"/>
                  <a:pt x="921703" y="3532350"/>
                  <a:pt x="923727" y="3536416"/>
                </a:cubicBezTo>
                <a:cubicBezTo>
                  <a:pt x="925768" y="3540481"/>
                  <a:pt x="926772" y="3542505"/>
                  <a:pt x="926772" y="3542505"/>
                </a:cubicBezTo>
                <a:cubicBezTo>
                  <a:pt x="934903" y="3542505"/>
                  <a:pt x="938987" y="3534374"/>
                  <a:pt x="938987" y="3518111"/>
                </a:cubicBezTo>
                <a:cubicBezTo>
                  <a:pt x="934903" y="3518111"/>
                  <a:pt x="932879" y="3526243"/>
                  <a:pt x="932879" y="3542505"/>
                </a:cubicBezTo>
                <a:cubicBezTo>
                  <a:pt x="932879" y="3550637"/>
                  <a:pt x="934903" y="3554703"/>
                  <a:pt x="938987" y="3554703"/>
                </a:cubicBezTo>
                <a:lnTo>
                  <a:pt x="939004" y="3554685"/>
                </a:lnTo>
                <a:lnTo>
                  <a:pt x="932897" y="3542505"/>
                </a:lnTo>
                <a:lnTo>
                  <a:pt x="939004" y="3518129"/>
                </a:lnTo>
                <a:lnTo>
                  <a:pt x="938987" y="3518111"/>
                </a:lnTo>
                <a:lnTo>
                  <a:pt x="926772" y="3542488"/>
                </a:lnTo>
                <a:cubicBezTo>
                  <a:pt x="926772" y="3542488"/>
                  <a:pt x="925768" y="3540464"/>
                  <a:pt x="923727" y="3536398"/>
                </a:cubicBezTo>
                <a:cubicBezTo>
                  <a:pt x="921703" y="3532333"/>
                  <a:pt x="920682" y="3526225"/>
                  <a:pt x="920682" y="3518094"/>
                </a:cubicBezTo>
                <a:close/>
                <a:moveTo>
                  <a:pt x="1816987" y="2774261"/>
                </a:moveTo>
                <a:cubicBezTo>
                  <a:pt x="1804790" y="2774261"/>
                  <a:pt x="1793614" y="2777306"/>
                  <a:pt x="1783458" y="2783396"/>
                </a:cubicBezTo>
                <a:cubicBezTo>
                  <a:pt x="1773268" y="2789503"/>
                  <a:pt x="1760068" y="2794572"/>
                  <a:pt x="1743805" y="2798638"/>
                </a:cubicBezTo>
                <a:lnTo>
                  <a:pt x="1237737" y="3231540"/>
                </a:lnTo>
                <a:lnTo>
                  <a:pt x="1127998" y="3341296"/>
                </a:lnTo>
                <a:cubicBezTo>
                  <a:pt x="1123915" y="3341296"/>
                  <a:pt x="1117825" y="3355518"/>
                  <a:pt x="1109711" y="3383978"/>
                </a:cubicBezTo>
                <a:lnTo>
                  <a:pt x="1109711" y="3390068"/>
                </a:lnTo>
                <a:lnTo>
                  <a:pt x="1109711" y="3396175"/>
                </a:lnTo>
                <a:cubicBezTo>
                  <a:pt x="1113760" y="3396175"/>
                  <a:pt x="1119867" y="3399220"/>
                  <a:pt x="1127998" y="3405327"/>
                </a:cubicBezTo>
                <a:cubicBezTo>
                  <a:pt x="1136112" y="3411417"/>
                  <a:pt x="1142219" y="3416503"/>
                  <a:pt x="1146285" y="3420569"/>
                </a:cubicBezTo>
                <a:cubicBezTo>
                  <a:pt x="1166596" y="3436815"/>
                  <a:pt x="1203188" y="3461209"/>
                  <a:pt x="1256042" y="3493734"/>
                </a:cubicBezTo>
                <a:cubicBezTo>
                  <a:pt x="1308879" y="3526243"/>
                  <a:pt x="1364760" y="3560792"/>
                  <a:pt x="1423704" y="3597384"/>
                </a:cubicBezTo>
                <a:cubicBezTo>
                  <a:pt x="1482648" y="3633958"/>
                  <a:pt x="1537527" y="3667504"/>
                  <a:pt x="1588339" y="3697988"/>
                </a:cubicBezTo>
                <a:cubicBezTo>
                  <a:pt x="1639135" y="3728472"/>
                  <a:pt x="1674705" y="3749822"/>
                  <a:pt x="1695034" y="3762001"/>
                </a:cubicBezTo>
                <a:cubicBezTo>
                  <a:pt x="1707231" y="3766067"/>
                  <a:pt x="1721452" y="3773195"/>
                  <a:pt x="1737715" y="3783351"/>
                </a:cubicBezTo>
                <a:cubicBezTo>
                  <a:pt x="1753978" y="3793506"/>
                  <a:pt x="1766175" y="3798593"/>
                  <a:pt x="1774306" y="3798593"/>
                </a:cubicBezTo>
                <a:lnTo>
                  <a:pt x="1774324" y="3798593"/>
                </a:lnTo>
                <a:cubicBezTo>
                  <a:pt x="1766192" y="3798593"/>
                  <a:pt x="1753995" y="3793506"/>
                  <a:pt x="1737732" y="3783351"/>
                </a:cubicBezTo>
                <a:cubicBezTo>
                  <a:pt x="1721470" y="3773195"/>
                  <a:pt x="1707248" y="3766067"/>
                  <a:pt x="1695051" y="3762001"/>
                </a:cubicBezTo>
                <a:cubicBezTo>
                  <a:pt x="1674723" y="3749822"/>
                  <a:pt x="1639152" y="3728472"/>
                  <a:pt x="1588357" y="3697988"/>
                </a:cubicBezTo>
                <a:cubicBezTo>
                  <a:pt x="1537544" y="3667504"/>
                  <a:pt x="1482666" y="3633958"/>
                  <a:pt x="1423722" y="3597384"/>
                </a:cubicBezTo>
                <a:cubicBezTo>
                  <a:pt x="1364778" y="3560792"/>
                  <a:pt x="1308896" y="3526243"/>
                  <a:pt x="1256059" y="3493734"/>
                </a:cubicBezTo>
                <a:cubicBezTo>
                  <a:pt x="1203205" y="3461209"/>
                  <a:pt x="1166614" y="3436815"/>
                  <a:pt x="1146303" y="3420569"/>
                </a:cubicBezTo>
                <a:cubicBezTo>
                  <a:pt x="1142237" y="3416503"/>
                  <a:pt x="1136130" y="3411417"/>
                  <a:pt x="1128015" y="3405327"/>
                </a:cubicBezTo>
                <a:cubicBezTo>
                  <a:pt x="1119884" y="3399220"/>
                  <a:pt x="1113777" y="3396175"/>
                  <a:pt x="1109729" y="3396175"/>
                </a:cubicBezTo>
                <a:lnTo>
                  <a:pt x="1109729" y="3390068"/>
                </a:lnTo>
                <a:lnTo>
                  <a:pt x="1109729" y="3383978"/>
                </a:lnTo>
                <a:cubicBezTo>
                  <a:pt x="1117843" y="3355518"/>
                  <a:pt x="1123932" y="3341296"/>
                  <a:pt x="1128015" y="3341296"/>
                </a:cubicBezTo>
                <a:lnTo>
                  <a:pt x="1237755" y="3231540"/>
                </a:lnTo>
                <a:lnTo>
                  <a:pt x="1743822" y="2798638"/>
                </a:lnTo>
                <a:cubicBezTo>
                  <a:pt x="1760085" y="2794572"/>
                  <a:pt x="1773285" y="2789503"/>
                  <a:pt x="1783476" y="2783396"/>
                </a:cubicBezTo>
                <a:close/>
                <a:moveTo>
                  <a:pt x="2737670" y="469476"/>
                </a:moveTo>
                <a:lnTo>
                  <a:pt x="2737670" y="469493"/>
                </a:lnTo>
                <a:cubicBezTo>
                  <a:pt x="2737670" y="562987"/>
                  <a:pt x="2767133" y="650374"/>
                  <a:pt x="2826077" y="731670"/>
                </a:cubicBezTo>
                <a:cubicBezTo>
                  <a:pt x="2885021" y="812967"/>
                  <a:pt x="2946993" y="884108"/>
                  <a:pt x="3012044" y="945076"/>
                </a:cubicBezTo>
                <a:lnTo>
                  <a:pt x="3018151" y="945076"/>
                </a:lnTo>
                <a:lnTo>
                  <a:pt x="3024241" y="945076"/>
                </a:lnTo>
                <a:cubicBezTo>
                  <a:pt x="3024241" y="941011"/>
                  <a:pt x="3026265" y="934921"/>
                  <a:pt x="3030331" y="926789"/>
                </a:cubicBezTo>
                <a:cubicBezTo>
                  <a:pt x="3038462" y="918658"/>
                  <a:pt x="3045590" y="906461"/>
                  <a:pt x="3051680" y="890198"/>
                </a:cubicBezTo>
                <a:cubicBezTo>
                  <a:pt x="3057770" y="873935"/>
                  <a:pt x="3060815" y="861756"/>
                  <a:pt x="3060815" y="853624"/>
                </a:cubicBezTo>
                <a:lnTo>
                  <a:pt x="3060815" y="853607"/>
                </a:lnTo>
                <a:lnTo>
                  <a:pt x="3051680" y="890181"/>
                </a:lnTo>
                <a:cubicBezTo>
                  <a:pt x="3045590" y="906443"/>
                  <a:pt x="3038462" y="918641"/>
                  <a:pt x="3030331" y="926772"/>
                </a:cubicBezTo>
                <a:cubicBezTo>
                  <a:pt x="3026265" y="934904"/>
                  <a:pt x="3024241" y="940993"/>
                  <a:pt x="3024241" y="945059"/>
                </a:cubicBezTo>
                <a:lnTo>
                  <a:pt x="3018151" y="945059"/>
                </a:lnTo>
                <a:lnTo>
                  <a:pt x="3012044" y="945059"/>
                </a:lnTo>
                <a:cubicBezTo>
                  <a:pt x="2946993" y="884091"/>
                  <a:pt x="2885021" y="812950"/>
                  <a:pt x="2826077" y="731653"/>
                </a:cubicBezTo>
                <a:close/>
                <a:moveTo>
                  <a:pt x="2914484" y="0"/>
                </a:moveTo>
                <a:cubicBezTo>
                  <a:pt x="2963273" y="0"/>
                  <a:pt x="3014068" y="3045"/>
                  <a:pt x="3066922" y="9152"/>
                </a:cubicBezTo>
                <a:cubicBezTo>
                  <a:pt x="3119759" y="15242"/>
                  <a:pt x="3169551" y="28460"/>
                  <a:pt x="3216298" y="48788"/>
                </a:cubicBezTo>
                <a:cubicBezTo>
                  <a:pt x="3263045" y="69100"/>
                  <a:pt x="3301660" y="96539"/>
                  <a:pt x="3332144" y="131089"/>
                </a:cubicBezTo>
                <a:cubicBezTo>
                  <a:pt x="3362628" y="165638"/>
                  <a:pt x="3377870" y="213406"/>
                  <a:pt x="3377870" y="274374"/>
                </a:cubicBezTo>
                <a:cubicBezTo>
                  <a:pt x="3377870" y="331294"/>
                  <a:pt x="3370760" y="385152"/>
                  <a:pt x="3356538" y="435964"/>
                </a:cubicBezTo>
                <a:cubicBezTo>
                  <a:pt x="3342300" y="486760"/>
                  <a:pt x="3331123" y="540634"/>
                  <a:pt x="3323009" y="597537"/>
                </a:cubicBezTo>
                <a:cubicBezTo>
                  <a:pt x="3323009" y="609734"/>
                  <a:pt x="3323009" y="632087"/>
                  <a:pt x="3323009" y="664612"/>
                </a:cubicBezTo>
                <a:cubicBezTo>
                  <a:pt x="3323009" y="697121"/>
                  <a:pt x="3321971" y="730650"/>
                  <a:pt x="3319947" y="765217"/>
                </a:cubicBezTo>
                <a:cubicBezTo>
                  <a:pt x="3317923" y="799767"/>
                  <a:pt x="3315881" y="832275"/>
                  <a:pt x="3313857" y="862759"/>
                </a:cubicBezTo>
                <a:cubicBezTo>
                  <a:pt x="3311816" y="893243"/>
                  <a:pt x="3308771" y="914592"/>
                  <a:pt x="3304705" y="926789"/>
                </a:cubicBezTo>
                <a:cubicBezTo>
                  <a:pt x="3296574" y="983692"/>
                  <a:pt x="3273200" y="1025352"/>
                  <a:pt x="3234585" y="1051788"/>
                </a:cubicBezTo>
                <a:cubicBezTo>
                  <a:pt x="3195969" y="1078207"/>
                  <a:pt x="3176661" y="1095473"/>
                  <a:pt x="3176661" y="1103604"/>
                </a:cubicBezTo>
                <a:lnTo>
                  <a:pt x="3182769" y="1115801"/>
                </a:lnTo>
                <a:cubicBezTo>
                  <a:pt x="3223408" y="1160507"/>
                  <a:pt x="3266090" y="1206250"/>
                  <a:pt x="3310812" y="1252997"/>
                </a:cubicBezTo>
                <a:cubicBezTo>
                  <a:pt x="3355518" y="1299727"/>
                  <a:pt x="3397178" y="1349536"/>
                  <a:pt x="3435811" y="1402373"/>
                </a:cubicBezTo>
                <a:cubicBezTo>
                  <a:pt x="3474409" y="1455209"/>
                  <a:pt x="3505914" y="1511108"/>
                  <a:pt x="3530308" y="1570052"/>
                </a:cubicBezTo>
                <a:cubicBezTo>
                  <a:pt x="3554702" y="1628979"/>
                  <a:pt x="3566882" y="1690968"/>
                  <a:pt x="3566882" y="1756019"/>
                </a:cubicBezTo>
                <a:cubicBezTo>
                  <a:pt x="3566882" y="1829185"/>
                  <a:pt x="3545550" y="1903371"/>
                  <a:pt x="3502869" y="1978560"/>
                </a:cubicBezTo>
                <a:cubicBezTo>
                  <a:pt x="3460188" y="2053767"/>
                  <a:pt x="3406330" y="2121846"/>
                  <a:pt x="3341296" y="2182814"/>
                </a:cubicBezTo>
                <a:cubicBezTo>
                  <a:pt x="3276245" y="2243800"/>
                  <a:pt x="3203080" y="2293591"/>
                  <a:pt x="3121783" y="2332207"/>
                </a:cubicBezTo>
                <a:cubicBezTo>
                  <a:pt x="3040486" y="2370822"/>
                  <a:pt x="2961231" y="2390130"/>
                  <a:pt x="2884000" y="2390130"/>
                </a:cubicBezTo>
                <a:lnTo>
                  <a:pt x="2847426" y="2390130"/>
                </a:lnTo>
                <a:cubicBezTo>
                  <a:pt x="2839278" y="2390130"/>
                  <a:pt x="2825056" y="2388089"/>
                  <a:pt x="2804728" y="2384023"/>
                </a:cubicBezTo>
                <a:cubicBezTo>
                  <a:pt x="2784399" y="2379957"/>
                  <a:pt x="2774244" y="2377933"/>
                  <a:pt x="2774244" y="2377933"/>
                </a:cubicBezTo>
                <a:cubicBezTo>
                  <a:pt x="2741735" y="2377933"/>
                  <a:pt x="2713275" y="2386065"/>
                  <a:pt x="2688881" y="2402328"/>
                </a:cubicBezTo>
                <a:cubicBezTo>
                  <a:pt x="2664504" y="2418573"/>
                  <a:pt x="2640110" y="2428746"/>
                  <a:pt x="2615716" y="2432811"/>
                </a:cubicBezTo>
                <a:cubicBezTo>
                  <a:pt x="2571010" y="2453140"/>
                  <a:pt x="2525267" y="2469385"/>
                  <a:pt x="2478537" y="2481583"/>
                </a:cubicBezTo>
                <a:cubicBezTo>
                  <a:pt x="2431773" y="2493780"/>
                  <a:pt x="2387068" y="2509022"/>
                  <a:pt x="2344404" y="2527309"/>
                </a:cubicBezTo>
                <a:cubicBezTo>
                  <a:pt x="2301705" y="2545613"/>
                  <a:pt x="2262086" y="2567966"/>
                  <a:pt x="2225495" y="2594384"/>
                </a:cubicBezTo>
                <a:cubicBezTo>
                  <a:pt x="2188904" y="2620802"/>
                  <a:pt x="2158420" y="2658415"/>
                  <a:pt x="2134043" y="2707186"/>
                </a:cubicBezTo>
                <a:cubicBezTo>
                  <a:pt x="2129977" y="2719383"/>
                  <a:pt x="2119804" y="2747825"/>
                  <a:pt x="2103541" y="2792548"/>
                </a:cubicBezTo>
                <a:cubicBezTo>
                  <a:pt x="2087279" y="2837253"/>
                  <a:pt x="2075099" y="2865713"/>
                  <a:pt x="2066968" y="2877910"/>
                </a:cubicBezTo>
                <a:cubicBezTo>
                  <a:pt x="2062885" y="2881976"/>
                  <a:pt x="2060878" y="2888066"/>
                  <a:pt x="2060878" y="2896197"/>
                </a:cubicBezTo>
                <a:cubicBezTo>
                  <a:pt x="2060878" y="2904329"/>
                  <a:pt x="2060878" y="2912460"/>
                  <a:pt x="2060878" y="2920592"/>
                </a:cubicBezTo>
                <a:lnTo>
                  <a:pt x="1902350" y="3841274"/>
                </a:lnTo>
                <a:lnTo>
                  <a:pt x="1902350" y="3859561"/>
                </a:lnTo>
                <a:cubicBezTo>
                  <a:pt x="1902350" y="3863627"/>
                  <a:pt x="1914530" y="3871758"/>
                  <a:pt x="1938924" y="3883955"/>
                </a:cubicBezTo>
                <a:cubicBezTo>
                  <a:pt x="1963318" y="3896152"/>
                  <a:pt x="1990757" y="3911394"/>
                  <a:pt x="2021241" y="3929681"/>
                </a:cubicBezTo>
                <a:cubicBezTo>
                  <a:pt x="2051725" y="3947968"/>
                  <a:pt x="2081189" y="3966273"/>
                  <a:pt x="2109649" y="3984560"/>
                </a:cubicBezTo>
                <a:cubicBezTo>
                  <a:pt x="2138091" y="4002847"/>
                  <a:pt x="2156396" y="4020130"/>
                  <a:pt x="2164527" y="4036393"/>
                </a:cubicBezTo>
                <a:cubicBezTo>
                  <a:pt x="2188904" y="4077033"/>
                  <a:pt x="2209232" y="4127845"/>
                  <a:pt x="2225495" y="4188813"/>
                </a:cubicBezTo>
                <a:cubicBezTo>
                  <a:pt x="2241758" y="4249782"/>
                  <a:pt x="2255979" y="4302636"/>
                  <a:pt x="2268176" y="4347341"/>
                </a:cubicBezTo>
                <a:lnTo>
                  <a:pt x="2268176" y="4383933"/>
                </a:lnTo>
                <a:lnTo>
                  <a:pt x="2268176" y="4481492"/>
                </a:lnTo>
                <a:lnTo>
                  <a:pt x="2268176" y="4518066"/>
                </a:lnTo>
                <a:lnTo>
                  <a:pt x="2268176" y="4554657"/>
                </a:lnTo>
                <a:lnTo>
                  <a:pt x="2268176" y="4652200"/>
                </a:lnTo>
                <a:lnTo>
                  <a:pt x="2268176" y="4676594"/>
                </a:lnTo>
                <a:cubicBezTo>
                  <a:pt x="2268176" y="4705054"/>
                  <a:pt x="2264111" y="4739603"/>
                  <a:pt x="2255979" y="4780243"/>
                </a:cubicBezTo>
                <a:cubicBezTo>
                  <a:pt x="2255979" y="4796506"/>
                  <a:pt x="2253938" y="4807682"/>
                  <a:pt x="2249889" y="4813789"/>
                </a:cubicBezTo>
                <a:cubicBezTo>
                  <a:pt x="2245824" y="4819879"/>
                  <a:pt x="2243782" y="4829032"/>
                  <a:pt x="2243782" y="4841229"/>
                </a:cubicBezTo>
                <a:cubicBezTo>
                  <a:pt x="2243782" y="4885934"/>
                  <a:pt x="2235668" y="4914394"/>
                  <a:pt x="2219388" y="4926591"/>
                </a:cubicBezTo>
                <a:lnTo>
                  <a:pt x="2170617" y="4780243"/>
                </a:lnTo>
                <a:lnTo>
                  <a:pt x="2134043" y="4816834"/>
                </a:lnTo>
                <a:lnTo>
                  <a:pt x="2060878" y="4347341"/>
                </a:lnTo>
                <a:lnTo>
                  <a:pt x="2030394" y="4438811"/>
                </a:lnTo>
                <a:lnTo>
                  <a:pt x="2018196" y="4438811"/>
                </a:lnTo>
                <a:cubicBezTo>
                  <a:pt x="2018196" y="4438811"/>
                  <a:pt x="2016155" y="4423551"/>
                  <a:pt x="2012089" y="4393067"/>
                </a:cubicBezTo>
                <a:cubicBezTo>
                  <a:pt x="2008024" y="4362583"/>
                  <a:pt x="2005999" y="4339210"/>
                  <a:pt x="2005999" y="4322964"/>
                </a:cubicBezTo>
                <a:lnTo>
                  <a:pt x="2005999" y="4292463"/>
                </a:lnTo>
                <a:cubicBezTo>
                  <a:pt x="2005999" y="4259955"/>
                  <a:pt x="2011068" y="4230474"/>
                  <a:pt x="2021241" y="4204056"/>
                </a:cubicBezTo>
                <a:cubicBezTo>
                  <a:pt x="2031397" y="4177637"/>
                  <a:pt x="2036483" y="4150198"/>
                  <a:pt x="2036483" y="4121738"/>
                </a:cubicBezTo>
                <a:cubicBezTo>
                  <a:pt x="2036483" y="4089230"/>
                  <a:pt x="2027331" y="4068901"/>
                  <a:pt x="2009044" y="4060770"/>
                </a:cubicBezTo>
                <a:cubicBezTo>
                  <a:pt x="1990757" y="4052638"/>
                  <a:pt x="1967367" y="4044507"/>
                  <a:pt x="1938924" y="4036393"/>
                </a:cubicBezTo>
                <a:lnTo>
                  <a:pt x="1926727" y="4030286"/>
                </a:lnTo>
                <a:lnTo>
                  <a:pt x="1926727" y="4036393"/>
                </a:lnTo>
                <a:cubicBezTo>
                  <a:pt x="1926727" y="4121738"/>
                  <a:pt x="1917592" y="4205076"/>
                  <a:pt x="1899305" y="4286373"/>
                </a:cubicBezTo>
                <a:cubicBezTo>
                  <a:pt x="1881001" y="4367670"/>
                  <a:pt x="1867783" y="4455056"/>
                  <a:pt x="1859669" y="4548550"/>
                </a:cubicBezTo>
                <a:lnTo>
                  <a:pt x="1859669" y="4609518"/>
                </a:lnTo>
                <a:lnTo>
                  <a:pt x="1859669" y="4816834"/>
                </a:lnTo>
                <a:lnTo>
                  <a:pt x="1859669" y="4877803"/>
                </a:lnTo>
                <a:lnTo>
                  <a:pt x="1859669" y="4932681"/>
                </a:lnTo>
                <a:lnTo>
                  <a:pt x="1859669" y="4993649"/>
                </a:lnTo>
                <a:lnTo>
                  <a:pt x="1859669" y="5146087"/>
                </a:lnTo>
                <a:lnTo>
                  <a:pt x="1859669" y="5194858"/>
                </a:lnTo>
                <a:lnTo>
                  <a:pt x="1859669" y="5219252"/>
                </a:lnTo>
                <a:cubicBezTo>
                  <a:pt x="1859669" y="5231449"/>
                  <a:pt x="1860672" y="5259909"/>
                  <a:pt x="1862714" y="5304615"/>
                </a:cubicBezTo>
                <a:cubicBezTo>
                  <a:pt x="1864738" y="5349320"/>
                  <a:pt x="1865759" y="5398108"/>
                  <a:pt x="1865759" y="5450945"/>
                </a:cubicBezTo>
                <a:cubicBezTo>
                  <a:pt x="1865759" y="5503782"/>
                  <a:pt x="1866779" y="5552571"/>
                  <a:pt x="1868803" y="5597276"/>
                </a:cubicBezTo>
                <a:cubicBezTo>
                  <a:pt x="1870828" y="5641999"/>
                  <a:pt x="1871866" y="5670441"/>
                  <a:pt x="1871866" y="5682638"/>
                </a:cubicBezTo>
                <a:lnTo>
                  <a:pt x="1871866" y="5749714"/>
                </a:lnTo>
                <a:cubicBezTo>
                  <a:pt x="1871866" y="5753779"/>
                  <a:pt x="1873890" y="5768001"/>
                  <a:pt x="1877956" y="5792395"/>
                </a:cubicBezTo>
                <a:cubicBezTo>
                  <a:pt x="1882021" y="5816789"/>
                  <a:pt x="1886070" y="5831010"/>
                  <a:pt x="1890153" y="5835076"/>
                </a:cubicBezTo>
                <a:cubicBezTo>
                  <a:pt x="1890153" y="5843208"/>
                  <a:pt x="1891156" y="5848277"/>
                  <a:pt x="1893198" y="5850318"/>
                </a:cubicBezTo>
                <a:cubicBezTo>
                  <a:pt x="1895222" y="5852342"/>
                  <a:pt x="1896243" y="5853363"/>
                  <a:pt x="1896243" y="5853363"/>
                </a:cubicBezTo>
                <a:cubicBezTo>
                  <a:pt x="1900308" y="5857429"/>
                  <a:pt x="1910464" y="5860474"/>
                  <a:pt x="1926727" y="5862515"/>
                </a:cubicBezTo>
                <a:cubicBezTo>
                  <a:pt x="1942990" y="5864539"/>
                  <a:pt x="1951121" y="5865560"/>
                  <a:pt x="1951121" y="5865560"/>
                </a:cubicBezTo>
                <a:lnTo>
                  <a:pt x="2060878" y="5865560"/>
                </a:lnTo>
                <a:lnTo>
                  <a:pt x="2158420" y="5865560"/>
                </a:lnTo>
                <a:cubicBezTo>
                  <a:pt x="2174683" y="5873692"/>
                  <a:pt x="2182814" y="5881823"/>
                  <a:pt x="2182814" y="5889954"/>
                </a:cubicBezTo>
                <a:cubicBezTo>
                  <a:pt x="2190945" y="5889954"/>
                  <a:pt x="2200080" y="5888934"/>
                  <a:pt x="2210253" y="5886909"/>
                </a:cubicBezTo>
                <a:cubicBezTo>
                  <a:pt x="2220409" y="5884868"/>
                  <a:pt x="2231602" y="5883847"/>
                  <a:pt x="2243782" y="5883847"/>
                </a:cubicBezTo>
                <a:cubicBezTo>
                  <a:pt x="2255979" y="5883847"/>
                  <a:pt x="2267156" y="5884868"/>
                  <a:pt x="2277311" y="5886909"/>
                </a:cubicBezTo>
                <a:cubicBezTo>
                  <a:pt x="2287484" y="5888934"/>
                  <a:pt x="2296636" y="5889954"/>
                  <a:pt x="2304750" y="5889954"/>
                </a:cubicBezTo>
                <a:cubicBezTo>
                  <a:pt x="2321030" y="5894020"/>
                  <a:pt x="2348452" y="5901131"/>
                  <a:pt x="2387068" y="5911286"/>
                </a:cubicBezTo>
                <a:cubicBezTo>
                  <a:pt x="2425683" y="5921459"/>
                  <a:pt x="2444991" y="5936701"/>
                  <a:pt x="2444991" y="5957013"/>
                </a:cubicBezTo>
                <a:lnTo>
                  <a:pt x="2457205" y="5957013"/>
                </a:lnTo>
                <a:lnTo>
                  <a:pt x="2457205" y="5975317"/>
                </a:lnTo>
                <a:cubicBezTo>
                  <a:pt x="2396220" y="5975317"/>
                  <a:pt x="2336255" y="5981407"/>
                  <a:pt x="2277311" y="5993604"/>
                </a:cubicBezTo>
                <a:cubicBezTo>
                  <a:pt x="2218385" y="6005801"/>
                  <a:pt x="2160461" y="6022064"/>
                  <a:pt x="2103541" y="6042375"/>
                </a:cubicBezTo>
                <a:lnTo>
                  <a:pt x="2127936" y="6097253"/>
                </a:lnTo>
                <a:lnTo>
                  <a:pt x="2115756" y="6097253"/>
                </a:lnTo>
                <a:cubicBezTo>
                  <a:pt x="2115756" y="6097253"/>
                  <a:pt x="2091362" y="6088118"/>
                  <a:pt x="2042573" y="6069814"/>
                </a:cubicBezTo>
                <a:cubicBezTo>
                  <a:pt x="1993802" y="6051527"/>
                  <a:pt x="1955187" y="6038309"/>
                  <a:pt x="1926727" y="6030195"/>
                </a:cubicBezTo>
                <a:cubicBezTo>
                  <a:pt x="1882021" y="6013932"/>
                  <a:pt x="1850516" y="5984452"/>
                  <a:pt x="1832229" y="5941770"/>
                </a:cubicBezTo>
                <a:cubicBezTo>
                  <a:pt x="1813942" y="5899089"/>
                  <a:pt x="1802749" y="5855405"/>
                  <a:pt x="1798683" y="5810682"/>
                </a:cubicBezTo>
                <a:cubicBezTo>
                  <a:pt x="1798683" y="5806616"/>
                  <a:pt x="1797662" y="5783243"/>
                  <a:pt x="1795638" y="5740562"/>
                </a:cubicBezTo>
                <a:cubicBezTo>
                  <a:pt x="1793614" y="5697880"/>
                  <a:pt x="1791572" y="5651133"/>
                  <a:pt x="1789548" y="5600338"/>
                </a:cubicBezTo>
                <a:cubicBezTo>
                  <a:pt x="1787507" y="5549526"/>
                  <a:pt x="1784462" y="5497692"/>
                  <a:pt x="1780396" y="5444855"/>
                </a:cubicBezTo>
                <a:cubicBezTo>
                  <a:pt x="1776330" y="5392001"/>
                  <a:pt x="1774306" y="5351362"/>
                  <a:pt x="1774306" y="5322902"/>
                </a:cubicBezTo>
                <a:lnTo>
                  <a:pt x="1774306" y="5292418"/>
                </a:lnTo>
                <a:cubicBezTo>
                  <a:pt x="1774306" y="5255844"/>
                  <a:pt x="1772265" y="5187747"/>
                  <a:pt x="1768199" y="5088164"/>
                </a:cubicBezTo>
                <a:cubicBezTo>
                  <a:pt x="1764133" y="4988580"/>
                  <a:pt x="1759064" y="4883910"/>
                  <a:pt x="1752957" y="4774153"/>
                </a:cubicBezTo>
                <a:cubicBezTo>
                  <a:pt x="1746867" y="4664397"/>
                  <a:pt x="1741781" y="4559726"/>
                  <a:pt x="1737715" y="4460143"/>
                </a:cubicBezTo>
                <a:cubicBezTo>
                  <a:pt x="1733649" y="4360559"/>
                  <a:pt x="1731625" y="4292463"/>
                  <a:pt x="1731625" y="4255889"/>
                </a:cubicBezTo>
                <a:lnTo>
                  <a:pt x="1731625" y="4207100"/>
                </a:lnTo>
                <a:lnTo>
                  <a:pt x="1731625" y="4164419"/>
                </a:lnTo>
                <a:cubicBezTo>
                  <a:pt x="1731625" y="4127845"/>
                  <a:pt x="1737715" y="4092275"/>
                  <a:pt x="1749912" y="4057725"/>
                </a:cubicBezTo>
                <a:cubicBezTo>
                  <a:pt x="1762109" y="4023175"/>
                  <a:pt x="1768199" y="3987604"/>
                  <a:pt x="1768199" y="3951030"/>
                </a:cubicBezTo>
                <a:lnTo>
                  <a:pt x="1768199" y="3944923"/>
                </a:lnTo>
                <a:lnTo>
                  <a:pt x="1085317" y="3597384"/>
                </a:lnTo>
                <a:cubicBezTo>
                  <a:pt x="1064988" y="3593318"/>
                  <a:pt x="1039573" y="3588232"/>
                  <a:pt x="1009089" y="3582142"/>
                </a:cubicBezTo>
                <a:cubicBezTo>
                  <a:pt x="978605" y="3576034"/>
                  <a:pt x="950145" y="3565879"/>
                  <a:pt x="923727" y="3551658"/>
                </a:cubicBezTo>
                <a:cubicBezTo>
                  <a:pt x="897309" y="3537419"/>
                  <a:pt x="874956" y="3520153"/>
                  <a:pt x="856669" y="3499824"/>
                </a:cubicBezTo>
                <a:cubicBezTo>
                  <a:pt x="838382" y="3479496"/>
                  <a:pt x="829230" y="3451053"/>
                  <a:pt x="829230" y="3414462"/>
                </a:cubicBezTo>
                <a:cubicBezTo>
                  <a:pt x="829230" y="3361625"/>
                  <a:pt x="852586" y="3324030"/>
                  <a:pt x="899333" y="3301660"/>
                </a:cubicBezTo>
                <a:cubicBezTo>
                  <a:pt x="946097" y="3279308"/>
                  <a:pt x="985716" y="3251868"/>
                  <a:pt x="1018242" y="3219360"/>
                </a:cubicBezTo>
                <a:cubicBezTo>
                  <a:pt x="1038553" y="3207163"/>
                  <a:pt x="1071078" y="3183790"/>
                  <a:pt x="1115801" y="3149240"/>
                </a:cubicBezTo>
                <a:cubicBezTo>
                  <a:pt x="1160506" y="3114690"/>
                  <a:pt x="1207253" y="3078099"/>
                  <a:pt x="1256042" y="3039483"/>
                </a:cubicBezTo>
                <a:cubicBezTo>
                  <a:pt x="1304813" y="3000868"/>
                  <a:pt x="1349518" y="2964276"/>
                  <a:pt x="1390175" y="2929727"/>
                </a:cubicBezTo>
                <a:cubicBezTo>
                  <a:pt x="1430815" y="2895177"/>
                  <a:pt x="1459275" y="2869779"/>
                  <a:pt x="1475538" y="2853517"/>
                </a:cubicBezTo>
                <a:cubicBezTo>
                  <a:pt x="1491783" y="2845385"/>
                  <a:pt x="1517198" y="2823032"/>
                  <a:pt x="1551748" y="2786441"/>
                </a:cubicBezTo>
                <a:cubicBezTo>
                  <a:pt x="1586298" y="2749867"/>
                  <a:pt x="1607630" y="2727514"/>
                  <a:pt x="1615779" y="2719383"/>
                </a:cubicBezTo>
                <a:cubicBezTo>
                  <a:pt x="1623892" y="2707186"/>
                  <a:pt x="1630000" y="2689902"/>
                  <a:pt x="1634065" y="2667550"/>
                </a:cubicBezTo>
                <a:cubicBezTo>
                  <a:pt x="1638114" y="2645197"/>
                  <a:pt x="1640173" y="2629955"/>
                  <a:pt x="1640173" y="2621823"/>
                </a:cubicBezTo>
                <a:cubicBezTo>
                  <a:pt x="1627958" y="2621823"/>
                  <a:pt x="1609671" y="2618778"/>
                  <a:pt x="1585294" y="2612671"/>
                </a:cubicBezTo>
                <a:cubicBezTo>
                  <a:pt x="1560900" y="2606581"/>
                  <a:pt x="1534482" y="2600474"/>
                  <a:pt x="1506022" y="2594384"/>
                </a:cubicBezTo>
                <a:cubicBezTo>
                  <a:pt x="1477562" y="2588294"/>
                  <a:pt x="1450123" y="2582187"/>
                  <a:pt x="1423704" y="2576097"/>
                </a:cubicBezTo>
                <a:cubicBezTo>
                  <a:pt x="1397286" y="2569990"/>
                  <a:pt x="1380002" y="2564921"/>
                  <a:pt x="1371888" y="2560855"/>
                </a:cubicBezTo>
                <a:cubicBezTo>
                  <a:pt x="1359691" y="2560855"/>
                  <a:pt x="1344449" y="2556789"/>
                  <a:pt x="1326145" y="2548658"/>
                </a:cubicBezTo>
                <a:cubicBezTo>
                  <a:pt x="1307858" y="2540527"/>
                  <a:pt x="1296681" y="2536461"/>
                  <a:pt x="1292616" y="2536461"/>
                </a:cubicBezTo>
                <a:cubicBezTo>
                  <a:pt x="1239762" y="2503935"/>
                  <a:pt x="1186925" y="2471427"/>
                  <a:pt x="1134088" y="2438901"/>
                </a:cubicBezTo>
                <a:cubicBezTo>
                  <a:pt x="1081234" y="2406393"/>
                  <a:pt x="1024349" y="2386065"/>
                  <a:pt x="963363" y="2377933"/>
                </a:cubicBezTo>
                <a:cubicBezTo>
                  <a:pt x="934903" y="2373867"/>
                  <a:pt x="897309" y="2367778"/>
                  <a:pt x="850562" y="2359646"/>
                </a:cubicBezTo>
                <a:cubicBezTo>
                  <a:pt x="803815" y="2351515"/>
                  <a:pt x="756065" y="2344404"/>
                  <a:pt x="707276" y="2338297"/>
                </a:cubicBezTo>
                <a:cubicBezTo>
                  <a:pt x="658505" y="2332207"/>
                  <a:pt x="614803" y="2327121"/>
                  <a:pt x="576188" y="2323055"/>
                </a:cubicBezTo>
                <a:cubicBezTo>
                  <a:pt x="537572" y="2318989"/>
                  <a:pt x="514199" y="2316965"/>
                  <a:pt x="506067" y="2316965"/>
                </a:cubicBezTo>
                <a:lnTo>
                  <a:pt x="487780" y="2316965"/>
                </a:lnTo>
                <a:lnTo>
                  <a:pt x="439009" y="2316965"/>
                </a:lnTo>
                <a:lnTo>
                  <a:pt x="420705" y="2316965"/>
                </a:lnTo>
                <a:cubicBezTo>
                  <a:pt x="363802" y="2316965"/>
                  <a:pt x="319080" y="2322034"/>
                  <a:pt x="286589" y="2332207"/>
                </a:cubicBezTo>
                <a:cubicBezTo>
                  <a:pt x="254046" y="2342363"/>
                  <a:pt x="225586" y="2358625"/>
                  <a:pt x="201226" y="2380978"/>
                </a:cubicBezTo>
                <a:cubicBezTo>
                  <a:pt x="176832" y="2403331"/>
                  <a:pt x="152438" y="2429766"/>
                  <a:pt x="128044" y="2460251"/>
                </a:cubicBezTo>
                <a:cubicBezTo>
                  <a:pt x="103649" y="2490735"/>
                  <a:pt x="73165" y="2524264"/>
                  <a:pt x="36591" y="2560855"/>
                </a:cubicBezTo>
                <a:lnTo>
                  <a:pt x="36591" y="2536461"/>
                </a:lnTo>
                <a:cubicBezTo>
                  <a:pt x="36591" y="2495804"/>
                  <a:pt x="48771" y="2451098"/>
                  <a:pt x="73165" y="2402328"/>
                </a:cubicBezTo>
                <a:cubicBezTo>
                  <a:pt x="97560" y="2353539"/>
                  <a:pt x="122957" y="2305789"/>
                  <a:pt x="149393" y="2259042"/>
                </a:cubicBezTo>
                <a:cubicBezTo>
                  <a:pt x="175794" y="2212295"/>
                  <a:pt x="201226" y="2167572"/>
                  <a:pt x="225586" y="2124891"/>
                </a:cubicBezTo>
                <a:cubicBezTo>
                  <a:pt x="249980" y="2082210"/>
                  <a:pt x="262194" y="2046656"/>
                  <a:pt x="262194" y="2018197"/>
                </a:cubicBezTo>
                <a:lnTo>
                  <a:pt x="262194" y="2005999"/>
                </a:lnTo>
                <a:cubicBezTo>
                  <a:pt x="193078" y="2071033"/>
                  <a:pt x="140241" y="2145219"/>
                  <a:pt x="103649" y="2228540"/>
                </a:cubicBezTo>
                <a:cubicBezTo>
                  <a:pt x="67075" y="2311878"/>
                  <a:pt x="32508" y="2394196"/>
                  <a:pt x="0" y="2475493"/>
                </a:cubicBezTo>
                <a:lnTo>
                  <a:pt x="0" y="2438901"/>
                </a:lnTo>
                <a:cubicBezTo>
                  <a:pt x="0" y="2325097"/>
                  <a:pt x="30501" y="2214319"/>
                  <a:pt x="91470" y="2106604"/>
                </a:cubicBezTo>
                <a:cubicBezTo>
                  <a:pt x="152438" y="1998889"/>
                  <a:pt x="227627" y="1908440"/>
                  <a:pt x="317073" y="1835275"/>
                </a:cubicBezTo>
                <a:cubicBezTo>
                  <a:pt x="304858" y="1843406"/>
                  <a:pt x="290637" y="1851537"/>
                  <a:pt x="274374" y="1859669"/>
                </a:cubicBezTo>
                <a:cubicBezTo>
                  <a:pt x="258111" y="1867800"/>
                  <a:pt x="243890" y="1875932"/>
                  <a:pt x="231710" y="1884046"/>
                </a:cubicBezTo>
                <a:lnTo>
                  <a:pt x="249980" y="1859669"/>
                </a:lnTo>
                <a:cubicBezTo>
                  <a:pt x="254046" y="1855603"/>
                  <a:pt x="265239" y="1841382"/>
                  <a:pt x="283509" y="1816988"/>
                </a:cubicBezTo>
                <a:cubicBezTo>
                  <a:pt x="301813" y="1792593"/>
                  <a:pt x="324166" y="1762109"/>
                  <a:pt x="350602" y="1725518"/>
                </a:cubicBezTo>
                <a:cubicBezTo>
                  <a:pt x="377003" y="1688944"/>
                  <a:pt x="396311" y="1662526"/>
                  <a:pt x="408525" y="1646263"/>
                </a:cubicBezTo>
                <a:cubicBezTo>
                  <a:pt x="441016" y="1613737"/>
                  <a:pt x="476604" y="1584274"/>
                  <a:pt x="515202" y="1557855"/>
                </a:cubicBezTo>
                <a:cubicBezTo>
                  <a:pt x="553818" y="1531437"/>
                  <a:pt x="587364" y="1501956"/>
                  <a:pt x="615824" y="1469448"/>
                </a:cubicBezTo>
                <a:lnTo>
                  <a:pt x="615824" y="1457251"/>
                </a:lnTo>
                <a:cubicBezTo>
                  <a:pt x="725580" y="1408462"/>
                  <a:pt x="834299" y="1351560"/>
                  <a:pt x="942031" y="1286526"/>
                </a:cubicBezTo>
                <a:cubicBezTo>
                  <a:pt x="1049746" y="1221492"/>
                  <a:pt x="1160506" y="1164572"/>
                  <a:pt x="1274329" y="1115801"/>
                </a:cubicBezTo>
                <a:cubicBezTo>
                  <a:pt x="1392199" y="1058899"/>
                  <a:pt x="1528374" y="1020283"/>
                  <a:pt x="1682837" y="999955"/>
                </a:cubicBezTo>
                <a:cubicBezTo>
                  <a:pt x="1837299" y="979626"/>
                  <a:pt x="1985671" y="969471"/>
                  <a:pt x="2127936" y="969471"/>
                </a:cubicBezTo>
                <a:cubicBezTo>
                  <a:pt x="2258003" y="969471"/>
                  <a:pt x="2379957" y="982671"/>
                  <a:pt x="2493779" y="1009107"/>
                </a:cubicBezTo>
                <a:cubicBezTo>
                  <a:pt x="2607584" y="1035525"/>
                  <a:pt x="2717341" y="1085317"/>
                  <a:pt x="2823032" y="1158482"/>
                </a:cubicBezTo>
                <a:lnTo>
                  <a:pt x="2847426" y="1127998"/>
                </a:lnTo>
                <a:lnTo>
                  <a:pt x="2853516" y="1115801"/>
                </a:lnTo>
                <a:lnTo>
                  <a:pt x="2847426" y="1115801"/>
                </a:lnTo>
                <a:cubicBezTo>
                  <a:pt x="2762064" y="1010110"/>
                  <a:pt x="2686857" y="903416"/>
                  <a:pt x="2621823" y="795701"/>
                </a:cubicBezTo>
                <a:cubicBezTo>
                  <a:pt x="2556772" y="687968"/>
                  <a:pt x="2524264" y="565011"/>
                  <a:pt x="2524264" y="426812"/>
                </a:cubicBezTo>
                <a:cubicBezTo>
                  <a:pt x="2524264" y="304858"/>
                  <a:pt x="2558813" y="203250"/>
                  <a:pt x="2627913" y="121954"/>
                </a:cubicBezTo>
                <a:cubicBezTo>
                  <a:pt x="2697013" y="40657"/>
                  <a:pt x="2792548" y="0"/>
                  <a:pt x="29144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7985176" y="915434"/>
            <a:ext cx="3597224" cy="5000242"/>
          </a:xfrm>
          <a:custGeom>
            <a:avLst/>
            <a:gdLst>
              <a:gd name="connsiteX0" fmla="*/ 369225 w 3597224"/>
              <a:gd name="connsiteY0" fmla="*/ 0 h 5000242"/>
              <a:gd name="connsiteX1" fmla="*/ 601301 w 3597224"/>
              <a:gd name="connsiteY1" fmla="*/ 226798 h 5000242"/>
              <a:gd name="connsiteX2" fmla="*/ 981065 w 3597224"/>
              <a:gd name="connsiteY2" fmla="*/ 538000 h 5000242"/>
              <a:gd name="connsiteX3" fmla="*/ 1339734 w 3597224"/>
              <a:gd name="connsiteY3" fmla="*/ 849193 h 5000242"/>
              <a:gd name="connsiteX4" fmla="*/ 1830258 w 3597224"/>
              <a:gd name="connsiteY4" fmla="*/ 1482136 h 5000242"/>
              <a:gd name="connsiteX5" fmla="*/ 2479035 w 3597224"/>
              <a:gd name="connsiteY5" fmla="*/ 1935748 h 5000242"/>
              <a:gd name="connsiteX6" fmla="*/ 2637262 w 3597224"/>
              <a:gd name="connsiteY6" fmla="*/ 2136182 h 5000242"/>
              <a:gd name="connsiteX7" fmla="*/ 2985384 w 3597224"/>
              <a:gd name="connsiteY7" fmla="*/ 2304965 h 5000242"/>
              <a:gd name="connsiteX8" fmla="*/ 3270205 w 3597224"/>
              <a:gd name="connsiteY8" fmla="*/ 2558144 h 5000242"/>
              <a:gd name="connsiteX9" fmla="*/ 3322959 w 3597224"/>
              <a:gd name="connsiteY9" fmla="*/ 2974828 h 5000242"/>
              <a:gd name="connsiteX10" fmla="*/ 3322959 w 3597224"/>
              <a:gd name="connsiteY10" fmla="*/ 3106691 h 5000242"/>
              <a:gd name="connsiteX11" fmla="*/ 3317681 w 3597224"/>
              <a:gd name="connsiteY11" fmla="*/ 3233277 h 5000242"/>
              <a:gd name="connsiteX12" fmla="*/ 3518106 w 3597224"/>
              <a:gd name="connsiteY12" fmla="*/ 3924243 h 5000242"/>
              <a:gd name="connsiteX13" fmla="*/ 3597224 w 3597224"/>
              <a:gd name="connsiteY13" fmla="*/ 4963322 h 5000242"/>
              <a:gd name="connsiteX14" fmla="*/ 3449544 w 3597224"/>
              <a:gd name="connsiteY14" fmla="*/ 5000242 h 5000242"/>
              <a:gd name="connsiteX15" fmla="*/ 3444266 w 3597224"/>
              <a:gd name="connsiteY15" fmla="*/ 4963322 h 5000242"/>
              <a:gd name="connsiteX16" fmla="*/ 3512837 w 3597224"/>
              <a:gd name="connsiteY16" fmla="*/ 4778714 h 5000242"/>
              <a:gd name="connsiteX17" fmla="*/ 3470639 w 3597224"/>
              <a:gd name="connsiteY17" fmla="*/ 4261809 h 5000242"/>
              <a:gd name="connsiteX18" fmla="*/ 3286031 w 3597224"/>
              <a:gd name="connsiteY18" fmla="*/ 3739634 h 5000242"/>
              <a:gd name="connsiteX19" fmla="*/ 3048677 w 3597224"/>
              <a:gd name="connsiteY19" fmla="*/ 3243824 h 5000242"/>
              <a:gd name="connsiteX20" fmla="*/ 2932631 w 3597224"/>
              <a:gd name="connsiteY20" fmla="*/ 3243824 h 5000242"/>
              <a:gd name="connsiteX21" fmla="*/ 2869347 w 3597224"/>
              <a:gd name="connsiteY21" fmla="*/ 4166874 h 5000242"/>
              <a:gd name="connsiteX22" fmla="*/ 2777042 w 3597224"/>
              <a:gd name="connsiteY22" fmla="*/ 4543999 h 5000242"/>
              <a:gd name="connsiteX23" fmla="*/ 2668913 w 3597224"/>
              <a:gd name="connsiteY23" fmla="*/ 4931672 h 5000242"/>
              <a:gd name="connsiteX24" fmla="*/ 2537050 w 3597224"/>
              <a:gd name="connsiteY24" fmla="*/ 4947497 h 5000242"/>
              <a:gd name="connsiteX25" fmla="*/ 2647810 w 3597224"/>
              <a:gd name="connsiteY25" fmla="*/ 4641582 h 5000242"/>
              <a:gd name="connsiteX26" fmla="*/ 2758578 w 3597224"/>
              <a:gd name="connsiteY26" fmla="*/ 3560304 h 5000242"/>
              <a:gd name="connsiteX27" fmla="*/ 2737484 w 3597224"/>
              <a:gd name="connsiteY27" fmla="*/ 3127786 h 5000242"/>
              <a:gd name="connsiteX28" fmla="*/ 2115088 w 3597224"/>
              <a:gd name="connsiteY28" fmla="*/ 2969550 h 5000242"/>
              <a:gd name="connsiteX29" fmla="*/ 2167833 w 3597224"/>
              <a:gd name="connsiteY29" fmla="*/ 3808205 h 5000242"/>
              <a:gd name="connsiteX30" fmla="*/ 2252220 w 3597224"/>
              <a:gd name="connsiteY30" fmla="*/ 4641582 h 5000242"/>
              <a:gd name="connsiteX31" fmla="*/ 2241682 w 3597224"/>
              <a:gd name="connsiteY31" fmla="*/ 4826190 h 5000242"/>
              <a:gd name="connsiteX32" fmla="*/ 2104541 w 3597224"/>
              <a:gd name="connsiteY32" fmla="*/ 4905299 h 5000242"/>
              <a:gd name="connsiteX33" fmla="*/ 2057073 w 3597224"/>
              <a:gd name="connsiteY33" fmla="*/ 4905299 h 5000242"/>
              <a:gd name="connsiteX34" fmla="*/ 2057073 w 3597224"/>
              <a:gd name="connsiteY34" fmla="*/ 4868379 h 5000242"/>
              <a:gd name="connsiteX35" fmla="*/ 2141461 w 3597224"/>
              <a:gd name="connsiteY35" fmla="*/ 4710143 h 5000242"/>
              <a:gd name="connsiteX36" fmla="*/ 2072890 w 3597224"/>
              <a:gd name="connsiteY36" fmla="*/ 3860950 h 5000242"/>
              <a:gd name="connsiteX37" fmla="*/ 1946305 w 3597224"/>
              <a:gd name="connsiteY37" fmla="*/ 3011748 h 5000242"/>
              <a:gd name="connsiteX38" fmla="*/ 1904107 w 3597224"/>
              <a:gd name="connsiteY38" fmla="*/ 3011748 h 5000242"/>
              <a:gd name="connsiteX39" fmla="*/ 1798616 w 3597224"/>
              <a:gd name="connsiteY39" fmla="*/ 3481177 h 5000242"/>
              <a:gd name="connsiteX40" fmla="*/ 1366107 w 3597224"/>
              <a:gd name="connsiteY40" fmla="*/ 4820912 h 5000242"/>
              <a:gd name="connsiteX41" fmla="*/ 1192037 w 3597224"/>
              <a:gd name="connsiteY41" fmla="*/ 4836737 h 5000242"/>
              <a:gd name="connsiteX42" fmla="*/ 1202593 w 3597224"/>
              <a:gd name="connsiteY42" fmla="*/ 4752341 h 5000242"/>
              <a:gd name="connsiteX43" fmla="*/ 1497970 w 3597224"/>
              <a:gd name="connsiteY43" fmla="*/ 4209064 h 5000242"/>
              <a:gd name="connsiteX44" fmla="*/ 1613999 w 3597224"/>
              <a:gd name="connsiteY44" fmla="*/ 3591946 h 5000242"/>
              <a:gd name="connsiteX45" fmla="*/ 1766974 w 3597224"/>
              <a:gd name="connsiteY45" fmla="*/ 3022296 h 5000242"/>
              <a:gd name="connsiteX46" fmla="*/ 1772244 w 3597224"/>
              <a:gd name="connsiteY46" fmla="*/ 2188927 h 5000242"/>
              <a:gd name="connsiteX47" fmla="*/ 1693126 w 3597224"/>
              <a:gd name="connsiteY47" fmla="*/ 2146729 h 5000242"/>
              <a:gd name="connsiteX48" fmla="*/ 1392480 w 3597224"/>
              <a:gd name="connsiteY48" fmla="*/ 1606091 h 5000242"/>
              <a:gd name="connsiteX49" fmla="*/ 1097103 w 3597224"/>
              <a:gd name="connsiteY49" fmla="*/ 1076000 h 5000242"/>
              <a:gd name="connsiteX50" fmla="*/ 822829 w 3597224"/>
              <a:gd name="connsiteY50" fmla="*/ 754250 h 5000242"/>
              <a:gd name="connsiteX51" fmla="*/ 437787 w 3597224"/>
              <a:gd name="connsiteY51" fmla="*/ 506349 h 5000242"/>
              <a:gd name="connsiteX52" fmla="*/ 210981 w 3597224"/>
              <a:gd name="connsiteY52" fmla="*/ 564372 h 5000242"/>
              <a:gd name="connsiteX53" fmla="*/ 26381 w 3597224"/>
              <a:gd name="connsiteY53" fmla="*/ 722608 h 5000242"/>
              <a:gd name="connsiteX54" fmla="*/ 0 w 3597224"/>
              <a:gd name="connsiteY54" fmla="*/ 659315 h 5000242"/>
              <a:gd name="connsiteX55" fmla="*/ 369225 w 3597224"/>
              <a:gd name="connsiteY55" fmla="*/ 142410 h 50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97224" h="5000242">
                <a:moveTo>
                  <a:pt x="369225" y="0"/>
                </a:moveTo>
                <a:cubicBezTo>
                  <a:pt x="400867" y="14060"/>
                  <a:pt x="478229" y="89665"/>
                  <a:pt x="601301" y="226798"/>
                </a:cubicBezTo>
                <a:cubicBezTo>
                  <a:pt x="647012" y="279543"/>
                  <a:pt x="773605" y="383277"/>
                  <a:pt x="981065" y="538000"/>
                </a:cubicBezTo>
                <a:cubicBezTo>
                  <a:pt x="1177986" y="685688"/>
                  <a:pt x="1297536" y="789414"/>
                  <a:pt x="1339734" y="849193"/>
                </a:cubicBezTo>
                <a:cubicBezTo>
                  <a:pt x="1596435" y="1197315"/>
                  <a:pt x="1759931" y="1408296"/>
                  <a:pt x="1830258" y="1482136"/>
                </a:cubicBezTo>
                <a:cubicBezTo>
                  <a:pt x="1967399" y="1619277"/>
                  <a:pt x="2183658" y="1770478"/>
                  <a:pt x="2479035" y="1935748"/>
                </a:cubicBezTo>
                <a:cubicBezTo>
                  <a:pt x="2570457" y="2030692"/>
                  <a:pt x="2623202" y="2097497"/>
                  <a:pt x="2637262" y="2136182"/>
                </a:cubicBezTo>
                <a:cubicBezTo>
                  <a:pt x="2799020" y="2206509"/>
                  <a:pt x="2915066" y="2262768"/>
                  <a:pt x="2985384" y="2304965"/>
                </a:cubicBezTo>
                <a:cubicBezTo>
                  <a:pt x="3094397" y="2371771"/>
                  <a:pt x="3189331" y="2456167"/>
                  <a:pt x="3270205" y="2558144"/>
                </a:cubicBezTo>
                <a:cubicBezTo>
                  <a:pt x="3305377" y="2698798"/>
                  <a:pt x="3322959" y="2837687"/>
                  <a:pt x="3322959" y="2974828"/>
                </a:cubicBezTo>
                <a:cubicBezTo>
                  <a:pt x="3322959" y="3006479"/>
                  <a:pt x="3322959" y="3050433"/>
                  <a:pt x="3322959" y="3106691"/>
                </a:cubicBezTo>
                <a:cubicBezTo>
                  <a:pt x="3319438" y="3162950"/>
                  <a:pt x="3317681" y="3205147"/>
                  <a:pt x="3317681" y="3233277"/>
                </a:cubicBezTo>
                <a:cubicBezTo>
                  <a:pt x="3317681" y="3444257"/>
                  <a:pt x="3384495" y="3674585"/>
                  <a:pt x="3518106" y="3924243"/>
                </a:cubicBezTo>
                <a:cubicBezTo>
                  <a:pt x="3570852" y="4384881"/>
                  <a:pt x="3597224" y="4731247"/>
                  <a:pt x="3597224" y="4963322"/>
                </a:cubicBezTo>
                <a:cubicBezTo>
                  <a:pt x="3551513" y="4977391"/>
                  <a:pt x="3502290" y="4989695"/>
                  <a:pt x="3449544" y="5000242"/>
                </a:cubicBezTo>
                <a:lnTo>
                  <a:pt x="3444266" y="4963322"/>
                </a:lnTo>
                <a:cubicBezTo>
                  <a:pt x="3444266" y="4938706"/>
                  <a:pt x="3467126" y="4877170"/>
                  <a:pt x="3512837" y="4778714"/>
                </a:cubicBezTo>
                <a:cubicBezTo>
                  <a:pt x="3509315" y="4659155"/>
                  <a:pt x="3495255" y="4486859"/>
                  <a:pt x="3470639" y="4261809"/>
                </a:cubicBezTo>
                <a:cubicBezTo>
                  <a:pt x="3449544" y="4128189"/>
                  <a:pt x="3388008" y="3954128"/>
                  <a:pt x="3286031" y="3739634"/>
                </a:cubicBezTo>
                <a:cubicBezTo>
                  <a:pt x="3205156" y="3574364"/>
                  <a:pt x="3126047" y="3409094"/>
                  <a:pt x="3048677" y="3243824"/>
                </a:cubicBezTo>
                <a:lnTo>
                  <a:pt x="2932631" y="3243824"/>
                </a:lnTo>
                <a:cubicBezTo>
                  <a:pt x="2915066" y="3359870"/>
                  <a:pt x="2893954" y="3667551"/>
                  <a:pt x="2869347" y="4166874"/>
                </a:cubicBezTo>
                <a:cubicBezTo>
                  <a:pt x="2865825" y="4191482"/>
                  <a:pt x="2835066" y="4317193"/>
                  <a:pt x="2777042" y="4543999"/>
                </a:cubicBezTo>
                <a:cubicBezTo>
                  <a:pt x="2719019" y="4770806"/>
                  <a:pt x="2682973" y="4900030"/>
                  <a:pt x="2668913" y="4931672"/>
                </a:cubicBezTo>
                <a:cubicBezTo>
                  <a:pt x="2619689" y="4935193"/>
                  <a:pt x="2575726" y="4940463"/>
                  <a:pt x="2537050" y="4947497"/>
                </a:cubicBezTo>
                <a:cubicBezTo>
                  <a:pt x="2565179" y="4880692"/>
                  <a:pt x="2602099" y="4778714"/>
                  <a:pt x="2647810" y="4641582"/>
                </a:cubicBezTo>
                <a:cubicBezTo>
                  <a:pt x="2721650" y="4272356"/>
                  <a:pt x="2758578" y="3911939"/>
                  <a:pt x="2758578" y="3560304"/>
                </a:cubicBezTo>
                <a:cubicBezTo>
                  <a:pt x="2758578" y="3409094"/>
                  <a:pt x="2751552" y="3264927"/>
                  <a:pt x="2737484" y="3127786"/>
                </a:cubicBezTo>
                <a:cubicBezTo>
                  <a:pt x="2663644" y="3099657"/>
                  <a:pt x="2456176" y="3046912"/>
                  <a:pt x="2115088" y="2969550"/>
                </a:cubicBezTo>
                <a:cubicBezTo>
                  <a:pt x="2115088" y="3194600"/>
                  <a:pt x="2132661" y="3474152"/>
                  <a:pt x="2167833" y="3808205"/>
                </a:cubicBezTo>
                <a:cubicBezTo>
                  <a:pt x="2195962" y="4085991"/>
                  <a:pt x="2224100" y="4363786"/>
                  <a:pt x="2252220" y="4641582"/>
                </a:cubicBezTo>
                <a:cubicBezTo>
                  <a:pt x="2252220" y="4641582"/>
                  <a:pt x="2248707" y="4703109"/>
                  <a:pt x="2241682" y="4826190"/>
                </a:cubicBezTo>
                <a:lnTo>
                  <a:pt x="2104541" y="4905299"/>
                </a:lnTo>
                <a:lnTo>
                  <a:pt x="2057073" y="4905299"/>
                </a:lnTo>
                <a:lnTo>
                  <a:pt x="2057073" y="4868379"/>
                </a:lnTo>
                <a:cubicBezTo>
                  <a:pt x="2053543" y="4843772"/>
                  <a:pt x="2081681" y="4791026"/>
                  <a:pt x="2141461" y="4710143"/>
                </a:cubicBezTo>
                <a:cubicBezTo>
                  <a:pt x="2141461" y="4474555"/>
                  <a:pt x="2118609" y="4191482"/>
                  <a:pt x="2072890" y="3860950"/>
                </a:cubicBezTo>
                <a:cubicBezTo>
                  <a:pt x="2030700" y="3579642"/>
                  <a:pt x="1988494" y="3296578"/>
                  <a:pt x="1946305" y="3011748"/>
                </a:cubicBezTo>
                <a:lnTo>
                  <a:pt x="1904107" y="3011748"/>
                </a:lnTo>
                <a:cubicBezTo>
                  <a:pt x="1883003" y="3117239"/>
                  <a:pt x="1847840" y="3273718"/>
                  <a:pt x="1798616" y="3481177"/>
                </a:cubicBezTo>
                <a:cubicBezTo>
                  <a:pt x="1527855" y="4353239"/>
                  <a:pt x="1383689" y="4799809"/>
                  <a:pt x="1366107" y="4820912"/>
                </a:cubicBezTo>
                <a:lnTo>
                  <a:pt x="1192037" y="4836737"/>
                </a:lnTo>
                <a:lnTo>
                  <a:pt x="1202593" y="4752341"/>
                </a:lnTo>
                <a:cubicBezTo>
                  <a:pt x="1346760" y="4622235"/>
                  <a:pt x="1445225" y="4441148"/>
                  <a:pt x="1497970" y="4209064"/>
                </a:cubicBezTo>
                <a:cubicBezTo>
                  <a:pt x="1536646" y="4001604"/>
                  <a:pt x="1575323" y="3795892"/>
                  <a:pt x="1613999" y="3591946"/>
                </a:cubicBezTo>
                <a:cubicBezTo>
                  <a:pt x="1652693" y="3465361"/>
                  <a:pt x="1703673" y="3275474"/>
                  <a:pt x="1766974" y="3022296"/>
                </a:cubicBezTo>
                <a:cubicBezTo>
                  <a:pt x="1770487" y="2772638"/>
                  <a:pt x="1772244" y="2494843"/>
                  <a:pt x="1772244" y="2188927"/>
                </a:cubicBezTo>
                <a:lnTo>
                  <a:pt x="1693126" y="2146729"/>
                </a:lnTo>
                <a:cubicBezTo>
                  <a:pt x="1615764" y="2030692"/>
                  <a:pt x="1515552" y="1850479"/>
                  <a:pt x="1392480" y="1606091"/>
                </a:cubicBezTo>
                <a:cubicBezTo>
                  <a:pt x="1269407" y="1361703"/>
                  <a:pt x="1170943" y="1185003"/>
                  <a:pt x="1097103" y="1076000"/>
                </a:cubicBezTo>
                <a:cubicBezTo>
                  <a:pt x="1033810" y="981056"/>
                  <a:pt x="942380" y="873809"/>
                  <a:pt x="822829" y="754250"/>
                </a:cubicBezTo>
                <a:cubicBezTo>
                  <a:pt x="657559" y="588989"/>
                  <a:pt x="529209" y="506349"/>
                  <a:pt x="437787" y="506349"/>
                </a:cubicBezTo>
                <a:cubicBezTo>
                  <a:pt x="388563" y="506349"/>
                  <a:pt x="312950" y="525687"/>
                  <a:pt x="210981" y="564372"/>
                </a:cubicBezTo>
                <a:cubicBezTo>
                  <a:pt x="161757" y="617118"/>
                  <a:pt x="100221" y="669863"/>
                  <a:pt x="26381" y="722608"/>
                </a:cubicBezTo>
                <a:cubicBezTo>
                  <a:pt x="8800" y="701505"/>
                  <a:pt x="0" y="680410"/>
                  <a:pt x="0" y="659315"/>
                </a:cubicBezTo>
                <a:cubicBezTo>
                  <a:pt x="0" y="560851"/>
                  <a:pt x="123081" y="388555"/>
                  <a:pt x="369225" y="1424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2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936171" y="379292"/>
            <a:ext cx="4102716" cy="6159620"/>
          </a:xfrm>
          <a:custGeom>
            <a:avLst/>
            <a:gdLst>
              <a:gd name="connsiteX0" fmla="*/ 1697480 w 4102716"/>
              <a:gd name="connsiteY0" fmla="*/ 0 h 6159620"/>
              <a:gd name="connsiteX1" fmla="*/ 1727901 w 4102716"/>
              <a:gd name="connsiteY1" fmla="*/ 88472 h 6159620"/>
              <a:gd name="connsiteX2" fmla="*/ 1750007 w 4102716"/>
              <a:gd name="connsiteY2" fmla="*/ 295820 h 6159620"/>
              <a:gd name="connsiteX3" fmla="*/ 1766607 w 4102716"/>
              <a:gd name="connsiteY3" fmla="*/ 533575 h 6159620"/>
              <a:gd name="connsiteX4" fmla="*/ 1791490 w 4102716"/>
              <a:gd name="connsiteY4" fmla="*/ 718802 h 6159620"/>
              <a:gd name="connsiteX5" fmla="*/ 1960118 w 4102716"/>
              <a:gd name="connsiteY5" fmla="*/ 1315965 h 6159620"/>
              <a:gd name="connsiteX6" fmla="*/ 2206187 w 4102716"/>
              <a:gd name="connsiteY6" fmla="*/ 1885483 h 6159620"/>
              <a:gd name="connsiteX7" fmla="*/ 2222771 w 4102716"/>
              <a:gd name="connsiteY7" fmla="*/ 1943549 h 6159620"/>
              <a:gd name="connsiteX8" fmla="*/ 2228293 w 4102716"/>
              <a:gd name="connsiteY8" fmla="*/ 2007122 h 6159620"/>
              <a:gd name="connsiteX9" fmla="*/ 2228293 w 4102716"/>
              <a:gd name="connsiteY9" fmla="*/ 2034782 h 6159620"/>
              <a:gd name="connsiteX10" fmla="*/ 2220009 w 4102716"/>
              <a:gd name="connsiteY10" fmla="*/ 2073488 h 6159620"/>
              <a:gd name="connsiteX11" fmla="*/ 2206187 w 4102716"/>
              <a:gd name="connsiteY11" fmla="*/ 2112193 h 6159620"/>
              <a:gd name="connsiteX12" fmla="*/ 2170243 w 4102716"/>
              <a:gd name="connsiteY12" fmla="*/ 2280836 h 6159620"/>
              <a:gd name="connsiteX13" fmla="*/ 2161944 w 4102716"/>
              <a:gd name="connsiteY13" fmla="*/ 2460525 h 6159620"/>
              <a:gd name="connsiteX14" fmla="*/ 2167466 w 4102716"/>
              <a:gd name="connsiteY14" fmla="*/ 2642991 h 6159620"/>
              <a:gd name="connsiteX15" fmla="*/ 2200649 w 4102716"/>
              <a:gd name="connsiteY15" fmla="*/ 2789528 h 6159620"/>
              <a:gd name="connsiteX16" fmla="*/ 2286359 w 4102716"/>
              <a:gd name="connsiteY16" fmla="*/ 2891806 h 6159620"/>
              <a:gd name="connsiteX17" fmla="*/ 2455003 w 4102716"/>
              <a:gd name="connsiteY17" fmla="*/ 2947111 h 6159620"/>
              <a:gd name="connsiteX18" fmla="*/ 2587702 w 4102716"/>
              <a:gd name="connsiteY18" fmla="*/ 2958172 h 6159620"/>
              <a:gd name="connsiteX19" fmla="*/ 2786751 w 4102716"/>
              <a:gd name="connsiteY19" fmla="*/ 2971994 h 6159620"/>
              <a:gd name="connsiteX20" fmla="*/ 2985800 w 4102716"/>
              <a:gd name="connsiteY20" fmla="*/ 2988577 h 6159620"/>
              <a:gd name="connsiteX21" fmla="*/ 3118516 w 4102716"/>
              <a:gd name="connsiteY21" fmla="*/ 2996877 h 6159620"/>
              <a:gd name="connsiteX22" fmla="*/ 3151683 w 4102716"/>
              <a:gd name="connsiteY22" fmla="*/ 2999638 h 6159620"/>
              <a:gd name="connsiteX23" fmla="*/ 3209733 w 4102716"/>
              <a:gd name="connsiteY23" fmla="*/ 3005161 h 6159620"/>
              <a:gd name="connsiteX24" fmla="*/ 3265037 w 4102716"/>
              <a:gd name="connsiteY24" fmla="*/ 3010699 h 6159620"/>
              <a:gd name="connsiteX25" fmla="*/ 3295443 w 4102716"/>
              <a:gd name="connsiteY25" fmla="*/ 3013460 h 6159620"/>
              <a:gd name="connsiteX26" fmla="*/ 3433681 w 4102716"/>
              <a:gd name="connsiteY26" fmla="*/ 3024521 h 6159620"/>
              <a:gd name="connsiteX27" fmla="*/ 3522152 w 4102716"/>
              <a:gd name="connsiteY27" fmla="*/ 3021744 h 6159620"/>
              <a:gd name="connsiteX28" fmla="*/ 3577441 w 4102716"/>
              <a:gd name="connsiteY28" fmla="*/ 3013460 h 6159620"/>
              <a:gd name="connsiteX29" fmla="*/ 3693557 w 4102716"/>
              <a:gd name="connsiteY29" fmla="*/ 3071511 h 6159620"/>
              <a:gd name="connsiteX30" fmla="*/ 3787551 w 4102716"/>
              <a:gd name="connsiteY30" fmla="*/ 3157221 h 6159620"/>
              <a:gd name="connsiteX31" fmla="*/ 3851139 w 4102716"/>
              <a:gd name="connsiteY31" fmla="*/ 3176566 h 6159620"/>
              <a:gd name="connsiteX32" fmla="*/ 3958971 w 4102716"/>
              <a:gd name="connsiteY32" fmla="*/ 3201449 h 6159620"/>
              <a:gd name="connsiteX33" fmla="*/ 4058488 w 4102716"/>
              <a:gd name="connsiteY33" fmla="*/ 3242915 h 6159620"/>
              <a:gd name="connsiteX34" fmla="*/ 4102716 w 4102716"/>
              <a:gd name="connsiteY34" fmla="*/ 3306504 h 6159620"/>
              <a:gd name="connsiteX35" fmla="*/ 4030844 w 4102716"/>
              <a:gd name="connsiteY35" fmla="*/ 3309281 h 6159620"/>
              <a:gd name="connsiteX36" fmla="*/ 3925789 w 4102716"/>
              <a:gd name="connsiteY36" fmla="*/ 3312042 h 6159620"/>
              <a:gd name="connsiteX37" fmla="*/ 3826256 w 4102716"/>
              <a:gd name="connsiteY37" fmla="*/ 3314803 h 6159620"/>
              <a:gd name="connsiteX38" fmla="*/ 3759907 w 4102716"/>
              <a:gd name="connsiteY38" fmla="*/ 3317565 h 6159620"/>
              <a:gd name="connsiteX39" fmla="*/ 3729501 w 4102716"/>
              <a:gd name="connsiteY39" fmla="*/ 3323103 h 6159620"/>
              <a:gd name="connsiteX40" fmla="*/ 3674196 w 4102716"/>
              <a:gd name="connsiteY40" fmla="*/ 3331387 h 6159620"/>
              <a:gd name="connsiteX41" fmla="*/ 3618908 w 4102716"/>
              <a:gd name="connsiteY41" fmla="*/ 3339686 h 6159620"/>
              <a:gd name="connsiteX42" fmla="*/ 3594024 w 4102716"/>
              <a:gd name="connsiteY42" fmla="*/ 3345209 h 6159620"/>
              <a:gd name="connsiteX43" fmla="*/ 3560857 w 4102716"/>
              <a:gd name="connsiteY43" fmla="*/ 3345209 h 6159620"/>
              <a:gd name="connsiteX44" fmla="*/ 3508330 w 4102716"/>
              <a:gd name="connsiteY44" fmla="*/ 3342448 h 6159620"/>
              <a:gd name="connsiteX45" fmla="*/ 3461325 w 4102716"/>
              <a:gd name="connsiteY45" fmla="*/ 3323103 h 6159620"/>
              <a:gd name="connsiteX46" fmla="*/ 3159982 w 4102716"/>
              <a:gd name="connsiteY46" fmla="*/ 3253976 h 6159620"/>
              <a:gd name="connsiteX47" fmla="*/ 2864162 w 4102716"/>
              <a:gd name="connsiteY47" fmla="*/ 3223570 h 6159620"/>
              <a:gd name="connsiteX48" fmla="*/ 2573880 w 4102716"/>
              <a:gd name="connsiteY48" fmla="*/ 3298220 h 6159620"/>
              <a:gd name="connsiteX49" fmla="*/ 2316765 w 4102716"/>
              <a:gd name="connsiteY49" fmla="*/ 3455802 h 6159620"/>
              <a:gd name="connsiteX50" fmla="*/ 2272537 w 4102716"/>
              <a:gd name="connsiteY50" fmla="*/ 3524913 h 6159620"/>
              <a:gd name="connsiteX51" fmla="*/ 2266999 w 4102716"/>
              <a:gd name="connsiteY51" fmla="*/ 3605085 h 6159620"/>
              <a:gd name="connsiteX52" fmla="*/ 2319526 w 4102716"/>
              <a:gd name="connsiteY52" fmla="*/ 3876022 h 6159620"/>
              <a:gd name="connsiteX53" fmla="*/ 2427358 w 4102716"/>
              <a:gd name="connsiteY53" fmla="*/ 4130376 h 6159620"/>
              <a:gd name="connsiteX54" fmla="*/ 2490931 w 4102716"/>
              <a:gd name="connsiteY54" fmla="*/ 4224370 h 6159620"/>
              <a:gd name="connsiteX55" fmla="*/ 2537936 w 4102716"/>
              <a:gd name="connsiteY55" fmla="*/ 4323887 h 6159620"/>
              <a:gd name="connsiteX56" fmla="*/ 2537936 w 4102716"/>
              <a:gd name="connsiteY56" fmla="*/ 4329425 h 6159620"/>
              <a:gd name="connsiteX57" fmla="*/ 2316765 w 4102716"/>
              <a:gd name="connsiteY57" fmla="*/ 5346809 h 6159620"/>
              <a:gd name="connsiteX58" fmla="*/ 2297420 w 4102716"/>
              <a:gd name="connsiteY58" fmla="*/ 5515452 h 6159620"/>
              <a:gd name="connsiteX59" fmla="*/ 2294643 w 4102716"/>
              <a:gd name="connsiteY59" fmla="*/ 5684096 h 6159620"/>
              <a:gd name="connsiteX60" fmla="*/ 2294643 w 4102716"/>
              <a:gd name="connsiteY60" fmla="*/ 5695157 h 6159620"/>
              <a:gd name="connsiteX61" fmla="*/ 2294643 w 4102716"/>
              <a:gd name="connsiteY61" fmla="*/ 5778090 h 6159620"/>
              <a:gd name="connsiteX62" fmla="*/ 2294643 w 4102716"/>
              <a:gd name="connsiteY62" fmla="*/ 5794689 h 6159620"/>
              <a:gd name="connsiteX63" fmla="*/ 2347171 w 4102716"/>
              <a:gd name="connsiteY63" fmla="*/ 5822333 h 6159620"/>
              <a:gd name="connsiteX64" fmla="*/ 2421820 w 4102716"/>
              <a:gd name="connsiteY64" fmla="*/ 5844439 h 6159620"/>
              <a:gd name="connsiteX65" fmla="*/ 2488170 w 4102716"/>
              <a:gd name="connsiteY65" fmla="*/ 5866561 h 6159620"/>
              <a:gd name="connsiteX66" fmla="*/ 2515814 w 4102716"/>
              <a:gd name="connsiteY66" fmla="*/ 5894206 h 6159620"/>
              <a:gd name="connsiteX67" fmla="*/ 2488170 w 4102716"/>
              <a:gd name="connsiteY67" fmla="*/ 5935672 h 6159620"/>
              <a:gd name="connsiteX68" fmla="*/ 2432881 w 4102716"/>
              <a:gd name="connsiteY68" fmla="*/ 5960555 h 6159620"/>
              <a:gd name="connsiteX69" fmla="*/ 2427358 w 4102716"/>
              <a:gd name="connsiteY69" fmla="*/ 5960555 h 6159620"/>
              <a:gd name="connsiteX70" fmla="*/ 2349948 w 4102716"/>
              <a:gd name="connsiteY70" fmla="*/ 5932911 h 6159620"/>
              <a:gd name="connsiteX71" fmla="*/ 2349948 w 4102716"/>
              <a:gd name="connsiteY71" fmla="*/ 5938449 h 6159620"/>
              <a:gd name="connsiteX72" fmla="*/ 2349948 w 4102716"/>
              <a:gd name="connsiteY72" fmla="*/ 5943972 h 6159620"/>
              <a:gd name="connsiteX73" fmla="*/ 2377592 w 4102716"/>
              <a:gd name="connsiteY73" fmla="*/ 5971616 h 6159620"/>
              <a:gd name="connsiteX74" fmla="*/ 2427358 w 4102716"/>
              <a:gd name="connsiteY74" fmla="*/ 5988200 h 6159620"/>
              <a:gd name="connsiteX75" fmla="*/ 2496469 w 4102716"/>
              <a:gd name="connsiteY75" fmla="*/ 6013083 h 6159620"/>
              <a:gd name="connsiteX76" fmla="*/ 2565580 w 4102716"/>
              <a:gd name="connsiteY76" fmla="*/ 6037966 h 6159620"/>
              <a:gd name="connsiteX77" fmla="*/ 2615346 w 4102716"/>
              <a:gd name="connsiteY77" fmla="*/ 6054565 h 6159620"/>
              <a:gd name="connsiteX78" fmla="*/ 2648513 w 4102716"/>
              <a:gd name="connsiteY78" fmla="*/ 6071149 h 6159620"/>
              <a:gd name="connsiteX79" fmla="*/ 2654052 w 4102716"/>
              <a:gd name="connsiteY79" fmla="*/ 6093271 h 6159620"/>
              <a:gd name="connsiteX80" fmla="*/ 2645752 w 4102716"/>
              <a:gd name="connsiteY80" fmla="*/ 6137498 h 6159620"/>
              <a:gd name="connsiteX81" fmla="*/ 2615346 w 4102716"/>
              <a:gd name="connsiteY81" fmla="*/ 6154082 h 6159620"/>
              <a:gd name="connsiteX82" fmla="*/ 2604286 w 4102716"/>
              <a:gd name="connsiteY82" fmla="*/ 6154082 h 6159620"/>
              <a:gd name="connsiteX83" fmla="*/ 2579402 w 4102716"/>
              <a:gd name="connsiteY83" fmla="*/ 6156843 h 6159620"/>
              <a:gd name="connsiteX84" fmla="*/ 2560058 w 4102716"/>
              <a:gd name="connsiteY84" fmla="*/ 6159620 h 6159620"/>
              <a:gd name="connsiteX85" fmla="*/ 2543458 w 4102716"/>
              <a:gd name="connsiteY85" fmla="*/ 6159620 h 6159620"/>
              <a:gd name="connsiteX86" fmla="*/ 2416282 w 4102716"/>
              <a:gd name="connsiteY86" fmla="*/ 6126438 h 6159620"/>
              <a:gd name="connsiteX87" fmla="*/ 2311242 w 4102716"/>
              <a:gd name="connsiteY87" fmla="*/ 6057327 h 6159620"/>
              <a:gd name="connsiteX88" fmla="*/ 2206187 w 4102716"/>
              <a:gd name="connsiteY88" fmla="*/ 5990977 h 6159620"/>
              <a:gd name="connsiteX89" fmla="*/ 2084533 w 4102716"/>
              <a:gd name="connsiteY89" fmla="*/ 5960555 h 6159620"/>
              <a:gd name="connsiteX90" fmla="*/ 2087294 w 4102716"/>
              <a:gd name="connsiteY90" fmla="*/ 5927388 h 6159620"/>
              <a:gd name="connsiteX91" fmla="*/ 2059650 w 4102716"/>
              <a:gd name="connsiteY91" fmla="*/ 5913566 h 6159620"/>
              <a:gd name="connsiteX92" fmla="*/ 2018183 w 4102716"/>
              <a:gd name="connsiteY92" fmla="*/ 5910789 h 6159620"/>
              <a:gd name="connsiteX93" fmla="*/ 1996077 w 4102716"/>
              <a:gd name="connsiteY93" fmla="*/ 5905267 h 6159620"/>
              <a:gd name="connsiteX94" fmla="*/ 1971194 w 4102716"/>
              <a:gd name="connsiteY94" fmla="*/ 5883145 h 6159620"/>
              <a:gd name="connsiteX95" fmla="*/ 1935234 w 4102716"/>
              <a:gd name="connsiteY95" fmla="*/ 5844439 h 6159620"/>
              <a:gd name="connsiteX96" fmla="*/ 1910351 w 4102716"/>
              <a:gd name="connsiteY96" fmla="*/ 5814034 h 6159620"/>
              <a:gd name="connsiteX97" fmla="*/ 1891006 w 4102716"/>
              <a:gd name="connsiteY97" fmla="*/ 5783628 h 6159620"/>
              <a:gd name="connsiteX98" fmla="*/ 1846779 w 4102716"/>
              <a:gd name="connsiteY98" fmla="*/ 5780867 h 6159620"/>
              <a:gd name="connsiteX99" fmla="*/ 1819134 w 4102716"/>
              <a:gd name="connsiteY99" fmla="*/ 5783628 h 6159620"/>
              <a:gd name="connsiteX100" fmla="*/ 1797012 w 4102716"/>
              <a:gd name="connsiteY100" fmla="*/ 5778090 h 6159620"/>
              <a:gd name="connsiteX101" fmla="*/ 1769368 w 4102716"/>
              <a:gd name="connsiteY101" fmla="*/ 5695157 h 6159620"/>
              <a:gd name="connsiteX102" fmla="*/ 1736185 w 4102716"/>
              <a:gd name="connsiteY102" fmla="*/ 5628807 h 6159620"/>
              <a:gd name="connsiteX103" fmla="*/ 1683658 w 4102716"/>
              <a:gd name="connsiteY103" fmla="*/ 5595624 h 6159620"/>
              <a:gd name="connsiteX104" fmla="*/ 1647729 w 4102716"/>
              <a:gd name="connsiteY104" fmla="*/ 5540335 h 6159620"/>
              <a:gd name="connsiteX105" fmla="*/ 1642191 w 4102716"/>
              <a:gd name="connsiteY105" fmla="*/ 5482285 h 6159620"/>
              <a:gd name="connsiteX106" fmla="*/ 1636669 w 4102716"/>
              <a:gd name="connsiteY106" fmla="*/ 5424219 h 6159620"/>
              <a:gd name="connsiteX107" fmla="*/ 1567557 w 4102716"/>
              <a:gd name="connsiteY107" fmla="*/ 5432519 h 6159620"/>
              <a:gd name="connsiteX108" fmla="*/ 1542674 w 4102716"/>
              <a:gd name="connsiteY108" fmla="*/ 5402098 h 6159620"/>
              <a:gd name="connsiteX109" fmla="*/ 1534375 w 4102716"/>
              <a:gd name="connsiteY109" fmla="*/ 5355108 h 6159620"/>
              <a:gd name="connsiteX110" fmla="*/ 1515030 w 4102716"/>
              <a:gd name="connsiteY110" fmla="*/ 5313642 h 6159620"/>
              <a:gd name="connsiteX111" fmla="*/ 1487386 w 4102716"/>
              <a:gd name="connsiteY111" fmla="*/ 5302581 h 6159620"/>
              <a:gd name="connsiteX112" fmla="*/ 1454203 w 4102716"/>
              <a:gd name="connsiteY112" fmla="*/ 5291520 h 6159620"/>
              <a:gd name="connsiteX113" fmla="*/ 1423781 w 4102716"/>
              <a:gd name="connsiteY113" fmla="*/ 5266637 h 6159620"/>
              <a:gd name="connsiteX114" fmla="*/ 1398898 w 4102716"/>
              <a:gd name="connsiteY114" fmla="*/ 5230693 h 6159620"/>
              <a:gd name="connsiteX115" fmla="*/ 1376792 w 4102716"/>
              <a:gd name="connsiteY115" fmla="*/ 5180927 h 6159620"/>
              <a:gd name="connsiteX116" fmla="*/ 1376792 w 4102716"/>
              <a:gd name="connsiteY116" fmla="*/ 5131176 h 6159620"/>
              <a:gd name="connsiteX117" fmla="*/ 1321487 w 4102716"/>
              <a:gd name="connsiteY117" fmla="*/ 5045466 h 6159620"/>
              <a:gd name="connsiteX118" fmla="*/ 1255153 w 4102716"/>
              <a:gd name="connsiteY118" fmla="*/ 4959756 h 6159620"/>
              <a:gd name="connsiteX119" fmla="*/ 1216432 w 4102716"/>
              <a:gd name="connsiteY119" fmla="*/ 4874061 h 6159620"/>
              <a:gd name="connsiteX120" fmla="*/ 1161143 w 4102716"/>
              <a:gd name="connsiteY120" fmla="*/ 4771767 h 6159620"/>
              <a:gd name="connsiteX121" fmla="*/ 1139022 w 4102716"/>
              <a:gd name="connsiteY121" fmla="*/ 4749646 h 6159620"/>
              <a:gd name="connsiteX122" fmla="*/ 1111378 w 4102716"/>
              <a:gd name="connsiteY122" fmla="*/ 4672235 h 6159620"/>
              <a:gd name="connsiteX123" fmla="*/ 1083733 w 4102716"/>
              <a:gd name="connsiteY123" fmla="*/ 4600363 h 6159620"/>
              <a:gd name="connsiteX124" fmla="*/ 1067149 w 4102716"/>
              <a:gd name="connsiteY124" fmla="*/ 4550596 h 6159620"/>
              <a:gd name="connsiteX125" fmla="*/ 1033967 w 4102716"/>
              <a:gd name="connsiteY125" fmla="*/ 4500830 h 6159620"/>
              <a:gd name="connsiteX126" fmla="*/ 1020145 w 4102716"/>
              <a:gd name="connsiteY126" fmla="*/ 4440003 h 6159620"/>
              <a:gd name="connsiteX127" fmla="*/ 1000800 w 4102716"/>
              <a:gd name="connsiteY127" fmla="*/ 4365369 h 6159620"/>
              <a:gd name="connsiteX128" fmla="*/ 981455 w 4102716"/>
              <a:gd name="connsiteY128" fmla="*/ 4299020 h 6159620"/>
              <a:gd name="connsiteX129" fmla="*/ 973155 w 4102716"/>
              <a:gd name="connsiteY129" fmla="*/ 4263076 h 6159620"/>
              <a:gd name="connsiteX130" fmla="*/ 964856 w 4102716"/>
              <a:gd name="connsiteY130" fmla="*/ 4193965 h 6159620"/>
              <a:gd name="connsiteX131" fmla="*/ 959333 w 4102716"/>
              <a:gd name="connsiteY131" fmla="*/ 4086133 h 6159620"/>
              <a:gd name="connsiteX132" fmla="*/ 953795 w 4102716"/>
              <a:gd name="connsiteY132" fmla="*/ 3978316 h 6159620"/>
              <a:gd name="connsiteX133" fmla="*/ 951034 w 4102716"/>
              <a:gd name="connsiteY133" fmla="*/ 3909205 h 6159620"/>
              <a:gd name="connsiteX134" fmla="*/ 923389 w 4102716"/>
              <a:gd name="connsiteY134" fmla="*/ 3837317 h 6159620"/>
              <a:gd name="connsiteX135" fmla="*/ 923389 w 4102716"/>
              <a:gd name="connsiteY135" fmla="*/ 3831795 h 6159620"/>
              <a:gd name="connsiteX136" fmla="*/ 937211 w 4102716"/>
              <a:gd name="connsiteY136" fmla="*/ 3768206 h 6159620"/>
              <a:gd name="connsiteX137" fmla="*/ 951034 w 4102716"/>
              <a:gd name="connsiteY137" fmla="*/ 3710140 h 6159620"/>
              <a:gd name="connsiteX138" fmla="*/ 926150 w 4102716"/>
              <a:gd name="connsiteY138" fmla="*/ 3596801 h 6159620"/>
              <a:gd name="connsiteX139" fmla="*/ 818334 w 4102716"/>
              <a:gd name="connsiteY139" fmla="*/ 3555319 h 6159620"/>
              <a:gd name="connsiteX140" fmla="*/ 754746 w 4102716"/>
              <a:gd name="connsiteY140" fmla="*/ 3566380 h 6159620"/>
              <a:gd name="connsiteX141" fmla="*/ 680097 w 4102716"/>
              <a:gd name="connsiteY141" fmla="*/ 3577441 h 6159620"/>
              <a:gd name="connsiteX142" fmla="*/ 500392 w 4102716"/>
              <a:gd name="connsiteY142" fmla="*/ 3541497 h 6159620"/>
              <a:gd name="connsiteX143" fmla="*/ 273699 w 4102716"/>
              <a:gd name="connsiteY143" fmla="*/ 3444741 h 6159620"/>
              <a:gd name="connsiteX144" fmla="*/ 80172 w 4102716"/>
              <a:gd name="connsiteY144" fmla="*/ 3309281 h 6159620"/>
              <a:gd name="connsiteX145" fmla="*/ 0 w 4102716"/>
              <a:gd name="connsiteY145" fmla="*/ 3157221 h 6159620"/>
              <a:gd name="connsiteX146" fmla="*/ 0 w 4102716"/>
              <a:gd name="connsiteY146" fmla="*/ 3124038 h 6159620"/>
              <a:gd name="connsiteX147" fmla="*/ 11061 w 4102716"/>
              <a:gd name="connsiteY147" fmla="*/ 3096394 h 6159620"/>
              <a:gd name="connsiteX148" fmla="*/ 121639 w 4102716"/>
              <a:gd name="connsiteY148" fmla="*/ 2977516 h 6159620"/>
              <a:gd name="connsiteX149" fmla="*/ 254338 w 4102716"/>
              <a:gd name="connsiteY149" fmla="*/ 2858639 h 6159620"/>
              <a:gd name="connsiteX150" fmla="*/ 406398 w 4102716"/>
              <a:gd name="connsiteY150" fmla="*/ 2770168 h 6159620"/>
              <a:gd name="connsiteX151" fmla="*/ 569519 w 4102716"/>
              <a:gd name="connsiteY151" fmla="*/ 2737001 h 6159620"/>
              <a:gd name="connsiteX152" fmla="*/ 666274 w 4102716"/>
              <a:gd name="connsiteY152" fmla="*/ 2753584 h 6159620"/>
              <a:gd name="connsiteX153" fmla="*/ 768568 w 4102716"/>
              <a:gd name="connsiteY153" fmla="*/ 2770168 h 6159620"/>
              <a:gd name="connsiteX154" fmla="*/ 793451 w 4102716"/>
              <a:gd name="connsiteY154" fmla="*/ 2772929 h 6159620"/>
              <a:gd name="connsiteX155" fmla="*/ 818334 w 4102716"/>
              <a:gd name="connsiteY155" fmla="*/ 2753584 h 6159620"/>
              <a:gd name="connsiteX156" fmla="*/ 760268 w 4102716"/>
              <a:gd name="connsiteY156" fmla="*/ 2717640 h 6159620"/>
              <a:gd name="connsiteX157" fmla="*/ 724340 w 4102716"/>
              <a:gd name="connsiteY157" fmla="*/ 2670635 h 6159620"/>
              <a:gd name="connsiteX158" fmla="*/ 724340 w 4102716"/>
              <a:gd name="connsiteY158" fmla="*/ 2665113 h 6159620"/>
              <a:gd name="connsiteX159" fmla="*/ 724340 w 4102716"/>
              <a:gd name="connsiteY159" fmla="*/ 2654052 h 6159620"/>
              <a:gd name="connsiteX160" fmla="*/ 724340 w 4102716"/>
              <a:gd name="connsiteY160" fmla="*/ 2637468 h 6159620"/>
              <a:gd name="connsiteX161" fmla="*/ 724340 w 4102716"/>
              <a:gd name="connsiteY161" fmla="*/ 2631930 h 6159620"/>
              <a:gd name="connsiteX162" fmla="*/ 682858 w 4102716"/>
              <a:gd name="connsiteY162" fmla="*/ 2557296 h 6159620"/>
              <a:gd name="connsiteX163" fmla="*/ 652452 w 4102716"/>
              <a:gd name="connsiteY163" fmla="*/ 2471586 h 6159620"/>
              <a:gd name="connsiteX164" fmla="*/ 652452 w 4102716"/>
              <a:gd name="connsiteY164" fmla="*/ 2466063 h 6159620"/>
              <a:gd name="connsiteX165" fmla="*/ 652452 w 4102716"/>
              <a:gd name="connsiteY165" fmla="*/ 2427358 h 6159620"/>
              <a:gd name="connsiteX166" fmla="*/ 635868 w 4102716"/>
              <a:gd name="connsiteY166" fmla="*/ 2394175 h 6159620"/>
              <a:gd name="connsiteX167" fmla="*/ 622046 w 4102716"/>
              <a:gd name="connsiteY167" fmla="*/ 2377592 h 6159620"/>
              <a:gd name="connsiteX168" fmla="*/ 619285 w 4102716"/>
              <a:gd name="connsiteY168" fmla="*/ 2372054 h 6159620"/>
              <a:gd name="connsiteX169" fmla="*/ 616508 w 4102716"/>
              <a:gd name="connsiteY169" fmla="*/ 2366531 h 6159620"/>
              <a:gd name="connsiteX170" fmla="*/ 613747 w 4102716"/>
              <a:gd name="connsiteY170" fmla="*/ 2349947 h 6159620"/>
              <a:gd name="connsiteX171" fmla="*/ 622046 w 4102716"/>
              <a:gd name="connsiteY171" fmla="*/ 2316765 h 6159620"/>
              <a:gd name="connsiteX172" fmla="*/ 630330 w 4102716"/>
              <a:gd name="connsiteY172" fmla="*/ 2289120 h 6159620"/>
              <a:gd name="connsiteX173" fmla="*/ 630330 w 4102716"/>
              <a:gd name="connsiteY173" fmla="*/ 2283598 h 6159620"/>
              <a:gd name="connsiteX174" fmla="*/ 608208 w 4102716"/>
              <a:gd name="connsiteY174" fmla="*/ 2258714 h 6159620"/>
              <a:gd name="connsiteX175" fmla="*/ 591625 w 4102716"/>
              <a:gd name="connsiteY175" fmla="*/ 2228293 h 6159620"/>
              <a:gd name="connsiteX176" fmla="*/ 591625 w 4102716"/>
              <a:gd name="connsiteY176" fmla="*/ 2217248 h 6159620"/>
              <a:gd name="connsiteX177" fmla="*/ 591625 w 4102716"/>
              <a:gd name="connsiteY177" fmla="*/ 2161943 h 6159620"/>
              <a:gd name="connsiteX178" fmla="*/ 591625 w 4102716"/>
              <a:gd name="connsiteY178" fmla="*/ 2150883 h 6159620"/>
              <a:gd name="connsiteX179" fmla="*/ 575041 w 4102716"/>
              <a:gd name="connsiteY179" fmla="*/ 2126015 h 6159620"/>
              <a:gd name="connsiteX180" fmla="*/ 558458 w 4102716"/>
              <a:gd name="connsiteY180" fmla="*/ 2095594 h 6159620"/>
              <a:gd name="connsiteX181" fmla="*/ 558458 w 4102716"/>
              <a:gd name="connsiteY181" fmla="*/ 2067949 h 6159620"/>
              <a:gd name="connsiteX182" fmla="*/ 580564 w 4102716"/>
              <a:gd name="connsiteY182" fmla="*/ 2015422 h 6159620"/>
              <a:gd name="connsiteX183" fmla="*/ 635868 w 4102716"/>
              <a:gd name="connsiteY183" fmla="*/ 1985016 h 6159620"/>
              <a:gd name="connsiteX184" fmla="*/ 583341 w 4102716"/>
              <a:gd name="connsiteY184" fmla="*/ 1943549 h 6159620"/>
              <a:gd name="connsiteX185" fmla="*/ 558458 w 4102716"/>
              <a:gd name="connsiteY185" fmla="*/ 1879961 h 6159620"/>
              <a:gd name="connsiteX186" fmla="*/ 558458 w 4102716"/>
              <a:gd name="connsiteY186" fmla="*/ 1868900 h 6159620"/>
              <a:gd name="connsiteX187" fmla="*/ 594402 w 4102716"/>
              <a:gd name="connsiteY187" fmla="*/ 1841256 h 6159620"/>
              <a:gd name="connsiteX188" fmla="*/ 619285 w 4102716"/>
              <a:gd name="connsiteY188" fmla="*/ 1819134 h 6159620"/>
              <a:gd name="connsiteX189" fmla="*/ 588863 w 4102716"/>
              <a:gd name="connsiteY189" fmla="*/ 1774906 h 6159620"/>
              <a:gd name="connsiteX190" fmla="*/ 558458 w 4102716"/>
              <a:gd name="connsiteY190" fmla="*/ 1725140 h 6159620"/>
              <a:gd name="connsiteX191" fmla="*/ 588863 w 4102716"/>
              <a:gd name="connsiteY191" fmla="*/ 1675374 h 6159620"/>
              <a:gd name="connsiteX192" fmla="*/ 619285 w 4102716"/>
              <a:gd name="connsiteY192" fmla="*/ 1620085 h 6159620"/>
              <a:gd name="connsiteX193" fmla="*/ 608208 w 4102716"/>
              <a:gd name="connsiteY193" fmla="*/ 1603486 h 6159620"/>
              <a:gd name="connsiteX194" fmla="*/ 597163 w 4102716"/>
              <a:gd name="connsiteY194" fmla="*/ 1575841 h 6159620"/>
              <a:gd name="connsiteX195" fmla="*/ 633091 w 4102716"/>
              <a:gd name="connsiteY195" fmla="*/ 1531613 h 6159620"/>
              <a:gd name="connsiteX196" fmla="*/ 669036 w 4102716"/>
              <a:gd name="connsiteY196" fmla="*/ 1498431 h 6159620"/>
              <a:gd name="connsiteX197" fmla="*/ 663513 w 4102716"/>
              <a:gd name="connsiteY197" fmla="*/ 1492908 h 6159620"/>
              <a:gd name="connsiteX198" fmla="*/ 635868 w 4102716"/>
              <a:gd name="connsiteY198" fmla="*/ 1437619 h 6159620"/>
              <a:gd name="connsiteX199" fmla="*/ 635868 w 4102716"/>
              <a:gd name="connsiteY199" fmla="*/ 1426558 h 6159620"/>
              <a:gd name="connsiteX200" fmla="*/ 646929 w 4102716"/>
              <a:gd name="connsiteY200" fmla="*/ 1401675 h 6159620"/>
              <a:gd name="connsiteX201" fmla="*/ 680097 w 4102716"/>
              <a:gd name="connsiteY201" fmla="*/ 1393376 h 6159620"/>
              <a:gd name="connsiteX202" fmla="*/ 674574 w 4102716"/>
              <a:gd name="connsiteY202" fmla="*/ 1315965 h 6159620"/>
              <a:gd name="connsiteX203" fmla="*/ 677335 w 4102716"/>
              <a:gd name="connsiteY203" fmla="*/ 1310442 h 6159620"/>
              <a:gd name="connsiteX204" fmla="*/ 680097 w 4102716"/>
              <a:gd name="connsiteY204" fmla="*/ 1299381 h 6159620"/>
              <a:gd name="connsiteX205" fmla="*/ 710502 w 4102716"/>
              <a:gd name="connsiteY205" fmla="*/ 1274498 h 6159620"/>
              <a:gd name="connsiteX206" fmla="*/ 740924 w 4102716"/>
              <a:gd name="connsiteY206" fmla="*/ 1266199 h 6159620"/>
              <a:gd name="connsiteX207" fmla="*/ 727101 w 4102716"/>
              <a:gd name="connsiteY207" fmla="*/ 1230270 h 6159620"/>
              <a:gd name="connsiteX208" fmla="*/ 724340 w 4102716"/>
              <a:gd name="connsiteY208" fmla="*/ 1205387 h 6159620"/>
              <a:gd name="connsiteX209" fmla="*/ 754746 w 4102716"/>
              <a:gd name="connsiteY209" fmla="*/ 1147321 h 6159620"/>
              <a:gd name="connsiteX210" fmla="*/ 818334 w 4102716"/>
              <a:gd name="connsiteY210" fmla="*/ 1139038 h 6159620"/>
              <a:gd name="connsiteX211" fmla="*/ 818334 w 4102716"/>
              <a:gd name="connsiteY211" fmla="*/ 1067150 h 6159620"/>
              <a:gd name="connsiteX212" fmla="*/ 818334 w 4102716"/>
              <a:gd name="connsiteY212" fmla="*/ 1045028 h 6159620"/>
              <a:gd name="connsiteX213" fmla="*/ 840440 w 4102716"/>
              <a:gd name="connsiteY213" fmla="*/ 1017383 h 6159620"/>
              <a:gd name="connsiteX214" fmla="*/ 865323 w 4102716"/>
              <a:gd name="connsiteY214" fmla="*/ 1039505 h 6159620"/>
              <a:gd name="connsiteX215" fmla="*/ 884684 w 4102716"/>
              <a:gd name="connsiteY215" fmla="*/ 1061627 h 6159620"/>
              <a:gd name="connsiteX216" fmla="*/ 884684 w 4102716"/>
              <a:gd name="connsiteY216" fmla="*/ 1050566 h 6159620"/>
              <a:gd name="connsiteX217" fmla="*/ 879161 w 4102716"/>
              <a:gd name="connsiteY217" fmla="*/ 998039 h 6159620"/>
              <a:gd name="connsiteX218" fmla="*/ 873623 w 4102716"/>
              <a:gd name="connsiteY218" fmla="*/ 945511 h 6159620"/>
              <a:gd name="connsiteX219" fmla="*/ 884684 w 4102716"/>
              <a:gd name="connsiteY219" fmla="*/ 884684 h 6159620"/>
              <a:gd name="connsiteX220" fmla="*/ 995261 w 4102716"/>
              <a:gd name="connsiteY220" fmla="*/ 1011861 h 6159620"/>
              <a:gd name="connsiteX221" fmla="*/ 1006322 w 4102716"/>
              <a:gd name="connsiteY221" fmla="*/ 1011861 h 6159620"/>
              <a:gd name="connsiteX222" fmla="*/ 1000800 w 4102716"/>
              <a:gd name="connsiteY222" fmla="*/ 912328 h 6159620"/>
              <a:gd name="connsiteX223" fmla="*/ 995261 w 4102716"/>
              <a:gd name="connsiteY223" fmla="*/ 812812 h 6159620"/>
              <a:gd name="connsiteX224" fmla="*/ 995261 w 4102716"/>
              <a:gd name="connsiteY224" fmla="*/ 801751 h 6159620"/>
              <a:gd name="connsiteX225" fmla="*/ 1000800 w 4102716"/>
              <a:gd name="connsiteY225" fmla="*/ 749223 h 6159620"/>
              <a:gd name="connsiteX226" fmla="*/ 1033967 w 4102716"/>
              <a:gd name="connsiteY226" fmla="*/ 724340 h 6159620"/>
              <a:gd name="connsiteX227" fmla="*/ 1061627 w 4102716"/>
              <a:gd name="connsiteY227" fmla="*/ 746462 h 6159620"/>
              <a:gd name="connsiteX228" fmla="*/ 1080972 w 4102716"/>
              <a:gd name="connsiteY228" fmla="*/ 798989 h 6159620"/>
              <a:gd name="connsiteX229" fmla="*/ 1100332 w 4102716"/>
              <a:gd name="connsiteY229" fmla="*/ 854278 h 6159620"/>
              <a:gd name="connsiteX230" fmla="*/ 1127977 w 4102716"/>
              <a:gd name="connsiteY230" fmla="*/ 884684 h 6159620"/>
              <a:gd name="connsiteX231" fmla="*/ 1127977 w 4102716"/>
              <a:gd name="connsiteY231" fmla="*/ 663513 h 6159620"/>
              <a:gd name="connsiteX232" fmla="*/ 1139022 w 4102716"/>
              <a:gd name="connsiteY232" fmla="*/ 630346 h 6159620"/>
              <a:gd name="connsiteX233" fmla="*/ 1166666 w 4102716"/>
              <a:gd name="connsiteY233" fmla="*/ 602702 h 6159620"/>
              <a:gd name="connsiteX234" fmla="*/ 1172204 w 4102716"/>
              <a:gd name="connsiteY234" fmla="*/ 608224 h 6159620"/>
              <a:gd name="connsiteX235" fmla="*/ 1202610 w 4102716"/>
              <a:gd name="connsiteY235" fmla="*/ 652452 h 6159620"/>
              <a:gd name="connsiteX236" fmla="*/ 1230270 w 4102716"/>
              <a:gd name="connsiteY236" fmla="*/ 721579 h 6159620"/>
              <a:gd name="connsiteX237" fmla="*/ 1252376 w 4102716"/>
              <a:gd name="connsiteY237" fmla="*/ 787929 h 6159620"/>
              <a:gd name="connsiteX238" fmla="*/ 1271721 w 4102716"/>
              <a:gd name="connsiteY238" fmla="*/ 818334 h 6159620"/>
              <a:gd name="connsiteX239" fmla="*/ 1277259 w 4102716"/>
              <a:gd name="connsiteY239" fmla="*/ 818334 h 6159620"/>
              <a:gd name="connsiteX240" fmla="*/ 1233031 w 4102716"/>
              <a:gd name="connsiteY240" fmla="*/ 586102 h 6159620"/>
              <a:gd name="connsiteX241" fmla="*/ 1233031 w 4102716"/>
              <a:gd name="connsiteY241" fmla="*/ 558458 h 6159620"/>
              <a:gd name="connsiteX242" fmla="*/ 1241315 w 4102716"/>
              <a:gd name="connsiteY242" fmla="*/ 475525 h 6159620"/>
              <a:gd name="connsiteX243" fmla="*/ 1271721 w 4102716"/>
              <a:gd name="connsiteY243" fmla="*/ 425758 h 6159620"/>
              <a:gd name="connsiteX244" fmla="*/ 1277259 w 4102716"/>
              <a:gd name="connsiteY244" fmla="*/ 425758 h 6159620"/>
              <a:gd name="connsiteX245" fmla="*/ 1282798 w 4102716"/>
              <a:gd name="connsiteY245" fmla="*/ 442342 h 6159620"/>
              <a:gd name="connsiteX246" fmla="*/ 1293843 w 4102716"/>
              <a:gd name="connsiteY246" fmla="*/ 453403 h 6159620"/>
              <a:gd name="connsiteX247" fmla="*/ 1354670 w 4102716"/>
              <a:gd name="connsiteY247" fmla="*/ 630346 h 6159620"/>
              <a:gd name="connsiteX248" fmla="*/ 1376792 w 4102716"/>
              <a:gd name="connsiteY248" fmla="*/ 674574 h 6159620"/>
              <a:gd name="connsiteX249" fmla="*/ 1398898 w 4102716"/>
              <a:gd name="connsiteY249" fmla="*/ 702218 h 6159620"/>
              <a:gd name="connsiteX250" fmla="*/ 1387853 w 4102716"/>
              <a:gd name="connsiteY250" fmla="*/ 605463 h 6159620"/>
              <a:gd name="connsiteX251" fmla="*/ 1376792 w 4102716"/>
              <a:gd name="connsiteY251" fmla="*/ 503169 h 6159620"/>
              <a:gd name="connsiteX252" fmla="*/ 1382314 w 4102716"/>
              <a:gd name="connsiteY252" fmla="*/ 445103 h 6159620"/>
              <a:gd name="connsiteX253" fmla="*/ 1398898 w 4102716"/>
              <a:gd name="connsiteY253" fmla="*/ 345587 h 6159620"/>
              <a:gd name="connsiteX254" fmla="*/ 1426543 w 4102716"/>
              <a:gd name="connsiteY254" fmla="*/ 251592 h 6159620"/>
              <a:gd name="connsiteX255" fmla="*/ 1470786 w 4102716"/>
              <a:gd name="connsiteY255" fmla="*/ 210110 h 6159620"/>
              <a:gd name="connsiteX256" fmla="*/ 1481847 w 4102716"/>
              <a:gd name="connsiteY256" fmla="*/ 210110 h 6159620"/>
              <a:gd name="connsiteX257" fmla="*/ 1487386 w 4102716"/>
              <a:gd name="connsiteY257" fmla="*/ 221171 h 6159620"/>
              <a:gd name="connsiteX258" fmla="*/ 1503953 w 4102716"/>
              <a:gd name="connsiteY258" fmla="*/ 387053 h 6159620"/>
              <a:gd name="connsiteX259" fmla="*/ 1537136 w 4102716"/>
              <a:gd name="connsiteY259" fmla="*/ 547397 h 6159620"/>
              <a:gd name="connsiteX260" fmla="*/ 1548197 w 4102716"/>
              <a:gd name="connsiteY260" fmla="*/ 489347 h 6159620"/>
              <a:gd name="connsiteX261" fmla="*/ 1562019 w 4102716"/>
              <a:gd name="connsiteY261" fmla="*/ 398114 h 6159620"/>
              <a:gd name="connsiteX262" fmla="*/ 1575841 w 4102716"/>
              <a:gd name="connsiteY262" fmla="*/ 306881 h 6159620"/>
              <a:gd name="connsiteX263" fmla="*/ 1586902 w 4102716"/>
              <a:gd name="connsiteY263" fmla="*/ 248815 h 6159620"/>
              <a:gd name="connsiteX264" fmla="*/ 1603486 w 4102716"/>
              <a:gd name="connsiteY264" fmla="*/ 185227 h 6159620"/>
              <a:gd name="connsiteX265" fmla="*/ 1628369 w 4102716"/>
              <a:gd name="connsiteY265" fmla="*/ 102294 h 6159620"/>
              <a:gd name="connsiteX266" fmla="*/ 1661552 w 4102716"/>
              <a:gd name="connsiteY266" fmla="*/ 30421 h 6159620"/>
              <a:gd name="connsiteX267" fmla="*/ 1697480 w 4102716"/>
              <a:gd name="connsiteY267" fmla="*/ 0 h 615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4102716" h="6159620">
                <a:moveTo>
                  <a:pt x="1697480" y="0"/>
                </a:moveTo>
                <a:cubicBezTo>
                  <a:pt x="1708541" y="0"/>
                  <a:pt x="1718692" y="29496"/>
                  <a:pt x="1727901" y="88472"/>
                </a:cubicBezTo>
                <a:cubicBezTo>
                  <a:pt x="1737111" y="147447"/>
                  <a:pt x="1744485" y="216558"/>
                  <a:pt x="1750007" y="295820"/>
                </a:cubicBezTo>
                <a:cubicBezTo>
                  <a:pt x="1755546" y="375067"/>
                  <a:pt x="1761068" y="454329"/>
                  <a:pt x="1766607" y="533575"/>
                </a:cubicBezTo>
                <a:cubicBezTo>
                  <a:pt x="1772129" y="612837"/>
                  <a:pt x="1780429" y="674574"/>
                  <a:pt x="1791490" y="718802"/>
                </a:cubicBezTo>
                <a:cubicBezTo>
                  <a:pt x="1832031" y="928928"/>
                  <a:pt x="1888245" y="1127977"/>
                  <a:pt x="1960118" y="1315965"/>
                </a:cubicBezTo>
                <a:cubicBezTo>
                  <a:pt x="2032006" y="1503969"/>
                  <a:pt x="2114029" y="1693808"/>
                  <a:pt x="2206187" y="1885483"/>
                </a:cubicBezTo>
                <a:cubicBezTo>
                  <a:pt x="2213545" y="1903918"/>
                  <a:pt x="2219084" y="1923263"/>
                  <a:pt x="2222771" y="1943549"/>
                </a:cubicBezTo>
                <a:cubicBezTo>
                  <a:pt x="2226458" y="1963820"/>
                  <a:pt x="2228293" y="1985016"/>
                  <a:pt x="2228293" y="2007122"/>
                </a:cubicBezTo>
                <a:lnTo>
                  <a:pt x="2228293" y="2034782"/>
                </a:lnTo>
                <a:cubicBezTo>
                  <a:pt x="2228293" y="2034782"/>
                  <a:pt x="2225532" y="2047679"/>
                  <a:pt x="2220009" y="2073488"/>
                </a:cubicBezTo>
                <a:cubicBezTo>
                  <a:pt x="2214471" y="2099281"/>
                  <a:pt x="2209858" y="2112193"/>
                  <a:pt x="2206187" y="2112193"/>
                </a:cubicBezTo>
                <a:cubicBezTo>
                  <a:pt x="2187752" y="2171169"/>
                  <a:pt x="2175766" y="2227383"/>
                  <a:pt x="2170243" y="2280836"/>
                </a:cubicBezTo>
                <a:cubicBezTo>
                  <a:pt x="2164705" y="2334274"/>
                  <a:pt x="2161944" y="2394175"/>
                  <a:pt x="2161944" y="2460525"/>
                </a:cubicBezTo>
                <a:cubicBezTo>
                  <a:pt x="2161944" y="2526875"/>
                  <a:pt x="2163795" y="2587702"/>
                  <a:pt x="2167466" y="2642991"/>
                </a:cubicBezTo>
                <a:cubicBezTo>
                  <a:pt x="2171153" y="2698295"/>
                  <a:pt x="2182214" y="2747136"/>
                  <a:pt x="2200649" y="2789528"/>
                </a:cubicBezTo>
                <a:cubicBezTo>
                  <a:pt x="2219084" y="2831920"/>
                  <a:pt x="2247654" y="2866013"/>
                  <a:pt x="2286359" y="2891806"/>
                </a:cubicBezTo>
                <a:cubicBezTo>
                  <a:pt x="2325064" y="2917615"/>
                  <a:pt x="2381279" y="2936050"/>
                  <a:pt x="2455003" y="2947111"/>
                </a:cubicBezTo>
                <a:cubicBezTo>
                  <a:pt x="2480796" y="2950798"/>
                  <a:pt x="2525024" y="2954485"/>
                  <a:pt x="2587702" y="2958172"/>
                </a:cubicBezTo>
                <a:cubicBezTo>
                  <a:pt x="2650365" y="2961859"/>
                  <a:pt x="2716715" y="2966455"/>
                  <a:pt x="2786751" y="2971994"/>
                </a:cubicBezTo>
                <a:cubicBezTo>
                  <a:pt x="2856788" y="2977516"/>
                  <a:pt x="2923138" y="2983039"/>
                  <a:pt x="2985800" y="2988577"/>
                </a:cubicBezTo>
                <a:cubicBezTo>
                  <a:pt x="3048463" y="2994100"/>
                  <a:pt x="3092691" y="2996877"/>
                  <a:pt x="3118516" y="2996877"/>
                </a:cubicBezTo>
                <a:cubicBezTo>
                  <a:pt x="3122202" y="2996877"/>
                  <a:pt x="3133248" y="2997787"/>
                  <a:pt x="3151683" y="2999638"/>
                </a:cubicBezTo>
                <a:cubicBezTo>
                  <a:pt x="3170102" y="3001474"/>
                  <a:pt x="3189462" y="3003325"/>
                  <a:pt x="3209733" y="3005161"/>
                </a:cubicBezTo>
                <a:cubicBezTo>
                  <a:pt x="3230019" y="3007012"/>
                  <a:pt x="3248454" y="3008848"/>
                  <a:pt x="3265037" y="3010699"/>
                </a:cubicBezTo>
                <a:cubicBezTo>
                  <a:pt x="3281621" y="3012535"/>
                  <a:pt x="3291756" y="3013460"/>
                  <a:pt x="3295443" y="3013460"/>
                </a:cubicBezTo>
                <a:cubicBezTo>
                  <a:pt x="3324923" y="3020834"/>
                  <a:pt x="3371002" y="3024521"/>
                  <a:pt x="3433681" y="3024521"/>
                </a:cubicBezTo>
                <a:cubicBezTo>
                  <a:pt x="3470535" y="3024521"/>
                  <a:pt x="3500030" y="3023596"/>
                  <a:pt x="3522152" y="3021744"/>
                </a:cubicBezTo>
                <a:cubicBezTo>
                  <a:pt x="3544258" y="3019909"/>
                  <a:pt x="3562693" y="3017148"/>
                  <a:pt x="3577441" y="3013460"/>
                </a:cubicBezTo>
                <a:cubicBezTo>
                  <a:pt x="3629043" y="3024521"/>
                  <a:pt x="3667748" y="3043866"/>
                  <a:pt x="3693557" y="3071511"/>
                </a:cubicBezTo>
                <a:cubicBezTo>
                  <a:pt x="3719350" y="3099155"/>
                  <a:pt x="3750681" y="3127725"/>
                  <a:pt x="3787551" y="3157221"/>
                </a:cubicBezTo>
                <a:cubicBezTo>
                  <a:pt x="3794925" y="3164595"/>
                  <a:pt x="3816121" y="3171043"/>
                  <a:pt x="3851139" y="3176566"/>
                </a:cubicBezTo>
                <a:cubicBezTo>
                  <a:pt x="3886158" y="3182104"/>
                  <a:pt x="3922086" y="3190388"/>
                  <a:pt x="3958971" y="3201449"/>
                </a:cubicBezTo>
                <a:cubicBezTo>
                  <a:pt x="3995825" y="3212510"/>
                  <a:pt x="4028992" y="3226332"/>
                  <a:pt x="4058488" y="3242915"/>
                </a:cubicBezTo>
                <a:cubicBezTo>
                  <a:pt x="4087968" y="3259514"/>
                  <a:pt x="4102716" y="3280711"/>
                  <a:pt x="4102716" y="3306504"/>
                </a:cubicBezTo>
                <a:cubicBezTo>
                  <a:pt x="4087968" y="3306504"/>
                  <a:pt x="4064011" y="3307429"/>
                  <a:pt x="4030844" y="3309281"/>
                </a:cubicBezTo>
                <a:cubicBezTo>
                  <a:pt x="3997661" y="3311116"/>
                  <a:pt x="3962643" y="3312042"/>
                  <a:pt x="3925789" y="3312042"/>
                </a:cubicBezTo>
                <a:cubicBezTo>
                  <a:pt x="3892606" y="3312042"/>
                  <a:pt x="3859439" y="3312952"/>
                  <a:pt x="3826256" y="3314803"/>
                </a:cubicBezTo>
                <a:cubicBezTo>
                  <a:pt x="3793074" y="3316639"/>
                  <a:pt x="3770968" y="3317565"/>
                  <a:pt x="3759907" y="3317565"/>
                </a:cubicBezTo>
                <a:cubicBezTo>
                  <a:pt x="3756204" y="3317565"/>
                  <a:pt x="3746084" y="3319416"/>
                  <a:pt x="3729501" y="3323103"/>
                </a:cubicBezTo>
                <a:cubicBezTo>
                  <a:pt x="3712902" y="3326790"/>
                  <a:pt x="3694467" y="3329551"/>
                  <a:pt x="3674196" y="3331387"/>
                </a:cubicBezTo>
                <a:cubicBezTo>
                  <a:pt x="3653926" y="3333238"/>
                  <a:pt x="3635491" y="3335999"/>
                  <a:pt x="3618908" y="3339686"/>
                </a:cubicBezTo>
                <a:cubicBezTo>
                  <a:pt x="3602324" y="3343373"/>
                  <a:pt x="3594024" y="3345209"/>
                  <a:pt x="3594024" y="3345209"/>
                </a:cubicBezTo>
                <a:lnTo>
                  <a:pt x="3560857" y="3345209"/>
                </a:lnTo>
                <a:cubicBezTo>
                  <a:pt x="3535049" y="3345209"/>
                  <a:pt x="3517540" y="3344299"/>
                  <a:pt x="3508330" y="3342448"/>
                </a:cubicBezTo>
                <a:cubicBezTo>
                  <a:pt x="3499105" y="3340612"/>
                  <a:pt x="3483447" y="3334148"/>
                  <a:pt x="3461325" y="3323103"/>
                </a:cubicBezTo>
                <a:cubicBezTo>
                  <a:pt x="3350747" y="3297294"/>
                  <a:pt x="3250289" y="3274262"/>
                  <a:pt x="3159982" y="3253976"/>
                </a:cubicBezTo>
                <a:cubicBezTo>
                  <a:pt x="3069659" y="3233706"/>
                  <a:pt x="2971053" y="3223570"/>
                  <a:pt x="2864162" y="3223570"/>
                </a:cubicBezTo>
                <a:cubicBezTo>
                  <a:pt x="2757255" y="3223570"/>
                  <a:pt x="2660500" y="3248454"/>
                  <a:pt x="2573880" y="3298220"/>
                </a:cubicBezTo>
                <a:cubicBezTo>
                  <a:pt x="2487260" y="3347986"/>
                  <a:pt x="2401549" y="3400514"/>
                  <a:pt x="2316765" y="3455802"/>
                </a:cubicBezTo>
                <a:cubicBezTo>
                  <a:pt x="2290956" y="3474237"/>
                  <a:pt x="2276208" y="3497269"/>
                  <a:pt x="2272537" y="3524913"/>
                </a:cubicBezTo>
                <a:cubicBezTo>
                  <a:pt x="2268850" y="3552558"/>
                  <a:pt x="2266999" y="3579292"/>
                  <a:pt x="2266999" y="3605085"/>
                </a:cubicBezTo>
                <a:cubicBezTo>
                  <a:pt x="2266999" y="3689870"/>
                  <a:pt x="2284508" y="3780177"/>
                  <a:pt x="2319526" y="3876022"/>
                </a:cubicBezTo>
                <a:cubicBezTo>
                  <a:pt x="2354560" y="3971868"/>
                  <a:pt x="2390489" y="4056652"/>
                  <a:pt x="2427358" y="4130376"/>
                </a:cubicBezTo>
                <a:cubicBezTo>
                  <a:pt x="2438403" y="4152482"/>
                  <a:pt x="2459615" y="4183814"/>
                  <a:pt x="2490931" y="4224370"/>
                </a:cubicBezTo>
                <a:cubicBezTo>
                  <a:pt x="2522262" y="4264911"/>
                  <a:pt x="2537936" y="4298094"/>
                  <a:pt x="2537936" y="4323887"/>
                </a:cubicBezTo>
                <a:lnTo>
                  <a:pt x="2537936" y="4329425"/>
                </a:lnTo>
                <a:lnTo>
                  <a:pt x="2316765" y="5346809"/>
                </a:lnTo>
                <a:cubicBezTo>
                  <a:pt x="2305704" y="5409471"/>
                  <a:pt x="2299256" y="5465686"/>
                  <a:pt x="2297420" y="5515452"/>
                </a:cubicBezTo>
                <a:cubicBezTo>
                  <a:pt x="2295569" y="5565218"/>
                  <a:pt x="2294643" y="5621433"/>
                  <a:pt x="2294643" y="5684096"/>
                </a:cubicBezTo>
                <a:lnTo>
                  <a:pt x="2294643" y="5695157"/>
                </a:lnTo>
                <a:lnTo>
                  <a:pt x="2294643" y="5778090"/>
                </a:lnTo>
                <a:lnTo>
                  <a:pt x="2294643" y="5794689"/>
                </a:lnTo>
                <a:cubicBezTo>
                  <a:pt x="2305704" y="5805734"/>
                  <a:pt x="2323213" y="5814959"/>
                  <a:pt x="2347171" y="5822333"/>
                </a:cubicBezTo>
                <a:cubicBezTo>
                  <a:pt x="2371144" y="5829707"/>
                  <a:pt x="2396027" y="5837081"/>
                  <a:pt x="2421820" y="5844439"/>
                </a:cubicBezTo>
                <a:cubicBezTo>
                  <a:pt x="2447613" y="5851813"/>
                  <a:pt x="2469735" y="5859187"/>
                  <a:pt x="2488170" y="5866561"/>
                </a:cubicBezTo>
                <a:cubicBezTo>
                  <a:pt x="2506604" y="5873935"/>
                  <a:pt x="2515814" y="5883145"/>
                  <a:pt x="2515814" y="5894206"/>
                </a:cubicBezTo>
                <a:cubicBezTo>
                  <a:pt x="2515814" y="5905267"/>
                  <a:pt x="2506604" y="5919089"/>
                  <a:pt x="2488170" y="5935672"/>
                </a:cubicBezTo>
                <a:cubicBezTo>
                  <a:pt x="2469735" y="5952271"/>
                  <a:pt x="2451316" y="5960555"/>
                  <a:pt x="2432881" y="5960555"/>
                </a:cubicBezTo>
                <a:lnTo>
                  <a:pt x="2427358" y="5960555"/>
                </a:lnTo>
                <a:lnTo>
                  <a:pt x="2349948" y="5932911"/>
                </a:lnTo>
                <a:lnTo>
                  <a:pt x="2349948" y="5938449"/>
                </a:lnTo>
                <a:lnTo>
                  <a:pt x="2349948" y="5943972"/>
                </a:lnTo>
                <a:lnTo>
                  <a:pt x="2377592" y="5971616"/>
                </a:lnTo>
                <a:cubicBezTo>
                  <a:pt x="2388637" y="5975303"/>
                  <a:pt x="2405236" y="5980842"/>
                  <a:pt x="2427358" y="5988200"/>
                </a:cubicBezTo>
                <a:cubicBezTo>
                  <a:pt x="2449464" y="5995574"/>
                  <a:pt x="2472496" y="6003873"/>
                  <a:pt x="2496469" y="6013083"/>
                </a:cubicBezTo>
                <a:cubicBezTo>
                  <a:pt x="2520427" y="6022308"/>
                  <a:pt x="2543458" y="6030592"/>
                  <a:pt x="2565580" y="6037966"/>
                </a:cubicBezTo>
                <a:cubicBezTo>
                  <a:pt x="2587702" y="6045340"/>
                  <a:pt x="2604286" y="6050878"/>
                  <a:pt x="2615346" y="6054565"/>
                </a:cubicBezTo>
                <a:cubicBezTo>
                  <a:pt x="2633781" y="6061923"/>
                  <a:pt x="2644827" y="6067462"/>
                  <a:pt x="2648513" y="6071149"/>
                </a:cubicBezTo>
                <a:cubicBezTo>
                  <a:pt x="2652200" y="6074836"/>
                  <a:pt x="2654052" y="6082210"/>
                  <a:pt x="2654052" y="6093271"/>
                </a:cubicBezTo>
                <a:cubicBezTo>
                  <a:pt x="2654052" y="6119064"/>
                  <a:pt x="2651290" y="6133811"/>
                  <a:pt x="2645752" y="6137498"/>
                </a:cubicBezTo>
                <a:cubicBezTo>
                  <a:pt x="2640230" y="6141185"/>
                  <a:pt x="2630079" y="6146708"/>
                  <a:pt x="2615346" y="6154082"/>
                </a:cubicBezTo>
                <a:lnTo>
                  <a:pt x="2604286" y="6154082"/>
                </a:lnTo>
                <a:cubicBezTo>
                  <a:pt x="2593225" y="6154082"/>
                  <a:pt x="2584941" y="6155008"/>
                  <a:pt x="2579402" y="6156843"/>
                </a:cubicBezTo>
                <a:cubicBezTo>
                  <a:pt x="2573880" y="6158695"/>
                  <a:pt x="2567432" y="6159620"/>
                  <a:pt x="2560058" y="6159620"/>
                </a:cubicBezTo>
                <a:lnTo>
                  <a:pt x="2543458" y="6159620"/>
                </a:lnTo>
                <a:cubicBezTo>
                  <a:pt x="2495544" y="6159620"/>
                  <a:pt x="2453151" y="6148559"/>
                  <a:pt x="2416282" y="6126438"/>
                </a:cubicBezTo>
                <a:cubicBezTo>
                  <a:pt x="2379443" y="6104316"/>
                  <a:pt x="2344409" y="6081284"/>
                  <a:pt x="2311242" y="6057327"/>
                </a:cubicBezTo>
                <a:cubicBezTo>
                  <a:pt x="2278060" y="6033369"/>
                  <a:pt x="2243041" y="6011247"/>
                  <a:pt x="2206187" y="5990977"/>
                </a:cubicBezTo>
                <a:cubicBezTo>
                  <a:pt x="2169318" y="5970691"/>
                  <a:pt x="2128777" y="5960555"/>
                  <a:pt x="2084533" y="5960555"/>
                </a:cubicBezTo>
                <a:cubicBezTo>
                  <a:pt x="2091907" y="5945823"/>
                  <a:pt x="2092833" y="5934762"/>
                  <a:pt x="2087294" y="5927388"/>
                </a:cubicBezTo>
                <a:cubicBezTo>
                  <a:pt x="2081772" y="5920014"/>
                  <a:pt x="2072562" y="5915402"/>
                  <a:pt x="2059650" y="5913566"/>
                </a:cubicBezTo>
                <a:cubicBezTo>
                  <a:pt x="2046753" y="5911715"/>
                  <a:pt x="2032931" y="5910789"/>
                  <a:pt x="2018183" y="5910789"/>
                </a:cubicBezTo>
                <a:cubicBezTo>
                  <a:pt x="2007122" y="5910789"/>
                  <a:pt x="1999748" y="5908954"/>
                  <a:pt x="1996077" y="5905267"/>
                </a:cubicBezTo>
                <a:cubicBezTo>
                  <a:pt x="1992390" y="5905267"/>
                  <a:pt x="1984091" y="5897893"/>
                  <a:pt x="1971194" y="5883145"/>
                </a:cubicBezTo>
                <a:cubicBezTo>
                  <a:pt x="1958282" y="5868413"/>
                  <a:pt x="1946311" y="5855500"/>
                  <a:pt x="1935234" y="5844439"/>
                </a:cubicBezTo>
                <a:cubicBezTo>
                  <a:pt x="1931563" y="5844439"/>
                  <a:pt x="1923264" y="5834304"/>
                  <a:pt x="1910351" y="5814034"/>
                </a:cubicBezTo>
                <a:cubicBezTo>
                  <a:pt x="1897455" y="5793763"/>
                  <a:pt x="1891006" y="5783628"/>
                  <a:pt x="1891006" y="5783628"/>
                </a:cubicBezTo>
                <a:cubicBezTo>
                  <a:pt x="1872587" y="5779941"/>
                  <a:pt x="1857824" y="5779015"/>
                  <a:pt x="1846779" y="5780867"/>
                </a:cubicBezTo>
                <a:cubicBezTo>
                  <a:pt x="1835718" y="5782702"/>
                  <a:pt x="1826508" y="5783628"/>
                  <a:pt x="1819134" y="5783628"/>
                </a:cubicBezTo>
                <a:cubicBezTo>
                  <a:pt x="1808073" y="5783628"/>
                  <a:pt x="1800699" y="5781777"/>
                  <a:pt x="1797012" y="5778090"/>
                </a:cubicBezTo>
                <a:cubicBezTo>
                  <a:pt x="1782264" y="5759671"/>
                  <a:pt x="1773055" y="5732010"/>
                  <a:pt x="1769368" y="5695157"/>
                </a:cubicBezTo>
                <a:cubicBezTo>
                  <a:pt x="1765681" y="5658287"/>
                  <a:pt x="1754620" y="5636181"/>
                  <a:pt x="1736185" y="5628807"/>
                </a:cubicBezTo>
                <a:cubicBezTo>
                  <a:pt x="1717766" y="5614059"/>
                  <a:pt x="1700257" y="5602998"/>
                  <a:pt x="1683658" y="5595624"/>
                </a:cubicBezTo>
                <a:cubicBezTo>
                  <a:pt x="1667074" y="5588250"/>
                  <a:pt x="1655103" y="5569831"/>
                  <a:pt x="1647729" y="5540335"/>
                </a:cubicBezTo>
                <a:cubicBezTo>
                  <a:pt x="1647729" y="5529274"/>
                  <a:pt x="1645878" y="5509930"/>
                  <a:pt x="1642191" y="5482285"/>
                </a:cubicBezTo>
                <a:cubicBezTo>
                  <a:pt x="1638520" y="5454625"/>
                  <a:pt x="1636669" y="5435280"/>
                  <a:pt x="1636669" y="5424219"/>
                </a:cubicBezTo>
                <a:cubicBezTo>
                  <a:pt x="1603486" y="5435280"/>
                  <a:pt x="1580454" y="5438042"/>
                  <a:pt x="1567557" y="5432519"/>
                </a:cubicBezTo>
                <a:cubicBezTo>
                  <a:pt x="1554645" y="5426981"/>
                  <a:pt x="1546346" y="5416845"/>
                  <a:pt x="1542674" y="5402098"/>
                </a:cubicBezTo>
                <a:cubicBezTo>
                  <a:pt x="1538987" y="5387365"/>
                  <a:pt x="1536226" y="5371692"/>
                  <a:pt x="1534375" y="5355108"/>
                </a:cubicBezTo>
                <a:cubicBezTo>
                  <a:pt x="1532523" y="5338525"/>
                  <a:pt x="1526075" y="5324687"/>
                  <a:pt x="1515030" y="5313642"/>
                </a:cubicBezTo>
                <a:cubicBezTo>
                  <a:pt x="1515030" y="5313642"/>
                  <a:pt x="1505805" y="5309955"/>
                  <a:pt x="1487386" y="5302581"/>
                </a:cubicBezTo>
                <a:cubicBezTo>
                  <a:pt x="1468935" y="5295207"/>
                  <a:pt x="1457874" y="5291520"/>
                  <a:pt x="1454203" y="5291520"/>
                </a:cubicBezTo>
                <a:cubicBezTo>
                  <a:pt x="1446829" y="5291520"/>
                  <a:pt x="1436694" y="5283220"/>
                  <a:pt x="1423781" y="5266637"/>
                </a:cubicBezTo>
                <a:cubicBezTo>
                  <a:pt x="1410885" y="5250053"/>
                  <a:pt x="1402585" y="5238067"/>
                  <a:pt x="1398898" y="5230693"/>
                </a:cubicBezTo>
                <a:cubicBezTo>
                  <a:pt x="1380463" y="5212258"/>
                  <a:pt x="1373105" y="5195674"/>
                  <a:pt x="1376792" y="5180927"/>
                </a:cubicBezTo>
                <a:cubicBezTo>
                  <a:pt x="1380463" y="5166194"/>
                  <a:pt x="1380463" y="5149595"/>
                  <a:pt x="1376792" y="5131176"/>
                </a:cubicBezTo>
                <a:cubicBezTo>
                  <a:pt x="1369418" y="5112741"/>
                  <a:pt x="1350983" y="5084171"/>
                  <a:pt x="1321487" y="5045466"/>
                </a:cubicBezTo>
                <a:cubicBezTo>
                  <a:pt x="1292007" y="5006761"/>
                  <a:pt x="1269885" y="4978190"/>
                  <a:pt x="1255153" y="4959756"/>
                </a:cubicBezTo>
                <a:cubicBezTo>
                  <a:pt x="1236718" y="4930276"/>
                  <a:pt x="1223822" y="4901705"/>
                  <a:pt x="1216432" y="4874061"/>
                </a:cubicBezTo>
                <a:cubicBezTo>
                  <a:pt x="1209058" y="4846417"/>
                  <a:pt x="1190639" y="4812308"/>
                  <a:pt x="1161143" y="4771767"/>
                </a:cubicBezTo>
                <a:lnTo>
                  <a:pt x="1139022" y="4749646"/>
                </a:lnTo>
                <a:cubicBezTo>
                  <a:pt x="1131648" y="4734898"/>
                  <a:pt x="1122438" y="4709105"/>
                  <a:pt x="1111378" y="4672235"/>
                </a:cubicBezTo>
                <a:cubicBezTo>
                  <a:pt x="1100332" y="4635381"/>
                  <a:pt x="1091107" y="4611423"/>
                  <a:pt x="1083733" y="4600363"/>
                </a:cubicBezTo>
                <a:cubicBezTo>
                  <a:pt x="1091107" y="4581928"/>
                  <a:pt x="1085584" y="4565344"/>
                  <a:pt x="1067149" y="4550596"/>
                </a:cubicBezTo>
                <a:cubicBezTo>
                  <a:pt x="1048715" y="4535849"/>
                  <a:pt x="1037654" y="4519265"/>
                  <a:pt x="1033967" y="4500830"/>
                </a:cubicBezTo>
                <a:cubicBezTo>
                  <a:pt x="1030296" y="4486082"/>
                  <a:pt x="1025683" y="4465812"/>
                  <a:pt x="1020145" y="4440003"/>
                </a:cubicBezTo>
                <a:cubicBezTo>
                  <a:pt x="1014622" y="4414210"/>
                  <a:pt x="1008174" y="4389327"/>
                  <a:pt x="1000800" y="4365369"/>
                </a:cubicBezTo>
                <a:cubicBezTo>
                  <a:pt x="993426" y="4341412"/>
                  <a:pt x="986978" y="4319290"/>
                  <a:pt x="981455" y="4299020"/>
                </a:cubicBezTo>
                <a:cubicBezTo>
                  <a:pt x="975917" y="4278734"/>
                  <a:pt x="973155" y="4266763"/>
                  <a:pt x="973155" y="4263076"/>
                </a:cubicBezTo>
                <a:cubicBezTo>
                  <a:pt x="969469" y="4252015"/>
                  <a:pt x="966707" y="4228983"/>
                  <a:pt x="964856" y="4193965"/>
                </a:cubicBezTo>
                <a:cubicBezTo>
                  <a:pt x="963005" y="4158946"/>
                  <a:pt x="961169" y="4123002"/>
                  <a:pt x="959333" y="4086133"/>
                </a:cubicBezTo>
                <a:cubicBezTo>
                  <a:pt x="957482" y="4049279"/>
                  <a:pt x="955646" y="4013335"/>
                  <a:pt x="953795" y="3978316"/>
                </a:cubicBezTo>
                <a:cubicBezTo>
                  <a:pt x="951959" y="3943298"/>
                  <a:pt x="951034" y="3920250"/>
                  <a:pt x="951034" y="3909205"/>
                </a:cubicBezTo>
                <a:lnTo>
                  <a:pt x="923389" y="3837317"/>
                </a:lnTo>
                <a:lnTo>
                  <a:pt x="923389" y="3831795"/>
                </a:lnTo>
                <a:cubicBezTo>
                  <a:pt x="923389" y="3805986"/>
                  <a:pt x="928002" y="3784790"/>
                  <a:pt x="937211" y="3768206"/>
                </a:cubicBezTo>
                <a:cubicBezTo>
                  <a:pt x="946421" y="3751623"/>
                  <a:pt x="951034" y="3732262"/>
                  <a:pt x="951034" y="3710140"/>
                </a:cubicBezTo>
                <a:cubicBezTo>
                  <a:pt x="951034" y="3662225"/>
                  <a:pt x="942734" y="3624446"/>
                  <a:pt x="926150" y="3596801"/>
                </a:cubicBezTo>
                <a:cubicBezTo>
                  <a:pt x="909567" y="3569141"/>
                  <a:pt x="873623" y="3555319"/>
                  <a:pt x="818334" y="3555319"/>
                </a:cubicBezTo>
                <a:cubicBezTo>
                  <a:pt x="796212" y="3555319"/>
                  <a:pt x="775016" y="3559006"/>
                  <a:pt x="754746" y="3566380"/>
                </a:cubicBezTo>
                <a:cubicBezTo>
                  <a:pt x="734475" y="3573754"/>
                  <a:pt x="709592" y="3577441"/>
                  <a:pt x="680097" y="3577441"/>
                </a:cubicBezTo>
                <a:cubicBezTo>
                  <a:pt x="635868" y="3577441"/>
                  <a:pt x="575967" y="3565470"/>
                  <a:pt x="500392" y="3541497"/>
                </a:cubicBezTo>
                <a:cubicBezTo>
                  <a:pt x="424833" y="3517539"/>
                  <a:pt x="349258" y="3485282"/>
                  <a:pt x="273699" y="3444741"/>
                </a:cubicBezTo>
                <a:cubicBezTo>
                  <a:pt x="198124" y="3404200"/>
                  <a:pt x="133625" y="3359031"/>
                  <a:pt x="80172" y="3309281"/>
                </a:cubicBezTo>
                <a:cubicBezTo>
                  <a:pt x="26734" y="3259514"/>
                  <a:pt x="0" y="3208823"/>
                  <a:pt x="0" y="3157221"/>
                </a:cubicBezTo>
                <a:lnTo>
                  <a:pt x="0" y="3124038"/>
                </a:lnTo>
                <a:cubicBezTo>
                  <a:pt x="0" y="3112977"/>
                  <a:pt x="3671" y="3103768"/>
                  <a:pt x="11061" y="3096394"/>
                </a:cubicBezTo>
                <a:cubicBezTo>
                  <a:pt x="44228" y="3059540"/>
                  <a:pt x="81082" y="3019909"/>
                  <a:pt x="121639" y="2977516"/>
                </a:cubicBezTo>
                <a:cubicBezTo>
                  <a:pt x="162195" y="2935124"/>
                  <a:pt x="206423" y="2895493"/>
                  <a:pt x="254338" y="2858639"/>
                </a:cubicBezTo>
                <a:cubicBezTo>
                  <a:pt x="302268" y="2821769"/>
                  <a:pt x="352945" y="2792289"/>
                  <a:pt x="406398" y="2770168"/>
                </a:cubicBezTo>
                <a:cubicBezTo>
                  <a:pt x="459851" y="2748046"/>
                  <a:pt x="514214" y="2737001"/>
                  <a:pt x="569519" y="2737001"/>
                </a:cubicBezTo>
                <a:cubicBezTo>
                  <a:pt x="602686" y="2737001"/>
                  <a:pt x="634943" y="2742523"/>
                  <a:pt x="666274" y="2753584"/>
                </a:cubicBezTo>
                <a:cubicBezTo>
                  <a:pt x="697606" y="2764645"/>
                  <a:pt x="731714" y="2770168"/>
                  <a:pt x="768568" y="2770168"/>
                </a:cubicBezTo>
                <a:cubicBezTo>
                  <a:pt x="775942" y="2770168"/>
                  <a:pt x="784226" y="2771093"/>
                  <a:pt x="793451" y="2772929"/>
                </a:cubicBezTo>
                <a:cubicBezTo>
                  <a:pt x="802661" y="2774780"/>
                  <a:pt x="810960" y="2768332"/>
                  <a:pt x="818334" y="2753584"/>
                </a:cubicBezTo>
                <a:cubicBezTo>
                  <a:pt x="803586" y="2735149"/>
                  <a:pt x="784226" y="2723179"/>
                  <a:pt x="760268" y="2717640"/>
                </a:cubicBezTo>
                <a:cubicBezTo>
                  <a:pt x="736311" y="2712118"/>
                  <a:pt x="724340" y="2696444"/>
                  <a:pt x="724340" y="2670635"/>
                </a:cubicBezTo>
                <a:lnTo>
                  <a:pt x="724340" y="2665113"/>
                </a:lnTo>
                <a:lnTo>
                  <a:pt x="724340" y="2654052"/>
                </a:lnTo>
                <a:lnTo>
                  <a:pt x="724340" y="2637468"/>
                </a:lnTo>
                <a:lnTo>
                  <a:pt x="724340" y="2631930"/>
                </a:lnTo>
                <a:cubicBezTo>
                  <a:pt x="705905" y="2595076"/>
                  <a:pt x="692067" y="2570193"/>
                  <a:pt x="682858" y="2557296"/>
                </a:cubicBezTo>
                <a:cubicBezTo>
                  <a:pt x="673648" y="2544384"/>
                  <a:pt x="663513" y="2515830"/>
                  <a:pt x="652452" y="2471586"/>
                </a:cubicBezTo>
                <a:lnTo>
                  <a:pt x="652452" y="2466063"/>
                </a:lnTo>
                <a:lnTo>
                  <a:pt x="652452" y="2427358"/>
                </a:lnTo>
                <a:cubicBezTo>
                  <a:pt x="652452" y="2416297"/>
                  <a:pt x="646929" y="2405236"/>
                  <a:pt x="635868" y="2394175"/>
                </a:cubicBezTo>
                <a:cubicBezTo>
                  <a:pt x="628495" y="2386801"/>
                  <a:pt x="623882" y="2381279"/>
                  <a:pt x="622046" y="2377592"/>
                </a:cubicBezTo>
                <a:cubicBezTo>
                  <a:pt x="620195" y="2373905"/>
                  <a:pt x="619285" y="2372054"/>
                  <a:pt x="619285" y="2372054"/>
                </a:cubicBezTo>
                <a:cubicBezTo>
                  <a:pt x="619285" y="2372054"/>
                  <a:pt x="618359" y="2370218"/>
                  <a:pt x="616508" y="2366531"/>
                </a:cubicBezTo>
                <a:cubicBezTo>
                  <a:pt x="614657" y="2362844"/>
                  <a:pt x="613747" y="2357321"/>
                  <a:pt x="613747" y="2349947"/>
                </a:cubicBezTo>
                <a:cubicBezTo>
                  <a:pt x="613747" y="2335199"/>
                  <a:pt x="616508" y="2324138"/>
                  <a:pt x="622046" y="2316765"/>
                </a:cubicBezTo>
                <a:cubicBezTo>
                  <a:pt x="627569" y="2309391"/>
                  <a:pt x="630330" y="2300181"/>
                  <a:pt x="630330" y="2289120"/>
                </a:cubicBezTo>
                <a:lnTo>
                  <a:pt x="630330" y="2283598"/>
                </a:lnTo>
                <a:cubicBezTo>
                  <a:pt x="626659" y="2279911"/>
                  <a:pt x="619285" y="2271611"/>
                  <a:pt x="608208" y="2258714"/>
                </a:cubicBezTo>
                <a:cubicBezTo>
                  <a:pt x="597163" y="2245802"/>
                  <a:pt x="591625" y="2235667"/>
                  <a:pt x="591625" y="2228293"/>
                </a:cubicBezTo>
                <a:lnTo>
                  <a:pt x="591625" y="2217248"/>
                </a:lnTo>
                <a:lnTo>
                  <a:pt x="591625" y="2161943"/>
                </a:lnTo>
                <a:lnTo>
                  <a:pt x="591625" y="2150883"/>
                </a:lnTo>
                <a:cubicBezTo>
                  <a:pt x="591625" y="2147211"/>
                  <a:pt x="586102" y="2138912"/>
                  <a:pt x="575041" y="2126015"/>
                </a:cubicBezTo>
                <a:cubicBezTo>
                  <a:pt x="563980" y="2113103"/>
                  <a:pt x="558458" y="2102968"/>
                  <a:pt x="558458" y="2095594"/>
                </a:cubicBezTo>
                <a:lnTo>
                  <a:pt x="558458" y="2067949"/>
                </a:lnTo>
                <a:cubicBezTo>
                  <a:pt x="558458" y="2042140"/>
                  <a:pt x="565832" y="2024631"/>
                  <a:pt x="580564" y="2015422"/>
                </a:cubicBezTo>
                <a:cubicBezTo>
                  <a:pt x="595312" y="2006212"/>
                  <a:pt x="613747" y="1996077"/>
                  <a:pt x="635868" y="1985016"/>
                </a:cubicBezTo>
                <a:cubicBezTo>
                  <a:pt x="617434" y="1973955"/>
                  <a:pt x="599925" y="1960133"/>
                  <a:pt x="583341" y="1943549"/>
                </a:cubicBezTo>
                <a:cubicBezTo>
                  <a:pt x="566757" y="1926950"/>
                  <a:pt x="558458" y="1905754"/>
                  <a:pt x="558458" y="1879961"/>
                </a:cubicBezTo>
                <a:lnTo>
                  <a:pt x="558458" y="1868900"/>
                </a:lnTo>
                <a:cubicBezTo>
                  <a:pt x="565832" y="1857839"/>
                  <a:pt x="577803" y="1848629"/>
                  <a:pt x="594402" y="1841256"/>
                </a:cubicBezTo>
                <a:cubicBezTo>
                  <a:pt x="610985" y="1833882"/>
                  <a:pt x="619285" y="1826508"/>
                  <a:pt x="619285" y="1819134"/>
                </a:cubicBezTo>
                <a:cubicBezTo>
                  <a:pt x="619285" y="1804386"/>
                  <a:pt x="609134" y="1789638"/>
                  <a:pt x="588863" y="1774906"/>
                </a:cubicBezTo>
                <a:cubicBezTo>
                  <a:pt x="568593" y="1760158"/>
                  <a:pt x="558458" y="1743574"/>
                  <a:pt x="558458" y="1725140"/>
                </a:cubicBezTo>
                <a:cubicBezTo>
                  <a:pt x="558458" y="1706705"/>
                  <a:pt x="568593" y="1690122"/>
                  <a:pt x="588863" y="1675374"/>
                </a:cubicBezTo>
                <a:cubicBezTo>
                  <a:pt x="609134" y="1660626"/>
                  <a:pt x="619285" y="1642191"/>
                  <a:pt x="619285" y="1620085"/>
                </a:cubicBezTo>
                <a:cubicBezTo>
                  <a:pt x="619285" y="1612711"/>
                  <a:pt x="615598" y="1607172"/>
                  <a:pt x="608208" y="1603486"/>
                </a:cubicBezTo>
                <a:cubicBezTo>
                  <a:pt x="600850" y="1599799"/>
                  <a:pt x="597163" y="1590589"/>
                  <a:pt x="597163" y="1575841"/>
                </a:cubicBezTo>
                <a:cubicBezTo>
                  <a:pt x="597163" y="1553735"/>
                  <a:pt x="609134" y="1538987"/>
                  <a:pt x="633091" y="1531613"/>
                </a:cubicBezTo>
                <a:cubicBezTo>
                  <a:pt x="657065" y="1524239"/>
                  <a:pt x="669036" y="1513178"/>
                  <a:pt x="669036" y="1498431"/>
                </a:cubicBezTo>
                <a:cubicBezTo>
                  <a:pt x="669036" y="1494744"/>
                  <a:pt x="667184" y="1492908"/>
                  <a:pt x="663513" y="1492908"/>
                </a:cubicBezTo>
                <a:lnTo>
                  <a:pt x="635868" y="1437619"/>
                </a:lnTo>
                <a:lnTo>
                  <a:pt x="635868" y="1426558"/>
                </a:lnTo>
                <a:cubicBezTo>
                  <a:pt x="635868" y="1411810"/>
                  <a:pt x="639540" y="1403511"/>
                  <a:pt x="646929" y="1401675"/>
                </a:cubicBezTo>
                <a:cubicBezTo>
                  <a:pt x="654303" y="1399824"/>
                  <a:pt x="665364" y="1397063"/>
                  <a:pt x="680097" y="1393376"/>
                </a:cubicBezTo>
                <a:cubicBezTo>
                  <a:pt x="676410" y="1374956"/>
                  <a:pt x="674574" y="1349148"/>
                  <a:pt x="674574" y="1315965"/>
                </a:cubicBezTo>
                <a:cubicBezTo>
                  <a:pt x="674574" y="1315965"/>
                  <a:pt x="675500" y="1314129"/>
                  <a:pt x="677335" y="1310442"/>
                </a:cubicBezTo>
                <a:cubicBezTo>
                  <a:pt x="679187" y="1306755"/>
                  <a:pt x="680097" y="1303068"/>
                  <a:pt x="680097" y="1299381"/>
                </a:cubicBezTo>
                <a:cubicBezTo>
                  <a:pt x="687470" y="1284634"/>
                  <a:pt x="697606" y="1276350"/>
                  <a:pt x="710502" y="1274498"/>
                </a:cubicBezTo>
                <a:cubicBezTo>
                  <a:pt x="723414" y="1272663"/>
                  <a:pt x="733550" y="1269886"/>
                  <a:pt x="740924" y="1266199"/>
                </a:cubicBezTo>
                <a:cubicBezTo>
                  <a:pt x="733550" y="1251467"/>
                  <a:pt x="728937" y="1239480"/>
                  <a:pt x="727101" y="1230270"/>
                </a:cubicBezTo>
                <a:cubicBezTo>
                  <a:pt x="725250" y="1221045"/>
                  <a:pt x="724340" y="1212761"/>
                  <a:pt x="724340" y="1205387"/>
                </a:cubicBezTo>
                <a:cubicBezTo>
                  <a:pt x="724340" y="1172205"/>
                  <a:pt x="734475" y="1152860"/>
                  <a:pt x="754746" y="1147321"/>
                </a:cubicBezTo>
                <a:cubicBezTo>
                  <a:pt x="775016" y="1141799"/>
                  <a:pt x="796212" y="1139038"/>
                  <a:pt x="818334" y="1139038"/>
                </a:cubicBezTo>
                <a:lnTo>
                  <a:pt x="818334" y="1067150"/>
                </a:lnTo>
                <a:cubicBezTo>
                  <a:pt x="818334" y="1059776"/>
                  <a:pt x="818334" y="1052402"/>
                  <a:pt x="818334" y="1045028"/>
                </a:cubicBezTo>
                <a:cubicBezTo>
                  <a:pt x="818334" y="1033983"/>
                  <a:pt x="825708" y="1024757"/>
                  <a:pt x="840440" y="1017383"/>
                </a:cubicBezTo>
                <a:cubicBezTo>
                  <a:pt x="847830" y="1017383"/>
                  <a:pt x="856114" y="1024757"/>
                  <a:pt x="865323" y="1039505"/>
                </a:cubicBezTo>
                <a:cubicBezTo>
                  <a:pt x="874549" y="1054253"/>
                  <a:pt x="880997" y="1061627"/>
                  <a:pt x="884684" y="1061627"/>
                </a:cubicBezTo>
                <a:lnTo>
                  <a:pt x="884684" y="1050566"/>
                </a:lnTo>
                <a:cubicBezTo>
                  <a:pt x="884684" y="1032131"/>
                  <a:pt x="882832" y="1014622"/>
                  <a:pt x="879161" y="998039"/>
                </a:cubicBezTo>
                <a:cubicBezTo>
                  <a:pt x="875474" y="981455"/>
                  <a:pt x="873623" y="963946"/>
                  <a:pt x="873623" y="945511"/>
                </a:cubicBezTo>
                <a:cubicBezTo>
                  <a:pt x="873623" y="916015"/>
                  <a:pt x="877310" y="895745"/>
                  <a:pt x="884684" y="884684"/>
                </a:cubicBezTo>
                <a:cubicBezTo>
                  <a:pt x="928927" y="921554"/>
                  <a:pt x="965782" y="963946"/>
                  <a:pt x="995261" y="1011861"/>
                </a:cubicBezTo>
                <a:lnTo>
                  <a:pt x="1006322" y="1011861"/>
                </a:lnTo>
                <a:cubicBezTo>
                  <a:pt x="1006322" y="978678"/>
                  <a:pt x="1004487" y="945511"/>
                  <a:pt x="1000800" y="912328"/>
                </a:cubicBezTo>
                <a:cubicBezTo>
                  <a:pt x="997113" y="879161"/>
                  <a:pt x="995261" y="845979"/>
                  <a:pt x="995261" y="812812"/>
                </a:cubicBezTo>
                <a:lnTo>
                  <a:pt x="995261" y="801751"/>
                </a:lnTo>
                <a:cubicBezTo>
                  <a:pt x="995261" y="783316"/>
                  <a:pt x="997113" y="765807"/>
                  <a:pt x="1000800" y="749223"/>
                </a:cubicBezTo>
                <a:cubicBezTo>
                  <a:pt x="1004487" y="732624"/>
                  <a:pt x="1015532" y="724340"/>
                  <a:pt x="1033967" y="724340"/>
                </a:cubicBezTo>
                <a:cubicBezTo>
                  <a:pt x="1045028" y="724340"/>
                  <a:pt x="1054237" y="731714"/>
                  <a:pt x="1061627" y="746462"/>
                </a:cubicBezTo>
                <a:cubicBezTo>
                  <a:pt x="1069001" y="761194"/>
                  <a:pt x="1075449" y="778703"/>
                  <a:pt x="1080972" y="798989"/>
                </a:cubicBezTo>
                <a:cubicBezTo>
                  <a:pt x="1086494" y="819260"/>
                  <a:pt x="1092943" y="837695"/>
                  <a:pt x="1100332" y="854278"/>
                </a:cubicBezTo>
                <a:cubicBezTo>
                  <a:pt x="1107706" y="870862"/>
                  <a:pt x="1116916" y="880997"/>
                  <a:pt x="1127977" y="884684"/>
                </a:cubicBezTo>
                <a:lnTo>
                  <a:pt x="1127977" y="663513"/>
                </a:lnTo>
                <a:cubicBezTo>
                  <a:pt x="1127977" y="659826"/>
                  <a:pt x="1131648" y="648765"/>
                  <a:pt x="1139022" y="630346"/>
                </a:cubicBezTo>
                <a:cubicBezTo>
                  <a:pt x="1146411" y="611911"/>
                  <a:pt x="1155621" y="602702"/>
                  <a:pt x="1166666" y="602702"/>
                </a:cubicBezTo>
                <a:lnTo>
                  <a:pt x="1172204" y="608224"/>
                </a:lnTo>
                <a:cubicBezTo>
                  <a:pt x="1183265" y="615598"/>
                  <a:pt x="1193401" y="630346"/>
                  <a:pt x="1202610" y="652452"/>
                </a:cubicBezTo>
                <a:cubicBezTo>
                  <a:pt x="1211835" y="674574"/>
                  <a:pt x="1221045" y="697606"/>
                  <a:pt x="1230270" y="721579"/>
                </a:cubicBezTo>
                <a:cubicBezTo>
                  <a:pt x="1239480" y="745536"/>
                  <a:pt x="1246854" y="767658"/>
                  <a:pt x="1252376" y="787929"/>
                </a:cubicBezTo>
                <a:cubicBezTo>
                  <a:pt x="1257915" y="808199"/>
                  <a:pt x="1264363" y="818334"/>
                  <a:pt x="1271721" y="818334"/>
                </a:cubicBezTo>
                <a:lnTo>
                  <a:pt x="1277259" y="818334"/>
                </a:lnTo>
                <a:cubicBezTo>
                  <a:pt x="1247764" y="748298"/>
                  <a:pt x="1233031" y="670887"/>
                  <a:pt x="1233031" y="586102"/>
                </a:cubicBezTo>
                <a:lnTo>
                  <a:pt x="1233031" y="558458"/>
                </a:lnTo>
                <a:cubicBezTo>
                  <a:pt x="1233031" y="536336"/>
                  <a:pt x="1235793" y="508692"/>
                  <a:pt x="1241315" y="475525"/>
                </a:cubicBezTo>
                <a:cubicBezTo>
                  <a:pt x="1246854" y="442342"/>
                  <a:pt x="1256989" y="425758"/>
                  <a:pt x="1271721" y="425758"/>
                </a:cubicBezTo>
                <a:lnTo>
                  <a:pt x="1277259" y="425758"/>
                </a:lnTo>
                <a:cubicBezTo>
                  <a:pt x="1280946" y="429445"/>
                  <a:pt x="1282798" y="434968"/>
                  <a:pt x="1282798" y="442342"/>
                </a:cubicBezTo>
                <a:cubicBezTo>
                  <a:pt x="1282798" y="446029"/>
                  <a:pt x="1286469" y="449716"/>
                  <a:pt x="1293843" y="453403"/>
                </a:cubicBezTo>
                <a:lnTo>
                  <a:pt x="1354670" y="630346"/>
                </a:lnTo>
                <a:cubicBezTo>
                  <a:pt x="1362044" y="641391"/>
                  <a:pt x="1369418" y="656139"/>
                  <a:pt x="1376792" y="674574"/>
                </a:cubicBezTo>
                <a:cubicBezTo>
                  <a:pt x="1384166" y="693009"/>
                  <a:pt x="1391540" y="702218"/>
                  <a:pt x="1398898" y="702218"/>
                </a:cubicBezTo>
                <a:cubicBezTo>
                  <a:pt x="1398898" y="669051"/>
                  <a:pt x="1395211" y="636794"/>
                  <a:pt x="1387853" y="605463"/>
                </a:cubicBezTo>
                <a:cubicBezTo>
                  <a:pt x="1380463" y="574131"/>
                  <a:pt x="1376792" y="540023"/>
                  <a:pt x="1376792" y="503169"/>
                </a:cubicBezTo>
                <a:cubicBezTo>
                  <a:pt x="1376792" y="495795"/>
                  <a:pt x="1378643" y="476435"/>
                  <a:pt x="1382314" y="445103"/>
                </a:cubicBezTo>
                <a:cubicBezTo>
                  <a:pt x="1386001" y="413772"/>
                  <a:pt x="1391540" y="380605"/>
                  <a:pt x="1398898" y="345587"/>
                </a:cubicBezTo>
                <a:cubicBezTo>
                  <a:pt x="1406288" y="310568"/>
                  <a:pt x="1415498" y="279237"/>
                  <a:pt x="1426543" y="251592"/>
                </a:cubicBezTo>
                <a:cubicBezTo>
                  <a:pt x="1437619" y="223932"/>
                  <a:pt x="1452352" y="210110"/>
                  <a:pt x="1470786" y="210110"/>
                </a:cubicBezTo>
                <a:lnTo>
                  <a:pt x="1481847" y="210110"/>
                </a:lnTo>
                <a:lnTo>
                  <a:pt x="1487386" y="221171"/>
                </a:lnTo>
                <a:cubicBezTo>
                  <a:pt x="1494744" y="272773"/>
                  <a:pt x="1500282" y="328077"/>
                  <a:pt x="1503953" y="387053"/>
                </a:cubicBezTo>
                <a:cubicBezTo>
                  <a:pt x="1507640" y="446029"/>
                  <a:pt x="1518701" y="499482"/>
                  <a:pt x="1537136" y="547397"/>
                </a:cubicBezTo>
                <a:cubicBezTo>
                  <a:pt x="1540823" y="536336"/>
                  <a:pt x="1544510" y="516991"/>
                  <a:pt x="1548197" y="489347"/>
                </a:cubicBezTo>
                <a:cubicBezTo>
                  <a:pt x="1551884" y="461703"/>
                  <a:pt x="1556481" y="431281"/>
                  <a:pt x="1562019" y="398114"/>
                </a:cubicBezTo>
                <a:cubicBezTo>
                  <a:pt x="1567557" y="364931"/>
                  <a:pt x="1572154" y="334526"/>
                  <a:pt x="1575841" y="306881"/>
                </a:cubicBezTo>
                <a:cubicBezTo>
                  <a:pt x="1579528" y="279237"/>
                  <a:pt x="1583215" y="259876"/>
                  <a:pt x="1586902" y="248815"/>
                </a:cubicBezTo>
                <a:cubicBezTo>
                  <a:pt x="1590589" y="234083"/>
                  <a:pt x="1596112" y="212887"/>
                  <a:pt x="1603486" y="185227"/>
                </a:cubicBezTo>
                <a:cubicBezTo>
                  <a:pt x="1610875" y="157583"/>
                  <a:pt x="1619159" y="129938"/>
                  <a:pt x="1628369" y="102294"/>
                </a:cubicBezTo>
                <a:cubicBezTo>
                  <a:pt x="1637578" y="74649"/>
                  <a:pt x="1648639" y="50692"/>
                  <a:pt x="1661552" y="30421"/>
                </a:cubicBezTo>
                <a:cubicBezTo>
                  <a:pt x="1674448" y="10135"/>
                  <a:pt x="1686435" y="0"/>
                  <a:pt x="16974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8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188688" y="1097505"/>
            <a:ext cx="5727178" cy="5112141"/>
          </a:xfrm>
          <a:custGeom>
            <a:avLst/>
            <a:gdLst>
              <a:gd name="connsiteX0" fmla="*/ 13876 w 5727178"/>
              <a:gd name="connsiteY0" fmla="*/ 4307166 h 5112141"/>
              <a:gd name="connsiteX1" fmla="*/ 32385 w 5727178"/>
              <a:gd name="connsiteY1" fmla="*/ 4330296 h 5112141"/>
              <a:gd name="connsiteX2" fmla="*/ 13876 w 5727178"/>
              <a:gd name="connsiteY2" fmla="*/ 4348792 h 5112141"/>
              <a:gd name="connsiteX3" fmla="*/ 0 w 5727178"/>
              <a:gd name="connsiteY3" fmla="*/ 4330296 h 5112141"/>
              <a:gd name="connsiteX4" fmla="*/ 13876 w 5727178"/>
              <a:gd name="connsiteY4" fmla="*/ 4307166 h 5112141"/>
              <a:gd name="connsiteX5" fmla="*/ 55502 w 5727178"/>
              <a:gd name="connsiteY5" fmla="*/ 4293264 h 5112141"/>
              <a:gd name="connsiteX6" fmla="*/ 74011 w 5727178"/>
              <a:gd name="connsiteY6" fmla="*/ 4307153 h 5112141"/>
              <a:gd name="connsiteX7" fmla="*/ 55502 w 5727178"/>
              <a:gd name="connsiteY7" fmla="*/ 4330283 h 5112141"/>
              <a:gd name="connsiteX8" fmla="*/ 36993 w 5727178"/>
              <a:gd name="connsiteY8" fmla="*/ 4307153 h 5112141"/>
              <a:gd name="connsiteX9" fmla="*/ 55502 w 5727178"/>
              <a:gd name="connsiteY9" fmla="*/ 4293264 h 5112141"/>
              <a:gd name="connsiteX10" fmla="*/ 2955992 w 5727178"/>
              <a:gd name="connsiteY10" fmla="*/ 0 h 5112141"/>
              <a:gd name="connsiteX11" fmla="*/ 2962923 w 5727178"/>
              <a:gd name="connsiteY11" fmla="*/ 9255 h 5112141"/>
              <a:gd name="connsiteX12" fmla="*/ 2965246 w 5727178"/>
              <a:gd name="connsiteY12" fmla="*/ 18510 h 5112141"/>
              <a:gd name="connsiteX13" fmla="*/ 3013817 w 5727178"/>
              <a:gd name="connsiteY13" fmla="*/ 166545 h 5112141"/>
              <a:gd name="connsiteX14" fmla="*/ 3039258 w 5727178"/>
              <a:gd name="connsiteY14" fmla="*/ 309960 h 5112141"/>
              <a:gd name="connsiteX15" fmla="*/ 3041568 w 5727178"/>
              <a:gd name="connsiteY15" fmla="*/ 344669 h 5112141"/>
              <a:gd name="connsiteX16" fmla="*/ 3048513 w 5727178"/>
              <a:gd name="connsiteY16" fmla="*/ 400184 h 5112141"/>
              <a:gd name="connsiteX17" fmla="*/ 3057767 w 5727178"/>
              <a:gd name="connsiteY17" fmla="*/ 455699 h 5112141"/>
              <a:gd name="connsiteX18" fmla="*/ 3062401 w 5727178"/>
              <a:gd name="connsiteY18" fmla="*/ 490394 h 5112141"/>
              <a:gd name="connsiteX19" fmla="*/ 3064712 w 5727178"/>
              <a:gd name="connsiteY19" fmla="*/ 571350 h 5112141"/>
              <a:gd name="connsiteX20" fmla="*/ 3069332 w 5727178"/>
              <a:gd name="connsiteY20" fmla="*/ 693958 h 5112141"/>
              <a:gd name="connsiteX21" fmla="*/ 3073966 w 5727178"/>
              <a:gd name="connsiteY21" fmla="*/ 816554 h 5112141"/>
              <a:gd name="connsiteX22" fmla="*/ 3076277 w 5727178"/>
              <a:gd name="connsiteY22" fmla="*/ 897509 h 5112141"/>
              <a:gd name="connsiteX23" fmla="*/ 3178052 w 5727178"/>
              <a:gd name="connsiteY23" fmla="*/ 448755 h 5112141"/>
              <a:gd name="connsiteX24" fmla="*/ 3217381 w 5727178"/>
              <a:gd name="connsiteY24" fmla="*/ 381674 h 5112141"/>
              <a:gd name="connsiteX25" fmla="*/ 3289082 w 5727178"/>
              <a:gd name="connsiteY25" fmla="*/ 346979 h 5112141"/>
              <a:gd name="connsiteX26" fmla="*/ 3323778 w 5727178"/>
              <a:gd name="connsiteY26" fmla="*/ 367799 h 5112141"/>
              <a:gd name="connsiteX27" fmla="*/ 3342287 w 5727178"/>
              <a:gd name="connsiteY27" fmla="*/ 416370 h 5112141"/>
              <a:gd name="connsiteX28" fmla="*/ 3351542 w 5727178"/>
              <a:gd name="connsiteY28" fmla="*/ 471885 h 5112141"/>
              <a:gd name="connsiteX29" fmla="*/ 3358486 w 5727178"/>
              <a:gd name="connsiteY29" fmla="*/ 513525 h 5112141"/>
              <a:gd name="connsiteX30" fmla="*/ 3358486 w 5727178"/>
              <a:gd name="connsiteY30" fmla="*/ 541289 h 5112141"/>
              <a:gd name="connsiteX31" fmla="*/ 3358486 w 5727178"/>
              <a:gd name="connsiteY31" fmla="*/ 615313 h 5112141"/>
              <a:gd name="connsiteX32" fmla="*/ 3358486 w 5727178"/>
              <a:gd name="connsiteY32" fmla="*/ 656939 h 5112141"/>
              <a:gd name="connsiteX33" fmla="*/ 3358486 w 5727178"/>
              <a:gd name="connsiteY33" fmla="*/ 689325 h 5112141"/>
              <a:gd name="connsiteX34" fmla="*/ 3337666 w 5727178"/>
              <a:gd name="connsiteY34" fmla="*/ 1073323 h 5112141"/>
              <a:gd name="connsiteX35" fmla="*/ 3265952 w 5727178"/>
              <a:gd name="connsiteY35" fmla="*/ 1452673 h 5112141"/>
              <a:gd name="connsiteX36" fmla="*/ 3265952 w 5727178"/>
              <a:gd name="connsiteY36" fmla="*/ 1475817 h 5112141"/>
              <a:gd name="connsiteX37" fmla="*/ 3296027 w 5727178"/>
              <a:gd name="connsiteY37" fmla="*/ 1464252 h 5112141"/>
              <a:gd name="connsiteX38" fmla="*/ 3326101 w 5727178"/>
              <a:gd name="connsiteY38" fmla="*/ 1452673 h 5112141"/>
              <a:gd name="connsiteX39" fmla="*/ 3339977 w 5727178"/>
              <a:gd name="connsiteY39" fmla="*/ 1452673 h 5112141"/>
              <a:gd name="connsiteX40" fmla="*/ 3356176 w 5727178"/>
              <a:gd name="connsiteY40" fmla="*/ 1496623 h 5112141"/>
              <a:gd name="connsiteX41" fmla="*/ 3358486 w 5727178"/>
              <a:gd name="connsiteY41" fmla="*/ 1535953 h 5112141"/>
              <a:gd name="connsiteX42" fmla="*/ 3358486 w 5727178"/>
              <a:gd name="connsiteY42" fmla="*/ 1559083 h 5112141"/>
              <a:gd name="connsiteX43" fmla="*/ 3201182 w 5727178"/>
              <a:gd name="connsiteY43" fmla="*/ 1878311 h 5112141"/>
              <a:gd name="connsiteX44" fmla="*/ 3141033 w 5727178"/>
              <a:gd name="connsiteY44" fmla="*/ 2220656 h 5112141"/>
              <a:gd name="connsiteX45" fmla="*/ 3138723 w 5727178"/>
              <a:gd name="connsiteY45" fmla="*/ 2257662 h 5112141"/>
              <a:gd name="connsiteX46" fmla="*/ 3138723 w 5727178"/>
              <a:gd name="connsiteY46" fmla="*/ 2303935 h 5112141"/>
              <a:gd name="connsiteX47" fmla="*/ 3150288 w 5727178"/>
              <a:gd name="connsiteY47" fmla="*/ 2343252 h 5112141"/>
              <a:gd name="connsiteX48" fmla="*/ 3178052 w 5727178"/>
              <a:gd name="connsiteY48" fmla="*/ 2359451 h 5112141"/>
              <a:gd name="connsiteX49" fmla="*/ 3219692 w 5727178"/>
              <a:gd name="connsiteY49" fmla="*/ 2354817 h 5112141"/>
              <a:gd name="connsiteX50" fmla="*/ 3238188 w 5727178"/>
              <a:gd name="connsiteY50" fmla="*/ 2327066 h 5112141"/>
              <a:gd name="connsiteX51" fmla="*/ 3215071 w 5727178"/>
              <a:gd name="connsiteY51" fmla="*/ 2299302 h 5112141"/>
              <a:gd name="connsiteX52" fmla="*/ 3187307 w 5727178"/>
              <a:gd name="connsiteY52" fmla="*/ 2264606 h 5112141"/>
              <a:gd name="connsiteX53" fmla="*/ 3159556 w 5727178"/>
              <a:gd name="connsiteY53" fmla="*/ 2239166 h 5112141"/>
              <a:gd name="connsiteX54" fmla="*/ 3157232 w 5727178"/>
              <a:gd name="connsiteY54" fmla="*/ 2225277 h 5112141"/>
              <a:gd name="connsiteX55" fmla="*/ 3154922 w 5727178"/>
              <a:gd name="connsiteY55" fmla="*/ 2211402 h 5112141"/>
              <a:gd name="connsiteX56" fmla="*/ 3157232 w 5727178"/>
              <a:gd name="connsiteY56" fmla="*/ 2197526 h 5112141"/>
              <a:gd name="connsiteX57" fmla="*/ 3159556 w 5727178"/>
              <a:gd name="connsiteY57" fmla="*/ 2188271 h 5112141"/>
              <a:gd name="connsiteX58" fmla="*/ 3173431 w 5727178"/>
              <a:gd name="connsiteY58" fmla="*/ 2135067 h 5112141"/>
              <a:gd name="connsiteX59" fmla="*/ 3178052 w 5727178"/>
              <a:gd name="connsiteY59" fmla="*/ 2100371 h 5112141"/>
              <a:gd name="connsiteX60" fmla="*/ 3562037 w 5727178"/>
              <a:gd name="connsiteY60" fmla="*/ 1966211 h 5112141"/>
              <a:gd name="connsiteX61" fmla="*/ 3575912 w 5727178"/>
              <a:gd name="connsiteY61" fmla="*/ 1966211 h 5112141"/>
              <a:gd name="connsiteX62" fmla="*/ 3589801 w 5727178"/>
              <a:gd name="connsiteY62" fmla="*/ 1966211 h 5112141"/>
              <a:gd name="connsiteX63" fmla="*/ 3636061 w 5727178"/>
              <a:gd name="connsiteY63" fmla="*/ 1989341 h 5112141"/>
              <a:gd name="connsiteX64" fmla="*/ 3721651 w 5727178"/>
              <a:gd name="connsiteY64" fmla="*/ 1966211 h 5112141"/>
              <a:gd name="connsiteX65" fmla="*/ 3811861 w 5727178"/>
              <a:gd name="connsiteY65" fmla="*/ 1938447 h 5112141"/>
              <a:gd name="connsiteX66" fmla="*/ 3909016 w 5727178"/>
              <a:gd name="connsiteY66" fmla="*/ 1943068 h 5112141"/>
              <a:gd name="connsiteX67" fmla="*/ 4015426 w 5727178"/>
              <a:gd name="connsiteY67" fmla="*/ 1966211 h 5112141"/>
              <a:gd name="connsiteX68" fmla="*/ 4040866 w 5727178"/>
              <a:gd name="connsiteY68" fmla="*/ 1996272 h 5112141"/>
              <a:gd name="connsiteX69" fmla="*/ 4075561 w 5727178"/>
              <a:gd name="connsiteY69" fmla="*/ 2017092 h 5112141"/>
              <a:gd name="connsiteX70" fmla="*/ 4089450 w 5727178"/>
              <a:gd name="connsiteY70" fmla="*/ 2017092 h 5112141"/>
              <a:gd name="connsiteX71" fmla="*/ 4602962 w 5727178"/>
              <a:gd name="connsiteY71" fmla="*/ 1855168 h 5112141"/>
              <a:gd name="connsiteX72" fmla="*/ 4690862 w 5727178"/>
              <a:gd name="connsiteY72" fmla="*/ 1855168 h 5112141"/>
              <a:gd name="connsiteX73" fmla="*/ 4700129 w 5727178"/>
              <a:gd name="connsiteY73" fmla="*/ 1869056 h 5112141"/>
              <a:gd name="connsiteX74" fmla="*/ 4663111 w 5727178"/>
              <a:gd name="connsiteY74" fmla="*/ 1899118 h 5112141"/>
              <a:gd name="connsiteX75" fmla="*/ 4630726 w 5727178"/>
              <a:gd name="connsiteY75" fmla="*/ 1924571 h 5112141"/>
              <a:gd name="connsiteX76" fmla="*/ 4616850 w 5727178"/>
              <a:gd name="connsiteY76" fmla="*/ 1943068 h 5112141"/>
              <a:gd name="connsiteX77" fmla="*/ 4630726 w 5727178"/>
              <a:gd name="connsiteY77" fmla="*/ 1943068 h 5112141"/>
              <a:gd name="connsiteX78" fmla="*/ 4679310 w 5727178"/>
              <a:gd name="connsiteY78" fmla="*/ 1933826 h 5112141"/>
              <a:gd name="connsiteX79" fmla="*/ 4727880 w 5727178"/>
              <a:gd name="connsiteY79" fmla="*/ 1924571 h 5112141"/>
              <a:gd name="connsiteX80" fmla="*/ 4727880 w 5727178"/>
              <a:gd name="connsiteY80" fmla="*/ 1947702 h 5112141"/>
              <a:gd name="connsiteX81" fmla="*/ 4697806 w 5727178"/>
              <a:gd name="connsiteY81" fmla="*/ 1991652 h 5112141"/>
              <a:gd name="connsiteX82" fmla="*/ 4639980 w 5727178"/>
              <a:gd name="connsiteY82" fmla="*/ 2040222 h 5112141"/>
              <a:gd name="connsiteX83" fmla="*/ 4593720 w 5727178"/>
              <a:gd name="connsiteY83" fmla="*/ 2072607 h 5112141"/>
              <a:gd name="connsiteX84" fmla="*/ 4515075 w 5727178"/>
              <a:gd name="connsiteY84" fmla="*/ 2123502 h 5112141"/>
              <a:gd name="connsiteX85" fmla="*/ 4436416 w 5727178"/>
              <a:gd name="connsiteY85" fmla="*/ 2176706 h 5112141"/>
              <a:gd name="connsiteX86" fmla="*/ 4390156 w 5727178"/>
              <a:gd name="connsiteY86" fmla="*/ 2211402 h 5112141"/>
              <a:gd name="connsiteX87" fmla="*/ 4339275 w 5727178"/>
              <a:gd name="connsiteY87" fmla="*/ 2253041 h 5112141"/>
              <a:gd name="connsiteX88" fmla="*/ 4288367 w 5727178"/>
              <a:gd name="connsiteY88" fmla="*/ 2308556 h 5112141"/>
              <a:gd name="connsiteX89" fmla="*/ 4218990 w 5727178"/>
              <a:gd name="connsiteY89" fmla="*/ 2463537 h 5112141"/>
              <a:gd name="connsiteX90" fmla="*/ 4186592 w 5727178"/>
              <a:gd name="connsiteY90" fmla="*/ 2623151 h 5112141"/>
              <a:gd name="connsiteX91" fmla="*/ 4052431 w 5727178"/>
              <a:gd name="connsiteY91" fmla="*/ 2775821 h 5112141"/>
              <a:gd name="connsiteX92" fmla="*/ 4089450 w 5727178"/>
              <a:gd name="connsiteY92" fmla="*/ 2775821 h 5112141"/>
              <a:gd name="connsiteX93" fmla="*/ 4154207 w 5727178"/>
              <a:gd name="connsiteY93" fmla="*/ 2775821 h 5112141"/>
              <a:gd name="connsiteX94" fmla="*/ 4223611 w 5727178"/>
              <a:gd name="connsiteY94" fmla="*/ 2778131 h 5112141"/>
              <a:gd name="connsiteX95" fmla="*/ 4269871 w 5727178"/>
              <a:gd name="connsiteY95" fmla="*/ 2785075 h 5112141"/>
              <a:gd name="connsiteX96" fmla="*/ 4304579 w 5727178"/>
              <a:gd name="connsiteY96" fmla="*/ 2792007 h 5112141"/>
              <a:gd name="connsiteX97" fmla="*/ 4339275 w 5727178"/>
              <a:gd name="connsiteY97" fmla="*/ 2798951 h 5112141"/>
              <a:gd name="connsiteX98" fmla="*/ 4670042 w 5727178"/>
              <a:gd name="connsiteY98" fmla="*/ 2870665 h 5112141"/>
              <a:gd name="connsiteX99" fmla="*/ 5010090 w 5727178"/>
              <a:gd name="connsiteY99" fmla="*/ 2905360 h 5112141"/>
              <a:gd name="connsiteX100" fmla="*/ 5206709 w 5727178"/>
              <a:gd name="connsiteY100" fmla="*/ 2882230 h 5112141"/>
              <a:gd name="connsiteX101" fmla="*/ 5366324 w 5727178"/>
              <a:gd name="connsiteY101" fmla="*/ 2817460 h 5112141"/>
              <a:gd name="connsiteX102" fmla="*/ 5516670 w 5727178"/>
              <a:gd name="connsiteY102" fmla="*/ 2720306 h 5112141"/>
              <a:gd name="connsiteX103" fmla="*/ 5685539 w 5727178"/>
              <a:gd name="connsiteY103" fmla="*/ 2600021 h 5112141"/>
              <a:gd name="connsiteX104" fmla="*/ 5727178 w 5727178"/>
              <a:gd name="connsiteY104" fmla="*/ 2576890 h 5112141"/>
              <a:gd name="connsiteX105" fmla="*/ 5701738 w 5727178"/>
              <a:gd name="connsiteY105" fmla="*/ 2731871 h 5112141"/>
              <a:gd name="connsiteX106" fmla="*/ 5630024 w 5727178"/>
              <a:gd name="connsiteY106" fmla="*/ 2877596 h 5112141"/>
              <a:gd name="connsiteX107" fmla="*/ 5671650 w 5727178"/>
              <a:gd name="connsiteY107" fmla="*/ 2914615 h 5112141"/>
              <a:gd name="connsiteX108" fmla="*/ 5671650 w 5727178"/>
              <a:gd name="connsiteY108" fmla="*/ 2933111 h 5112141"/>
              <a:gd name="connsiteX109" fmla="*/ 5636968 w 5727178"/>
              <a:gd name="connsiteY109" fmla="*/ 3007136 h 5112141"/>
              <a:gd name="connsiteX110" fmla="*/ 5579129 w 5727178"/>
              <a:gd name="connsiteY110" fmla="*/ 3071906 h 5112141"/>
              <a:gd name="connsiteX111" fmla="*/ 5509739 w 5727178"/>
              <a:gd name="connsiteY111" fmla="*/ 3092725 h 5112141"/>
              <a:gd name="connsiteX112" fmla="*/ 5444969 w 5727178"/>
              <a:gd name="connsiteY112" fmla="*/ 3118166 h 5112141"/>
              <a:gd name="connsiteX113" fmla="*/ 5431093 w 5727178"/>
              <a:gd name="connsiteY113" fmla="*/ 3120489 h 5112141"/>
              <a:gd name="connsiteX114" fmla="*/ 5426459 w 5727178"/>
              <a:gd name="connsiteY114" fmla="*/ 3122800 h 5112141"/>
              <a:gd name="connsiteX115" fmla="*/ 5426459 w 5727178"/>
              <a:gd name="connsiteY115" fmla="*/ 3127421 h 5112141"/>
              <a:gd name="connsiteX116" fmla="*/ 5426459 w 5727178"/>
              <a:gd name="connsiteY116" fmla="*/ 3141309 h 5112141"/>
              <a:gd name="connsiteX117" fmla="*/ 5435714 w 5727178"/>
              <a:gd name="connsiteY117" fmla="*/ 3150551 h 5112141"/>
              <a:gd name="connsiteX118" fmla="*/ 5435714 w 5727178"/>
              <a:gd name="connsiteY118" fmla="*/ 3164439 h 5112141"/>
              <a:gd name="connsiteX119" fmla="*/ 5419515 w 5727178"/>
              <a:gd name="connsiteY119" fmla="*/ 3199135 h 5112141"/>
              <a:gd name="connsiteX120" fmla="*/ 5394075 w 5727178"/>
              <a:gd name="connsiteY120" fmla="*/ 3229209 h 5112141"/>
              <a:gd name="connsiteX121" fmla="*/ 5384833 w 5727178"/>
              <a:gd name="connsiteY121" fmla="*/ 3229209 h 5112141"/>
              <a:gd name="connsiteX122" fmla="*/ 5357069 w 5727178"/>
              <a:gd name="connsiteY122" fmla="*/ 3231520 h 5112141"/>
              <a:gd name="connsiteX123" fmla="*/ 5338559 w 5727178"/>
              <a:gd name="connsiteY123" fmla="*/ 3233830 h 5112141"/>
              <a:gd name="connsiteX124" fmla="*/ 5324684 w 5727178"/>
              <a:gd name="connsiteY124" fmla="*/ 3233830 h 5112141"/>
              <a:gd name="connsiteX125" fmla="*/ 5204399 w 5727178"/>
              <a:gd name="connsiteY125" fmla="*/ 3229209 h 5112141"/>
              <a:gd name="connsiteX126" fmla="*/ 5084114 w 5727178"/>
              <a:gd name="connsiteY126" fmla="*/ 3224575 h 5112141"/>
              <a:gd name="connsiteX127" fmla="*/ 5084114 w 5727178"/>
              <a:gd name="connsiteY127" fmla="*/ 3229209 h 5112141"/>
              <a:gd name="connsiteX128" fmla="*/ 5153505 w 5727178"/>
              <a:gd name="connsiteY128" fmla="*/ 3254650 h 5112141"/>
              <a:gd name="connsiteX129" fmla="*/ 5218275 w 5727178"/>
              <a:gd name="connsiteY129" fmla="*/ 3275470 h 5112141"/>
              <a:gd name="connsiteX130" fmla="*/ 5234474 w 5727178"/>
              <a:gd name="connsiteY130" fmla="*/ 3287035 h 5112141"/>
              <a:gd name="connsiteX131" fmla="*/ 5236784 w 5727178"/>
              <a:gd name="connsiteY131" fmla="*/ 3307855 h 5112141"/>
              <a:gd name="connsiteX132" fmla="*/ 5185890 w 5727178"/>
              <a:gd name="connsiteY132" fmla="*/ 3363370 h 5112141"/>
              <a:gd name="connsiteX133" fmla="*/ 5102624 w 5727178"/>
              <a:gd name="connsiteY133" fmla="*/ 3372624 h 5112141"/>
              <a:gd name="connsiteX134" fmla="*/ 4991580 w 5727178"/>
              <a:gd name="connsiteY134" fmla="*/ 3337929 h 5112141"/>
              <a:gd name="connsiteX135" fmla="*/ 4894426 w 5727178"/>
              <a:gd name="connsiteY135" fmla="*/ 3303221 h 5112141"/>
              <a:gd name="connsiteX136" fmla="*/ 4896749 w 5727178"/>
              <a:gd name="connsiteY136" fmla="*/ 3347171 h 5112141"/>
              <a:gd name="connsiteX137" fmla="*/ 4899060 w 5727178"/>
              <a:gd name="connsiteY137" fmla="*/ 3391134 h 5112141"/>
              <a:gd name="connsiteX138" fmla="*/ 4866675 w 5727178"/>
              <a:gd name="connsiteY138" fmla="*/ 3469779 h 5112141"/>
              <a:gd name="connsiteX139" fmla="*/ 4788029 w 5727178"/>
              <a:gd name="connsiteY139" fmla="*/ 3483655 h 5112141"/>
              <a:gd name="connsiteX140" fmla="*/ 4723260 w 5727178"/>
              <a:gd name="connsiteY140" fmla="*/ 3483655 h 5112141"/>
              <a:gd name="connsiteX141" fmla="*/ 4683930 w 5727178"/>
              <a:gd name="connsiteY141" fmla="*/ 3576175 h 5112141"/>
              <a:gd name="connsiteX142" fmla="*/ 4602962 w 5727178"/>
              <a:gd name="connsiteY142" fmla="*/ 3622449 h 5112141"/>
              <a:gd name="connsiteX143" fmla="*/ 4510441 w 5727178"/>
              <a:gd name="connsiteY143" fmla="*/ 3580809 h 5112141"/>
              <a:gd name="connsiteX144" fmla="*/ 4431795 w 5727178"/>
              <a:gd name="connsiteY144" fmla="*/ 3516039 h 5112141"/>
              <a:gd name="connsiteX145" fmla="*/ 4422541 w 5727178"/>
              <a:gd name="connsiteY145" fmla="*/ 3516039 h 5112141"/>
              <a:gd name="connsiteX146" fmla="*/ 4149586 w 5727178"/>
              <a:gd name="connsiteY146" fmla="*/ 3747355 h 5112141"/>
              <a:gd name="connsiteX147" fmla="*/ 4144965 w 5727178"/>
              <a:gd name="connsiteY147" fmla="*/ 3747355 h 5112141"/>
              <a:gd name="connsiteX148" fmla="*/ 4096381 w 5727178"/>
              <a:gd name="connsiteY148" fmla="*/ 3726535 h 5112141"/>
              <a:gd name="connsiteX149" fmla="*/ 4052431 w 5727178"/>
              <a:gd name="connsiteY149" fmla="*/ 3696473 h 5112141"/>
              <a:gd name="connsiteX150" fmla="*/ 4043177 w 5727178"/>
              <a:gd name="connsiteY150" fmla="*/ 3696473 h 5112141"/>
              <a:gd name="connsiteX151" fmla="*/ 4038556 w 5727178"/>
              <a:gd name="connsiteY151" fmla="*/ 3705715 h 5112141"/>
              <a:gd name="connsiteX152" fmla="*/ 4015426 w 5727178"/>
              <a:gd name="connsiteY152" fmla="*/ 3745044 h 5112141"/>
              <a:gd name="connsiteX153" fmla="*/ 3987661 w 5727178"/>
              <a:gd name="connsiteY153" fmla="*/ 3784373 h 5112141"/>
              <a:gd name="connsiteX154" fmla="*/ 3959910 w 5727178"/>
              <a:gd name="connsiteY154" fmla="*/ 3798249 h 5112141"/>
              <a:gd name="connsiteX155" fmla="*/ 3936780 w 5727178"/>
              <a:gd name="connsiteY155" fmla="*/ 3807504 h 5112141"/>
              <a:gd name="connsiteX156" fmla="*/ 3890507 w 5727178"/>
              <a:gd name="connsiteY156" fmla="*/ 3786684 h 5112141"/>
              <a:gd name="connsiteX157" fmla="*/ 3844246 w 5727178"/>
              <a:gd name="connsiteY157" fmla="*/ 3765864 h 5112141"/>
              <a:gd name="connsiteX158" fmla="*/ 3823427 w 5727178"/>
              <a:gd name="connsiteY158" fmla="*/ 3779739 h 5112141"/>
              <a:gd name="connsiteX159" fmla="*/ 3804917 w 5727178"/>
              <a:gd name="connsiteY159" fmla="*/ 3812124 h 5112141"/>
              <a:gd name="connsiteX160" fmla="*/ 3774843 w 5727178"/>
              <a:gd name="connsiteY160" fmla="*/ 3844509 h 5112141"/>
              <a:gd name="connsiteX161" fmla="*/ 3728595 w 5727178"/>
              <a:gd name="connsiteY161" fmla="*/ 3858385 h 5112141"/>
              <a:gd name="connsiteX162" fmla="*/ 3636061 w 5727178"/>
              <a:gd name="connsiteY162" fmla="*/ 3835255 h 5112141"/>
              <a:gd name="connsiteX163" fmla="*/ 3624496 w 5727178"/>
              <a:gd name="connsiteY163" fmla="*/ 3876894 h 5112141"/>
              <a:gd name="connsiteX164" fmla="*/ 3603677 w 5727178"/>
              <a:gd name="connsiteY164" fmla="*/ 3918534 h 5112141"/>
              <a:gd name="connsiteX165" fmla="*/ 3550472 w 5727178"/>
              <a:gd name="connsiteY165" fmla="*/ 3953229 h 5112141"/>
              <a:gd name="connsiteX166" fmla="*/ 3478758 w 5727178"/>
              <a:gd name="connsiteY166" fmla="*/ 3964794 h 5112141"/>
              <a:gd name="connsiteX167" fmla="*/ 3390858 w 5727178"/>
              <a:gd name="connsiteY167" fmla="*/ 4029564 h 5112141"/>
              <a:gd name="connsiteX168" fmla="*/ 3305281 w 5727178"/>
              <a:gd name="connsiteY168" fmla="*/ 4110533 h 5112141"/>
              <a:gd name="connsiteX169" fmla="*/ 3212747 w 5727178"/>
              <a:gd name="connsiteY169" fmla="*/ 4172979 h 5112141"/>
              <a:gd name="connsiteX170" fmla="*/ 3104028 w 5727178"/>
              <a:gd name="connsiteY170" fmla="*/ 4182234 h 5112141"/>
              <a:gd name="connsiteX171" fmla="*/ 3092463 w 5727178"/>
              <a:gd name="connsiteY171" fmla="*/ 4235439 h 5112141"/>
              <a:gd name="connsiteX172" fmla="*/ 3076277 w 5727178"/>
              <a:gd name="connsiteY172" fmla="*/ 4293264 h 5112141"/>
              <a:gd name="connsiteX173" fmla="*/ 3041568 w 5727178"/>
              <a:gd name="connsiteY173" fmla="*/ 4346469 h 5112141"/>
              <a:gd name="connsiteX174" fmla="*/ 2988377 w 5727178"/>
              <a:gd name="connsiteY174" fmla="*/ 4385798 h 5112141"/>
              <a:gd name="connsiteX175" fmla="*/ 2942103 w 5727178"/>
              <a:gd name="connsiteY175" fmla="*/ 4411239 h 5112141"/>
              <a:gd name="connsiteX176" fmla="*/ 2891222 w 5727178"/>
              <a:gd name="connsiteY176" fmla="*/ 4427438 h 5112141"/>
              <a:gd name="connsiteX177" fmla="*/ 2925917 w 5727178"/>
              <a:gd name="connsiteY177" fmla="*/ 4369599 h 5112141"/>
              <a:gd name="connsiteX178" fmla="*/ 2960613 w 5727178"/>
              <a:gd name="connsiteY178" fmla="*/ 4311773 h 5112141"/>
              <a:gd name="connsiteX179" fmla="*/ 2955992 w 5727178"/>
              <a:gd name="connsiteY179" fmla="*/ 4307153 h 5112141"/>
              <a:gd name="connsiteX180" fmla="*/ 2761682 w 5727178"/>
              <a:gd name="connsiteY180" fmla="*/ 4469077 h 5112141"/>
              <a:gd name="connsiteX181" fmla="*/ 2743173 w 5727178"/>
              <a:gd name="connsiteY181" fmla="*/ 4480642 h 5112141"/>
              <a:gd name="connsiteX182" fmla="*/ 2729297 w 5727178"/>
              <a:gd name="connsiteY182" fmla="*/ 4487573 h 5112141"/>
              <a:gd name="connsiteX183" fmla="*/ 2752428 w 5727178"/>
              <a:gd name="connsiteY183" fmla="*/ 4420493 h 5112141"/>
              <a:gd name="connsiteX184" fmla="*/ 2800998 w 5727178"/>
              <a:gd name="connsiteY184" fmla="*/ 4362668 h 5112141"/>
              <a:gd name="connsiteX185" fmla="*/ 2849582 w 5727178"/>
              <a:gd name="connsiteY185" fmla="*/ 4309463 h 5112141"/>
              <a:gd name="connsiteX186" fmla="*/ 2872713 w 5727178"/>
              <a:gd name="connsiteY186" fmla="*/ 4251638 h 5112141"/>
              <a:gd name="connsiteX187" fmla="*/ 2777881 w 5727178"/>
              <a:gd name="connsiteY187" fmla="*/ 4300208 h 5112141"/>
              <a:gd name="connsiteX188" fmla="*/ 2687658 w 5727178"/>
              <a:gd name="connsiteY188" fmla="*/ 4348779 h 5112141"/>
              <a:gd name="connsiteX189" fmla="*/ 2687658 w 5727178"/>
              <a:gd name="connsiteY189" fmla="*/ 4334904 h 5112141"/>
              <a:gd name="connsiteX190" fmla="*/ 2724677 w 5727178"/>
              <a:gd name="connsiteY190" fmla="*/ 4293264 h 5112141"/>
              <a:gd name="connsiteX191" fmla="*/ 2724677 w 5727178"/>
              <a:gd name="connsiteY191" fmla="*/ 4288643 h 5112141"/>
              <a:gd name="connsiteX192" fmla="*/ 2724677 w 5727178"/>
              <a:gd name="connsiteY192" fmla="*/ 4284022 h 5112141"/>
              <a:gd name="connsiteX193" fmla="*/ 2613633 w 5727178"/>
              <a:gd name="connsiteY193" fmla="*/ 4334904 h 5112141"/>
              <a:gd name="connsiteX194" fmla="*/ 2537298 w 5727178"/>
              <a:gd name="connsiteY194" fmla="*/ 4378854 h 5112141"/>
              <a:gd name="connsiteX195" fmla="*/ 2423958 w 5727178"/>
              <a:gd name="connsiteY195" fmla="*/ 4441313 h 5112141"/>
              <a:gd name="connsiteX196" fmla="*/ 2310617 w 5727178"/>
              <a:gd name="connsiteY196" fmla="*/ 4503772 h 5112141"/>
              <a:gd name="connsiteX197" fmla="*/ 2234269 w 5727178"/>
              <a:gd name="connsiteY197" fmla="*/ 4547722 h 5112141"/>
              <a:gd name="connsiteX198" fmla="*/ 2199574 w 5727178"/>
              <a:gd name="connsiteY198" fmla="*/ 4584728 h 5112141"/>
              <a:gd name="connsiteX199" fmla="*/ 2164879 w 5727178"/>
              <a:gd name="connsiteY199" fmla="*/ 4621747 h 5112141"/>
              <a:gd name="connsiteX200" fmla="*/ 2125549 w 5727178"/>
              <a:gd name="connsiteY200" fmla="*/ 4686517 h 5112141"/>
              <a:gd name="connsiteX201" fmla="*/ 2058469 w 5727178"/>
              <a:gd name="connsiteY201" fmla="*/ 4783658 h 5112141"/>
              <a:gd name="connsiteX202" fmla="*/ 1989078 w 5727178"/>
              <a:gd name="connsiteY202" fmla="*/ 4880813 h 5112141"/>
              <a:gd name="connsiteX203" fmla="*/ 1942818 w 5727178"/>
              <a:gd name="connsiteY203" fmla="*/ 4945583 h 5112141"/>
              <a:gd name="connsiteX204" fmla="*/ 1887290 w 5727178"/>
              <a:gd name="connsiteY204" fmla="*/ 5045048 h 5112141"/>
              <a:gd name="connsiteX205" fmla="*/ 1824844 w 5727178"/>
              <a:gd name="connsiteY205" fmla="*/ 5093632 h 5112141"/>
              <a:gd name="connsiteX206" fmla="*/ 1741564 w 5727178"/>
              <a:gd name="connsiteY206" fmla="*/ 5109818 h 5112141"/>
              <a:gd name="connsiteX207" fmla="*/ 1623590 w 5727178"/>
              <a:gd name="connsiteY207" fmla="*/ 5112141 h 5112141"/>
              <a:gd name="connsiteX208" fmla="*/ 1639789 w 5727178"/>
              <a:gd name="connsiteY208" fmla="*/ 5035806 h 5112141"/>
              <a:gd name="connsiteX209" fmla="*/ 1665230 w 5727178"/>
              <a:gd name="connsiteY209" fmla="*/ 4964092 h 5112141"/>
              <a:gd name="connsiteX210" fmla="*/ 1676795 w 5727178"/>
              <a:gd name="connsiteY210" fmla="*/ 4929397 h 5112141"/>
              <a:gd name="connsiteX211" fmla="*/ 1679118 w 5727178"/>
              <a:gd name="connsiteY211" fmla="*/ 4908577 h 5112141"/>
              <a:gd name="connsiteX212" fmla="*/ 1679118 w 5727178"/>
              <a:gd name="connsiteY212" fmla="*/ 4848428 h 5112141"/>
              <a:gd name="connsiteX213" fmla="*/ 1665230 w 5727178"/>
              <a:gd name="connsiteY213" fmla="*/ 4848428 h 5112141"/>
              <a:gd name="connsiteX214" fmla="*/ 1595839 w 5727178"/>
              <a:gd name="connsiteY214" fmla="*/ 4910888 h 5112141"/>
              <a:gd name="connsiteX215" fmla="*/ 1521815 w 5727178"/>
              <a:gd name="connsiteY215" fmla="*/ 4973347 h 5112141"/>
              <a:gd name="connsiteX216" fmla="*/ 1447790 w 5727178"/>
              <a:gd name="connsiteY216" fmla="*/ 5014987 h 5112141"/>
              <a:gd name="connsiteX217" fmla="*/ 1387654 w 5727178"/>
              <a:gd name="connsiteY217" fmla="*/ 5056626 h 5112141"/>
              <a:gd name="connsiteX218" fmla="*/ 1348325 w 5727178"/>
              <a:gd name="connsiteY218" fmla="*/ 5058937 h 5112141"/>
              <a:gd name="connsiteX219" fmla="*/ 1295120 w 5727178"/>
              <a:gd name="connsiteY219" fmla="*/ 5065868 h 5112141"/>
              <a:gd name="connsiteX220" fmla="*/ 1244239 w 5727178"/>
              <a:gd name="connsiteY220" fmla="*/ 5072812 h 5112141"/>
              <a:gd name="connsiteX221" fmla="*/ 1211854 w 5727178"/>
              <a:gd name="connsiteY221" fmla="*/ 5075122 h 5112141"/>
              <a:gd name="connsiteX222" fmla="*/ 1204910 w 5727178"/>
              <a:gd name="connsiteY222" fmla="*/ 5077433 h 5112141"/>
              <a:gd name="connsiteX223" fmla="*/ 1188711 w 5727178"/>
              <a:gd name="connsiteY223" fmla="*/ 5079756 h 5112141"/>
              <a:gd name="connsiteX224" fmla="*/ 1170202 w 5727178"/>
              <a:gd name="connsiteY224" fmla="*/ 5051992 h 5112141"/>
              <a:gd name="connsiteX225" fmla="*/ 1151705 w 5727178"/>
              <a:gd name="connsiteY225" fmla="*/ 5024241 h 5112141"/>
              <a:gd name="connsiteX226" fmla="*/ 1130885 w 5727178"/>
              <a:gd name="connsiteY226" fmla="*/ 5028862 h 5112141"/>
              <a:gd name="connsiteX227" fmla="*/ 1114700 w 5727178"/>
              <a:gd name="connsiteY227" fmla="*/ 5033483 h 5112141"/>
              <a:gd name="connsiteX228" fmla="*/ 1091556 w 5727178"/>
              <a:gd name="connsiteY228" fmla="*/ 5038117 h 5112141"/>
              <a:gd name="connsiteX229" fmla="*/ 1082302 w 5727178"/>
              <a:gd name="connsiteY229" fmla="*/ 5038117 h 5112141"/>
              <a:gd name="connsiteX230" fmla="*/ 1082302 w 5727178"/>
              <a:gd name="connsiteY230" fmla="*/ 4973347 h 5112141"/>
              <a:gd name="connsiteX231" fmla="*/ 1024476 w 5727178"/>
              <a:gd name="connsiteY231" fmla="*/ 5035806 h 5112141"/>
              <a:gd name="connsiteX232" fmla="*/ 952775 w 5727178"/>
              <a:gd name="connsiteY232" fmla="*/ 5075122 h 5112141"/>
              <a:gd name="connsiteX233" fmla="*/ 938886 w 5727178"/>
              <a:gd name="connsiteY233" fmla="*/ 5075122 h 5112141"/>
              <a:gd name="connsiteX234" fmla="*/ 813981 w 5727178"/>
              <a:gd name="connsiteY234" fmla="*/ 5056626 h 5112141"/>
              <a:gd name="connsiteX235" fmla="*/ 781596 w 5727178"/>
              <a:gd name="connsiteY235" fmla="*/ 5026552 h 5112141"/>
              <a:gd name="connsiteX236" fmla="*/ 744577 w 5727178"/>
              <a:gd name="connsiteY236" fmla="*/ 4991856 h 5112141"/>
              <a:gd name="connsiteX237" fmla="*/ 770031 w 5727178"/>
              <a:gd name="connsiteY237" fmla="*/ 4984912 h 5112141"/>
              <a:gd name="connsiteX238" fmla="*/ 800105 w 5727178"/>
              <a:gd name="connsiteY238" fmla="*/ 4973347 h 5112141"/>
              <a:gd name="connsiteX239" fmla="*/ 839421 w 5727178"/>
              <a:gd name="connsiteY239" fmla="*/ 4929397 h 5112141"/>
              <a:gd name="connsiteX240" fmla="*/ 869496 w 5727178"/>
              <a:gd name="connsiteY240" fmla="*/ 4899322 h 5112141"/>
              <a:gd name="connsiteX241" fmla="*/ 869496 w 5727178"/>
              <a:gd name="connsiteY241" fmla="*/ 4880813 h 5112141"/>
              <a:gd name="connsiteX242" fmla="*/ 730715 w 5727178"/>
              <a:gd name="connsiteY242" fmla="*/ 4894702 h 5112141"/>
              <a:gd name="connsiteX243" fmla="*/ 596541 w 5727178"/>
              <a:gd name="connsiteY243" fmla="*/ 4908577 h 5112141"/>
              <a:gd name="connsiteX244" fmla="*/ 591920 w 5727178"/>
              <a:gd name="connsiteY244" fmla="*/ 4908577 h 5112141"/>
              <a:gd name="connsiteX245" fmla="*/ 587286 w 5727178"/>
              <a:gd name="connsiteY245" fmla="*/ 4906267 h 5112141"/>
              <a:gd name="connsiteX246" fmla="*/ 582666 w 5727178"/>
              <a:gd name="connsiteY246" fmla="*/ 4899322 h 5112141"/>
              <a:gd name="connsiteX247" fmla="*/ 582666 w 5727178"/>
              <a:gd name="connsiteY247" fmla="*/ 4797547 h 5112141"/>
              <a:gd name="connsiteX248" fmla="*/ 626616 w 5727178"/>
              <a:gd name="connsiteY248" fmla="*/ 4755907 h 5112141"/>
              <a:gd name="connsiteX249" fmla="*/ 689062 w 5727178"/>
              <a:gd name="connsiteY249" fmla="*/ 4709647 h 5112141"/>
              <a:gd name="connsiteX250" fmla="*/ 591920 w 5727178"/>
              <a:gd name="connsiteY250" fmla="*/ 4709647 h 5112141"/>
              <a:gd name="connsiteX251" fmla="*/ 587286 w 5727178"/>
              <a:gd name="connsiteY251" fmla="*/ 4705013 h 5112141"/>
              <a:gd name="connsiteX252" fmla="*/ 582666 w 5727178"/>
              <a:gd name="connsiteY252" fmla="*/ 4695758 h 5112141"/>
              <a:gd name="connsiteX253" fmla="*/ 582666 w 5727178"/>
              <a:gd name="connsiteY253" fmla="*/ 4686517 h 5112141"/>
              <a:gd name="connsiteX254" fmla="*/ 596541 w 5727178"/>
              <a:gd name="connsiteY254" fmla="*/ 4640243 h 5112141"/>
              <a:gd name="connsiteX255" fmla="*/ 605796 w 5727178"/>
              <a:gd name="connsiteY255" fmla="*/ 4598604 h 5112141"/>
              <a:gd name="connsiteX256" fmla="*/ 635870 w 5727178"/>
              <a:gd name="connsiteY256" fmla="*/ 4550033 h 5112141"/>
              <a:gd name="connsiteX257" fmla="*/ 689062 w 5727178"/>
              <a:gd name="connsiteY257" fmla="*/ 4515338 h 5112141"/>
              <a:gd name="connsiteX258" fmla="*/ 670566 w 5727178"/>
              <a:gd name="connsiteY258" fmla="*/ 4506083 h 5112141"/>
              <a:gd name="connsiteX259" fmla="*/ 652056 w 5727178"/>
              <a:gd name="connsiteY259" fmla="*/ 4496828 h 5112141"/>
              <a:gd name="connsiteX260" fmla="*/ 647422 w 5727178"/>
              <a:gd name="connsiteY260" fmla="*/ 4492207 h 5112141"/>
              <a:gd name="connsiteX261" fmla="*/ 652056 w 5727178"/>
              <a:gd name="connsiteY261" fmla="*/ 4487573 h 5112141"/>
              <a:gd name="connsiteX262" fmla="*/ 668255 w 5727178"/>
              <a:gd name="connsiteY262" fmla="*/ 4466754 h 5112141"/>
              <a:gd name="connsiteX263" fmla="*/ 691372 w 5727178"/>
              <a:gd name="connsiteY263" fmla="*/ 4429748 h 5112141"/>
              <a:gd name="connsiteX264" fmla="*/ 712205 w 5727178"/>
              <a:gd name="connsiteY264" fmla="*/ 4390419 h 5112141"/>
              <a:gd name="connsiteX265" fmla="*/ 726081 w 5727178"/>
              <a:gd name="connsiteY265" fmla="*/ 4362668 h 5112141"/>
              <a:gd name="connsiteX266" fmla="*/ 749211 w 5727178"/>
              <a:gd name="connsiteY266" fmla="*/ 4311773 h 5112141"/>
              <a:gd name="connsiteX267" fmla="*/ 800105 w 5727178"/>
              <a:gd name="connsiteY267" fmla="*/ 4270134 h 5112141"/>
              <a:gd name="connsiteX268" fmla="*/ 804726 w 5727178"/>
              <a:gd name="connsiteY268" fmla="*/ 4270134 h 5112141"/>
              <a:gd name="connsiteX269" fmla="*/ 800105 w 5727178"/>
              <a:gd name="connsiteY269" fmla="*/ 4265513 h 5112141"/>
              <a:gd name="connsiteX270" fmla="*/ 772341 w 5727178"/>
              <a:gd name="connsiteY270" fmla="*/ 4242383 h 5112141"/>
              <a:gd name="connsiteX271" fmla="*/ 772341 w 5727178"/>
              <a:gd name="connsiteY271" fmla="*/ 4228494 h 5112141"/>
              <a:gd name="connsiteX272" fmla="*/ 790851 w 5727178"/>
              <a:gd name="connsiteY272" fmla="*/ 4179923 h 5112141"/>
              <a:gd name="connsiteX273" fmla="*/ 827856 w 5727178"/>
              <a:gd name="connsiteY273" fmla="*/ 4135973 h 5112141"/>
              <a:gd name="connsiteX274" fmla="*/ 883371 w 5727178"/>
              <a:gd name="connsiteY274" fmla="*/ 4131353 h 5112141"/>
              <a:gd name="connsiteX275" fmla="*/ 971271 w 5727178"/>
              <a:gd name="connsiteY275" fmla="*/ 4119774 h 5112141"/>
              <a:gd name="connsiteX276" fmla="*/ 1059184 w 5727178"/>
              <a:gd name="connsiteY276" fmla="*/ 4105899 h 5112141"/>
              <a:gd name="connsiteX277" fmla="*/ 1114700 w 5727178"/>
              <a:gd name="connsiteY277" fmla="*/ 4094334 h 5112141"/>
              <a:gd name="connsiteX278" fmla="*/ 1151705 w 5727178"/>
              <a:gd name="connsiteY278" fmla="*/ 4085079 h 5112141"/>
              <a:gd name="connsiteX279" fmla="*/ 1271990 w 5727178"/>
              <a:gd name="connsiteY279" fmla="*/ 4038819 h 5112141"/>
              <a:gd name="connsiteX280" fmla="*/ 1387654 w 5727178"/>
              <a:gd name="connsiteY280" fmla="*/ 4006434 h 5112141"/>
              <a:gd name="connsiteX281" fmla="*/ 1429281 w 5727178"/>
              <a:gd name="connsiteY281" fmla="*/ 4001813 h 5112141"/>
              <a:gd name="connsiteX282" fmla="*/ 1505616 w 5727178"/>
              <a:gd name="connsiteY282" fmla="*/ 3990248 h 5112141"/>
              <a:gd name="connsiteX283" fmla="*/ 1579640 w 5727178"/>
              <a:gd name="connsiteY283" fmla="*/ 3978670 h 5112141"/>
              <a:gd name="connsiteX284" fmla="*/ 1623590 w 5727178"/>
              <a:gd name="connsiteY284" fmla="*/ 3974049 h 5112141"/>
              <a:gd name="connsiteX285" fmla="*/ 1868794 w 5727178"/>
              <a:gd name="connsiteY285" fmla="*/ 3869950 h 5112141"/>
              <a:gd name="connsiteX286" fmla="*/ 2063103 w 5727178"/>
              <a:gd name="connsiteY286" fmla="*/ 3696473 h 5112141"/>
              <a:gd name="connsiteX287" fmla="*/ 2127860 w 5727178"/>
              <a:gd name="connsiteY287" fmla="*/ 3624759 h 5112141"/>
              <a:gd name="connsiteX288" fmla="*/ 2169513 w 5727178"/>
              <a:gd name="connsiteY288" fmla="*/ 3543804 h 5112141"/>
              <a:gd name="connsiteX289" fmla="*/ 2167189 w 5727178"/>
              <a:gd name="connsiteY289" fmla="*/ 3534549 h 5112141"/>
              <a:gd name="connsiteX290" fmla="*/ 2164879 w 5727178"/>
              <a:gd name="connsiteY290" fmla="*/ 3525294 h 5112141"/>
              <a:gd name="connsiteX291" fmla="*/ 2113984 w 5727178"/>
              <a:gd name="connsiteY291" fmla="*/ 3516039 h 5112141"/>
              <a:gd name="connsiteX292" fmla="*/ 2063103 w 5727178"/>
              <a:gd name="connsiteY292" fmla="*/ 3516039 h 5112141"/>
              <a:gd name="connsiteX293" fmla="*/ 2044594 w 5727178"/>
              <a:gd name="connsiteY293" fmla="*/ 3516039 h 5112141"/>
              <a:gd name="connsiteX294" fmla="*/ 2021463 w 5727178"/>
              <a:gd name="connsiteY294" fmla="*/ 3525294 h 5112141"/>
              <a:gd name="connsiteX295" fmla="*/ 1924309 w 5727178"/>
              <a:gd name="connsiteY295" fmla="*/ 3696473 h 5112141"/>
              <a:gd name="connsiteX296" fmla="*/ 1894234 w 5727178"/>
              <a:gd name="connsiteY296" fmla="*/ 3731169 h 5112141"/>
              <a:gd name="connsiteX297" fmla="*/ 1850284 w 5727178"/>
              <a:gd name="connsiteY297" fmla="*/ 3747355 h 5112141"/>
              <a:gd name="connsiteX298" fmla="*/ 1762384 w 5727178"/>
              <a:gd name="connsiteY298" fmla="*/ 3747355 h 5112141"/>
              <a:gd name="connsiteX299" fmla="*/ 1729999 w 5727178"/>
              <a:gd name="connsiteY299" fmla="*/ 3747355 h 5112141"/>
              <a:gd name="connsiteX300" fmla="*/ 1716124 w 5727178"/>
              <a:gd name="connsiteY300" fmla="*/ 3747355 h 5112141"/>
              <a:gd name="connsiteX301" fmla="*/ 1651354 w 5727178"/>
              <a:gd name="connsiteY301" fmla="*/ 3747355 h 5112141"/>
              <a:gd name="connsiteX302" fmla="*/ 1646720 w 5727178"/>
              <a:gd name="connsiteY302" fmla="*/ 3733479 h 5112141"/>
              <a:gd name="connsiteX303" fmla="*/ 1609715 w 5727178"/>
              <a:gd name="connsiteY303" fmla="*/ 3608560 h 5112141"/>
              <a:gd name="connsiteX304" fmla="*/ 1605081 w 5727178"/>
              <a:gd name="connsiteY304" fmla="*/ 3603939 h 5112141"/>
              <a:gd name="connsiteX305" fmla="*/ 1605081 w 5727178"/>
              <a:gd name="connsiteY305" fmla="*/ 3599319 h 5112141"/>
              <a:gd name="connsiteX306" fmla="*/ 1600460 w 5727178"/>
              <a:gd name="connsiteY306" fmla="*/ 3599319 h 5112141"/>
              <a:gd name="connsiteX307" fmla="*/ 1519491 w 5727178"/>
              <a:gd name="connsiteY307" fmla="*/ 3620138 h 5112141"/>
              <a:gd name="connsiteX308" fmla="*/ 1438535 w 5727178"/>
              <a:gd name="connsiteY308" fmla="*/ 3640945 h 5112141"/>
              <a:gd name="connsiteX309" fmla="*/ 1420039 w 5727178"/>
              <a:gd name="connsiteY309" fmla="*/ 3640945 h 5112141"/>
              <a:gd name="connsiteX310" fmla="*/ 1406150 w 5727178"/>
              <a:gd name="connsiteY310" fmla="*/ 3640945 h 5112141"/>
              <a:gd name="connsiteX311" fmla="*/ 1387654 w 5727178"/>
              <a:gd name="connsiteY311" fmla="*/ 3622449 h 5112141"/>
              <a:gd name="connsiteX312" fmla="*/ 1387654 w 5727178"/>
              <a:gd name="connsiteY312" fmla="*/ 3446649 h 5112141"/>
              <a:gd name="connsiteX313" fmla="*/ 1290500 w 5727178"/>
              <a:gd name="connsiteY313" fmla="*/ 3414264 h 5112141"/>
              <a:gd name="connsiteX314" fmla="*/ 1225730 w 5727178"/>
              <a:gd name="connsiteY314" fmla="*/ 3317109 h 5112141"/>
              <a:gd name="connsiteX315" fmla="*/ 1214165 w 5727178"/>
              <a:gd name="connsiteY315" fmla="*/ 3305544 h 5112141"/>
              <a:gd name="connsiteX316" fmla="*/ 1211854 w 5727178"/>
              <a:gd name="connsiteY316" fmla="*/ 3298600 h 5112141"/>
              <a:gd name="connsiteX317" fmla="*/ 1218785 w 5727178"/>
              <a:gd name="connsiteY317" fmla="*/ 3277780 h 5112141"/>
              <a:gd name="connsiteX318" fmla="*/ 1225730 w 5727178"/>
              <a:gd name="connsiteY318" fmla="*/ 3261594 h 5112141"/>
              <a:gd name="connsiteX319" fmla="*/ 1225730 w 5727178"/>
              <a:gd name="connsiteY319" fmla="*/ 3256960 h 5112141"/>
              <a:gd name="connsiteX320" fmla="*/ 1225730 w 5727178"/>
              <a:gd name="connsiteY320" fmla="*/ 3252339 h 5112141"/>
              <a:gd name="connsiteX321" fmla="*/ 1151705 w 5727178"/>
              <a:gd name="connsiteY321" fmla="*/ 3219955 h 5112141"/>
              <a:gd name="connsiteX322" fmla="*/ 1149395 w 5727178"/>
              <a:gd name="connsiteY322" fmla="*/ 3162116 h 5112141"/>
              <a:gd name="connsiteX323" fmla="*/ 1137817 w 5727178"/>
              <a:gd name="connsiteY323" fmla="*/ 3071906 h 5112141"/>
              <a:gd name="connsiteX324" fmla="*/ 1142451 w 5727178"/>
              <a:gd name="connsiteY324" fmla="*/ 3053396 h 5112141"/>
              <a:gd name="connsiteX325" fmla="*/ 1151705 w 5727178"/>
              <a:gd name="connsiteY325" fmla="*/ 3025645 h 5112141"/>
              <a:gd name="connsiteX326" fmla="*/ 1151705 w 5727178"/>
              <a:gd name="connsiteY326" fmla="*/ 2997881 h 5112141"/>
              <a:gd name="connsiteX327" fmla="*/ 1156339 w 5727178"/>
              <a:gd name="connsiteY327" fmla="*/ 2997881 h 5112141"/>
              <a:gd name="connsiteX328" fmla="*/ 1135506 w 5727178"/>
              <a:gd name="connsiteY328" fmla="*/ 2984006 h 5112141"/>
              <a:gd name="connsiteX329" fmla="*/ 1110066 w 5727178"/>
              <a:gd name="connsiteY329" fmla="*/ 2960875 h 5112141"/>
              <a:gd name="connsiteX330" fmla="*/ 1098500 w 5727178"/>
              <a:gd name="connsiteY330" fmla="*/ 2898416 h 5112141"/>
              <a:gd name="connsiteX331" fmla="*/ 1091556 w 5727178"/>
              <a:gd name="connsiteY331" fmla="*/ 2849845 h 5112141"/>
              <a:gd name="connsiteX332" fmla="*/ 1091556 w 5727178"/>
              <a:gd name="connsiteY332" fmla="*/ 2803585 h 5112141"/>
              <a:gd name="connsiteX333" fmla="*/ 1091556 w 5727178"/>
              <a:gd name="connsiteY333" fmla="*/ 2785075 h 5112141"/>
              <a:gd name="connsiteX334" fmla="*/ 1093867 w 5727178"/>
              <a:gd name="connsiteY334" fmla="*/ 2766566 h 5112141"/>
              <a:gd name="connsiteX335" fmla="*/ 1096190 w 5727178"/>
              <a:gd name="connsiteY335" fmla="*/ 2743436 h 5112141"/>
              <a:gd name="connsiteX336" fmla="*/ 1096190 w 5727178"/>
              <a:gd name="connsiteY336" fmla="*/ 2734181 h 5112141"/>
              <a:gd name="connsiteX337" fmla="*/ 1110066 w 5727178"/>
              <a:gd name="connsiteY337" fmla="*/ 2711051 h 5112141"/>
              <a:gd name="connsiteX338" fmla="*/ 1114700 w 5727178"/>
              <a:gd name="connsiteY338" fmla="*/ 2697175 h 5112141"/>
              <a:gd name="connsiteX339" fmla="*/ 1114700 w 5727178"/>
              <a:gd name="connsiteY339" fmla="*/ 2687921 h 5112141"/>
              <a:gd name="connsiteX340" fmla="*/ 1098500 w 5727178"/>
              <a:gd name="connsiteY340" fmla="*/ 2676356 h 5112141"/>
              <a:gd name="connsiteX341" fmla="*/ 1082302 w 5727178"/>
              <a:gd name="connsiteY341" fmla="*/ 2660157 h 5112141"/>
              <a:gd name="connsiteX342" fmla="*/ 1110066 w 5727178"/>
              <a:gd name="connsiteY342" fmla="*/ 2505176 h 5112141"/>
              <a:gd name="connsiteX343" fmla="*/ 1202599 w 5727178"/>
              <a:gd name="connsiteY343" fmla="*/ 2368706 h 5112141"/>
              <a:gd name="connsiteX344" fmla="*/ 1110066 w 5727178"/>
              <a:gd name="connsiteY344" fmla="*/ 2354817 h 5112141"/>
              <a:gd name="connsiteX345" fmla="*/ 1086935 w 5727178"/>
              <a:gd name="connsiteY345" fmla="*/ 2327066 h 5112141"/>
              <a:gd name="connsiteX346" fmla="*/ 1077681 w 5727178"/>
              <a:gd name="connsiteY346" fmla="*/ 2299302 h 5112141"/>
              <a:gd name="connsiteX347" fmla="*/ 1066116 w 5727178"/>
              <a:gd name="connsiteY347" fmla="*/ 2255352 h 5112141"/>
              <a:gd name="connsiteX348" fmla="*/ 1049930 w 5727178"/>
              <a:gd name="connsiteY348" fmla="*/ 2211402 h 5112141"/>
              <a:gd name="connsiteX349" fmla="*/ 1049930 w 5727178"/>
              <a:gd name="connsiteY349" fmla="*/ 2202147 h 5112141"/>
              <a:gd name="connsiteX350" fmla="*/ 1075370 w 5727178"/>
              <a:gd name="connsiteY350" fmla="*/ 2142011 h 5112141"/>
              <a:gd name="connsiteX351" fmla="*/ 1130885 w 5727178"/>
              <a:gd name="connsiteY351" fmla="*/ 2102682 h 5112141"/>
              <a:gd name="connsiteX352" fmla="*/ 1186401 w 5727178"/>
              <a:gd name="connsiteY352" fmla="*/ 2070297 h 5112141"/>
              <a:gd name="connsiteX353" fmla="*/ 1211854 w 5727178"/>
              <a:gd name="connsiteY353" fmla="*/ 2030981 h 5112141"/>
              <a:gd name="connsiteX354" fmla="*/ 1211854 w 5727178"/>
              <a:gd name="connsiteY354" fmla="*/ 2021726 h 5112141"/>
              <a:gd name="connsiteX355" fmla="*/ 1200289 w 5727178"/>
              <a:gd name="connsiteY355" fmla="*/ 1975452 h 5112141"/>
              <a:gd name="connsiteX356" fmla="*/ 1188711 w 5727178"/>
              <a:gd name="connsiteY356" fmla="*/ 1924571 h 5112141"/>
              <a:gd name="connsiteX357" fmla="*/ 1211854 w 5727178"/>
              <a:gd name="connsiteY357" fmla="*/ 1850547 h 5112141"/>
              <a:gd name="connsiteX358" fmla="*/ 1267356 w 5727178"/>
              <a:gd name="connsiteY358" fmla="*/ 1815852 h 5112141"/>
              <a:gd name="connsiteX359" fmla="*/ 1325195 w 5727178"/>
              <a:gd name="connsiteY359" fmla="*/ 1801976 h 5112141"/>
              <a:gd name="connsiteX360" fmla="*/ 1350635 w 5727178"/>
              <a:gd name="connsiteY360" fmla="*/ 1790398 h 5112141"/>
              <a:gd name="connsiteX361" fmla="*/ 1350635 w 5727178"/>
              <a:gd name="connsiteY361" fmla="*/ 1785777 h 5112141"/>
              <a:gd name="connsiteX362" fmla="*/ 1304375 w 5727178"/>
              <a:gd name="connsiteY362" fmla="*/ 1660871 h 5112141"/>
              <a:gd name="connsiteX363" fmla="*/ 1295120 w 5727178"/>
              <a:gd name="connsiteY363" fmla="*/ 1637728 h 5112141"/>
              <a:gd name="connsiteX364" fmla="*/ 1295120 w 5727178"/>
              <a:gd name="connsiteY364" fmla="*/ 1619232 h 5112141"/>
              <a:gd name="connsiteX365" fmla="*/ 1311306 w 5727178"/>
              <a:gd name="connsiteY365" fmla="*/ 1603033 h 5112141"/>
              <a:gd name="connsiteX366" fmla="*/ 1348325 w 5727178"/>
              <a:gd name="connsiteY366" fmla="*/ 1589157 h 5112141"/>
              <a:gd name="connsiteX367" fmla="*/ 1389965 w 5727178"/>
              <a:gd name="connsiteY367" fmla="*/ 1575282 h 5112141"/>
              <a:gd name="connsiteX368" fmla="*/ 1415405 w 5727178"/>
              <a:gd name="connsiteY368" fmla="*/ 1568337 h 5112141"/>
              <a:gd name="connsiteX369" fmla="*/ 1420039 w 5727178"/>
              <a:gd name="connsiteY369" fmla="*/ 1563717 h 5112141"/>
              <a:gd name="connsiteX370" fmla="*/ 1387654 w 5727178"/>
              <a:gd name="connsiteY370" fmla="*/ 1524387 h 5112141"/>
              <a:gd name="connsiteX371" fmla="*/ 1350635 w 5727178"/>
              <a:gd name="connsiteY371" fmla="*/ 1485058 h 5112141"/>
              <a:gd name="connsiteX372" fmla="*/ 1350635 w 5727178"/>
              <a:gd name="connsiteY372" fmla="*/ 1461928 h 5112141"/>
              <a:gd name="connsiteX373" fmla="*/ 1348325 w 5727178"/>
              <a:gd name="connsiteY373" fmla="*/ 1436487 h 5112141"/>
              <a:gd name="connsiteX374" fmla="*/ 1346015 w 5727178"/>
              <a:gd name="connsiteY374" fmla="*/ 1411047 h 5112141"/>
              <a:gd name="connsiteX375" fmla="*/ 1346015 w 5727178"/>
              <a:gd name="connsiteY375" fmla="*/ 1392538 h 5112141"/>
              <a:gd name="connsiteX376" fmla="*/ 1343704 w 5727178"/>
              <a:gd name="connsiteY376" fmla="*/ 1353208 h 5112141"/>
              <a:gd name="connsiteX377" fmla="*/ 1341381 w 5727178"/>
              <a:gd name="connsiteY377" fmla="*/ 1304638 h 5112141"/>
              <a:gd name="connsiteX378" fmla="*/ 1350635 w 5727178"/>
              <a:gd name="connsiteY378" fmla="*/ 1258377 h 5112141"/>
              <a:gd name="connsiteX379" fmla="*/ 1383020 w 5727178"/>
              <a:gd name="connsiteY379" fmla="*/ 1239868 h 5112141"/>
              <a:gd name="connsiteX380" fmla="*/ 1443169 w 5727178"/>
              <a:gd name="connsiteY380" fmla="*/ 1249123 h 5112141"/>
              <a:gd name="connsiteX381" fmla="*/ 1503305 w 5727178"/>
              <a:gd name="connsiteY381" fmla="*/ 1258377 h 5112141"/>
              <a:gd name="connsiteX382" fmla="*/ 1503305 w 5727178"/>
              <a:gd name="connsiteY382" fmla="*/ 1244489 h 5112141"/>
              <a:gd name="connsiteX383" fmla="*/ 1436225 w 5727178"/>
              <a:gd name="connsiteY383" fmla="*/ 1168154 h 5112141"/>
              <a:gd name="connsiteX384" fmla="*/ 1406150 w 5727178"/>
              <a:gd name="connsiteY384" fmla="*/ 1077943 h 5112141"/>
              <a:gd name="connsiteX385" fmla="*/ 1424660 w 5727178"/>
              <a:gd name="connsiteY385" fmla="*/ 992354 h 5112141"/>
              <a:gd name="connsiteX386" fmla="*/ 1484809 w 5727178"/>
              <a:gd name="connsiteY386" fmla="*/ 943783 h 5112141"/>
              <a:gd name="connsiteX387" fmla="*/ 1489430 w 5727178"/>
              <a:gd name="connsiteY387" fmla="*/ 943783 h 5112141"/>
              <a:gd name="connsiteX388" fmla="*/ 1697615 w 5727178"/>
              <a:gd name="connsiteY388" fmla="*/ 1050179 h 5112141"/>
              <a:gd name="connsiteX389" fmla="*/ 1706869 w 5727178"/>
              <a:gd name="connsiteY389" fmla="*/ 1050179 h 5112141"/>
              <a:gd name="connsiteX390" fmla="*/ 1653665 w 5727178"/>
              <a:gd name="connsiteY390" fmla="*/ 955348 h 5112141"/>
              <a:gd name="connsiteX391" fmla="*/ 1584274 w 5727178"/>
              <a:gd name="connsiteY391" fmla="*/ 844318 h 5112141"/>
              <a:gd name="connsiteX392" fmla="*/ 1524125 w 5727178"/>
              <a:gd name="connsiteY392" fmla="*/ 730964 h 5112141"/>
              <a:gd name="connsiteX393" fmla="*/ 1498684 w 5727178"/>
              <a:gd name="connsiteY393" fmla="*/ 633809 h 5112141"/>
              <a:gd name="connsiteX394" fmla="*/ 1563441 w 5727178"/>
              <a:gd name="connsiteY394" fmla="*/ 569039 h 5112141"/>
              <a:gd name="connsiteX395" fmla="*/ 1655975 w 5727178"/>
              <a:gd name="connsiteY395" fmla="*/ 594493 h 5112141"/>
              <a:gd name="connsiteX396" fmla="*/ 1753130 w 5727178"/>
              <a:gd name="connsiteY396" fmla="*/ 643064 h 5112141"/>
              <a:gd name="connsiteX397" fmla="*/ 1725379 w 5727178"/>
              <a:gd name="connsiteY397" fmla="*/ 548220 h 5112141"/>
              <a:gd name="connsiteX398" fmla="*/ 1688360 w 5727178"/>
              <a:gd name="connsiteY398" fmla="*/ 444134 h 5112141"/>
              <a:gd name="connsiteX399" fmla="*/ 1688360 w 5727178"/>
              <a:gd name="connsiteY399" fmla="*/ 439500 h 5112141"/>
              <a:gd name="connsiteX400" fmla="*/ 1718434 w 5727178"/>
              <a:gd name="connsiteY400" fmla="*/ 370109 h 5112141"/>
              <a:gd name="connsiteX401" fmla="*/ 1785515 w 5727178"/>
              <a:gd name="connsiteY401" fmla="*/ 337725 h 5112141"/>
              <a:gd name="connsiteX402" fmla="*/ 1894234 w 5727178"/>
              <a:gd name="connsiteY402" fmla="*/ 370109 h 5112141"/>
              <a:gd name="connsiteX403" fmla="*/ 1979824 w 5727178"/>
              <a:gd name="connsiteY403" fmla="*/ 446444 h 5112141"/>
              <a:gd name="connsiteX404" fmla="*/ 2049215 w 5727178"/>
              <a:gd name="connsiteY404" fmla="*/ 543599 h 5112141"/>
              <a:gd name="connsiteX405" fmla="*/ 2109363 w 5727178"/>
              <a:gd name="connsiteY405" fmla="*/ 638443 h 5112141"/>
              <a:gd name="connsiteX406" fmla="*/ 2113984 w 5727178"/>
              <a:gd name="connsiteY406" fmla="*/ 643064 h 5112141"/>
              <a:gd name="connsiteX407" fmla="*/ 2118618 w 5727178"/>
              <a:gd name="connsiteY407" fmla="*/ 643064 h 5112141"/>
              <a:gd name="connsiteX408" fmla="*/ 2118618 w 5727178"/>
              <a:gd name="connsiteY408" fmla="*/ 638443 h 5112141"/>
              <a:gd name="connsiteX409" fmla="*/ 2021463 w 5727178"/>
              <a:gd name="connsiteY409" fmla="*/ 226694 h 5112141"/>
              <a:gd name="connsiteX410" fmla="*/ 2021463 w 5727178"/>
              <a:gd name="connsiteY410" fmla="*/ 203564 h 5112141"/>
              <a:gd name="connsiteX411" fmla="*/ 2058469 w 5727178"/>
              <a:gd name="connsiteY411" fmla="*/ 150359 h 5112141"/>
              <a:gd name="connsiteX412" fmla="*/ 2127860 w 5727178"/>
              <a:gd name="connsiteY412" fmla="*/ 143415 h 5112141"/>
              <a:gd name="connsiteX413" fmla="*/ 2190319 w 5727178"/>
              <a:gd name="connsiteY413" fmla="*/ 150359 h 5112141"/>
              <a:gd name="connsiteX414" fmla="*/ 2248158 w 5727178"/>
              <a:gd name="connsiteY414" fmla="*/ 157291 h 5112141"/>
              <a:gd name="connsiteX415" fmla="*/ 2248158 w 5727178"/>
              <a:gd name="connsiteY415" fmla="*/ 50894 h 5112141"/>
              <a:gd name="connsiteX416" fmla="*/ 2257413 w 5727178"/>
              <a:gd name="connsiteY416" fmla="*/ 46260 h 5112141"/>
              <a:gd name="connsiteX417" fmla="*/ 2271288 w 5727178"/>
              <a:gd name="connsiteY417" fmla="*/ 37006 h 5112141"/>
              <a:gd name="connsiteX418" fmla="*/ 2285164 w 5727178"/>
              <a:gd name="connsiteY418" fmla="*/ 37006 h 5112141"/>
              <a:gd name="connsiteX419" fmla="*/ 2403138 w 5727178"/>
              <a:gd name="connsiteY419" fmla="*/ 99465 h 5112141"/>
              <a:gd name="connsiteX420" fmla="*/ 2470218 w 5727178"/>
              <a:gd name="connsiteY420" fmla="*/ 226694 h 5112141"/>
              <a:gd name="connsiteX421" fmla="*/ 2525734 w 5727178"/>
              <a:gd name="connsiteY421" fmla="*/ 344669 h 5112141"/>
              <a:gd name="connsiteX422" fmla="*/ 2613633 w 5727178"/>
              <a:gd name="connsiteY422" fmla="*/ 529723 h 5112141"/>
              <a:gd name="connsiteX423" fmla="*/ 2701533 w 5727178"/>
              <a:gd name="connsiteY423" fmla="*/ 717089 h 5112141"/>
              <a:gd name="connsiteX424" fmla="*/ 2761682 w 5727178"/>
              <a:gd name="connsiteY424" fmla="*/ 837374 h 5112141"/>
              <a:gd name="connsiteX425" fmla="*/ 2770937 w 5727178"/>
              <a:gd name="connsiteY425" fmla="*/ 846628 h 5112141"/>
              <a:gd name="connsiteX426" fmla="*/ 2770937 w 5727178"/>
              <a:gd name="connsiteY426" fmla="*/ 809609 h 5112141"/>
              <a:gd name="connsiteX427" fmla="*/ 2761682 w 5727178"/>
              <a:gd name="connsiteY427" fmla="*/ 599114 h 5112141"/>
              <a:gd name="connsiteX428" fmla="*/ 2752428 w 5727178"/>
              <a:gd name="connsiteY428" fmla="*/ 388619 h 5112141"/>
              <a:gd name="connsiteX429" fmla="*/ 2794067 w 5727178"/>
              <a:gd name="connsiteY429" fmla="*/ 159614 h 5112141"/>
              <a:gd name="connsiteX430" fmla="*/ 2955992 w 5727178"/>
              <a:gd name="connsiteY430" fmla="*/ 0 h 51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</a:cxnLst>
            <a:rect l="l" t="t" r="r" b="b"/>
            <a:pathLst>
              <a:path w="5727178" h="5112141">
                <a:moveTo>
                  <a:pt x="13876" y="4307166"/>
                </a:moveTo>
                <a:cubicBezTo>
                  <a:pt x="26215" y="4307166"/>
                  <a:pt x="32385" y="4314871"/>
                  <a:pt x="32385" y="4330296"/>
                </a:cubicBezTo>
                <a:cubicBezTo>
                  <a:pt x="32385" y="4342636"/>
                  <a:pt x="26215" y="4348792"/>
                  <a:pt x="13876" y="4348792"/>
                </a:cubicBezTo>
                <a:cubicBezTo>
                  <a:pt x="4621" y="4348792"/>
                  <a:pt x="0" y="4342636"/>
                  <a:pt x="0" y="4330296"/>
                </a:cubicBezTo>
                <a:cubicBezTo>
                  <a:pt x="0" y="4314871"/>
                  <a:pt x="4621" y="4307166"/>
                  <a:pt x="13876" y="4307166"/>
                </a:cubicBezTo>
                <a:close/>
                <a:moveTo>
                  <a:pt x="55502" y="4293264"/>
                </a:moveTo>
                <a:cubicBezTo>
                  <a:pt x="67842" y="4293264"/>
                  <a:pt x="74011" y="4297898"/>
                  <a:pt x="74011" y="4307153"/>
                </a:cubicBezTo>
                <a:cubicBezTo>
                  <a:pt x="74011" y="4322564"/>
                  <a:pt x="67842" y="4330283"/>
                  <a:pt x="55502" y="4330283"/>
                </a:cubicBezTo>
                <a:cubicBezTo>
                  <a:pt x="43162" y="4330283"/>
                  <a:pt x="36993" y="4322564"/>
                  <a:pt x="36993" y="4307153"/>
                </a:cubicBezTo>
                <a:cubicBezTo>
                  <a:pt x="36993" y="4297898"/>
                  <a:pt x="43162" y="4293264"/>
                  <a:pt x="55502" y="4293264"/>
                </a:cubicBezTo>
                <a:close/>
                <a:moveTo>
                  <a:pt x="2955992" y="0"/>
                </a:moveTo>
                <a:cubicBezTo>
                  <a:pt x="2959064" y="0"/>
                  <a:pt x="2961374" y="3085"/>
                  <a:pt x="2962923" y="9255"/>
                </a:cubicBezTo>
                <a:cubicBezTo>
                  <a:pt x="2964472" y="15425"/>
                  <a:pt x="2965246" y="18510"/>
                  <a:pt x="2965246" y="18510"/>
                </a:cubicBezTo>
                <a:cubicBezTo>
                  <a:pt x="2986828" y="64770"/>
                  <a:pt x="3003014" y="114115"/>
                  <a:pt x="3013817" y="166545"/>
                </a:cubicBezTo>
                <a:cubicBezTo>
                  <a:pt x="3024608" y="218976"/>
                  <a:pt x="3033088" y="266785"/>
                  <a:pt x="3039258" y="309960"/>
                </a:cubicBezTo>
                <a:cubicBezTo>
                  <a:pt x="3039258" y="316130"/>
                  <a:pt x="3040032" y="327695"/>
                  <a:pt x="3041568" y="344669"/>
                </a:cubicBezTo>
                <a:cubicBezTo>
                  <a:pt x="3043117" y="361629"/>
                  <a:pt x="3045428" y="380139"/>
                  <a:pt x="3048513" y="400184"/>
                </a:cubicBezTo>
                <a:cubicBezTo>
                  <a:pt x="3051597" y="420229"/>
                  <a:pt x="3054682" y="438739"/>
                  <a:pt x="3057767" y="455699"/>
                </a:cubicBezTo>
                <a:cubicBezTo>
                  <a:pt x="3060839" y="472659"/>
                  <a:pt x="3062401" y="484225"/>
                  <a:pt x="3062401" y="490394"/>
                </a:cubicBezTo>
                <a:cubicBezTo>
                  <a:pt x="3062401" y="505819"/>
                  <a:pt x="3063163" y="532808"/>
                  <a:pt x="3064712" y="571350"/>
                </a:cubicBezTo>
                <a:cubicBezTo>
                  <a:pt x="3066247" y="609905"/>
                  <a:pt x="3067783" y="650770"/>
                  <a:pt x="3069332" y="693958"/>
                </a:cubicBezTo>
                <a:cubicBezTo>
                  <a:pt x="3070868" y="737134"/>
                  <a:pt x="3072417" y="777999"/>
                  <a:pt x="3073966" y="816554"/>
                </a:cubicBezTo>
                <a:cubicBezTo>
                  <a:pt x="3075502" y="855108"/>
                  <a:pt x="3076277" y="882098"/>
                  <a:pt x="3076277" y="897509"/>
                </a:cubicBezTo>
                <a:lnTo>
                  <a:pt x="3178052" y="448755"/>
                </a:lnTo>
                <a:cubicBezTo>
                  <a:pt x="3184222" y="427174"/>
                  <a:pt x="3197323" y="404805"/>
                  <a:pt x="3217381" y="381674"/>
                </a:cubicBezTo>
                <a:cubicBezTo>
                  <a:pt x="3237427" y="358544"/>
                  <a:pt x="3261331" y="346979"/>
                  <a:pt x="3289082" y="346979"/>
                </a:cubicBezTo>
                <a:cubicBezTo>
                  <a:pt x="3304507" y="346979"/>
                  <a:pt x="3316072" y="353924"/>
                  <a:pt x="3323778" y="367799"/>
                </a:cubicBezTo>
                <a:cubicBezTo>
                  <a:pt x="3331496" y="381674"/>
                  <a:pt x="3337666" y="397873"/>
                  <a:pt x="3342287" y="416370"/>
                </a:cubicBezTo>
                <a:cubicBezTo>
                  <a:pt x="3346921" y="434879"/>
                  <a:pt x="3349993" y="453389"/>
                  <a:pt x="3351542" y="471885"/>
                </a:cubicBezTo>
                <a:cubicBezTo>
                  <a:pt x="3353091" y="490394"/>
                  <a:pt x="3355388" y="504270"/>
                  <a:pt x="3358486" y="513525"/>
                </a:cubicBezTo>
                <a:lnTo>
                  <a:pt x="3358486" y="541289"/>
                </a:lnTo>
                <a:lnTo>
                  <a:pt x="3358486" y="615313"/>
                </a:lnTo>
                <a:lnTo>
                  <a:pt x="3358486" y="656939"/>
                </a:lnTo>
                <a:lnTo>
                  <a:pt x="3358486" y="689325"/>
                </a:lnTo>
                <a:cubicBezTo>
                  <a:pt x="3358486" y="821949"/>
                  <a:pt x="3351542" y="949953"/>
                  <a:pt x="3337666" y="1073323"/>
                </a:cubicBezTo>
                <a:cubicBezTo>
                  <a:pt x="3323778" y="1196692"/>
                  <a:pt x="3299886" y="1323147"/>
                  <a:pt x="3265952" y="1452673"/>
                </a:cubicBezTo>
                <a:lnTo>
                  <a:pt x="3265952" y="1475817"/>
                </a:lnTo>
                <a:cubicBezTo>
                  <a:pt x="3278292" y="1475817"/>
                  <a:pt x="3288321" y="1471957"/>
                  <a:pt x="3296027" y="1464252"/>
                </a:cubicBezTo>
                <a:cubicBezTo>
                  <a:pt x="3303732" y="1456533"/>
                  <a:pt x="3313748" y="1452673"/>
                  <a:pt x="3326101" y="1452673"/>
                </a:cubicBezTo>
                <a:lnTo>
                  <a:pt x="3339977" y="1452673"/>
                </a:lnTo>
                <a:cubicBezTo>
                  <a:pt x="3349231" y="1471183"/>
                  <a:pt x="3354627" y="1485833"/>
                  <a:pt x="3356176" y="1496623"/>
                </a:cubicBezTo>
                <a:cubicBezTo>
                  <a:pt x="3357712" y="1507427"/>
                  <a:pt x="3358486" y="1520528"/>
                  <a:pt x="3358486" y="1535953"/>
                </a:cubicBezTo>
                <a:lnTo>
                  <a:pt x="3358486" y="1559083"/>
                </a:lnTo>
                <a:cubicBezTo>
                  <a:pt x="3293716" y="1673198"/>
                  <a:pt x="3241286" y="1779607"/>
                  <a:pt x="3201182" y="1878311"/>
                </a:cubicBezTo>
                <a:cubicBezTo>
                  <a:pt x="3161092" y="1977002"/>
                  <a:pt x="3141033" y="2091117"/>
                  <a:pt x="3141033" y="2220656"/>
                </a:cubicBezTo>
                <a:cubicBezTo>
                  <a:pt x="3141033" y="2229911"/>
                  <a:pt x="3140272" y="2242251"/>
                  <a:pt x="3138723" y="2257662"/>
                </a:cubicBezTo>
                <a:cubicBezTo>
                  <a:pt x="3137187" y="2273086"/>
                  <a:pt x="3137187" y="2288511"/>
                  <a:pt x="3138723" y="2303935"/>
                </a:cubicBezTo>
                <a:cubicBezTo>
                  <a:pt x="3140272" y="2319347"/>
                  <a:pt x="3144131" y="2332461"/>
                  <a:pt x="3150288" y="2343252"/>
                </a:cubicBezTo>
                <a:cubicBezTo>
                  <a:pt x="3156458" y="2354056"/>
                  <a:pt x="3165713" y="2359451"/>
                  <a:pt x="3178052" y="2359451"/>
                </a:cubicBezTo>
                <a:cubicBezTo>
                  <a:pt x="3193477" y="2359451"/>
                  <a:pt x="3207352" y="2357902"/>
                  <a:pt x="3219692" y="2354817"/>
                </a:cubicBezTo>
                <a:cubicBezTo>
                  <a:pt x="3232031" y="2351732"/>
                  <a:pt x="3238188" y="2342490"/>
                  <a:pt x="3238188" y="2327066"/>
                </a:cubicBezTo>
                <a:cubicBezTo>
                  <a:pt x="3238188" y="2323981"/>
                  <a:pt x="3230482" y="2314726"/>
                  <a:pt x="3215071" y="2299302"/>
                </a:cubicBezTo>
                <a:cubicBezTo>
                  <a:pt x="3208888" y="2286962"/>
                  <a:pt x="3199633" y="2275397"/>
                  <a:pt x="3187307" y="2264606"/>
                </a:cubicBezTo>
                <a:cubicBezTo>
                  <a:pt x="3174967" y="2253816"/>
                  <a:pt x="3165713" y="2245335"/>
                  <a:pt x="3159556" y="2239166"/>
                </a:cubicBezTo>
                <a:cubicBezTo>
                  <a:pt x="3159556" y="2232996"/>
                  <a:pt x="3158781" y="2228362"/>
                  <a:pt x="3157232" y="2225277"/>
                </a:cubicBezTo>
                <a:cubicBezTo>
                  <a:pt x="3155683" y="2222192"/>
                  <a:pt x="3154922" y="2217571"/>
                  <a:pt x="3154922" y="2211402"/>
                </a:cubicBezTo>
                <a:cubicBezTo>
                  <a:pt x="3154922" y="2208317"/>
                  <a:pt x="3155683" y="2203696"/>
                  <a:pt x="3157232" y="2197526"/>
                </a:cubicBezTo>
                <a:cubicBezTo>
                  <a:pt x="3158781" y="2191356"/>
                  <a:pt x="3159556" y="2188271"/>
                  <a:pt x="3159556" y="2188271"/>
                </a:cubicBezTo>
                <a:cubicBezTo>
                  <a:pt x="3165713" y="2175932"/>
                  <a:pt x="3170346" y="2158197"/>
                  <a:pt x="3173431" y="2135067"/>
                </a:cubicBezTo>
                <a:cubicBezTo>
                  <a:pt x="3176516" y="2111936"/>
                  <a:pt x="3178052" y="2100371"/>
                  <a:pt x="3178052" y="2100371"/>
                </a:cubicBezTo>
                <a:lnTo>
                  <a:pt x="3562037" y="1966211"/>
                </a:lnTo>
                <a:lnTo>
                  <a:pt x="3575912" y="1966211"/>
                </a:lnTo>
                <a:lnTo>
                  <a:pt x="3589801" y="1966211"/>
                </a:lnTo>
                <a:lnTo>
                  <a:pt x="3636061" y="1989341"/>
                </a:lnTo>
                <a:cubicBezTo>
                  <a:pt x="3666911" y="1992426"/>
                  <a:pt x="3695436" y="1984707"/>
                  <a:pt x="3721651" y="1966211"/>
                </a:cubicBezTo>
                <a:cubicBezTo>
                  <a:pt x="3747866" y="1947702"/>
                  <a:pt x="3777928" y="1938447"/>
                  <a:pt x="3811861" y="1938447"/>
                </a:cubicBezTo>
                <a:cubicBezTo>
                  <a:pt x="3842710" y="1938447"/>
                  <a:pt x="3875082" y="1939996"/>
                  <a:pt x="3909016" y="1943068"/>
                </a:cubicBezTo>
                <a:cubicBezTo>
                  <a:pt x="3942937" y="1946152"/>
                  <a:pt x="3978420" y="1953871"/>
                  <a:pt x="4015426" y="1966211"/>
                </a:cubicBezTo>
                <a:cubicBezTo>
                  <a:pt x="4024680" y="1972381"/>
                  <a:pt x="4033160" y="1982397"/>
                  <a:pt x="4040866" y="1996272"/>
                </a:cubicBezTo>
                <a:cubicBezTo>
                  <a:pt x="4048585" y="2010161"/>
                  <a:pt x="4060137" y="2017092"/>
                  <a:pt x="4075561" y="2017092"/>
                </a:cubicBezTo>
                <a:lnTo>
                  <a:pt x="4089450" y="2017092"/>
                </a:lnTo>
                <a:lnTo>
                  <a:pt x="4602962" y="1855168"/>
                </a:lnTo>
                <a:lnTo>
                  <a:pt x="4690862" y="1855168"/>
                </a:lnTo>
                <a:lnTo>
                  <a:pt x="4700129" y="1869056"/>
                </a:lnTo>
                <a:cubicBezTo>
                  <a:pt x="4693946" y="1872141"/>
                  <a:pt x="4681620" y="1882157"/>
                  <a:pt x="4663111" y="1899118"/>
                </a:cubicBezTo>
                <a:cubicBezTo>
                  <a:pt x="4644601" y="1916091"/>
                  <a:pt x="4633811" y="1924571"/>
                  <a:pt x="4630726" y="1924571"/>
                </a:cubicBezTo>
                <a:cubicBezTo>
                  <a:pt x="4624556" y="1930741"/>
                  <a:pt x="4619935" y="1936911"/>
                  <a:pt x="4616850" y="1943068"/>
                </a:cubicBezTo>
                <a:lnTo>
                  <a:pt x="4630726" y="1943068"/>
                </a:lnTo>
                <a:cubicBezTo>
                  <a:pt x="4649235" y="1943068"/>
                  <a:pt x="4665421" y="1939996"/>
                  <a:pt x="4679310" y="1933826"/>
                </a:cubicBezTo>
                <a:cubicBezTo>
                  <a:pt x="4693185" y="1927656"/>
                  <a:pt x="4709371" y="1924571"/>
                  <a:pt x="4727880" y="1924571"/>
                </a:cubicBezTo>
                <a:lnTo>
                  <a:pt x="4727880" y="1947702"/>
                </a:lnTo>
                <a:cubicBezTo>
                  <a:pt x="4727880" y="1953871"/>
                  <a:pt x="4717851" y="1968521"/>
                  <a:pt x="4697806" y="1991652"/>
                </a:cubicBezTo>
                <a:cubicBezTo>
                  <a:pt x="4677761" y="2014782"/>
                  <a:pt x="4658490" y="2030981"/>
                  <a:pt x="4639980" y="2040222"/>
                </a:cubicBezTo>
                <a:cubicBezTo>
                  <a:pt x="4633811" y="2046392"/>
                  <a:pt x="4618386" y="2057196"/>
                  <a:pt x="4593720" y="2072607"/>
                </a:cubicBezTo>
                <a:cubicBezTo>
                  <a:pt x="4569041" y="2088032"/>
                  <a:pt x="4542826" y="2104992"/>
                  <a:pt x="4515075" y="2123502"/>
                </a:cubicBezTo>
                <a:cubicBezTo>
                  <a:pt x="4487311" y="2142011"/>
                  <a:pt x="4461095" y="2159746"/>
                  <a:pt x="4436416" y="2176706"/>
                </a:cubicBezTo>
                <a:cubicBezTo>
                  <a:pt x="4411750" y="2193667"/>
                  <a:pt x="4396326" y="2205232"/>
                  <a:pt x="4390156" y="2211402"/>
                </a:cubicBezTo>
                <a:cubicBezTo>
                  <a:pt x="4383986" y="2214486"/>
                  <a:pt x="4367039" y="2228362"/>
                  <a:pt x="4339275" y="2253041"/>
                </a:cubicBezTo>
                <a:cubicBezTo>
                  <a:pt x="4311511" y="2277720"/>
                  <a:pt x="4294550" y="2296217"/>
                  <a:pt x="4288367" y="2308556"/>
                </a:cubicBezTo>
                <a:cubicBezTo>
                  <a:pt x="4251362" y="2351732"/>
                  <a:pt x="4228231" y="2403401"/>
                  <a:pt x="4218990" y="2463537"/>
                </a:cubicBezTo>
                <a:cubicBezTo>
                  <a:pt x="4209735" y="2523686"/>
                  <a:pt x="4198944" y="2576890"/>
                  <a:pt x="4186592" y="2623151"/>
                </a:cubicBezTo>
                <a:lnTo>
                  <a:pt x="4052431" y="2775821"/>
                </a:lnTo>
                <a:cubicBezTo>
                  <a:pt x="4058601" y="2775821"/>
                  <a:pt x="4070941" y="2775821"/>
                  <a:pt x="4089450" y="2775821"/>
                </a:cubicBezTo>
                <a:cubicBezTo>
                  <a:pt x="4111031" y="2775821"/>
                  <a:pt x="4132626" y="2775821"/>
                  <a:pt x="4154207" y="2775821"/>
                </a:cubicBezTo>
                <a:cubicBezTo>
                  <a:pt x="4178886" y="2775821"/>
                  <a:pt x="4202016" y="2776595"/>
                  <a:pt x="4223611" y="2778131"/>
                </a:cubicBezTo>
                <a:cubicBezTo>
                  <a:pt x="4245205" y="2779680"/>
                  <a:pt x="4260629" y="2781990"/>
                  <a:pt x="4269871" y="2785075"/>
                </a:cubicBezTo>
                <a:cubicBezTo>
                  <a:pt x="4276041" y="2785075"/>
                  <a:pt x="4287606" y="2787386"/>
                  <a:pt x="4304579" y="2792007"/>
                </a:cubicBezTo>
                <a:cubicBezTo>
                  <a:pt x="4321527" y="2796640"/>
                  <a:pt x="4333105" y="2798951"/>
                  <a:pt x="4339275" y="2798951"/>
                </a:cubicBezTo>
                <a:cubicBezTo>
                  <a:pt x="4450305" y="2823630"/>
                  <a:pt x="4560561" y="2847535"/>
                  <a:pt x="4670042" y="2870665"/>
                </a:cubicBezTo>
                <a:cubicBezTo>
                  <a:pt x="4779536" y="2893795"/>
                  <a:pt x="4892890" y="2905360"/>
                  <a:pt x="5010090" y="2905360"/>
                </a:cubicBezTo>
                <a:cubicBezTo>
                  <a:pt x="5084114" y="2905360"/>
                  <a:pt x="5149645" y="2897641"/>
                  <a:pt x="5206709" y="2882230"/>
                </a:cubicBezTo>
                <a:cubicBezTo>
                  <a:pt x="5263774" y="2866806"/>
                  <a:pt x="5316965" y="2845211"/>
                  <a:pt x="5366324" y="2817460"/>
                </a:cubicBezTo>
                <a:cubicBezTo>
                  <a:pt x="5415669" y="2789696"/>
                  <a:pt x="5465789" y="2757311"/>
                  <a:pt x="5516670" y="2720306"/>
                </a:cubicBezTo>
                <a:cubicBezTo>
                  <a:pt x="5567564" y="2683287"/>
                  <a:pt x="5623854" y="2643196"/>
                  <a:pt x="5685539" y="2600021"/>
                </a:cubicBezTo>
                <a:cubicBezTo>
                  <a:pt x="5694793" y="2584596"/>
                  <a:pt x="5708669" y="2576890"/>
                  <a:pt x="5727178" y="2576890"/>
                </a:cubicBezTo>
                <a:cubicBezTo>
                  <a:pt x="5727178" y="2638575"/>
                  <a:pt x="5718685" y="2690231"/>
                  <a:pt x="5701738" y="2731871"/>
                </a:cubicBezTo>
                <a:cubicBezTo>
                  <a:pt x="5684764" y="2773510"/>
                  <a:pt x="5660859" y="2822081"/>
                  <a:pt x="5630024" y="2877596"/>
                </a:cubicBezTo>
                <a:cubicBezTo>
                  <a:pt x="5657788" y="2877596"/>
                  <a:pt x="5671650" y="2889936"/>
                  <a:pt x="5671650" y="2914615"/>
                </a:cubicBezTo>
                <a:lnTo>
                  <a:pt x="5671650" y="2933111"/>
                </a:lnTo>
                <a:cubicBezTo>
                  <a:pt x="5662408" y="2954706"/>
                  <a:pt x="5650830" y="2979385"/>
                  <a:pt x="5636968" y="3007136"/>
                </a:cubicBezTo>
                <a:cubicBezTo>
                  <a:pt x="5623079" y="3034900"/>
                  <a:pt x="5603808" y="3056481"/>
                  <a:pt x="5579129" y="3071906"/>
                </a:cubicBezTo>
                <a:cubicBezTo>
                  <a:pt x="5566803" y="3074990"/>
                  <a:pt x="5543659" y="3081935"/>
                  <a:pt x="5509739" y="3092725"/>
                </a:cubicBezTo>
                <a:cubicBezTo>
                  <a:pt x="5475805" y="3103516"/>
                  <a:pt x="5454224" y="3112009"/>
                  <a:pt x="5444969" y="3118166"/>
                </a:cubicBezTo>
                <a:cubicBezTo>
                  <a:pt x="5438799" y="3118166"/>
                  <a:pt x="5434165" y="3118940"/>
                  <a:pt x="5431093" y="3120489"/>
                </a:cubicBezTo>
                <a:cubicBezTo>
                  <a:pt x="5427995" y="3122025"/>
                  <a:pt x="5426459" y="3122800"/>
                  <a:pt x="5426459" y="3122800"/>
                </a:cubicBezTo>
                <a:lnTo>
                  <a:pt x="5426459" y="3127421"/>
                </a:lnTo>
                <a:lnTo>
                  <a:pt x="5426459" y="3141309"/>
                </a:lnTo>
                <a:lnTo>
                  <a:pt x="5435714" y="3150551"/>
                </a:lnTo>
                <a:lnTo>
                  <a:pt x="5435714" y="3164439"/>
                </a:lnTo>
                <a:cubicBezTo>
                  <a:pt x="5435714" y="3173694"/>
                  <a:pt x="5430319" y="3185259"/>
                  <a:pt x="5419515" y="3199135"/>
                </a:cubicBezTo>
                <a:cubicBezTo>
                  <a:pt x="5408725" y="3213010"/>
                  <a:pt x="5400244" y="3223039"/>
                  <a:pt x="5394075" y="3229209"/>
                </a:cubicBezTo>
                <a:lnTo>
                  <a:pt x="5384833" y="3229209"/>
                </a:lnTo>
                <a:cubicBezTo>
                  <a:pt x="5372493" y="3229209"/>
                  <a:pt x="5363226" y="3229971"/>
                  <a:pt x="5357069" y="3231520"/>
                </a:cubicBezTo>
                <a:cubicBezTo>
                  <a:pt x="5350899" y="3233056"/>
                  <a:pt x="5344729" y="3233830"/>
                  <a:pt x="5338559" y="3233830"/>
                </a:cubicBezTo>
                <a:lnTo>
                  <a:pt x="5324684" y="3233830"/>
                </a:lnTo>
                <a:cubicBezTo>
                  <a:pt x="5281495" y="3233830"/>
                  <a:pt x="5241405" y="3232294"/>
                  <a:pt x="5204399" y="3229209"/>
                </a:cubicBezTo>
                <a:cubicBezTo>
                  <a:pt x="5167393" y="3226124"/>
                  <a:pt x="5127290" y="3224575"/>
                  <a:pt x="5084114" y="3224575"/>
                </a:cubicBezTo>
                <a:lnTo>
                  <a:pt x="5084114" y="3229209"/>
                </a:lnTo>
                <a:cubicBezTo>
                  <a:pt x="5096441" y="3235379"/>
                  <a:pt x="5119571" y="3243859"/>
                  <a:pt x="5153505" y="3254650"/>
                </a:cubicBezTo>
                <a:cubicBezTo>
                  <a:pt x="5187426" y="3265440"/>
                  <a:pt x="5209020" y="3272385"/>
                  <a:pt x="5218275" y="3275470"/>
                </a:cubicBezTo>
                <a:cubicBezTo>
                  <a:pt x="5227529" y="3281639"/>
                  <a:pt x="5232925" y="3285486"/>
                  <a:pt x="5234474" y="3287035"/>
                </a:cubicBezTo>
                <a:cubicBezTo>
                  <a:pt x="5236009" y="3288571"/>
                  <a:pt x="5236784" y="3295515"/>
                  <a:pt x="5236784" y="3307855"/>
                </a:cubicBezTo>
                <a:cubicBezTo>
                  <a:pt x="5236784" y="3338690"/>
                  <a:pt x="5219810" y="3357200"/>
                  <a:pt x="5185890" y="3363370"/>
                </a:cubicBezTo>
                <a:cubicBezTo>
                  <a:pt x="5151969" y="3369539"/>
                  <a:pt x="5124205" y="3372624"/>
                  <a:pt x="5102624" y="3372624"/>
                </a:cubicBezTo>
                <a:cubicBezTo>
                  <a:pt x="5059435" y="3372624"/>
                  <a:pt x="5022429" y="3361059"/>
                  <a:pt x="4991580" y="3337929"/>
                </a:cubicBezTo>
                <a:cubicBezTo>
                  <a:pt x="4960731" y="3314786"/>
                  <a:pt x="4928360" y="3303221"/>
                  <a:pt x="4894426" y="3303221"/>
                </a:cubicBezTo>
                <a:cubicBezTo>
                  <a:pt x="4894426" y="3318645"/>
                  <a:pt x="4895200" y="3333295"/>
                  <a:pt x="4896749" y="3347171"/>
                </a:cubicBezTo>
                <a:cubicBezTo>
                  <a:pt x="4898285" y="3361059"/>
                  <a:pt x="4899060" y="3375709"/>
                  <a:pt x="4899060" y="3391134"/>
                </a:cubicBezTo>
                <a:cubicBezTo>
                  <a:pt x="4899060" y="3434309"/>
                  <a:pt x="4888256" y="3460524"/>
                  <a:pt x="4866675" y="3469779"/>
                </a:cubicBezTo>
                <a:cubicBezTo>
                  <a:pt x="4845080" y="3479034"/>
                  <a:pt x="4818865" y="3483655"/>
                  <a:pt x="4788029" y="3483655"/>
                </a:cubicBezTo>
                <a:lnTo>
                  <a:pt x="4723260" y="3483655"/>
                </a:lnTo>
                <a:cubicBezTo>
                  <a:pt x="4717077" y="3514490"/>
                  <a:pt x="4703976" y="3545339"/>
                  <a:pt x="4683930" y="3576175"/>
                </a:cubicBezTo>
                <a:cubicBezTo>
                  <a:pt x="4663885" y="3607024"/>
                  <a:pt x="4636895" y="3622449"/>
                  <a:pt x="4602962" y="3622449"/>
                </a:cubicBezTo>
                <a:cubicBezTo>
                  <a:pt x="4578295" y="3622449"/>
                  <a:pt x="4547460" y="3608560"/>
                  <a:pt x="4510441" y="3580809"/>
                </a:cubicBezTo>
                <a:cubicBezTo>
                  <a:pt x="4473435" y="3553045"/>
                  <a:pt x="4447220" y="3531464"/>
                  <a:pt x="4431795" y="3516039"/>
                </a:cubicBezTo>
                <a:lnTo>
                  <a:pt x="4422541" y="3516039"/>
                </a:lnTo>
                <a:cubicBezTo>
                  <a:pt x="4342346" y="3602404"/>
                  <a:pt x="4251362" y="3679500"/>
                  <a:pt x="4149586" y="3747355"/>
                </a:cubicBezTo>
                <a:lnTo>
                  <a:pt x="4144965" y="3747355"/>
                </a:lnTo>
                <a:cubicBezTo>
                  <a:pt x="4129541" y="3747355"/>
                  <a:pt x="4113342" y="3740423"/>
                  <a:pt x="4096381" y="3726535"/>
                </a:cubicBezTo>
                <a:cubicBezTo>
                  <a:pt x="4079421" y="3712659"/>
                  <a:pt x="4064771" y="3702630"/>
                  <a:pt x="4052431" y="3696473"/>
                </a:cubicBezTo>
                <a:cubicBezTo>
                  <a:pt x="4052431" y="3696473"/>
                  <a:pt x="4049346" y="3696473"/>
                  <a:pt x="4043177" y="3696473"/>
                </a:cubicBezTo>
                <a:cubicBezTo>
                  <a:pt x="4040092" y="3696473"/>
                  <a:pt x="4038556" y="3699558"/>
                  <a:pt x="4038556" y="3705715"/>
                </a:cubicBezTo>
                <a:cubicBezTo>
                  <a:pt x="4035471" y="3711885"/>
                  <a:pt x="4027752" y="3724999"/>
                  <a:pt x="4015426" y="3745044"/>
                </a:cubicBezTo>
                <a:cubicBezTo>
                  <a:pt x="4003086" y="3765089"/>
                  <a:pt x="3993831" y="3778204"/>
                  <a:pt x="3987661" y="3784373"/>
                </a:cubicBezTo>
                <a:cubicBezTo>
                  <a:pt x="3981492" y="3787458"/>
                  <a:pt x="3972237" y="3792079"/>
                  <a:pt x="3959910" y="3798249"/>
                </a:cubicBezTo>
                <a:cubicBezTo>
                  <a:pt x="3947571" y="3804419"/>
                  <a:pt x="3939865" y="3807504"/>
                  <a:pt x="3936780" y="3807504"/>
                </a:cubicBezTo>
                <a:cubicBezTo>
                  <a:pt x="3915186" y="3807504"/>
                  <a:pt x="3899761" y="3800559"/>
                  <a:pt x="3890507" y="3786684"/>
                </a:cubicBezTo>
                <a:cubicBezTo>
                  <a:pt x="3881265" y="3772808"/>
                  <a:pt x="3865828" y="3765864"/>
                  <a:pt x="3844246" y="3765864"/>
                </a:cubicBezTo>
                <a:cubicBezTo>
                  <a:pt x="3835005" y="3765864"/>
                  <a:pt x="3828060" y="3770485"/>
                  <a:pt x="3823427" y="3779739"/>
                </a:cubicBezTo>
                <a:cubicBezTo>
                  <a:pt x="3818793" y="3788994"/>
                  <a:pt x="3812636" y="3799785"/>
                  <a:pt x="3804917" y="3812124"/>
                </a:cubicBezTo>
                <a:cubicBezTo>
                  <a:pt x="3797211" y="3824464"/>
                  <a:pt x="3787182" y="3835255"/>
                  <a:pt x="3774843" y="3844509"/>
                </a:cubicBezTo>
                <a:cubicBezTo>
                  <a:pt x="3762516" y="3853764"/>
                  <a:pt x="3747105" y="3858385"/>
                  <a:pt x="3728595" y="3858385"/>
                </a:cubicBezTo>
                <a:cubicBezTo>
                  <a:pt x="3700831" y="3858385"/>
                  <a:pt x="3669982" y="3850679"/>
                  <a:pt x="3636061" y="3835255"/>
                </a:cubicBezTo>
                <a:cubicBezTo>
                  <a:pt x="3636061" y="3841424"/>
                  <a:pt x="3632202" y="3855313"/>
                  <a:pt x="3624496" y="3876894"/>
                </a:cubicBezTo>
                <a:cubicBezTo>
                  <a:pt x="3616791" y="3898488"/>
                  <a:pt x="3609846" y="3912364"/>
                  <a:pt x="3603677" y="3918534"/>
                </a:cubicBezTo>
                <a:cubicBezTo>
                  <a:pt x="3597507" y="3943213"/>
                  <a:pt x="3579772" y="3954778"/>
                  <a:pt x="3550472" y="3953229"/>
                </a:cubicBezTo>
                <a:cubicBezTo>
                  <a:pt x="3521172" y="3951693"/>
                  <a:pt x="3497267" y="3955539"/>
                  <a:pt x="3478758" y="3964794"/>
                </a:cubicBezTo>
                <a:cubicBezTo>
                  <a:pt x="3447922" y="3980219"/>
                  <a:pt x="3418622" y="4001813"/>
                  <a:pt x="3390858" y="4029564"/>
                </a:cubicBezTo>
                <a:cubicBezTo>
                  <a:pt x="3363107" y="4057328"/>
                  <a:pt x="3334581" y="4084318"/>
                  <a:pt x="3305281" y="4110533"/>
                </a:cubicBezTo>
                <a:cubicBezTo>
                  <a:pt x="3275981" y="4136748"/>
                  <a:pt x="3245132" y="4157568"/>
                  <a:pt x="3212747" y="4172979"/>
                </a:cubicBezTo>
                <a:cubicBezTo>
                  <a:pt x="3180363" y="4188404"/>
                  <a:pt x="3144131" y="4191488"/>
                  <a:pt x="3104028" y="4182234"/>
                </a:cubicBezTo>
                <a:cubicBezTo>
                  <a:pt x="3100943" y="4191488"/>
                  <a:pt x="3097083" y="4209223"/>
                  <a:pt x="3092463" y="4235439"/>
                </a:cubicBezTo>
                <a:cubicBezTo>
                  <a:pt x="3087829" y="4261654"/>
                  <a:pt x="3082433" y="4280938"/>
                  <a:pt x="3076277" y="4293264"/>
                </a:cubicBezTo>
                <a:cubicBezTo>
                  <a:pt x="3070094" y="4321028"/>
                  <a:pt x="3058529" y="4338763"/>
                  <a:pt x="3041568" y="4346469"/>
                </a:cubicBezTo>
                <a:cubicBezTo>
                  <a:pt x="3024608" y="4354188"/>
                  <a:pt x="3006873" y="4367289"/>
                  <a:pt x="2988377" y="4385798"/>
                </a:cubicBezTo>
                <a:cubicBezTo>
                  <a:pt x="2976037" y="4391968"/>
                  <a:pt x="2960613" y="4400448"/>
                  <a:pt x="2942103" y="4411239"/>
                </a:cubicBezTo>
                <a:cubicBezTo>
                  <a:pt x="2923607" y="4422042"/>
                  <a:pt x="2906646" y="4427438"/>
                  <a:pt x="2891222" y="4427438"/>
                </a:cubicBezTo>
                <a:cubicBezTo>
                  <a:pt x="2891222" y="4405843"/>
                  <a:pt x="2902787" y="4386572"/>
                  <a:pt x="2925917" y="4369599"/>
                </a:cubicBezTo>
                <a:cubicBezTo>
                  <a:pt x="2949047" y="4352639"/>
                  <a:pt x="2960613" y="4333368"/>
                  <a:pt x="2960613" y="4311773"/>
                </a:cubicBezTo>
                <a:cubicBezTo>
                  <a:pt x="2960613" y="4308689"/>
                  <a:pt x="2959064" y="4307153"/>
                  <a:pt x="2955992" y="4307153"/>
                </a:cubicBezTo>
                <a:lnTo>
                  <a:pt x="2761682" y="4469077"/>
                </a:lnTo>
                <a:cubicBezTo>
                  <a:pt x="2752428" y="4472162"/>
                  <a:pt x="2746258" y="4476008"/>
                  <a:pt x="2743173" y="4480642"/>
                </a:cubicBezTo>
                <a:cubicBezTo>
                  <a:pt x="2740088" y="4485263"/>
                  <a:pt x="2735454" y="4487573"/>
                  <a:pt x="2729297" y="4487573"/>
                </a:cubicBezTo>
                <a:cubicBezTo>
                  <a:pt x="2729297" y="4462907"/>
                  <a:pt x="2737003" y="4440539"/>
                  <a:pt x="2752428" y="4420493"/>
                </a:cubicBezTo>
                <a:cubicBezTo>
                  <a:pt x="2767852" y="4400448"/>
                  <a:pt x="2784038" y="4381164"/>
                  <a:pt x="2800998" y="4362668"/>
                </a:cubicBezTo>
                <a:cubicBezTo>
                  <a:pt x="2817959" y="4344158"/>
                  <a:pt x="2834158" y="4326423"/>
                  <a:pt x="2849582" y="4309463"/>
                </a:cubicBezTo>
                <a:cubicBezTo>
                  <a:pt x="2865007" y="4292503"/>
                  <a:pt x="2872713" y="4273219"/>
                  <a:pt x="2872713" y="4251638"/>
                </a:cubicBezTo>
                <a:cubicBezTo>
                  <a:pt x="2838779" y="4251638"/>
                  <a:pt x="2807168" y="4267823"/>
                  <a:pt x="2777881" y="4300208"/>
                </a:cubicBezTo>
                <a:cubicBezTo>
                  <a:pt x="2748568" y="4332593"/>
                  <a:pt x="2718494" y="4348779"/>
                  <a:pt x="2687658" y="4348779"/>
                </a:cubicBezTo>
                <a:lnTo>
                  <a:pt x="2687658" y="4334904"/>
                </a:lnTo>
                <a:lnTo>
                  <a:pt x="2724677" y="4293264"/>
                </a:lnTo>
                <a:lnTo>
                  <a:pt x="2724677" y="4288643"/>
                </a:lnTo>
                <a:lnTo>
                  <a:pt x="2724677" y="4284022"/>
                </a:lnTo>
                <a:lnTo>
                  <a:pt x="2613633" y="4334904"/>
                </a:lnTo>
                <a:cubicBezTo>
                  <a:pt x="2598209" y="4344158"/>
                  <a:pt x="2572769" y="4358808"/>
                  <a:pt x="2537298" y="4378854"/>
                </a:cubicBezTo>
                <a:cubicBezTo>
                  <a:pt x="2501829" y="4398899"/>
                  <a:pt x="2464048" y="4419719"/>
                  <a:pt x="2423958" y="4441313"/>
                </a:cubicBezTo>
                <a:cubicBezTo>
                  <a:pt x="2383867" y="4462907"/>
                  <a:pt x="2346074" y="4483727"/>
                  <a:pt x="2310617" y="4503772"/>
                </a:cubicBezTo>
                <a:cubicBezTo>
                  <a:pt x="2275134" y="4523818"/>
                  <a:pt x="2249694" y="4538468"/>
                  <a:pt x="2234269" y="4547722"/>
                </a:cubicBezTo>
                <a:cubicBezTo>
                  <a:pt x="2228099" y="4553892"/>
                  <a:pt x="2216534" y="4566219"/>
                  <a:pt x="2199574" y="4584728"/>
                </a:cubicBezTo>
                <a:cubicBezTo>
                  <a:pt x="2182614" y="4603238"/>
                  <a:pt x="2171049" y="4615577"/>
                  <a:pt x="2164879" y="4621747"/>
                </a:cubicBezTo>
                <a:cubicBezTo>
                  <a:pt x="2158709" y="4634073"/>
                  <a:pt x="2145595" y="4655668"/>
                  <a:pt x="2125549" y="4686517"/>
                </a:cubicBezTo>
                <a:cubicBezTo>
                  <a:pt x="2105504" y="4717353"/>
                  <a:pt x="2083148" y="4749738"/>
                  <a:pt x="2058469" y="4783658"/>
                </a:cubicBezTo>
                <a:cubicBezTo>
                  <a:pt x="2033803" y="4817592"/>
                  <a:pt x="2010660" y="4849977"/>
                  <a:pt x="1989078" y="4880813"/>
                </a:cubicBezTo>
                <a:cubicBezTo>
                  <a:pt x="1967484" y="4911662"/>
                  <a:pt x="1952060" y="4933256"/>
                  <a:pt x="1942818" y="4945583"/>
                </a:cubicBezTo>
                <a:cubicBezTo>
                  <a:pt x="1924309" y="4988771"/>
                  <a:pt x="1905799" y="5021918"/>
                  <a:pt x="1887290" y="5045048"/>
                </a:cubicBezTo>
                <a:cubicBezTo>
                  <a:pt x="1868794" y="5068191"/>
                  <a:pt x="1847974" y="5084377"/>
                  <a:pt x="1824844" y="5093632"/>
                </a:cubicBezTo>
                <a:cubicBezTo>
                  <a:pt x="1801714" y="5102887"/>
                  <a:pt x="1773949" y="5108282"/>
                  <a:pt x="1741564" y="5109818"/>
                </a:cubicBezTo>
                <a:cubicBezTo>
                  <a:pt x="1709180" y="5111367"/>
                  <a:pt x="1669864" y="5112141"/>
                  <a:pt x="1623590" y="5112141"/>
                </a:cubicBezTo>
                <a:cubicBezTo>
                  <a:pt x="1623590" y="5084377"/>
                  <a:pt x="1628985" y="5058937"/>
                  <a:pt x="1639789" y="5035806"/>
                </a:cubicBezTo>
                <a:cubicBezTo>
                  <a:pt x="1650580" y="5012663"/>
                  <a:pt x="1659060" y="4988771"/>
                  <a:pt x="1665230" y="4964092"/>
                </a:cubicBezTo>
                <a:cubicBezTo>
                  <a:pt x="1671399" y="4948668"/>
                  <a:pt x="1675246" y="4937103"/>
                  <a:pt x="1676795" y="4929397"/>
                </a:cubicBezTo>
                <a:cubicBezTo>
                  <a:pt x="1678331" y="4921678"/>
                  <a:pt x="1679118" y="4914747"/>
                  <a:pt x="1679118" y="4908577"/>
                </a:cubicBezTo>
                <a:lnTo>
                  <a:pt x="1679118" y="4848428"/>
                </a:lnTo>
                <a:lnTo>
                  <a:pt x="1665230" y="4848428"/>
                </a:lnTo>
                <a:cubicBezTo>
                  <a:pt x="1640564" y="4873107"/>
                  <a:pt x="1617420" y="4893927"/>
                  <a:pt x="1595839" y="4910888"/>
                </a:cubicBezTo>
                <a:cubicBezTo>
                  <a:pt x="1574245" y="4927848"/>
                  <a:pt x="1549579" y="4948668"/>
                  <a:pt x="1521815" y="4973347"/>
                </a:cubicBezTo>
                <a:cubicBezTo>
                  <a:pt x="1506390" y="4988771"/>
                  <a:pt x="1481724" y="5002647"/>
                  <a:pt x="1447790" y="5014987"/>
                </a:cubicBezTo>
                <a:cubicBezTo>
                  <a:pt x="1413869" y="5027313"/>
                  <a:pt x="1393811" y="5041202"/>
                  <a:pt x="1387654" y="5056626"/>
                </a:cubicBezTo>
                <a:cubicBezTo>
                  <a:pt x="1378400" y="5056626"/>
                  <a:pt x="1365285" y="5057388"/>
                  <a:pt x="1348325" y="5058937"/>
                </a:cubicBezTo>
                <a:cubicBezTo>
                  <a:pt x="1331365" y="5060472"/>
                  <a:pt x="1313630" y="5062783"/>
                  <a:pt x="1295120" y="5065868"/>
                </a:cubicBezTo>
                <a:cubicBezTo>
                  <a:pt x="1276611" y="5068953"/>
                  <a:pt x="1259651" y="5071276"/>
                  <a:pt x="1244239" y="5072812"/>
                </a:cubicBezTo>
                <a:cubicBezTo>
                  <a:pt x="1228815" y="5074348"/>
                  <a:pt x="1218011" y="5075122"/>
                  <a:pt x="1211854" y="5075122"/>
                </a:cubicBezTo>
                <a:cubicBezTo>
                  <a:pt x="1211854" y="5075122"/>
                  <a:pt x="1209531" y="5075897"/>
                  <a:pt x="1204910" y="5077433"/>
                </a:cubicBezTo>
                <a:cubicBezTo>
                  <a:pt x="1200289" y="5078982"/>
                  <a:pt x="1194881" y="5079756"/>
                  <a:pt x="1188711" y="5079756"/>
                </a:cubicBezTo>
                <a:cubicBezTo>
                  <a:pt x="1173300" y="5079756"/>
                  <a:pt x="1167117" y="5070502"/>
                  <a:pt x="1170202" y="5051992"/>
                </a:cubicBezTo>
                <a:cubicBezTo>
                  <a:pt x="1173300" y="5033483"/>
                  <a:pt x="1167117" y="5024241"/>
                  <a:pt x="1151705" y="5024241"/>
                </a:cubicBezTo>
                <a:cubicBezTo>
                  <a:pt x="1148620" y="5024241"/>
                  <a:pt x="1141676" y="5025777"/>
                  <a:pt x="1130885" y="5028862"/>
                </a:cubicBezTo>
                <a:cubicBezTo>
                  <a:pt x="1120095" y="5031947"/>
                  <a:pt x="1114700" y="5033483"/>
                  <a:pt x="1114700" y="5033483"/>
                </a:cubicBezTo>
                <a:cubicBezTo>
                  <a:pt x="1114700" y="5036568"/>
                  <a:pt x="1106981" y="5038117"/>
                  <a:pt x="1091556" y="5038117"/>
                </a:cubicBezTo>
                <a:lnTo>
                  <a:pt x="1082302" y="5038117"/>
                </a:lnTo>
                <a:lnTo>
                  <a:pt x="1082302" y="4973347"/>
                </a:lnTo>
                <a:cubicBezTo>
                  <a:pt x="1063805" y="4988771"/>
                  <a:pt x="1044521" y="5009591"/>
                  <a:pt x="1024476" y="5035806"/>
                </a:cubicBezTo>
                <a:cubicBezTo>
                  <a:pt x="1004431" y="5062021"/>
                  <a:pt x="980526" y="5075122"/>
                  <a:pt x="952775" y="5075122"/>
                </a:cubicBezTo>
                <a:lnTo>
                  <a:pt x="938886" y="5075122"/>
                </a:lnTo>
                <a:lnTo>
                  <a:pt x="813981" y="5056626"/>
                </a:lnTo>
                <a:cubicBezTo>
                  <a:pt x="807811" y="5041202"/>
                  <a:pt x="797020" y="5031172"/>
                  <a:pt x="781596" y="5026552"/>
                </a:cubicBezTo>
                <a:cubicBezTo>
                  <a:pt x="766171" y="5021918"/>
                  <a:pt x="753832" y="5010353"/>
                  <a:pt x="744577" y="4991856"/>
                </a:cubicBezTo>
                <a:cubicBezTo>
                  <a:pt x="747662" y="4988771"/>
                  <a:pt x="756142" y="4986448"/>
                  <a:pt x="770031" y="4984912"/>
                </a:cubicBezTo>
                <a:cubicBezTo>
                  <a:pt x="783906" y="4983363"/>
                  <a:pt x="793922" y="4979517"/>
                  <a:pt x="800105" y="4973347"/>
                </a:cubicBezTo>
                <a:cubicBezTo>
                  <a:pt x="806275" y="4964092"/>
                  <a:pt x="819376" y="4949442"/>
                  <a:pt x="839421" y="4929397"/>
                </a:cubicBezTo>
                <a:cubicBezTo>
                  <a:pt x="859467" y="4909352"/>
                  <a:pt x="869496" y="4899322"/>
                  <a:pt x="869496" y="4899322"/>
                </a:cubicBezTo>
                <a:lnTo>
                  <a:pt x="869496" y="4880813"/>
                </a:lnTo>
                <a:cubicBezTo>
                  <a:pt x="832490" y="4880813"/>
                  <a:pt x="786217" y="4885447"/>
                  <a:pt x="730715" y="4894702"/>
                </a:cubicBezTo>
                <a:cubicBezTo>
                  <a:pt x="675186" y="4903943"/>
                  <a:pt x="630462" y="4908577"/>
                  <a:pt x="596541" y="4908577"/>
                </a:cubicBezTo>
                <a:lnTo>
                  <a:pt x="591920" y="4908577"/>
                </a:lnTo>
                <a:cubicBezTo>
                  <a:pt x="591920" y="4908577"/>
                  <a:pt x="590371" y="4907803"/>
                  <a:pt x="587286" y="4906267"/>
                </a:cubicBezTo>
                <a:cubicBezTo>
                  <a:pt x="584202" y="4904718"/>
                  <a:pt x="582666" y="4902407"/>
                  <a:pt x="582666" y="4899322"/>
                </a:cubicBezTo>
                <a:lnTo>
                  <a:pt x="582666" y="4797547"/>
                </a:lnTo>
                <a:cubicBezTo>
                  <a:pt x="582666" y="4791377"/>
                  <a:pt x="597316" y="4777502"/>
                  <a:pt x="626616" y="4755907"/>
                </a:cubicBezTo>
                <a:cubicBezTo>
                  <a:pt x="655916" y="4734313"/>
                  <a:pt x="676722" y="4718889"/>
                  <a:pt x="689062" y="4709647"/>
                </a:cubicBezTo>
                <a:lnTo>
                  <a:pt x="591920" y="4709647"/>
                </a:lnTo>
                <a:cubicBezTo>
                  <a:pt x="591920" y="4709647"/>
                  <a:pt x="590371" y="4708098"/>
                  <a:pt x="587286" y="4705013"/>
                </a:cubicBezTo>
                <a:cubicBezTo>
                  <a:pt x="584202" y="4701928"/>
                  <a:pt x="582666" y="4698843"/>
                  <a:pt x="582666" y="4695758"/>
                </a:cubicBezTo>
                <a:lnTo>
                  <a:pt x="582666" y="4686517"/>
                </a:lnTo>
                <a:cubicBezTo>
                  <a:pt x="585751" y="4677262"/>
                  <a:pt x="590371" y="4661838"/>
                  <a:pt x="596541" y="4640243"/>
                </a:cubicBezTo>
                <a:cubicBezTo>
                  <a:pt x="602711" y="4618662"/>
                  <a:pt x="605796" y="4604773"/>
                  <a:pt x="605796" y="4598604"/>
                </a:cubicBezTo>
                <a:cubicBezTo>
                  <a:pt x="611966" y="4573938"/>
                  <a:pt x="621982" y="4557739"/>
                  <a:pt x="635870" y="4550033"/>
                </a:cubicBezTo>
                <a:cubicBezTo>
                  <a:pt x="649746" y="4542327"/>
                  <a:pt x="667481" y="4530762"/>
                  <a:pt x="689062" y="4515338"/>
                </a:cubicBezTo>
                <a:cubicBezTo>
                  <a:pt x="682892" y="4515338"/>
                  <a:pt x="676722" y="4512253"/>
                  <a:pt x="670566" y="4506083"/>
                </a:cubicBezTo>
                <a:cubicBezTo>
                  <a:pt x="664383" y="4499913"/>
                  <a:pt x="658226" y="4496828"/>
                  <a:pt x="652056" y="4496828"/>
                </a:cubicBezTo>
                <a:cubicBezTo>
                  <a:pt x="648971" y="4496828"/>
                  <a:pt x="647422" y="4495292"/>
                  <a:pt x="647422" y="4492207"/>
                </a:cubicBezTo>
                <a:cubicBezTo>
                  <a:pt x="647422" y="4489122"/>
                  <a:pt x="648971" y="4487573"/>
                  <a:pt x="652056" y="4487573"/>
                </a:cubicBezTo>
                <a:cubicBezTo>
                  <a:pt x="655141" y="4484489"/>
                  <a:pt x="660536" y="4477557"/>
                  <a:pt x="668255" y="4466754"/>
                </a:cubicBezTo>
                <a:cubicBezTo>
                  <a:pt x="675961" y="4455963"/>
                  <a:pt x="683667" y="4443623"/>
                  <a:pt x="691372" y="4429748"/>
                </a:cubicBezTo>
                <a:cubicBezTo>
                  <a:pt x="699091" y="4415872"/>
                  <a:pt x="706022" y="4402758"/>
                  <a:pt x="712205" y="4390419"/>
                </a:cubicBezTo>
                <a:cubicBezTo>
                  <a:pt x="718362" y="4378092"/>
                  <a:pt x="722983" y="4368838"/>
                  <a:pt x="726081" y="4362668"/>
                </a:cubicBezTo>
                <a:cubicBezTo>
                  <a:pt x="735335" y="4344158"/>
                  <a:pt x="743041" y="4327198"/>
                  <a:pt x="749211" y="4311773"/>
                </a:cubicBezTo>
                <a:cubicBezTo>
                  <a:pt x="755381" y="4296349"/>
                  <a:pt x="772341" y="4282473"/>
                  <a:pt x="800105" y="4270134"/>
                </a:cubicBezTo>
                <a:lnTo>
                  <a:pt x="804726" y="4270134"/>
                </a:lnTo>
                <a:lnTo>
                  <a:pt x="800105" y="4265513"/>
                </a:lnTo>
                <a:cubicBezTo>
                  <a:pt x="793922" y="4250089"/>
                  <a:pt x="784681" y="4242383"/>
                  <a:pt x="772341" y="4242383"/>
                </a:cubicBezTo>
                <a:lnTo>
                  <a:pt x="772341" y="4228494"/>
                </a:lnTo>
                <a:cubicBezTo>
                  <a:pt x="772341" y="4213083"/>
                  <a:pt x="778511" y="4196884"/>
                  <a:pt x="790851" y="4179923"/>
                </a:cubicBezTo>
                <a:cubicBezTo>
                  <a:pt x="803177" y="4162963"/>
                  <a:pt x="815517" y="4148313"/>
                  <a:pt x="827856" y="4135973"/>
                </a:cubicBezTo>
                <a:cubicBezTo>
                  <a:pt x="837111" y="4135973"/>
                  <a:pt x="855620" y="4134424"/>
                  <a:pt x="883371" y="4131353"/>
                </a:cubicBezTo>
                <a:cubicBezTo>
                  <a:pt x="911135" y="4128268"/>
                  <a:pt x="940435" y="4124408"/>
                  <a:pt x="971271" y="4119774"/>
                </a:cubicBezTo>
                <a:cubicBezTo>
                  <a:pt x="1002107" y="4115154"/>
                  <a:pt x="1031420" y="4110533"/>
                  <a:pt x="1059184" y="4105899"/>
                </a:cubicBezTo>
                <a:cubicBezTo>
                  <a:pt x="1086935" y="4101278"/>
                  <a:pt x="1105445" y="4097419"/>
                  <a:pt x="1114700" y="4094334"/>
                </a:cubicBezTo>
                <a:lnTo>
                  <a:pt x="1151705" y="4085079"/>
                </a:lnTo>
                <a:cubicBezTo>
                  <a:pt x="1194881" y="4069668"/>
                  <a:pt x="1234971" y="4054243"/>
                  <a:pt x="1271990" y="4038819"/>
                </a:cubicBezTo>
                <a:cubicBezTo>
                  <a:pt x="1309009" y="4023394"/>
                  <a:pt x="1347551" y="4012604"/>
                  <a:pt x="1387654" y="4006434"/>
                </a:cubicBezTo>
                <a:cubicBezTo>
                  <a:pt x="1390726" y="4006434"/>
                  <a:pt x="1404615" y="4004898"/>
                  <a:pt x="1429281" y="4001813"/>
                </a:cubicBezTo>
                <a:cubicBezTo>
                  <a:pt x="1453960" y="3998728"/>
                  <a:pt x="1479400" y="3994869"/>
                  <a:pt x="1505616" y="3990248"/>
                </a:cubicBezTo>
                <a:cubicBezTo>
                  <a:pt x="1531831" y="3985614"/>
                  <a:pt x="1556510" y="3981755"/>
                  <a:pt x="1579640" y="3978670"/>
                </a:cubicBezTo>
                <a:cubicBezTo>
                  <a:pt x="1602770" y="3975598"/>
                  <a:pt x="1617420" y="3974049"/>
                  <a:pt x="1623590" y="3974049"/>
                </a:cubicBezTo>
                <a:cubicBezTo>
                  <a:pt x="1719196" y="3955539"/>
                  <a:pt x="1800939" y="3920844"/>
                  <a:pt x="1868794" y="3869950"/>
                </a:cubicBezTo>
                <a:cubicBezTo>
                  <a:pt x="1936649" y="3819069"/>
                  <a:pt x="2001405" y="3761243"/>
                  <a:pt x="2063103" y="3696473"/>
                </a:cubicBezTo>
                <a:cubicBezTo>
                  <a:pt x="2078514" y="3677964"/>
                  <a:pt x="2100109" y="3654059"/>
                  <a:pt x="2127860" y="3624759"/>
                </a:cubicBezTo>
                <a:cubicBezTo>
                  <a:pt x="2155624" y="3595459"/>
                  <a:pt x="2169513" y="3568470"/>
                  <a:pt x="2169513" y="3543804"/>
                </a:cubicBezTo>
                <a:cubicBezTo>
                  <a:pt x="2169513" y="3540719"/>
                  <a:pt x="2168725" y="3537634"/>
                  <a:pt x="2167189" y="3534549"/>
                </a:cubicBezTo>
                <a:cubicBezTo>
                  <a:pt x="2165653" y="3531464"/>
                  <a:pt x="2164879" y="3528379"/>
                  <a:pt x="2164879" y="3525294"/>
                </a:cubicBezTo>
                <a:cubicBezTo>
                  <a:pt x="2146369" y="3519124"/>
                  <a:pt x="2129409" y="3516039"/>
                  <a:pt x="2113984" y="3516039"/>
                </a:cubicBezTo>
                <a:cubicBezTo>
                  <a:pt x="2098560" y="3516039"/>
                  <a:pt x="2081599" y="3516039"/>
                  <a:pt x="2063103" y="3516039"/>
                </a:cubicBezTo>
                <a:lnTo>
                  <a:pt x="2044594" y="3516039"/>
                </a:lnTo>
                <a:cubicBezTo>
                  <a:pt x="2032254" y="3516039"/>
                  <a:pt x="2024548" y="3519124"/>
                  <a:pt x="2021463" y="3525294"/>
                </a:cubicBezTo>
                <a:lnTo>
                  <a:pt x="1924309" y="3696473"/>
                </a:lnTo>
                <a:cubicBezTo>
                  <a:pt x="1908884" y="3714970"/>
                  <a:pt x="1898868" y="3726535"/>
                  <a:pt x="1894234" y="3731169"/>
                </a:cubicBezTo>
                <a:cubicBezTo>
                  <a:pt x="1889614" y="3735789"/>
                  <a:pt x="1874950" y="3741185"/>
                  <a:pt x="1850284" y="3747355"/>
                </a:cubicBezTo>
                <a:lnTo>
                  <a:pt x="1762384" y="3747355"/>
                </a:lnTo>
                <a:lnTo>
                  <a:pt x="1729999" y="3747355"/>
                </a:lnTo>
                <a:lnTo>
                  <a:pt x="1716124" y="3747355"/>
                </a:lnTo>
                <a:lnTo>
                  <a:pt x="1651354" y="3747355"/>
                </a:lnTo>
                <a:lnTo>
                  <a:pt x="1646720" y="3733479"/>
                </a:lnTo>
                <a:lnTo>
                  <a:pt x="1609715" y="3608560"/>
                </a:lnTo>
                <a:cubicBezTo>
                  <a:pt x="1609715" y="3605488"/>
                  <a:pt x="1608179" y="3603939"/>
                  <a:pt x="1605081" y="3603939"/>
                </a:cubicBezTo>
                <a:cubicBezTo>
                  <a:pt x="1605081" y="3603939"/>
                  <a:pt x="1605081" y="3602404"/>
                  <a:pt x="1605081" y="3599319"/>
                </a:cubicBezTo>
                <a:lnTo>
                  <a:pt x="1600460" y="3599319"/>
                </a:lnTo>
                <a:cubicBezTo>
                  <a:pt x="1575781" y="3599319"/>
                  <a:pt x="1548804" y="3606250"/>
                  <a:pt x="1519491" y="3620138"/>
                </a:cubicBezTo>
                <a:cubicBezTo>
                  <a:pt x="1490191" y="3634014"/>
                  <a:pt x="1463214" y="3640945"/>
                  <a:pt x="1438535" y="3640945"/>
                </a:cubicBezTo>
                <a:lnTo>
                  <a:pt x="1420039" y="3640945"/>
                </a:lnTo>
                <a:lnTo>
                  <a:pt x="1406150" y="3640945"/>
                </a:lnTo>
                <a:lnTo>
                  <a:pt x="1387654" y="3622449"/>
                </a:lnTo>
                <a:lnTo>
                  <a:pt x="1387654" y="3446649"/>
                </a:lnTo>
                <a:cubicBezTo>
                  <a:pt x="1341381" y="3449734"/>
                  <a:pt x="1309009" y="3438930"/>
                  <a:pt x="1290500" y="3414264"/>
                </a:cubicBezTo>
                <a:cubicBezTo>
                  <a:pt x="1271990" y="3389585"/>
                  <a:pt x="1250396" y="3357200"/>
                  <a:pt x="1225730" y="3317109"/>
                </a:cubicBezTo>
                <a:cubicBezTo>
                  <a:pt x="1219560" y="3314024"/>
                  <a:pt x="1215701" y="3310165"/>
                  <a:pt x="1214165" y="3305544"/>
                </a:cubicBezTo>
                <a:cubicBezTo>
                  <a:pt x="1212616" y="3300910"/>
                  <a:pt x="1211854" y="3298600"/>
                  <a:pt x="1211854" y="3298600"/>
                </a:cubicBezTo>
                <a:cubicBezTo>
                  <a:pt x="1211854" y="3292430"/>
                  <a:pt x="1214165" y="3285486"/>
                  <a:pt x="1218785" y="3277780"/>
                </a:cubicBezTo>
                <a:cubicBezTo>
                  <a:pt x="1223406" y="3270074"/>
                  <a:pt x="1225730" y="3264679"/>
                  <a:pt x="1225730" y="3261594"/>
                </a:cubicBezTo>
                <a:lnTo>
                  <a:pt x="1225730" y="3256960"/>
                </a:lnTo>
                <a:lnTo>
                  <a:pt x="1225730" y="3252339"/>
                </a:lnTo>
                <a:lnTo>
                  <a:pt x="1151705" y="3219955"/>
                </a:lnTo>
                <a:cubicBezTo>
                  <a:pt x="1151705" y="3216870"/>
                  <a:pt x="1150931" y="3197586"/>
                  <a:pt x="1149395" y="3162116"/>
                </a:cubicBezTo>
                <a:cubicBezTo>
                  <a:pt x="1147846" y="3126659"/>
                  <a:pt x="1143986" y="3096585"/>
                  <a:pt x="1137817" y="3071906"/>
                </a:cubicBezTo>
                <a:cubicBezTo>
                  <a:pt x="1137817" y="3071906"/>
                  <a:pt x="1139366" y="3065736"/>
                  <a:pt x="1142451" y="3053396"/>
                </a:cubicBezTo>
                <a:cubicBezTo>
                  <a:pt x="1145535" y="3041070"/>
                  <a:pt x="1148620" y="3031815"/>
                  <a:pt x="1151705" y="3025645"/>
                </a:cubicBezTo>
                <a:lnTo>
                  <a:pt x="1151705" y="2997881"/>
                </a:lnTo>
                <a:lnTo>
                  <a:pt x="1156339" y="2997881"/>
                </a:lnTo>
                <a:cubicBezTo>
                  <a:pt x="1156339" y="2997881"/>
                  <a:pt x="1149395" y="2993260"/>
                  <a:pt x="1135506" y="2984006"/>
                </a:cubicBezTo>
                <a:cubicBezTo>
                  <a:pt x="1121631" y="2974751"/>
                  <a:pt x="1113150" y="2967045"/>
                  <a:pt x="1110066" y="2960875"/>
                </a:cubicBezTo>
                <a:cubicBezTo>
                  <a:pt x="1106981" y="2936196"/>
                  <a:pt x="1103134" y="2915376"/>
                  <a:pt x="1098500" y="2898416"/>
                </a:cubicBezTo>
                <a:cubicBezTo>
                  <a:pt x="1093867" y="2881456"/>
                  <a:pt x="1091556" y="2865270"/>
                  <a:pt x="1091556" y="2849845"/>
                </a:cubicBezTo>
                <a:lnTo>
                  <a:pt x="1091556" y="2803585"/>
                </a:lnTo>
                <a:lnTo>
                  <a:pt x="1091556" y="2785075"/>
                </a:lnTo>
                <a:cubicBezTo>
                  <a:pt x="1091556" y="2778906"/>
                  <a:pt x="1092331" y="2772736"/>
                  <a:pt x="1093867" y="2766566"/>
                </a:cubicBezTo>
                <a:cubicBezTo>
                  <a:pt x="1095416" y="2760396"/>
                  <a:pt x="1096190" y="2752690"/>
                  <a:pt x="1096190" y="2743436"/>
                </a:cubicBezTo>
                <a:lnTo>
                  <a:pt x="1096190" y="2734181"/>
                </a:lnTo>
                <a:cubicBezTo>
                  <a:pt x="1102360" y="2728011"/>
                  <a:pt x="1106981" y="2720306"/>
                  <a:pt x="1110066" y="2711051"/>
                </a:cubicBezTo>
                <a:cubicBezTo>
                  <a:pt x="1113150" y="2701796"/>
                  <a:pt x="1114700" y="2697175"/>
                  <a:pt x="1114700" y="2697175"/>
                </a:cubicBezTo>
                <a:lnTo>
                  <a:pt x="1114700" y="2687921"/>
                </a:lnTo>
                <a:cubicBezTo>
                  <a:pt x="1114700" y="2675581"/>
                  <a:pt x="1109291" y="2671722"/>
                  <a:pt x="1098500" y="2676356"/>
                </a:cubicBezTo>
                <a:cubicBezTo>
                  <a:pt x="1087697" y="2680976"/>
                  <a:pt x="1082302" y="2675581"/>
                  <a:pt x="1082302" y="2660157"/>
                </a:cubicBezTo>
                <a:cubicBezTo>
                  <a:pt x="1082302" y="2604641"/>
                  <a:pt x="1091556" y="2552986"/>
                  <a:pt x="1110066" y="2505176"/>
                </a:cubicBezTo>
                <a:cubicBezTo>
                  <a:pt x="1128575" y="2457367"/>
                  <a:pt x="1159411" y="2411881"/>
                  <a:pt x="1202599" y="2368706"/>
                </a:cubicBezTo>
                <a:lnTo>
                  <a:pt x="1110066" y="2354817"/>
                </a:lnTo>
                <a:cubicBezTo>
                  <a:pt x="1097726" y="2348647"/>
                  <a:pt x="1090020" y="2339406"/>
                  <a:pt x="1086935" y="2327066"/>
                </a:cubicBezTo>
                <a:cubicBezTo>
                  <a:pt x="1083850" y="2314726"/>
                  <a:pt x="1080766" y="2305471"/>
                  <a:pt x="1077681" y="2299302"/>
                </a:cubicBezTo>
                <a:cubicBezTo>
                  <a:pt x="1074596" y="2293132"/>
                  <a:pt x="1070750" y="2278482"/>
                  <a:pt x="1066116" y="2255352"/>
                </a:cubicBezTo>
                <a:cubicBezTo>
                  <a:pt x="1061495" y="2232221"/>
                  <a:pt x="1056086" y="2217571"/>
                  <a:pt x="1049930" y="2211402"/>
                </a:cubicBezTo>
                <a:lnTo>
                  <a:pt x="1049930" y="2202147"/>
                </a:lnTo>
                <a:cubicBezTo>
                  <a:pt x="1049930" y="2177481"/>
                  <a:pt x="1058410" y="2157435"/>
                  <a:pt x="1075370" y="2142011"/>
                </a:cubicBezTo>
                <a:cubicBezTo>
                  <a:pt x="1092331" y="2126586"/>
                  <a:pt x="1110840" y="2113472"/>
                  <a:pt x="1130885" y="2102682"/>
                </a:cubicBezTo>
                <a:cubicBezTo>
                  <a:pt x="1150931" y="2091891"/>
                  <a:pt x="1169440" y="2081101"/>
                  <a:pt x="1186401" y="2070297"/>
                </a:cubicBezTo>
                <a:cubicBezTo>
                  <a:pt x="1203361" y="2059506"/>
                  <a:pt x="1211854" y="2046392"/>
                  <a:pt x="1211854" y="2030981"/>
                </a:cubicBezTo>
                <a:lnTo>
                  <a:pt x="1211854" y="2021726"/>
                </a:lnTo>
                <a:cubicBezTo>
                  <a:pt x="1211854" y="2018641"/>
                  <a:pt x="1207995" y="2003217"/>
                  <a:pt x="1200289" y="1975452"/>
                </a:cubicBezTo>
                <a:cubicBezTo>
                  <a:pt x="1192570" y="1947702"/>
                  <a:pt x="1188711" y="1930741"/>
                  <a:pt x="1188711" y="1924571"/>
                </a:cubicBezTo>
                <a:cubicBezTo>
                  <a:pt x="1188711" y="1890637"/>
                  <a:pt x="1196416" y="1865971"/>
                  <a:pt x="1211854" y="1850547"/>
                </a:cubicBezTo>
                <a:cubicBezTo>
                  <a:pt x="1227266" y="1835122"/>
                  <a:pt x="1245775" y="1823557"/>
                  <a:pt x="1267356" y="1815852"/>
                </a:cubicBezTo>
                <a:cubicBezTo>
                  <a:pt x="1288951" y="1808133"/>
                  <a:pt x="1308221" y="1803512"/>
                  <a:pt x="1325195" y="1801976"/>
                </a:cubicBezTo>
                <a:cubicBezTo>
                  <a:pt x="1342155" y="1800427"/>
                  <a:pt x="1350635" y="1796568"/>
                  <a:pt x="1350635" y="1790398"/>
                </a:cubicBezTo>
                <a:lnTo>
                  <a:pt x="1350635" y="1785777"/>
                </a:lnTo>
                <a:lnTo>
                  <a:pt x="1304375" y="1660871"/>
                </a:lnTo>
                <a:cubicBezTo>
                  <a:pt x="1298205" y="1654702"/>
                  <a:pt x="1295120" y="1646983"/>
                  <a:pt x="1295120" y="1637728"/>
                </a:cubicBezTo>
                <a:cubicBezTo>
                  <a:pt x="1295120" y="1625402"/>
                  <a:pt x="1295120" y="1619232"/>
                  <a:pt x="1295120" y="1619232"/>
                </a:cubicBezTo>
                <a:cubicBezTo>
                  <a:pt x="1295120" y="1613062"/>
                  <a:pt x="1300516" y="1607667"/>
                  <a:pt x="1311306" y="1603033"/>
                </a:cubicBezTo>
                <a:cubicBezTo>
                  <a:pt x="1322110" y="1598412"/>
                  <a:pt x="1334450" y="1593778"/>
                  <a:pt x="1348325" y="1589157"/>
                </a:cubicBezTo>
                <a:cubicBezTo>
                  <a:pt x="1362200" y="1584536"/>
                  <a:pt x="1376076" y="1579903"/>
                  <a:pt x="1389965" y="1575282"/>
                </a:cubicBezTo>
                <a:cubicBezTo>
                  <a:pt x="1403840" y="1570648"/>
                  <a:pt x="1412320" y="1568337"/>
                  <a:pt x="1415405" y="1568337"/>
                </a:cubicBezTo>
                <a:lnTo>
                  <a:pt x="1420039" y="1563717"/>
                </a:lnTo>
                <a:cubicBezTo>
                  <a:pt x="1420039" y="1548292"/>
                  <a:pt x="1409235" y="1535178"/>
                  <a:pt x="1387654" y="1524387"/>
                </a:cubicBezTo>
                <a:cubicBezTo>
                  <a:pt x="1366060" y="1513597"/>
                  <a:pt x="1353720" y="1500483"/>
                  <a:pt x="1350635" y="1485058"/>
                </a:cubicBezTo>
                <a:lnTo>
                  <a:pt x="1350635" y="1461928"/>
                </a:lnTo>
                <a:cubicBezTo>
                  <a:pt x="1350635" y="1455758"/>
                  <a:pt x="1349861" y="1447278"/>
                  <a:pt x="1348325" y="1436487"/>
                </a:cubicBezTo>
                <a:cubicBezTo>
                  <a:pt x="1346776" y="1425697"/>
                  <a:pt x="1346015" y="1417217"/>
                  <a:pt x="1346015" y="1411047"/>
                </a:cubicBezTo>
                <a:lnTo>
                  <a:pt x="1346015" y="1392538"/>
                </a:lnTo>
                <a:cubicBezTo>
                  <a:pt x="1346015" y="1383283"/>
                  <a:pt x="1345240" y="1370182"/>
                  <a:pt x="1343704" y="1353208"/>
                </a:cubicBezTo>
                <a:cubicBezTo>
                  <a:pt x="1342155" y="1336248"/>
                  <a:pt x="1341381" y="1320062"/>
                  <a:pt x="1341381" y="1304638"/>
                </a:cubicBezTo>
                <a:cubicBezTo>
                  <a:pt x="1341381" y="1286128"/>
                  <a:pt x="1344465" y="1270704"/>
                  <a:pt x="1350635" y="1258377"/>
                </a:cubicBezTo>
                <a:cubicBezTo>
                  <a:pt x="1356805" y="1246038"/>
                  <a:pt x="1367596" y="1239868"/>
                  <a:pt x="1383020" y="1239868"/>
                </a:cubicBezTo>
                <a:cubicBezTo>
                  <a:pt x="1407686" y="1239868"/>
                  <a:pt x="1427732" y="1242953"/>
                  <a:pt x="1443169" y="1249123"/>
                </a:cubicBezTo>
                <a:cubicBezTo>
                  <a:pt x="1458581" y="1255292"/>
                  <a:pt x="1478626" y="1258377"/>
                  <a:pt x="1503305" y="1258377"/>
                </a:cubicBezTo>
                <a:lnTo>
                  <a:pt x="1503305" y="1244489"/>
                </a:lnTo>
                <a:cubicBezTo>
                  <a:pt x="1478626" y="1219823"/>
                  <a:pt x="1456270" y="1194369"/>
                  <a:pt x="1436225" y="1168154"/>
                </a:cubicBezTo>
                <a:cubicBezTo>
                  <a:pt x="1416180" y="1141939"/>
                  <a:pt x="1406150" y="1111864"/>
                  <a:pt x="1406150" y="1077943"/>
                </a:cubicBezTo>
                <a:cubicBezTo>
                  <a:pt x="1406150" y="1053264"/>
                  <a:pt x="1412320" y="1024739"/>
                  <a:pt x="1424660" y="992354"/>
                </a:cubicBezTo>
                <a:cubicBezTo>
                  <a:pt x="1436986" y="959969"/>
                  <a:pt x="1457045" y="943783"/>
                  <a:pt x="1484809" y="943783"/>
                </a:cubicBezTo>
                <a:lnTo>
                  <a:pt x="1489430" y="943783"/>
                </a:lnTo>
                <a:lnTo>
                  <a:pt x="1697615" y="1050179"/>
                </a:lnTo>
                <a:lnTo>
                  <a:pt x="1706869" y="1050179"/>
                </a:lnTo>
                <a:cubicBezTo>
                  <a:pt x="1694530" y="1022428"/>
                  <a:pt x="1676795" y="990818"/>
                  <a:pt x="1653665" y="955348"/>
                </a:cubicBezTo>
                <a:cubicBezTo>
                  <a:pt x="1630534" y="919878"/>
                  <a:pt x="1607404" y="882859"/>
                  <a:pt x="1584274" y="844318"/>
                </a:cubicBezTo>
                <a:cubicBezTo>
                  <a:pt x="1561131" y="805763"/>
                  <a:pt x="1541085" y="767983"/>
                  <a:pt x="1524125" y="730964"/>
                </a:cubicBezTo>
                <a:cubicBezTo>
                  <a:pt x="1507165" y="693958"/>
                  <a:pt x="1498684" y="661574"/>
                  <a:pt x="1498684" y="633809"/>
                </a:cubicBezTo>
                <a:cubicBezTo>
                  <a:pt x="1498684" y="590634"/>
                  <a:pt x="1520266" y="569039"/>
                  <a:pt x="1563441" y="569039"/>
                </a:cubicBezTo>
                <a:cubicBezTo>
                  <a:pt x="1594290" y="569039"/>
                  <a:pt x="1625139" y="577520"/>
                  <a:pt x="1655975" y="594493"/>
                </a:cubicBezTo>
                <a:cubicBezTo>
                  <a:pt x="1686824" y="611454"/>
                  <a:pt x="1719196" y="627640"/>
                  <a:pt x="1753130" y="643064"/>
                </a:cubicBezTo>
                <a:cubicBezTo>
                  <a:pt x="1743875" y="599889"/>
                  <a:pt x="1734633" y="568278"/>
                  <a:pt x="1725379" y="548220"/>
                </a:cubicBezTo>
                <a:cubicBezTo>
                  <a:pt x="1716124" y="528174"/>
                  <a:pt x="1703784" y="493479"/>
                  <a:pt x="1688360" y="444134"/>
                </a:cubicBezTo>
                <a:lnTo>
                  <a:pt x="1688360" y="439500"/>
                </a:lnTo>
                <a:cubicBezTo>
                  <a:pt x="1688360" y="414834"/>
                  <a:pt x="1698389" y="391704"/>
                  <a:pt x="1718434" y="370109"/>
                </a:cubicBezTo>
                <a:cubicBezTo>
                  <a:pt x="1738480" y="348515"/>
                  <a:pt x="1760835" y="337725"/>
                  <a:pt x="1785515" y="337725"/>
                </a:cubicBezTo>
                <a:cubicBezTo>
                  <a:pt x="1825605" y="337725"/>
                  <a:pt x="1861849" y="348515"/>
                  <a:pt x="1894234" y="370109"/>
                </a:cubicBezTo>
                <a:cubicBezTo>
                  <a:pt x="1926619" y="391704"/>
                  <a:pt x="1955145" y="417144"/>
                  <a:pt x="1979824" y="446444"/>
                </a:cubicBezTo>
                <a:cubicBezTo>
                  <a:pt x="2004503" y="475744"/>
                  <a:pt x="2027633" y="508129"/>
                  <a:pt x="2049215" y="543599"/>
                </a:cubicBezTo>
                <a:cubicBezTo>
                  <a:pt x="2070809" y="579069"/>
                  <a:pt x="2090854" y="610679"/>
                  <a:pt x="2109363" y="638443"/>
                </a:cubicBezTo>
                <a:cubicBezTo>
                  <a:pt x="2112435" y="641528"/>
                  <a:pt x="2113984" y="643064"/>
                  <a:pt x="2113984" y="643064"/>
                </a:cubicBezTo>
                <a:cubicBezTo>
                  <a:pt x="2117069" y="643064"/>
                  <a:pt x="2118618" y="643064"/>
                  <a:pt x="2118618" y="643064"/>
                </a:cubicBezTo>
                <a:lnTo>
                  <a:pt x="2118618" y="638443"/>
                </a:lnTo>
                <a:lnTo>
                  <a:pt x="2021463" y="226694"/>
                </a:lnTo>
                <a:lnTo>
                  <a:pt x="2021463" y="203564"/>
                </a:lnTo>
                <a:cubicBezTo>
                  <a:pt x="2021463" y="172715"/>
                  <a:pt x="2033803" y="154980"/>
                  <a:pt x="2058469" y="150359"/>
                </a:cubicBezTo>
                <a:cubicBezTo>
                  <a:pt x="2083148" y="145726"/>
                  <a:pt x="2106278" y="143415"/>
                  <a:pt x="2127860" y="143415"/>
                </a:cubicBezTo>
                <a:cubicBezTo>
                  <a:pt x="2152539" y="143415"/>
                  <a:pt x="2173359" y="145726"/>
                  <a:pt x="2190319" y="150359"/>
                </a:cubicBezTo>
                <a:cubicBezTo>
                  <a:pt x="2207280" y="154980"/>
                  <a:pt x="2226564" y="157291"/>
                  <a:pt x="2248158" y="157291"/>
                </a:cubicBezTo>
                <a:lnTo>
                  <a:pt x="2248158" y="50894"/>
                </a:lnTo>
                <a:cubicBezTo>
                  <a:pt x="2248158" y="50894"/>
                  <a:pt x="2251230" y="49345"/>
                  <a:pt x="2257413" y="46260"/>
                </a:cubicBezTo>
                <a:cubicBezTo>
                  <a:pt x="2263569" y="43176"/>
                  <a:pt x="2268190" y="40091"/>
                  <a:pt x="2271288" y="37006"/>
                </a:cubicBezTo>
                <a:lnTo>
                  <a:pt x="2285164" y="37006"/>
                </a:lnTo>
                <a:cubicBezTo>
                  <a:pt x="2337594" y="37006"/>
                  <a:pt x="2376923" y="57826"/>
                  <a:pt x="2403138" y="99465"/>
                </a:cubicBezTo>
                <a:cubicBezTo>
                  <a:pt x="2429340" y="141105"/>
                  <a:pt x="2451709" y="183519"/>
                  <a:pt x="2470218" y="226694"/>
                </a:cubicBezTo>
                <a:cubicBezTo>
                  <a:pt x="2479473" y="248276"/>
                  <a:pt x="2497982" y="287605"/>
                  <a:pt x="2525734" y="344669"/>
                </a:cubicBezTo>
                <a:cubicBezTo>
                  <a:pt x="2553497" y="401720"/>
                  <a:pt x="2582797" y="463405"/>
                  <a:pt x="2613633" y="529723"/>
                </a:cubicBezTo>
                <a:cubicBezTo>
                  <a:pt x="2644483" y="596029"/>
                  <a:pt x="2673782" y="658489"/>
                  <a:pt x="2701533" y="717089"/>
                </a:cubicBezTo>
                <a:cubicBezTo>
                  <a:pt x="2729297" y="775689"/>
                  <a:pt x="2749343" y="815779"/>
                  <a:pt x="2761682" y="837374"/>
                </a:cubicBezTo>
                <a:lnTo>
                  <a:pt x="2770937" y="846628"/>
                </a:lnTo>
                <a:lnTo>
                  <a:pt x="2770937" y="809609"/>
                </a:lnTo>
                <a:cubicBezTo>
                  <a:pt x="2770937" y="738683"/>
                  <a:pt x="2767852" y="668505"/>
                  <a:pt x="2761682" y="599114"/>
                </a:cubicBezTo>
                <a:cubicBezTo>
                  <a:pt x="2755513" y="529723"/>
                  <a:pt x="2752428" y="459558"/>
                  <a:pt x="2752428" y="388619"/>
                </a:cubicBezTo>
                <a:cubicBezTo>
                  <a:pt x="2752428" y="308425"/>
                  <a:pt x="2766303" y="232090"/>
                  <a:pt x="2794067" y="159614"/>
                </a:cubicBezTo>
                <a:cubicBezTo>
                  <a:pt x="2821831" y="87126"/>
                  <a:pt x="2875797" y="33921"/>
                  <a:pt x="29559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332227" y="1140600"/>
            <a:ext cx="2802858" cy="4987151"/>
          </a:xfrm>
          <a:custGeom>
            <a:avLst/>
            <a:gdLst>
              <a:gd name="connsiteX0" fmla="*/ 1507736 w 2802858"/>
              <a:gd name="connsiteY0" fmla="*/ 4542561 h 4987151"/>
              <a:gd name="connsiteX1" fmla="*/ 1507736 w 2802858"/>
              <a:gd name="connsiteY1" fmla="*/ 4600544 h 4987151"/>
              <a:gd name="connsiteX2" fmla="*/ 1507745 w 2802858"/>
              <a:gd name="connsiteY2" fmla="*/ 4600553 h 4987151"/>
              <a:gd name="connsiteX3" fmla="*/ 1507745 w 2802858"/>
              <a:gd name="connsiteY3" fmla="*/ 4542561 h 4987151"/>
              <a:gd name="connsiteX4" fmla="*/ 2145635 w 2802858"/>
              <a:gd name="connsiteY4" fmla="*/ 4078637 h 4987151"/>
              <a:gd name="connsiteX5" fmla="*/ 2145626 w 2802858"/>
              <a:gd name="connsiteY5" fmla="*/ 4078646 h 4987151"/>
              <a:gd name="connsiteX6" fmla="*/ 2164951 w 2802858"/>
              <a:gd name="connsiteY6" fmla="*/ 4271937 h 4987151"/>
              <a:gd name="connsiteX7" fmla="*/ 2164960 w 2802858"/>
              <a:gd name="connsiteY7" fmla="*/ 4271937 h 4987151"/>
              <a:gd name="connsiteX8" fmla="*/ 2648217 w 2802858"/>
              <a:gd name="connsiteY8" fmla="*/ 0 h 4987151"/>
              <a:gd name="connsiteX9" fmla="*/ 2783525 w 2802858"/>
              <a:gd name="connsiteY9" fmla="*/ 521915 h 4987151"/>
              <a:gd name="connsiteX10" fmla="*/ 2764191 w 2802858"/>
              <a:gd name="connsiteY10" fmla="*/ 599232 h 4987151"/>
              <a:gd name="connsiteX11" fmla="*/ 2802858 w 2802858"/>
              <a:gd name="connsiteY11" fmla="*/ 927848 h 4987151"/>
              <a:gd name="connsiteX12" fmla="*/ 2783525 w 2802858"/>
              <a:gd name="connsiteY12" fmla="*/ 1372437 h 4987151"/>
              <a:gd name="connsiteX13" fmla="*/ 2783525 w 2802858"/>
              <a:gd name="connsiteY13" fmla="*/ 1643053 h 4987151"/>
              <a:gd name="connsiteX14" fmla="*/ 2764191 w 2802858"/>
              <a:gd name="connsiteY14" fmla="*/ 1894344 h 4987151"/>
              <a:gd name="connsiteX15" fmla="*/ 2783525 w 2802858"/>
              <a:gd name="connsiteY15" fmla="*/ 2106977 h 4987151"/>
              <a:gd name="connsiteX16" fmla="*/ 2590225 w 2802858"/>
              <a:gd name="connsiteY16" fmla="*/ 2957499 h 4987151"/>
              <a:gd name="connsiteX17" fmla="*/ 2435584 w 2802858"/>
              <a:gd name="connsiteY17" fmla="*/ 4059313 h 4987151"/>
              <a:gd name="connsiteX18" fmla="*/ 2628883 w 2802858"/>
              <a:gd name="connsiteY18" fmla="*/ 4484569 h 4987151"/>
              <a:gd name="connsiteX19" fmla="*/ 2725533 w 2802858"/>
              <a:gd name="connsiteY19" fmla="*/ 4581219 h 4987151"/>
              <a:gd name="connsiteX20" fmla="*/ 2725533 w 2802858"/>
              <a:gd name="connsiteY20" fmla="*/ 4658544 h 4987151"/>
              <a:gd name="connsiteX21" fmla="*/ 2454918 w 2802858"/>
              <a:gd name="connsiteY21" fmla="*/ 4774518 h 4987151"/>
              <a:gd name="connsiteX22" fmla="*/ 2222951 w 2802858"/>
              <a:gd name="connsiteY22" fmla="*/ 4581219 h 4987151"/>
              <a:gd name="connsiteX23" fmla="*/ 2203627 w 2802858"/>
              <a:gd name="connsiteY23" fmla="*/ 4581219 h 4987151"/>
              <a:gd name="connsiteX24" fmla="*/ 2184293 w 2802858"/>
              <a:gd name="connsiteY24" fmla="*/ 4600553 h 4987151"/>
              <a:gd name="connsiteX25" fmla="*/ 2164960 w 2802858"/>
              <a:gd name="connsiteY25" fmla="*/ 4600553 h 4987151"/>
              <a:gd name="connsiteX26" fmla="*/ 1913678 w 2802858"/>
              <a:gd name="connsiteY26" fmla="*/ 4503903 h 4987151"/>
              <a:gd name="connsiteX27" fmla="*/ 1855686 w 2802858"/>
              <a:gd name="connsiteY27" fmla="*/ 4503903 h 4987151"/>
              <a:gd name="connsiteX28" fmla="*/ 1855686 w 2802858"/>
              <a:gd name="connsiteY28" fmla="*/ 4581219 h 4987151"/>
              <a:gd name="connsiteX29" fmla="*/ 2048985 w 2802858"/>
              <a:gd name="connsiteY29" fmla="*/ 4851843 h 4987151"/>
              <a:gd name="connsiteX30" fmla="*/ 1836353 w 2802858"/>
              <a:gd name="connsiteY30" fmla="*/ 4987151 h 4987151"/>
              <a:gd name="connsiteX31" fmla="*/ 1817019 w 2802858"/>
              <a:gd name="connsiteY31" fmla="*/ 4967818 h 4987151"/>
              <a:gd name="connsiteX32" fmla="*/ 1797695 w 2802858"/>
              <a:gd name="connsiteY32" fmla="*/ 4967818 h 4987151"/>
              <a:gd name="connsiteX33" fmla="*/ 1720370 w 2802858"/>
              <a:gd name="connsiteY33" fmla="*/ 4987151 h 4987151"/>
              <a:gd name="connsiteX34" fmla="*/ 1565737 w 2802858"/>
              <a:gd name="connsiteY34" fmla="*/ 4793852 h 4987151"/>
              <a:gd name="connsiteX35" fmla="*/ 1217796 w 2802858"/>
              <a:gd name="connsiteY35" fmla="*/ 4890502 h 4987151"/>
              <a:gd name="connsiteX36" fmla="*/ 966505 w 2802858"/>
              <a:gd name="connsiteY36" fmla="*/ 4677869 h 4987151"/>
              <a:gd name="connsiteX37" fmla="*/ 676556 w 2802858"/>
              <a:gd name="connsiteY37" fmla="*/ 4832510 h 4987151"/>
              <a:gd name="connsiteX38" fmla="*/ 599231 w 2802858"/>
              <a:gd name="connsiteY38" fmla="*/ 4832510 h 4987151"/>
              <a:gd name="connsiteX39" fmla="*/ 0 w 2802858"/>
              <a:gd name="connsiteY39" fmla="*/ 4465245 h 4987151"/>
              <a:gd name="connsiteX40" fmla="*/ 637889 w 2802858"/>
              <a:gd name="connsiteY40" fmla="*/ 4155962 h 4987151"/>
              <a:gd name="connsiteX41" fmla="*/ 579907 w 2802858"/>
              <a:gd name="connsiteY41" fmla="*/ 3460081 h 4987151"/>
              <a:gd name="connsiteX42" fmla="*/ 1430420 w 2802858"/>
              <a:gd name="connsiteY42" fmla="*/ 1720378 h 4987151"/>
              <a:gd name="connsiteX43" fmla="*/ 1720370 w 2802858"/>
              <a:gd name="connsiteY43" fmla="*/ 1565737 h 4987151"/>
              <a:gd name="connsiteX44" fmla="*/ 1720370 w 2802858"/>
              <a:gd name="connsiteY44" fmla="*/ 1546403 h 4987151"/>
              <a:gd name="connsiteX45" fmla="*/ 1507745 w 2802858"/>
              <a:gd name="connsiteY45" fmla="*/ 1159805 h 4987151"/>
              <a:gd name="connsiteX46" fmla="*/ 1507745 w 2802858"/>
              <a:gd name="connsiteY46" fmla="*/ 985839 h 4987151"/>
              <a:gd name="connsiteX47" fmla="*/ 1527070 w 2802858"/>
              <a:gd name="connsiteY47" fmla="*/ 966506 h 4987151"/>
              <a:gd name="connsiteX48" fmla="*/ 1333771 w 2802858"/>
              <a:gd name="connsiteY48" fmla="*/ 289958 h 4987151"/>
              <a:gd name="connsiteX49" fmla="*/ 1333771 w 2802858"/>
              <a:gd name="connsiteY49" fmla="*/ 270624 h 4987151"/>
              <a:gd name="connsiteX50" fmla="*/ 1372429 w 2802858"/>
              <a:gd name="connsiteY50" fmla="*/ 231966 h 4987151"/>
              <a:gd name="connsiteX51" fmla="*/ 1817019 w 2802858"/>
              <a:gd name="connsiteY51" fmla="*/ 541240 h 4987151"/>
              <a:gd name="connsiteX52" fmla="*/ 1855686 w 2802858"/>
              <a:gd name="connsiteY52" fmla="*/ 541240 h 4987151"/>
              <a:gd name="connsiteX53" fmla="*/ 2319601 w 2802858"/>
              <a:gd name="connsiteY53" fmla="*/ 367274 h 4987151"/>
              <a:gd name="connsiteX54" fmla="*/ 2648217 w 2802858"/>
              <a:gd name="connsiteY54" fmla="*/ 0 h 498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02858" h="4987151">
                <a:moveTo>
                  <a:pt x="1507736" y="4542561"/>
                </a:moveTo>
                <a:lnTo>
                  <a:pt x="1507736" y="4600544"/>
                </a:lnTo>
                <a:lnTo>
                  <a:pt x="1507745" y="4600553"/>
                </a:lnTo>
                <a:lnTo>
                  <a:pt x="1507745" y="4542561"/>
                </a:lnTo>
                <a:close/>
                <a:moveTo>
                  <a:pt x="2145635" y="4078637"/>
                </a:moveTo>
                <a:lnTo>
                  <a:pt x="2145626" y="4078646"/>
                </a:lnTo>
                <a:lnTo>
                  <a:pt x="2164951" y="4271937"/>
                </a:lnTo>
                <a:lnTo>
                  <a:pt x="2164960" y="4271937"/>
                </a:lnTo>
                <a:close/>
                <a:moveTo>
                  <a:pt x="2648217" y="0"/>
                </a:moveTo>
                <a:cubicBezTo>
                  <a:pt x="2738419" y="0"/>
                  <a:pt x="2783525" y="173975"/>
                  <a:pt x="2783525" y="521915"/>
                </a:cubicBezTo>
                <a:lnTo>
                  <a:pt x="2764191" y="599232"/>
                </a:lnTo>
                <a:lnTo>
                  <a:pt x="2802858" y="927848"/>
                </a:lnTo>
                <a:lnTo>
                  <a:pt x="2783525" y="1372437"/>
                </a:lnTo>
                <a:lnTo>
                  <a:pt x="2783525" y="1643053"/>
                </a:lnTo>
                <a:lnTo>
                  <a:pt x="2764191" y="1894344"/>
                </a:lnTo>
                <a:lnTo>
                  <a:pt x="2783525" y="2106977"/>
                </a:lnTo>
                <a:cubicBezTo>
                  <a:pt x="2783525" y="2351820"/>
                  <a:pt x="2719094" y="2635331"/>
                  <a:pt x="2590225" y="2957499"/>
                </a:cubicBezTo>
                <a:cubicBezTo>
                  <a:pt x="2487128" y="3427862"/>
                  <a:pt x="2435584" y="3795136"/>
                  <a:pt x="2435584" y="4059313"/>
                </a:cubicBezTo>
                <a:cubicBezTo>
                  <a:pt x="2477466" y="4342814"/>
                  <a:pt x="2541896" y="4484569"/>
                  <a:pt x="2628883" y="4484569"/>
                </a:cubicBezTo>
                <a:lnTo>
                  <a:pt x="2725533" y="4581219"/>
                </a:lnTo>
                <a:lnTo>
                  <a:pt x="2725533" y="4658544"/>
                </a:lnTo>
                <a:cubicBezTo>
                  <a:pt x="2725533" y="4719751"/>
                  <a:pt x="2635331" y="4758418"/>
                  <a:pt x="2454918" y="4774518"/>
                </a:cubicBezTo>
                <a:cubicBezTo>
                  <a:pt x="2400150" y="4761632"/>
                  <a:pt x="2322825" y="4697202"/>
                  <a:pt x="2222951" y="4581219"/>
                </a:cubicBezTo>
                <a:lnTo>
                  <a:pt x="2203627" y="4581219"/>
                </a:lnTo>
                <a:lnTo>
                  <a:pt x="2184293" y="4600553"/>
                </a:lnTo>
                <a:lnTo>
                  <a:pt x="2164960" y="4600553"/>
                </a:lnTo>
                <a:lnTo>
                  <a:pt x="1913678" y="4503903"/>
                </a:lnTo>
                <a:lnTo>
                  <a:pt x="1855686" y="4503903"/>
                </a:lnTo>
                <a:lnTo>
                  <a:pt x="1855686" y="4581219"/>
                </a:lnTo>
                <a:cubicBezTo>
                  <a:pt x="1984546" y="4687540"/>
                  <a:pt x="2048985" y="4777742"/>
                  <a:pt x="2048985" y="4851843"/>
                </a:cubicBezTo>
                <a:cubicBezTo>
                  <a:pt x="2048985" y="4922721"/>
                  <a:pt x="1978108" y="4967818"/>
                  <a:pt x="1836353" y="4987151"/>
                </a:cubicBezTo>
                <a:lnTo>
                  <a:pt x="1817019" y="4967818"/>
                </a:lnTo>
                <a:lnTo>
                  <a:pt x="1797695" y="4967818"/>
                </a:lnTo>
                <a:lnTo>
                  <a:pt x="1720370" y="4987151"/>
                </a:lnTo>
                <a:cubicBezTo>
                  <a:pt x="1617281" y="4938831"/>
                  <a:pt x="1565737" y="4874392"/>
                  <a:pt x="1565737" y="4793852"/>
                </a:cubicBezTo>
                <a:cubicBezTo>
                  <a:pt x="1462640" y="4858282"/>
                  <a:pt x="1346657" y="4890502"/>
                  <a:pt x="1217796" y="4890502"/>
                </a:cubicBezTo>
                <a:cubicBezTo>
                  <a:pt x="1140471" y="4748746"/>
                  <a:pt x="1056708" y="4677869"/>
                  <a:pt x="966505" y="4677869"/>
                </a:cubicBezTo>
                <a:cubicBezTo>
                  <a:pt x="966505" y="4716536"/>
                  <a:pt x="869856" y="4768080"/>
                  <a:pt x="676556" y="4832510"/>
                </a:cubicBezTo>
                <a:lnTo>
                  <a:pt x="599231" y="4832510"/>
                </a:lnTo>
                <a:cubicBezTo>
                  <a:pt x="199747" y="4771304"/>
                  <a:pt x="0" y="4648873"/>
                  <a:pt x="0" y="4465245"/>
                </a:cubicBezTo>
                <a:cubicBezTo>
                  <a:pt x="0" y="4284832"/>
                  <a:pt x="212633" y="4181734"/>
                  <a:pt x="637889" y="4155962"/>
                </a:cubicBezTo>
                <a:lnTo>
                  <a:pt x="579907" y="3460081"/>
                </a:lnTo>
                <a:cubicBezTo>
                  <a:pt x="579907" y="2567677"/>
                  <a:pt x="863408" y="1987779"/>
                  <a:pt x="1430420" y="1720378"/>
                </a:cubicBezTo>
                <a:cubicBezTo>
                  <a:pt x="1581838" y="1672049"/>
                  <a:pt x="1678487" y="1620505"/>
                  <a:pt x="1720370" y="1565737"/>
                </a:cubicBezTo>
                <a:lnTo>
                  <a:pt x="1720370" y="1546403"/>
                </a:lnTo>
                <a:cubicBezTo>
                  <a:pt x="1578623" y="1356328"/>
                  <a:pt x="1507745" y="1227459"/>
                  <a:pt x="1507745" y="1159805"/>
                </a:cubicBezTo>
                <a:lnTo>
                  <a:pt x="1507745" y="985839"/>
                </a:lnTo>
                <a:lnTo>
                  <a:pt x="1527070" y="966506"/>
                </a:lnTo>
                <a:cubicBezTo>
                  <a:pt x="1398210" y="666894"/>
                  <a:pt x="1333771" y="441375"/>
                  <a:pt x="1333771" y="289958"/>
                </a:cubicBezTo>
                <a:lnTo>
                  <a:pt x="1333771" y="270624"/>
                </a:lnTo>
                <a:lnTo>
                  <a:pt x="1372429" y="231966"/>
                </a:lnTo>
                <a:cubicBezTo>
                  <a:pt x="1420758" y="231966"/>
                  <a:pt x="1568952" y="335055"/>
                  <a:pt x="1817019" y="541240"/>
                </a:cubicBezTo>
                <a:lnTo>
                  <a:pt x="1855686" y="541240"/>
                </a:lnTo>
                <a:cubicBezTo>
                  <a:pt x="2164960" y="515468"/>
                  <a:pt x="2319601" y="457485"/>
                  <a:pt x="2319601" y="367274"/>
                </a:cubicBezTo>
                <a:cubicBezTo>
                  <a:pt x="2458141" y="122431"/>
                  <a:pt x="2567677" y="0"/>
                  <a:pt x="26482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6799510" y="1699101"/>
            <a:ext cx="5022375" cy="5022375"/>
          </a:xfrm>
          <a:custGeom>
            <a:avLst/>
            <a:gdLst>
              <a:gd name="connsiteX0" fmla="*/ 1027837 w 5022375"/>
              <a:gd name="connsiteY0" fmla="*/ 0 h 5022375"/>
              <a:gd name="connsiteX1" fmla="*/ 1354880 w 5022375"/>
              <a:gd name="connsiteY1" fmla="*/ 700794 h 5022375"/>
              <a:gd name="connsiteX2" fmla="*/ 1705277 w 5022375"/>
              <a:gd name="connsiteY2" fmla="*/ 1051190 h 5022375"/>
              <a:gd name="connsiteX3" fmla="*/ 2195837 w 5022375"/>
              <a:gd name="connsiteY3" fmla="*/ 1097908 h 5022375"/>
              <a:gd name="connsiteX4" fmla="*/ 3363826 w 5022375"/>
              <a:gd name="connsiteY4" fmla="*/ 911038 h 5022375"/>
              <a:gd name="connsiteX5" fmla="*/ 4485098 w 5022375"/>
              <a:gd name="connsiteY5" fmla="*/ 1471668 h 5022375"/>
              <a:gd name="connsiteX6" fmla="*/ 5022375 w 5022375"/>
              <a:gd name="connsiteY6" fmla="*/ 2779821 h 5022375"/>
              <a:gd name="connsiteX7" fmla="*/ 4648625 w 5022375"/>
              <a:gd name="connsiteY7" fmla="*/ 3387180 h 5022375"/>
              <a:gd name="connsiteX8" fmla="*/ 3901103 w 5022375"/>
              <a:gd name="connsiteY8" fmla="*/ 3784304 h 5022375"/>
              <a:gd name="connsiteX9" fmla="*/ 3480625 w 5022375"/>
              <a:gd name="connsiteY9" fmla="*/ 4485098 h 5022375"/>
              <a:gd name="connsiteX10" fmla="*/ 3480625 w 5022375"/>
              <a:gd name="connsiteY10" fmla="*/ 4531815 h 5022375"/>
              <a:gd name="connsiteX11" fmla="*/ 3620788 w 5022375"/>
              <a:gd name="connsiteY11" fmla="*/ 4952294 h 5022375"/>
              <a:gd name="connsiteX12" fmla="*/ 3503989 w 5022375"/>
              <a:gd name="connsiteY12" fmla="*/ 5022375 h 5022375"/>
              <a:gd name="connsiteX13" fmla="*/ 3200310 w 5022375"/>
              <a:gd name="connsiteY13" fmla="*/ 4485098 h 5022375"/>
              <a:gd name="connsiteX14" fmla="*/ 3877739 w 5022375"/>
              <a:gd name="connsiteY14" fmla="*/ 3433908 h 5022375"/>
              <a:gd name="connsiteX15" fmla="*/ 4625261 w 5022375"/>
              <a:gd name="connsiteY15" fmla="*/ 2803185 h 5022375"/>
              <a:gd name="connsiteX16" fmla="*/ 4601896 w 5022375"/>
              <a:gd name="connsiteY16" fmla="*/ 2803185 h 5022375"/>
              <a:gd name="connsiteX17" fmla="*/ 4158065 w 5022375"/>
              <a:gd name="connsiteY17" fmla="*/ 2990065 h 5022375"/>
              <a:gd name="connsiteX18" fmla="*/ 3340462 w 5022375"/>
              <a:gd name="connsiteY18" fmla="*/ 3410544 h 5022375"/>
              <a:gd name="connsiteX19" fmla="*/ 3106864 w 5022375"/>
              <a:gd name="connsiteY19" fmla="*/ 3527343 h 5022375"/>
              <a:gd name="connsiteX20" fmla="*/ 3036783 w 5022375"/>
              <a:gd name="connsiteY20" fmla="*/ 3527343 h 5022375"/>
              <a:gd name="connsiteX21" fmla="*/ 2943348 w 5022375"/>
              <a:gd name="connsiteY21" fmla="*/ 3433908 h 5022375"/>
              <a:gd name="connsiteX22" fmla="*/ 2943348 w 5022375"/>
              <a:gd name="connsiteY22" fmla="*/ 3410544 h 5022375"/>
              <a:gd name="connsiteX23" fmla="*/ 3690870 w 5022375"/>
              <a:gd name="connsiteY23" fmla="*/ 3013429 h 5022375"/>
              <a:gd name="connsiteX24" fmla="*/ 3690870 w 5022375"/>
              <a:gd name="connsiteY24" fmla="*/ 2966701 h 5022375"/>
              <a:gd name="connsiteX25" fmla="*/ 3013429 w 5022375"/>
              <a:gd name="connsiteY25" fmla="*/ 3036783 h 5022375"/>
              <a:gd name="connsiteX26" fmla="*/ 2803185 w 5022375"/>
              <a:gd name="connsiteY26" fmla="*/ 2896630 h 5022375"/>
              <a:gd name="connsiteX27" fmla="*/ 3247027 w 5022375"/>
              <a:gd name="connsiteY27" fmla="*/ 2733103 h 5022375"/>
              <a:gd name="connsiteX28" fmla="*/ 3060147 w 5022375"/>
              <a:gd name="connsiteY28" fmla="*/ 2546223 h 5022375"/>
              <a:gd name="connsiteX29" fmla="*/ 3036783 w 5022375"/>
              <a:gd name="connsiteY29" fmla="*/ 2546223 h 5022375"/>
              <a:gd name="connsiteX30" fmla="*/ 2219190 w 5022375"/>
              <a:gd name="connsiteY30" fmla="*/ 2733103 h 5022375"/>
              <a:gd name="connsiteX31" fmla="*/ 1004473 w 5022375"/>
              <a:gd name="connsiteY31" fmla="*/ 3106864 h 5022375"/>
              <a:gd name="connsiteX32" fmla="*/ 724157 w 5022375"/>
              <a:gd name="connsiteY32" fmla="*/ 3270381 h 5022375"/>
              <a:gd name="connsiteX33" fmla="*/ 677440 w 5022375"/>
              <a:gd name="connsiteY33" fmla="*/ 3270381 h 5022375"/>
              <a:gd name="connsiteX34" fmla="*/ 490560 w 5022375"/>
              <a:gd name="connsiteY34" fmla="*/ 3176946 h 5022375"/>
              <a:gd name="connsiteX35" fmla="*/ 490560 w 5022375"/>
              <a:gd name="connsiteY35" fmla="*/ 3106864 h 5022375"/>
              <a:gd name="connsiteX36" fmla="*/ 513924 w 5022375"/>
              <a:gd name="connsiteY36" fmla="*/ 2990065 h 5022375"/>
              <a:gd name="connsiteX37" fmla="*/ 443842 w 5022375"/>
              <a:gd name="connsiteY37" fmla="*/ 2966701 h 5022375"/>
              <a:gd name="connsiteX38" fmla="*/ 163516 w 5022375"/>
              <a:gd name="connsiteY38" fmla="*/ 3036783 h 5022375"/>
              <a:gd name="connsiteX39" fmla="*/ 70081 w 5022375"/>
              <a:gd name="connsiteY39" fmla="*/ 3036783 h 5022375"/>
              <a:gd name="connsiteX40" fmla="*/ 0 w 5022375"/>
              <a:gd name="connsiteY40" fmla="*/ 2919984 h 5022375"/>
              <a:gd name="connsiteX41" fmla="*/ 1168000 w 5022375"/>
              <a:gd name="connsiteY41" fmla="*/ 2546223 h 5022375"/>
              <a:gd name="connsiteX42" fmla="*/ 1191353 w 5022375"/>
              <a:gd name="connsiteY42" fmla="*/ 2569587 h 5022375"/>
              <a:gd name="connsiteX43" fmla="*/ 1214717 w 5022375"/>
              <a:gd name="connsiteY43" fmla="*/ 2569587 h 5022375"/>
              <a:gd name="connsiteX44" fmla="*/ 1284799 w 5022375"/>
              <a:gd name="connsiteY44" fmla="*/ 2242544 h 5022375"/>
              <a:gd name="connsiteX45" fmla="*/ 677440 w 5022375"/>
              <a:gd name="connsiteY45" fmla="*/ 1401587 h 5022375"/>
              <a:gd name="connsiteX46" fmla="*/ 256962 w 5022375"/>
              <a:gd name="connsiteY46" fmla="*/ 1167989 h 5022375"/>
              <a:gd name="connsiteX47" fmla="*/ 256962 w 5022375"/>
              <a:gd name="connsiteY47" fmla="*/ 1121272 h 5022375"/>
              <a:gd name="connsiteX48" fmla="*/ 280315 w 5022375"/>
              <a:gd name="connsiteY48" fmla="*/ 1051190 h 5022375"/>
              <a:gd name="connsiteX49" fmla="*/ 256962 w 5022375"/>
              <a:gd name="connsiteY49" fmla="*/ 934391 h 5022375"/>
              <a:gd name="connsiteX50" fmla="*/ 256962 w 5022375"/>
              <a:gd name="connsiteY50" fmla="*/ 817593 h 5022375"/>
              <a:gd name="connsiteX51" fmla="*/ 350397 w 5022375"/>
              <a:gd name="connsiteY51" fmla="*/ 630712 h 5022375"/>
              <a:gd name="connsiteX52" fmla="*/ 186880 w 5022375"/>
              <a:gd name="connsiteY52" fmla="*/ 186880 h 5022375"/>
              <a:gd name="connsiteX53" fmla="*/ 210244 w 5022375"/>
              <a:gd name="connsiteY53" fmla="*/ 163516 h 5022375"/>
              <a:gd name="connsiteX54" fmla="*/ 233598 w 5022375"/>
              <a:gd name="connsiteY54" fmla="*/ 163516 h 5022375"/>
              <a:gd name="connsiteX55" fmla="*/ 630723 w 5022375"/>
              <a:gd name="connsiteY55" fmla="*/ 420478 h 5022375"/>
              <a:gd name="connsiteX56" fmla="*/ 887674 w 5022375"/>
              <a:gd name="connsiteY56" fmla="*/ 186880 h 5022375"/>
              <a:gd name="connsiteX57" fmla="*/ 1027837 w 5022375"/>
              <a:gd name="connsiteY57" fmla="*/ 0 h 502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022375" h="5022375">
                <a:moveTo>
                  <a:pt x="1027837" y="0"/>
                </a:moveTo>
                <a:cubicBezTo>
                  <a:pt x="1125167" y="0"/>
                  <a:pt x="1234185" y="233598"/>
                  <a:pt x="1354880" y="700794"/>
                </a:cubicBezTo>
                <a:cubicBezTo>
                  <a:pt x="1506709" y="934391"/>
                  <a:pt x="1623519" y="1051190"/>
                  <a:pt x="1705277" y="1051190"/>
                </a:cubicBezTo>
                <a:lnTo>
                  <a:pt x="2195837" y="1097908"/>
                </a:lnTo>
                <a:cubicBezTo>
                  <a:pt x="2627992" y="973328"/>
                  <a:pt x="3017325" y="911038"/>
                  <a:pt x="3363826" y="911038"/>
                </a:cubicBezTo>
                <a:cubicBezTo>
                  <a:pt x="3741483" y="911038"/>
                  <a:pt x="4115233" y="1097908"/>
                  <a:pt x="4485098" y="1471668"/>
                </a:cubicBezTo>
                <a:cubicBezTo>
                  <a:pt x="4843286" y="1993373"/>
                  <a:pt x="5022375" y="2429424"/>
                  <a:pt x="5022375" y="2779821"/>
                </a:cubicBezTo>
                <a:cubicBezTo>
                  <a:pt x="5022375" y="2966701"/>
                  <a:pt x="4897795" y="3169154"/>
                  <a:pt x="4648625" y="3387180"/>
                </a:cubicBezTo>
                <a:lnTo>
                  <a:pt x="3901103" y="3784304"/>
                </a:lnTo>
                <a:cubicBezTo>
                  <a:pt x="3620788" y="4045151"/>
                  <a:pt x="3480625" y="4278749"/>
                  <a:pt x="3480625" y="4485098"/>
                </a:cubicBezTo>
                <a:lnTo>
                  <a:pt x="3480625" y="4531815"/>
                </a:lnTo>
                <a:lnTo>
                  <a:pt x="3620788" y="4952294"/>
                </a:lnTo>
                <a:lnTo>
                  <a:pt x="3503989" y="5022375"/>
                </a:lnTo>
                <a:cubicBezTo>
                  <a:pt x="3379398" y="5022375"/>
                  <a:pt x="3278172" y="4843286"/>
                  <a:pt x="3200310" y="4485098"/>
                </a:cubicBezTo>
                <a:cubicBezTo>
                  <a:pt x="3200310" y="4111337"/>
                  <a:pt x="3426116" y="3760940"/>
                  <a:pt x="3877739" y="3433908"/>
                </a:cubicBezTo>
                <a:cubicBezTo>
                  <a:pt x="4376090" y="3219767"/>
                  <a:pt x="4625261" y="3009534"/>
                  <a:pt x="4625261" y="2803185"/>
                </a:cubicBezTo>
                <a:lnTo>
                  <a:pt x="4601896" y="2803185"/>
                </a:lnTo>
                <a:cubicBezTo>
                  <a:pt x="4306009" y="2884943"/>
                  <a:pt x="4158065" y="2947233"/>
                  <a:pt x="4158065" y="2990065"/>
                </a:cubicBezTo>
                <a:cubicBezTo>
                  <a:pt x="4158065" y="3145801"/>
                  <a:pt x="3885531" y="3285953"/>
                  <a:pt x="3340462" y="3410544"/>
                </a:cubicBezTo>
                <a:cubicBezTo>
                  <a:pt x="3340462" y="3449480"/>
                  <a:pt x="3262600" y="3488406"/>
                  <a:pt x="3106864" y="3527343"/>
                </a:cubicBezTo>
                <a:lnTo>
                  <a:pt x="3036783" y="3527343"/>
                </a:lnTo>
                <a:lnTo>
                  <a:pt x="2943348" y="3433908"/>
                </a:lnTo>
                <a:lnTo>
                  <a:pt x="2943348" y="3410544"/>
                </a:lnTo>
                <a:cubicBezTo>
                  <a:pt x="2943348" y="3235340"/>
                  <a:pt x="3192518" y="3102968"/>
                  <a:pt x="3690870" y="3013429"/>
                </a:cubicBezTo>
                <a:lnTo>
                  <a:pt x="3690870" y="2966701"/>
                </a:lnTo>
                <a:cubicBezTo>
                  <a:pt x="3332681" y="2982274"/>
                  <a:pt x="3106864" y="3005638"/>
                  <a:pt x="3013429" y="3036783"/>
                </a:cubicBezTo>
                <a:cubicBezTo>
                  <a:pt x="2873266" y="3036783"/>
                  <a:pt x="2803185" y="2990065"/>
                  <a:pt x="2803185" y="2896630"/>
                </a:cubicBezTo>
                <a:cubicBezTo>
                  <a:pt x="2803185" y="2787612"/>
                  <a:pt x="2951140" y="2733103"/>
                  <a:pt x="3247027" y="2733103"/>
                </a:cubicBezTo>
                <a:lnTo>
                  <a:pt x="3060147" y="2546223"/>
                </a:lnTo>
                <a:lnTo>
                  <a:pt x="3036783" y="2546223"/>
                </a:lnTo>
                <a:lnTo>
                  <a:pt x="2219190" y="2733103"/>
                </a:lnTo>
                <a:cubicBezTo>
                  <a:pt x="2219190" y="2877162"/>
                  <a:pt x="1814284" y="3001742"/>
                  <a:pt x="1004473" y="3106864"/>
                </a:cubicBezTo>
                <a:lnTo>
                  <a:pt x="724157" y="3270381"/>
                </a:lnTo>
                <a:lnTo>
                  <a:pt x="677440" y="3270381"/>
                </a:lnTo>
                <a:cubicBezTo>
                  <a:pt x="591786" y="3270381"/>
                  <a:pt x="529496" y="3239236"/>
                  <a:pt x="490560" y="3176946"/>
                </a:cubicBezTo>
                <a:lnTo>
                  <a:pt x="490560" y="3106864"/>
                </a:lnTo>
                <a:lnTo>
                  <a:pt x="513924" y="2990065"/>
                </a:lnTo>
                <a:lnTo>
                  <a:pt x="443842" y="2966701"/>
                </a:lnTo>
                <a:lnTo>
                  <a:pt x="163516" y="3036783"/>
                </a:lnTo>
                <a:lnTo>
                  <a:pt x="70081" y="3036783"/>
                </a:lnTo>
                <a:cubicBezTo>
                  <a:pt x="35041" y="3036783"/>
                  <a:pt x="11676" y="2997846"/>
                  <a:pt x="0" y="2919984"/>
                </a:cubicBezTo>
                <a:cubicBezTo>
                  <a:pt x="0" y="2760363"/>
                  <a:pt x="389333" y="2635773"/>
                  <a:pt x="1168000" y="2546223"/>
                </a:cubicBezTo>
                <a:lnTo>
                  <a:pt x="1191353" y="2569587"/>
                </a:lnTo>
                <a:lnTo>
                  <a:pt x="1214717" y="2569587"/>
                </a:lnTo>
                <a:lnTo>
                  <a:pt x="1284799" y="2242544"/>
                </a:lnTo>
                <a:cubicBezTo>
                  <a:pt x="969432" y="1763671"/>
                  <a:pt x="766979" y="1483356"/>
                  <a:pt x="677440" y="1401587"/>
                </a:cubicBezTo>
                <a:cubicBezTo>
                  <a:pt x="474987" y="1350974"/>
                  <a:pt x="334824" y="1273111"/>
                  <a:pt x="256962" y="1167989"/>
                </a:cubicBezTo>
                <a:lnTo>
                  <a:pt x="256962" y="1121272"/>
                </a:lnTo>
                <a:lnTo>
                  <a:pt x="280315" y="1051190"/>
                </a:lnTo>
                <a:lnTo>
                  <a:pt x="256962" y="934391"/>
                </a:lnTo>
                <a:lnTo>
                  <a:pt x="256962" y="817593"/>
                </a:lnTo>
                <a:cubicBezTo>
                  <a:pt x="276430" y="700794"/>
                  <a:pt x="307575" y="638504"/>
                  <a:pt x="350397" y="630712"/>
                </a:cubicBezTo>
                <a:lnTo>
                  <a:pt x="186880" y="186880"/>
                </a:lnTo>
                <a:lnTo>
                  <a:pt x="210244" y="163516"/>
                </a:lnTo>
                <a:lnTo>
                  <a:pt x="233598" y="163516"/>
                </a:lnTo>
                <a:cubicBezTo>
                  <a:pt x="447727" y="334824"/>
                  <a:pt x="580109" y="420478"/>
                  <a:pt x="630723" y="420478"/>
                </a:cubicBezTo>
                <a:cubicBezTo>
                  <a:pt x="802020" y="420478"/>
                  <a:pt x="887674" y="342605"/>
                  <a:pt x="887674" y="186880"/>
                </a:cubicBezTo>
                <a:cubicBezTo>
                  <a:pt x="930506" y="85654"/>
                  <a:pt x="977223" y="23353"/>
                  <a:pt x="10278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0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7196927" y="1629542"/>
            <a:ext cx="4690273" cy="4575315"/>
          </a:xfrm>
          <a:custGeom>
            <a:avLst/>
            <a:gdLst>
              <a:gd name="connsiteX0" fmla="*/ 183933 w 4690273"/>
              <a:gd name="connsiteY0" fmla="*/ 0 h 4575315"/>
              <a:gd name="connsiteX1" fmla="*/ 229914 w 4690273"/>
              <a:gd name="connsiteY1" fmla="*/ 0 h 4575315"/>
              <a:gd name="connsiteX2" fmla="*/ 528804 w 4690273"/>
              <a:gd name="connsiteY2" fmla="*/ 390862 h 4575315"/>
              <a:gd name="connsiteX3" fmla="*/ 896671 w 4690273"/>
              <a:gd name="connsiteY3" fmla="*/ 459839 h 4575315"/>
              <a:gd name="connsiteX4" fmla="*/ 1241553 w 4690273"/>
              <a:gd name="connsiteY4" fmla="*/ 252909 h 4575315"/>
              <a:gd name="connsiteX5" fmla="*/ 1333514 w 4690273"/>
              <a:gd name="connsiteY5" fmla="*/ 367867 h 4575315"/>
              <a:gd name="connsiteX6" fmla="*/ 1218557 w 4690273"/>
              <a:gd name="connsiteY6" fmla="*/ 1080604 h 4575315"/>
              <a:gd name="connsiteX7" fmla="*/ 1218557 w 4690273"/>
              <a:gd name="connsiteY7" fmla="*/ 1333513 h 4575315"/>
              <a:gd name="connsiteX8" fmla="*/ 1908299 w 4690273"/>
              <a:gd name="connsiteY8" fmla="*/ 1563427 h 4575315"/>
              <a:gd name="connsiteX9" fmla="*/ 2827965 w 4690273"/>
              <a:gd name="connsiteY9" fmla="*/ 2161208 h 4575315"/>
              <a:gd name="connsiteX10" fmla="*/ 3149841 w 4690273"/>
              <a:gd name="connsiteY10" fmla="*/ 3218817 h 4575315"/>
              <a:gd name="connsiteX11" fmla="*/ 3149841 w 4690273"/>
              <a:gd name="connsiteY11" fmla="*/ 3471726 h 4575315"/>
              <a:gd name="connsiteX12" fmla="*/ 3103860 w 4690273"/>
              <a:gd name="connsiteY12" fmla="*/ 3816597 h 4575315"/>
              <a:gd name="connsiteX13" fmla="*/ 3126845 w 4690273"/>
              <a:gd name="connsiteY13" fmla="*/ 3816597 h 4575315"/>
              <a:gd name="connsiteX14" fmla="*/ 3540693 w 4690273"/>
              <a:gd name="connsiteY14" fmla="*/ 3862578 h 4575315"/>
              <a:gd name="connsiteX15" fmla="*/ 4391383 w 4690273"/>
              <a:gd name="connsiteY15" fmla="*/ 3379754 h 4575315"/>
              <a:gd name="connsiteX16" fmla="*/ 4460359 w 4690273"/>
              <a:gd name="connsiteY16" fmla="*/ 3080864 h 4575315"/>
              <a:gd name="connsiteX17" fmla="*/ 4322407 w 4690273"/>
              <a:gd name="connsiteY17" fmla="*/ 2644032 h 4575315"/>
              <a:gd name="connsiteX18" fmla="*/ 4391383 w 4690273"/>
              <a:gd name="connsiteY18" fmla="*/ 2598051 h 4575315"/>
              <a:gd name="connsiteX19" fmla="*/ 4460359 w 4690273"/>
              <a:gd name="connsiteY19" fmla="*/ 2598051 h 4575315"/>
              <a:gd name="connsiteX20" fmla="*/ 4690273 w 4690273"/>
              <a:gd name="connsiteY20" fmla="*/ 3126855 h 4575315"/>
              <a:gd name="connsiteX21" fmla="*/ 3954540 w 4690273"/>
              <a:gd name="connsiteY21" fmla="*/ 4115487 h 4575315"/>
              <a:gd name="connsiteX22" fmla="*/ 3494712 w 4690273"/>
              <a:gd name="connsiteY22" fmla="*/ 4184464 h 4575315"/>
              <a:gd name="connsiteX23" fmla="*/ 3080875 w 4690273"/>
              <a:gd name="connsiteY23" fmla="*/ 4161468 h 4575315"/>
              <a:gd name="connsiteX24" fmla="*/ 2919927 w 4690273"/>
              <a:gd name="connsiteY24" fmla="*/ 4184464 h 4575315"/>
              <a:gd name="connsiteX25" fmla="*/ 2804970 w 4690273"/>
              <a:gd name="connsiteY25" fmla="*/ 4161468 h 4575315"/>
              <a:gd name="connsiteX26" fmla="*/ 2621037 w 4690273"/>
              <a:gd name="connsiteY26" fmla="*/ 4230444 h 4575315"/>
              <a:gd name="connsiteX27" fmla="*/ 2115217 w 4690273"/>
              <a:gd name="connsiteY27" fmla="*/ 4138472 h 4575315"/>
              <a:gd name="connsiteX28" fmla="*/ 1701370 w 4690273"/>
              <a:gd name="connsiteY28" fmla="*/ 4368397 h 4575315"/>
              <a:gd name="connsiteX29" fmla="*/ 1333514 w 4690273"/>
              <a:gd name="connsiteY29" fmla="*/ 4575315 h 4575315"/>
              <a:gd name="connsiteX30" fmla="*/ 1057608 w 4690273"/>
              <a:gd name="connsiteY30" fmla="*/ 4368397 h 4575315"/>
              <a:gd name="connsiteX31" fmla="*/ 1057608 w 4690273"/>
              <a:gd name="connsiteY31" fmla="*/ 4345401 h 4575315"/>
              <a:gd name="connsiteX32" fmla="*/ 1241553 w 4690273"/>
              <a:gd name="connsiteY32" fmla="*/ 4115487 h 4575315"/>
              <a:gd name="connsiteX33" fmla="*/ 1517447 w 4690273"/>
              <a:gd name="connsiteY33" fmla="*/ 3908558 h 4575315"/>
              <a:gd name="connsiteX34" fmla="*/ 1586413 w 4690273"/>
              <a:gd name="connsiteY34" fmla="*/ 3517707 h 4575315"/>
              <a:gd name="connsiteX35" fmla="*/ 1471456 w 4690273"/>
              <a:gd name="connsiteY35" fmla="*/ 3195821 h 4575315"/>
              <a:gd name="connsiteX36" fmla="*/ 1264537 w 4690273"/>
              <a:gd name="connsiteY36" fmla="*/ 3149840 h 4575315"/>
              <a:gd name="connsiteX37" fmla="*/ 574795 w 4690273"/>
              <a:gd name="connsiteY37" fmla="*/ 4414378 h 4575315"/>
              <a:gd name="connsiteX38" fmla="*/ 551800 w 4690273"/>
              <a:gd name="connsiteY38" fmla="*/ 4437373 h 4575315"/>
              <a:gd name="connsiteX39" fmla="*/ 528804 w 4690273"/>
              <a:gd name="connsiteY39" fmla="*/ 4437373 h 4575315"/>
              <a:gd name="connsiteX40" fmla="*/ 298890 w 4690273"/>
              <a:gd name="connsiteY40" fmla="*/ 4276425 h 4575315"/>
              <a:gd name="connsiteX41" fmla="*/ 597780 w 4690273"/>
              <a:gd name="connsiteY41" fmla="*/ 4023515 h 4575315"/>
              <a:gd name="connsiteX42" fmla="*/ 827694 w 4690273"/>
              <a:gd name="connsiteY42" fmla="*/ 3241812 h 4575315"/>
              <a:gd name="connsiteX43" fmla="*/ 482823 w 4690273"/>
              <a:gd name="connsiteY43" fmla="*/ 2506079 h 4575315"/>
              <a:gd name="connsiteX44" fmla="*/ 229914 w 4690273"/>
              <a:gd name="connsiteY44" fmla="*/ 1402490 h 4575315"/>
              <a:gd name="connsiteX45" fmla="*/ 91972 w 4690273"/>
              <a:gd name="connsiteY45" fmla="*/ 1241541 h 4575315"/>
              <a:gd name="connsiteX46" fmla="*/ 0 w 4690273"/>
              <a:gd name="connsiteY46" fmla="*/ 1149580 h 4575315"/>
              <a:gd name="connsiteX47" fmla="*/ 0 w 4690273"/>
              <a:gd name="connsiteY47" fmla="*/ 1057619 h 4575315"/>
              <a:gd name="connsiteX48" fmla="*/ 22995 w 4690273"/>
              <a:gd name="connsiteY48" fmla="*/ 1034623 h 4575315"/>
              <a:gd name="connsiteX49" fmla="*/ 0 w 4690273"/>
              <a:gd name="connsiteY49" fmla="*/ 1011628 h 4575315"/>
              <a:gd name="connsiteX50" fmla="*/ 0 w 4690273"/>
              <a:gd name="connsiteY50" fmla="*/ 919666 h 4575315"/>
              <a:gd name="connsiteX51" fmla="*/ 160937 w 4690273"/>
              <a:gd name="connsiteY51" fmla="*/ 528815 h 45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90273" h="4575315">
                <a:moveTo>
                  <a:pt x="183933" y="0"/>
                </a:moveTo>
                <a:lnTo>
                  <a:pt x="229914" y="0"/>
                </a:lnTo>
                <a:lnTo>
                  <a:pt x="528804" y="390862"/>
                </a:lnTo>
                <a:lnTo>
                  <a:pt x="896671" y="459839"/>
                </a:lnTo>
                <a:cubicBezTo>
                  <a:pt x="1042281" y="321886"/>
                  <a:pt x="1157239" y="252909"/>
                  <a:pt x="1241553" y="252909"/>
                </a:cubicBezTo>
                <a:cubicBezTo>
                  <a:pt x="1302849" y="283563"/>
                  <a:pt x="1333514" y="321886"/>
                  <a:pt x="1333514" y="367867"/>
                </a:cubicBezTo>
                <a:lnTo>
                  <a:pt x="1218557" y="1080604"/>
                </a:lnTo>
                <a:lnTo>
                  <a:pt x="1218557" y="1333513"/>
                </a:lnTo>
                <a:cubicBezTo>
                  <a:pt x="1218557" y="1410148"/>
                  <a:pt x="1448471" y="1486793"/>
                  <a:pt x="1908299" y="1563427"/>
                </a:cubicBezTo>
                <a:cubicBezTo>
                  <a:pt x="2188028" y="1563427"/>
                  <a:pt x="2494587" y="1762687"/>
                  <a:pt x="2827965" y="2161208"/>
                </a:cubicBezTo>
                <a:cubicBezTo>
                  <a:pt x="3042542" y="2571221"/>
                  <a:pt x="3149841" y="2923761"/>
                  <a:pt x="3149841" y="3218817"/>
                </a:cubicBezTo>
                <a:lnTo>
                  <a:pt x="3149841" y="3471726"/>
                </a:lnTo>
                <a:lnTo>
                  <a:pt x="3103860" y="3816597"/>
                </a:lnTo>
                <a:lnTo>
                  <a:pt x="3126845" y="3816597"/>
                </a:lnTo>
                <a:lnTo>
                  <a:pt x="3540693" y="3862578"/>
                </a:lnTo>
                <a:cubicBezTo>
                  <a:pt x="3962209" y="3862578"/>
                  <a:pt x="4245772" y="3701640"/>
                  <a:pt x="4391383" y="3379754"/>
                </a:cubicBezTo>
                <a:lnTo>
                  <a:pt x="4460359" y="3080864"/>
                </a:lnTo>
                <a:lnTo>
                  <a:pt x="4322407" y="2644032"/>
                </a:lnTo>
                <a:lnTo>
                  <a:pt x="4391383" y="2598051"/>
                </a:lnTo>
                <a:lnTo>
                  <a:pt x="4460359" y="2598051"/>
                </a:lnTo>
                <a:cubicBezTo>
                  <a:pt x="4613639" y="2720666"/>
                  <a:pt x="4690273" y="2896931"/>
                  <a:pt x="4690273" y="3126855"/>
                </a:cubicBezTo>
                <a:cubicBezTo>
                  <a:pt x="4690273" y="3609679"/>
                  <a:pt x="4445032" y="3939223"/>
                  <a:pt x="3954540" y="4115487"/>
                </a:cubicBezTo>
                <a:lnTo>
                  <a:pt x="3494712" y="4184464"/>
                </a:lnTo>
                <a:lnTo>
                  <a:pt x="3080875" y="4161468"/>
                </a:lnTo>
                <a:lnTo>
                  <a:pt x="2919927" y="4184464"/>
                </a:lnTo>
                <a:lnTo>
                  <a:pt x="2804970" y="4161468"/>
                </a:lnTo>
                <a:lnTo>
                  <a:pt x="2621037" y="4230444"/>
                </a:lnTo>
                <a:lnTo>
                  <a:pt x="2115217" y="4138472"/>
                </a:lnTo>
                <a:cubicBezTo>
                  <a:pt x="2115217" y="4218952"/>
                  <a:pt x="1977275" y="4295586"/>
                  <a:pt x="1701370" y="4368397"/>
                </a:cubicBezTo>
                <a:cubicBezTo>
                  <a:pt x="1643897" y="4506339"/>
                  <a:pt x="1521271" y="4575315"/>
                  <a:pt x="1333514" y="4575315"/>
                </a:cubicBezTo>
                <a:cubicBezTo>
                  <a:pt x="1149580" y="4460358"/>
                  <a:pt x="1057608" y="4391382"/>
                  <a:pt x="1057608" y="4368397"/>
                </a:cubicBezTo>
                <a:lnTo>
                  <a:pt x="1057608" y="4345401"/>
                </a:lnTo>
                <a:cubicBezTo>
                  <a:pt x="1057608" y="4268767"/>
                  <a:pt x="1118927" y="4192122"/>
                  <a:pt x="1241553" y="4115487"/>
                </a:cubicBezTo>
                <a:cubicBezTo>
                  <a:pt x="1241553" y="4038853"/>
                  <a:pt x="1333514" y="3969876"/>
                  <a:pt x="1517447" y="3908558"/>
                </a:cubicBezTo>
                <a:lnTo>
                  <a:pt x="1586413" y="3517707"/>
                </a:lnTo>
                <a:lnTo>
                  <a:pt x="1471456" y="3195821"/>
                </a:lnTo>
                <a:lnTo>
                  <a:pt x="1264537" y="3149840"/>
                </a:lnTo>
                <a:cubicBezTo>
                  <a:pt x="973316" y="3992862"/>
                  <a:pt x="743391" y="4414378"/>
                  <a:pt x="574795" y="4414378"/>
                </a:cubicBezTo>
                <a:lnTo>
                  <a:pt x="551800" y="4437373"/>
                </a:lnTo>
                <a:lnTo>
                  <a:pt x="528804" y="4437373"/>
                </a:lnTo>
                <a:cubicBezTo>
                  <a:pt x="375525" y="4422036"/>
                  <a:pt x="298890" y="4368397"/>
                  <a:pt x="298890" y="4276425"/>
                </a:cubicBezTo>
                <a:cubicBezTo>
                  <a:pt x="298890" y="4226610"/>
                  <a:pt x="398520" y="4142307"/>
                  <a:pt x="597780" y="4023515"/>
                </a:cubicBezTo>
                <a:cubicBezTo>
                  <a:pt x="674415" y="3885573"/>
                  <a:pt x="751060" y="3625006"/>
                  <a:pt x="827694" y="3241812"/>
                </a:cubicBezTo>
                <a:cubicBezTo>
                  <a:pt x="827694" y="3092367"/>
                  <a:pt x="712737" y="2847126"/>
                  <a:pt x="482823" y="2506079"/>
                </a:cubicBezTo>
                <a:cubicBezTo>
                  <a:pt x="314228" y="2023256"/>
                  <a:pt x="229914" y="1655389"/>
                  <a:pt x="229914" y="1402490"/>
                </a:cubicBezTo>
                <a:cubicBezTo>
                  <a:pt x="137952" y="1402490"/>
                  <a:pt x="91972" y="1348840"/>
                  <a:pt x="91972" y="1241541"/>
                </a:cubicBezTo>
                <a:lnTo>
                  <a:pt x="0" y="1149580"/>
                </a:lnTo>
                <a:lnTo>
                  <a:pt x="0" y="1057619"/>
                </a:lnTo>
                <a:lnTo>
                  <a:pt x="22995" y="1034623"/>
                </a:lnTo>
                <a:lnTo>
                  <a:pt x="0" y="1011628"/>
                </a:lnTo>
                <a:lnTo>
                  <a:pt x="0" y="919666"/>
                </a:lnTo>
                <a:cubicBezTo>
                  <a:pt x="0" y="835363"/>
                  <a:pt x="53649" y="705079"/>
                  <a:pt x="160937" y="52881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3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468855" y="2677886"/>
            <a:ext cx="5296236" cy="2590800"/>
          </a:xfrm>
          <a:custGeom>
            <a:avLst/>
            <a:gdLst>
              <a:gd name="connsiteX0" fmla="*/ 4631338 w 5296236"/>
              <a:gd name="connsiteY0" fmla="*/ 0 h 2590800"/>
              <a:gd name="connsiteX1" fmla="*/ 4677190 w 5296236"/>
              <a:gd name="connsiteY1" fmla="*/ 68784 h 2590800"/>
              <a:gd name="connsiteX2" fmla="*/ 4677190 w 5296236"/>
              <a:gd name="connsiteY2" fmla="*/ 114637 h 2590800"/>
              <a:gd name="connsiteX3" fmla="*/ 4447917 w 5296236"/>
              <a:gd name="connsiteY3" fmla="*/ 1008808 h 2590800"/>
              <a:gd name="connsiteX4" fmla="*/ 4356201 w 5296236"/>
              <a:gd name="connsiteY4" fmla="*/ 1329787 h 2590800"/>
              <a:gd name="connsiteX5" fmla="*/ 4356201 w 5296236"/>
              <a:gd name="connsiteY5" fmla="*/ 1421502 h 2590800"/>
              <a:gd name="connsiteX6" fmla="*/ 4333280 w 5296236"/>
              <a:gd name="connsiteY6" fmla="*/ 1742481 h 2590800"/>
              <a:gd name="connsiteX7" fmla="*/ 4424985 w 5296236"/>
              <a:gd name="connsiteY7" fmla="*/ 1948833 h 2590800"/>
              <a:gd name="connsiteX8" fmla="*/ 4723043 w 5296236"/>
              <a:gd name="connsiteY8" fmla="*/ 1902981 h 2590800"/>
              <a:gd name="connsiteX9" fmla="*/ 4860611 w 5296236"/>
              <a:gd name="connsiteY9" fmla="*/ 2178106 h 2590800"/>
              <a:gd name="connsiteX10" fmla="*/ 5296236 w 5296236"/>
              <a:gd name="connsiteY10" fmla="*/ 2453243 h 2590800"/>
              <a:gd name="connsiteX11" fmla="*/ 5204521 w 5296236"/>
              <a:gd name="connsiteY11" fmla="*/ 2522016 h 2590800"/>
              <a:gd name="connsiteX12" fmla="*/ 5158668 w 5296236"/>
              <a:gd name="connsiteY12" fmla="*/ 2522016 h 2590800"/>
              <a:gd name="connsiteX13" fmla="*/ 4975247 w 5296236"/>
              <a:gd name="connsiteY13" fmla="*/ 2476164 h 2590800"/>
              <a:gd name="connsiteX14" fmla="*/ 3966439 w 5296236"/>
              <a:gd name="connsiteY14" fmla="*/ 2590800 h 2590800"/>
              <a:gd name="connsiteX15" fmla="*/ 3622529 w 5296236"/>
              <a:gd name="connsiteY15" fmla="*/ 2476164 h 2590800"/>
              <a:gd name="connsiteX16" fmla="*/ 3278619 w 5296236"/>
              <a:gd name="connsiteY16" fmla="*/ 2544948 h 2590800"/>
              <a:gd name="connsiteX17" fmla="*/ 3186904 w 5296236"/>
              <a:gd name="connsiteY17" fmla="*/ 2544948 h 2590800"/>
              <a:gd name="connsiteX18" fmla="*/ 2636652 w 5296236"/>
              <a:gd name="connsiteY18" fmla="*/ 2499095 h 2590800"/>
              <a:gd name="connsiteX19" fmla="*/ 2613721 w 5296236"/>
              <a:gd name="connsiteY19" fmla="*/ 2499095 h 2590800"/>
              <a:gd name="connsiteX20" fmla="*/ 2407379 w 5296236"/>
              <a:gd name="connsiteY20" fmla="*/ 2590800 h 2590800"/>
              <a:gd name="connsiteX21" fmla="*/ 2201027 w 5296236"/>
              <a:gd name="connsiteY21" fmla="*/ 2544948 h 2590800"/>
              <a:gd name="connsiteX22" fmla="*/ 1788333 w 5296236"/>
              <a:gd name="connsiteY22" fmla="*/ 2590800 h 2590800"/>
              <a:gd name="connsiteX23" fmla="*/ 1123434 w 5296236"/>
              <a:gd name="connsiteY23" fmla="*/ 2292743 h 2590800"/>
              <a:gd name="connsiteX24" fmla="*/ 985877 w 5296236"/>
              <a:gd name="connsiteY24" fmla="*/ 2155175 h 2590800"/>
              <a:gd name="connsiteX25" fmla="*/ 458536 w 5296236"/>
              <a:gd name="connsiteY25" fmla="*/ 2384458 h 2590800"/>
              <a:gd name="connsiteX26" fmla="*/ 435615 w 5296236"/>
              <a:gd name="connsiteY26" fmla="*/ 2384458 h 2590800"/>
              <a:gd name="connsiteX27" fmla="*/ 0 w 5296236"/>
              <a:gd name="connsiteY27" fmla="*/ 1902981 h 2590800"/>
              <a:gd name="connsiteX28" fmla="*/ 0 w 5296236"/>
              <a:gd name="connsiteY28" fmla="*/ 1857128 h 2590800"/>
              <a:gd name="connsiteX29" fmla="*/ 481467 w 5296236"/>
              <a:gd name="connsiteY29" fmla="*/ 1100513 h 2590800"/>
              <a:gd name="connsiteX30" fmla="*/ 504399 w 5296236"/>
              <a:gd name="connsiteY30" fmla="*/ 1100513 h 2590800"/>
              <a:gd name="connsiteX31" fmla="*/ 573183 w 5296236"/>
              <a:gd name="connsiteY31" fmla="*/ 1169297 h 2590800"/>
              <a:gd name="connsiteX32" fmla="*/ 573183 w 5296236"/>
              <a:gd name="connsiteY32" fmla="*/ 1215150 h 2590800"/>
              <a:gd name="connsiteX33" fmla="*/ 229263 w 5296236"/>
              <a:gd name="connsiteY33" fmla="*/ 1857128 h 2590800"/>
              <a:gd name="connsiteX34" fmla="*/ 435615 w 5296236"/>
              <a:gd name="connsiteY34" fmla="*/ 2132254 h 2590800"/>
              <a:gd name="connsiteX35" fmla="*/ 848309 w 5296236"/>
              <a:gd name="connsiteY35" fmla="*/ 1696628 h 2590800"/>
              <a:gd name="connsiteX36" fmla="*/ 2315664 w 5296236"/>
              <a:gd name="connsiteY36" fmla="*/ 1169297 h 2590800"/>
              <a:gd name="connsiteX37" fmla="*/ 2476153 w 5296236"/>
              <a:gd name="connsiteY37" fmla="*/ 1146376 h 2590800"/>
              <a:gd name="connsiteX38" fmla="*/ 2980562 w 5296236"/>
              <a:gd name="connsiteY38" fmla="*/ 1192229 h 2590800"/>
              <a:gd name="connsiteX39" fmla="*/ 3003483 w 5296236"/>
              <a:gd name="connsiteY39" fmla="*/ 1192229 h 2590800"/>
              <a:gd name="connsiteX40" fmla="*/ 3668382 w 5296236"/>
              <a:gd name="connsiteY40" fmla="*/ 825388 h 2590800"/>
              <a:gd name="connsiteX41" fmla="*/ 3530814 w 5296236"/>
              <a:gd name="connsiteY41" fmla="*/ 206352 h 2590800"/>
              <a:gd name="connsiteX42" fmla="*/ 3530814 w 5296236"/>
              <a:gd name="connsiteY42" fmla="*/ 137568 h 2590800"/>
              <a:gd name="connsiteX43" fmla="*/ 3668382 w 5296236"/>
              <a:gd name="connsiteY43" fmla="*/ 45852 h 2590800"/>
              <a:gd name="connsiteX44" fmla="*/ 3874734 w 5296236"/>
              <a:gd name="connsiteY44" fmla="*/ 206352 h 2590800"/>
              <a:gd name="connsiteX45" fmla="*/ 4172791 w 5296236"/>
              <a:gd name="connsiteY45" fmla="*/ 183421 h 2590800"/>
              <a:gd name="connsiteX46" fmla="*/ 4287417 w 5296236"/>
              <a:gd name="connsiteY46" fmla="*/ 206352 h 2590800"/>
              <a:gd name="connsiteX47" fmla="*/ 4631338 w 5296236"/>
              <a:gd name="connsiteY47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296236" h="2590800">
                <a:moveTo>
                  <a:pt x="4631338" y="0"/>
                </a:moveTo>
                <a:lnTo>
                  <a:pt x="4677190" y="68784"/>
                </a:lnTo>
                <a:lnTo>
                  <a:pt x="4677190" y="114637"/>
                </a:lnTo>
                <a:cubicBezTo>
                  <a:pt x="4631338" y="596114"/>
                  <a:pt x="4554906" y="894172"/>
                  <a:pt x="4447917" y="1008808"/>
                </a:cubicBezTo>
                <a:lnTo>
                  <a:pt x="4356201" y="1329787"/>
                </a:lnTo>
                <a:lnTo>
                  <a:pt x="4356201" y="1421502"/>
                </a:lnTo>
                <a:lnTo>
                  <a:pt x="4333280" y="1742481"/>
                </a:lnTo>
                <a:lnTo>
                  <a:pt x="4424985" y="1948833"/>
                </a:lnTo>
                <a:lnTo>
                  <a:pt x="4723043" y="1902981"/>
                </a:lnTo>
                <a:cubicBezTo>
                  <a:pt x="4765082" y="1902981"/>
                  <a:pt x="4810935" y="1994686"/>
                  <a:pt x="4860611" y="2178106"/>
                </a:cubicBezTo>
                <a:cubicBezTo>
                  <a:pt x="5151031" y="2220146"/>
                  <a:pt x="5296236" y="2311851"/>
                  <a:pt x="5296236" y="2453243"/>
                </a:cubicBezTo>
                <a:lnTo>
                  <a:pt x="5204521" y="2522016"/>
                </a:lnTo>
                <a:lnTo>
                  <a:pt x="5158668" y="2522016"/>
                </a:lnTo>
                <a:lnTo>
                  <a:pt x="4975247" y="2476164"/>
                </a:lnTo>
                <a:cubicBezTo>
                  <a:pt x="4390593" y="2522016"/>
                  <a:pt x="4054331" y="2560232"/>
                  <a:pt x="3966439" y="2590800"/>
                </a:cubicBezTo>
                <a:cubicBezTo>
                  <a:pt x="3870910" y="2590800"/>
                  <a:pt x="3756274" y="2552584"/>
                  <a:pt x="3622529" y="2476164"/>
                </a:cubicBezTo>
                <a:lnTo>
                  <a:pt x="3278619" y="2544948"/>
                </a:lnTo>
                <a:lnTo>
                  <a:pt x="3186904" y="2544948"/>
                </a:lnTo>
                <a:lnTo>
                  <a:pt x="2636652" y="2499095"/>
                </a:lnTo>
                <a:lnTo>
                  <a:pt x="2613721" y="2499095"/>
                </a:lnTo>
                <a:cubicBezTo>
                  <a:pt x="2533476" y="2560232"/>
                  <a:pt x="2464692" y="2590800"/>
                  <a:pt x="2407379" y="2590800"/>
                </a:cubicBezTo>
                <a:lnTo>
                  <a:pt x="2201027" y="2544948"/>
                </a:lnTo>
                <a:lnTo>
                  <a:pt x="1788333" y="2590800"/>
                </a:lnTo>
                <a:cubicBezTo>
                  <a:pt x="1345071" y="2418850"/>
                  <a:pt x="1123434" y="2319498"/>
                  <a:pt x="1123434" y="2292743"/>
                </a:cubicBezTo>
                <a:lnTo>
                  <a:pt x="985877" y="2155175"/>
                </a:lnTo>
                <a:cubicBezTo>
                  <a:pt x="798633" y="2308027"/>
                  <a:pt x="622859" y="2384458"/>
                  <a:pt x="458536" y="2384458"/>
                </a:cubicBezTo>
                <a:lnTo>
                  <a:pt x="435615" y="2384458"/>
                </a:lnTo>
                <a:cubicBezTo>
                  <a:pt x="206342" y="2384458"/>
                  <a:pt x="61126" y="2223959"/>
                  <a:pt x="0" y="1902981"/>
                </a:cubicBezTo>
                <a:lnTo>
                  <a:pt x="0" y="1857128"/>
                </a:lnTo>
                <a:cubicBezTo>
                  <a:pt x="0" y="1501747"/>
                  <a:pt x="160489" y="1249542"/>
                  <a:pt x="481467" y="1100513"/>
                </a:cubicBezTo>
                <a:lnTo>
                  <a:pt x="504399" y="1100513"/>
                </a:lnTo>
                <a:lnTo>
                  <a:pt x="573183" y="1169297"/>
                </a:lnTo>
                <a:lnTo>
                  <a:pt x="573183" y="1215150"/>
                </a:lnTo>
                <a:cubicBezTo>
                  <a:pt x="343899" y="1390934"/>
                  <a:pt x="229263" y="1604923"/>
                  <a:pt x="229263" y="1857128"/>
                </a:cubicBezTo>
                <a:cubicBezTo>
                  <a:pt x="229263" y="1971765"/>
                  <a:pt x="298047" y="2063470"/>
                  <a:pt x="435615" y="2132254"/>
                </a:cubicBezTo>
                <a:cubicBezTo>
                  <a:pt x="584644" y="2132254"/>
                  <a:pt x="722212" y="1987049"/>
                  <a:pt x="848309" y="1696628"/>
                </a:cubicBezTo>
                <a:cubicBezTo>
                  <a:pt x="1184571" y="1345081"/>
                  <a:pt x="1673696" y="1169297"/>
                  <a:pt x="2315664" y="1169297"/>
                </a:cubicBezTo>
                <a:lnTo>
                  <a:pt x="2476153" y="1146376"/>
                </a:lnTo>
                <a:lnTo>
                  <a:pt x="2980562" y="1192229"/>
                </a:lnTo>
                <a:lnTo>
                  <a:pt x="3003483" y="1192229"/>
                </a:lnTo>
                <a:cubicBezTo>
                  <a:pt x="3267148" y="1192229"/>
                  <a:pt x="3488785" y="1069945"/>
                  <a:pt x="3668382" y="825388"/>
                </a:cubicBezTo>
                <a:cubicBezTo>
                  <a:pt x="3622529" y="737496"/>
                  <a:pt x="3576677" y="531154"/>
                  <a:pt x="3530814" y="206352"/>
                </a:cubicBezTo>
                <a:lnTo>
                  <a:pt x="3530814" y="137568"/>
                </a:lnTo>
                <a:cubicBezTo>
                  <a:pt x="3561392" y="76421"/>
                  <a:pt x="3607245" y="45852"/>
                  <a:pt x="3668382" y="45852"/>
                </a:cubicBezTo>
                <a:lnTo>
                  <a:pt x="3874734" y="206352"/>
                </a:lnTo>
                <a:lnTo>
                  <a:pt x="4172791" y="183421"/>
                </a:lnTo>
                <a:lnTo>
                  <a:pt x="4287417" y="206352"/>
                </a:lnTo>
                <a:cubicBezTo>
                  <a:pt x="4474662" y="68784"/>
                  <a:pt x="4589298" y="0"/>
                  <a:pt x="46313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6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6596741" y="1982442"/>
            <a:ext cx="5279572" cy="4189757"/>
          </a:xfrm>
          <a:custGeom>
            <a:avLst/>
            <a:gdLst>
              <a:gd name="connsiteX0" fmla="*/ 1380441 w 5279572"/>
              <a:gd name="connsiteY0" fmla="*/ 0 h 4189757"/>
              <a:gd name="connsiteX1" fmla="*/ 1404663 w 5279572"/>
              <a:gd name="connsiteY1" fmla="*/ 0 h 4189757"/>
              <a:gd name="connsiteX2" fmla="*/ 1477309 w 5279572"/>
              <a:gd name="connsiteY2" fmla="*/ 242181 h 4189757"/>
              <a:gd name="connsiteX3" fmla="*/ 1501531 w 5279572"/>
              <a:gd name="connsiteY3" fmla="*/ 242181 h 4189757"/>
              <a:gd name="connsiteX4" fmla="*/ 1792147 w 5279572"/>
              <a:gd name="connsiteY4" fmla="*/ 0 h 4189757"/>
              <a:gd name="connsiteX5" fmla="*/ 1816369 w 5279572"/>
              <a:gd name="connsiteY5" fmla="*/ 0 h 4189757"/>
              <a:gd name="connsiteX6" fmla="*/ 1864803 w 5279572"/>
              <a:gd name="connsiteY6" fmla="*/ 72657 h 4189757"/>
              <a:gd name="connsiteX7" fmla="*/ 1767935 w 5279572"/>
              <a:gd name="connsiteY7" fmla="*/ 581241 h 4189757"/>
              <a:gd name="connsiteX8" fmla="*/ 1792147 w 5279572"/>
              <a:gd name="connsiteY8" fmla="*/ 605464 h 4189757"/>
              <a:gd name="connsiteX9" fmla="*/ 1792147 w 5279572"/>
              <a:gd name="connsiteY9" fmla="*/ 726554 h 4189757"/>
              <a:gd name="connsiteX10" fmla="*/ 1816369 w 5279572"/>
              <a:gd name="connsiteY10" fmla="*/ 944513 h 4189757"/>
              <a:gd name="connsiteX11" fmla="*/ 1792147 w 5279572"/>
              <a:gd name="connsiteY11" fmla="*/ 1186694 h 4189757"/>
              <a:gd name="connsiteX12" fmla="*/ 2542913 w 5279572"/>
              <a:gd name="connsiteY12" fmla="*/ 1646844 h 4189757"/>
              <a:gd name="connsiteX13" fmla="*/ 3535871 w 5279572"/>
              <a:gd name="connsiteY13" fmla="*/ 3366335 h 4189757"/>
              <a:gd name="connsiteX14" fmla="*/ 3535871 w 5279572"/>
              <a:gd name="connsiteY14" fmla="*/ 3390557 h 4189757"/>
              <a:gd name="connsiteX15" fmla="*/ 3511648 w 5279572"/>
              <a:gd name="connsiteY15" fmla="*/ 3753829 h 4189757"/>
              <a:gd name="connsiteX16" fmla="*/ 4262413 w 5279572"/>
              <a:gd name="connsiteY16" fmla="*/ 3874920 h 4189757"/>
              <a:gd name="connsiteX17" fmla="*/ 5061613 w 5279572"/>
              <a:gd name="connsiteY17" fmla="*/ 3124154 h 4189757"/>
              <a:gd name="connsiteX18" fmla="*/ 4964735 w 5279572"/>
              <a:gd name="connsiteY18" fmla="*/ 2736660 h 4189757"/>
              <a:gd name="connsiteX19" fmla="*/ 4988957 w 5279572"/>
              <a:gd name="connsiteY19" fmla="*/ 2712448 h 4189757"/>
              <a:gd name="connsiteX20" fmla="*/ 5085836 w 5279572"/>
              <a:gd name="connsiteY20" fmla="*/ 2712448 h 4189757"/>
              <a:gd name="connsiteX21" fmla="*/ 5279572 w 5279572"/>
              <a:gd name="connsiteY21" fmla="*/ 3196810 h 4189757"/>
              <a:gd name="connsiteX22" fmla="*/ 4141323 w 5279572"/>
              <a:gd name="connsiteY22" fmla="*/ 4141323 h 4189757"/>
              <a:gd name="connsiteX23" fmla="*/ 3971799 w 5279572"/>
              <a:gd name="connsiteY23" fmla="*/ 4141323 h 4189757"/>
              <a:gd name="connsiteX24" fmla="*/ 2470256 w 5279572"/>
              <a:gd name="connsiteY24" fmla="*/ 3971799 h 4189757"/>
              <a:gd name="connsiteX25" fmla="*/ 1816369 w 5279572"/>
              <a:gd name="connsiteY25" fmla="*/ 4117101 h 4189757"/>
              <a:gd name="connsiteX26" fmla="*/ 1792147 w 5279572"/>
              <a:gd name="connsiteY26" fmla="*/ 4117101 h 4189757"/>
              <a:gd name="connsiteX27" fmla="*/ 1525754 w 5279572"/>
              <a:gd name="connsiteY27" fmla="*/ 4189757 h 4189757"/>
              <a:gd name="connsiteX28" fmla="*/ 1356218 w 5279572"/>
              <a:gd name="connsiteY28" fmla="*/ 4068667 h 4189757"/>
              <a:gd name="connsiteX29" fmla="*/ 1356218 w 5279572"/>
              <a:gd name="connsiteY29" fmla="*/ 3996010 h 4189757"/>
              <a:gd name="connsiteX30" fmla="*/ 1889026 w 5279572"/>
              <a:gd name="connsiteY30" fmla="*/ 3826486 h 4189757"/>
              <a:gd name="connsiteX31" fmla="*/ 2155418 w 5279572"/>
              <a:gd name="connsiteY31" fmla="*/ 3753829 h 4189757"/>
              <a:gd name="connsiteX32" fmla="*/ 2010116 w 5279572"/>
              <a:gd name="connsiteY32" fmla="*/ 3027286 h 4189757"/>
              <a:gd name="connsiteX33" fmla="*/ 1840592 w 5279572"/>
              <a:gd name="connsiteY33" fmla="*/ 2906195 h 4189757"/>
              <a:gd name="connsiteX34" fmla="*/ 1816369 w 5279572"/>
              <a:gd name="connsiteY34" fmla="*/ 2906195 h 4189757"/>
              <a:gd name="connsiteX35" fmla="*/ 1816369 w 5279572"/>
              <a:gd name="connsiteY35" fmla="*/ 2930407 h 4189757"/>
              <a:gd name="connsiteX36" fmla="*/ 1380441 w 5279572"/>
              <a:gd name="connsiteY36" fmla="*/ 3899142 h 4189757"/>
              <a:gd name="connsiteX37" fmla="*/ 1235128 w 5279572"/>
              <a:gd name="connsiteY37" fmla="*/ 3778052 h 4189757"/>
              <a:gd name="connsiteX38" fmla="*/ 1453097 w 5279572"/>
              <a:gd name="connsiteY38" fmla="*/ 3560082 h 4189757"/>
              <a:gd name="connsiteX39" fmla="*/ 1501531 w 5279572"/>
              <a:gd name="connsiteY39" fmla="*/ 3366335 h 4189757"/>
              <a:gd name="connsiteX40" fmla="*/ 1380441 w 5279572"/>
              <a:gd name="connsiteY40" fmla="*/ 2785105 h 4189757"/>
              <a:gd name="connsiteX41" fmla="*/ 1332007 w 5279572"/>
              <a:gd name="connsiteY41" fmla="*/ 2785105 h 4189757"/>
              <a:gd name="connsiteX42" fmla="*/ 411717 w 5279572"/>
              <a:gd name="connsiteY42" fmla="*/ 3027286 h 4189757"/>
              <a:gd name="connsiteX43" fmla="*/ 266403 w 5279572"/>
              <a:gd name="connsiteY43" fmla="*/ 3366335 h 4189757"/>
              <a:gd name="connsiteX44" fmla="*/ 169524 w 5279572"/>
              <a:gd name="connsiteY44" fmla="*/ 3438991 h 4189757"/>
              <a:gd name="connsiteX45" fmla="*/ 0 w 5279572"/>
              <a:gd name="connsiteY45" fmla="*/ 3269467 h 4189757"/>
              <a:gd name="connsiteX46" fmla="*/ 823422 w 5279572"/>
              <a:gd name="connsiteY46" fmla="*/ 2542924 h 4189757"/>
              <a:gd name="connsiteX47" fmla="*/ 992947 w 5279572"/>
              <a:gd name="connsiteY47" fmla="*/ 2155429 h 4189757"/>
              <a:gd name="connsiteX48" fmla="*/ 896079 w 5279572"/>
              <a:gd name="connsiteY48" fmla="*/ 1428875 h 4189757"/>
              <a:gd name="connsiteX49" fmla="*/ 944513 w 5279572"/>
              <a:gd name="connsiteY49" fmla="*/ 968735 h 4189757"/>
              <a:gd name="connsiteX50" fmla="*/ 678109 w 5279572"/>
              <a:gd name="connsiteY50" fmla="*/ 411717 h 4189757"/>
              <a:gd name="connsiteX51" fmla="*/ 968735 w 5279572"/>
              <a:gd name="connsiteY51" fmla="*/ 266404 h 4189757"/>
              <a:gd name="connsiteX52" fmla="*/ 1041381 w 5279572"/>
              <a:gd name="connsiteY52" fmla="*/ 193747 h 4189757"/>
              <a:gd name="connsiteX53" fmla="*/ 1307784 w 5279572"/>
              <a:gd name="connsiteY53" fmla="*/ 193747 h 4189757"/>
              <a:gd name="connsiteX54" fmla="*/ 1380441 w 5279572"/>
              <a:gd name="connsiteY54" fmla="*/ 0 h 418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279572" h="4189757">
                <a:moveTo>
                  <a:pt x="1380441" y="0"/>
                </a:moveTo>
                <a:lnTo>
                  <a:pt x="1404663" y="0"/>
                </a:lnTo>
                <a:cubicBezTo>
                  <a:pt x="1412730" y="161458"/>
                  <a:pt x="1436953" y="242181"/>
                  <a:pt x="1477309" y="242181"/>
                </a:cubicBezTo>
                <a:lnTo>
                  <a:pt x="1501531" y="242181"/>
                </a:lnTo>
                <a:lnTo>
                  <a:pt x="1792147" y="0"/>
                </a:lnTo>
                <a:lnTo>
                  <a:pt x="1816369" y="0"/>
                </a:lnTo>
                <a:cubicBezTo>
                  <a:pt x="1848659" y="0"/>
                  <a:pt x="1864803" y="24223"/>
                  <a:pt x="1864803" y="72657"/>
                </a:cubicBezTo>
                <a:cubicBezTo>
                  <a:pt x="1864803" y="230075"/>
                  <a:pt x="1832514" y="399600"/>
                  <a:pt x="1767935" y="581241"/>
                </a:cubicBezTo>
                <a:lnTo>
                  <a:pt x="1792147" y="605464"/>
                </a:lnTo>
                <a:lnTo>
                  <a:pt x="1792147" y="726554"/>
                </a:lnTo>
                <a:lnTo>
                  <a:pt x="1816369" y="944513"/>
                </a:lnTo>
                <a:lnTo>
                  <a:pt x="1792147" y="1186694"/>
                </a:lnTo>
                <a:cubicBezTo>
                  <a:pt x="1792147" y="1315862"/>
                  <a:pt x="2042406" y="1469242"/>
                  <a:pt x="2542913" y="1646844"/>
                </a:cubicBezTo>
                <a:cubicBezTo>
                  <a:pt x="3204877" y="2078734"/>
                  <a:pt x="3535871" y="2651897"/>
                  <a:pt x="3535871" y="3366335"/>
                </a:cubicBezTo>
                <a:lnTo>
                  <a:pt x="3535871" y="3390557"/>
                </a:lnTo>
                <a:lnTo>
                  <a:pt x="3511648" y="3753829"/>
                </a:lnTo>
                <a:cubicBezTo>
                  <a:pt x="3717501" y="3818419"/>
                  <a:pt x="3967749" y="3858775"/>
                  <a:pt x="4262413" y="3874920"/>
                </a:cubicBezTo>
                <a:cubicBezTo>
                  <a:pt x="4795210" y="3778052"/>
                  <a:pt x="5061613" y="3527793"/>
                  <a:pt x="5061613" y="3124154"/>
                </a:cubicBezTo>
                <a:lnTo>
                  <a:pt x="4964735" y="2736660"/>
                </a:lnTo>
                <a:lnTo>
                  <a:pt x="4988957" y="2712448"/>
                </a:lnTo>
                <a:lnTo>
                  <a:pt x="5085836" y="2712448"/>
                </a:lnTo>
                <a:cubicBezTo>
                  <a:pt x="5214993" y="2817394"/>
                  <a:pt x="5279572" y="2978852"/>
                  <a:pt x="5279572" y="3196810"/>
                </a:cubicBezTo>
                <a:cubicBezTo>
                  <a:pt x="5174637" y="3826486"/>
                  <a:pt x="4795210" y="4141323"/>
                  <a:pt x="4141323" y="4141323"/>
                </a:cubicBezTo>
                <a:lnTo>
                  <a:pt x="3971799" y="4141323"/>
                </a:lnTo>
                <a:cubicBezTo>
                  <a:pt x="3164521" y="4092889"/>
                  <a:pt x="2664014" y="4036377"/>
                  <a:pt x="2470256" y="3971799"/>
                </a:cubicBezTo>
                <a:cubicBezTo>
                  <a:pt x="2470256" y="4068667"/>
                  <a:pt x="2252297" y="4117101"/>
                  <a:pt x="1816369" y="4117101"/>
                </a:cubicBezTo>
                <a:lnTo>
                  <a:pt x="1792147" y="4117101"/>
                </a:lnTo>
                <a:lnTo>
                  <a:pt x="1525754" y="4189757"/>
                </a:lnTo>
                <a:cubicBezTo>
                  <a:pt x="1424836" y="4157468"/>
                  <a:pt x="1368335" y="4117101"/>
                  <a:pt x="1356218" y="4068667"/>
                </a:cubicBezTo>
                <a:lnTo>
                  <a:pt x="1356218" y="3996010"/>
                </a:lnTo>
                <a:cubicBezTo>
                  <a:pt x="1356218" y="3927392"/>
                  <a:pt x="1533821" y="3870881"/>
                  <a:pt x="1889026" y="3826486"/>
                </a:cubicBezTo>
                <a:cubicBezTo>
                  <a:pt x="1897093" y="3782079"/>
                  <a:pt x="1985894" y="3757868"/>
                  <a:pt x="2155418" y="3753829"/>
                </a:cubicBezTo>
                <a:cubicBezTo>
                  <a:pt x="2058550" y="3527793"/>
                  <a:pt x="2010116" y="3285611"/>
                  <a:pt x="2010116" y="3027286"/>
                </a:cubicBezTo>
                <a:lnTo>
                  <a:pt x="1840592" y="2906195"/>
                </a:lnTo>
                <a:lnTo>
                  <a:pt x="1816369" y="2906195"/>
                </a:lnTo>
                <a:lnTo>
                  <a:pt x="1816369" y="2930407"/>
                </a:lnTo>
                <a:cubicBezTo>
                  <a:pt x="1763896" y="3576227"/>
                  <a:pt x="1618583" y="3899142"/>
                  <a:pt x="1380441" y="3899142"/>
                </a:cubicBezTo>
                <a:cubicBezTo>
                  <a:pt x="1315851" y="3899142"/>
                  <a:pt x="1267417" y="3858775"/>
                  <a:pt x="1235128" y="3778052"/>
                </a:cubicBezTo>
                <a:cubicBezTo>
                  <a:pt x="1235128" y="3737684"/>
                  <a:pt x="1307784" y="3665028"/>
                  <a:pt x="1453097" y="3560082"/>
                </a:cubicBezTo>
                <a:lnTo>
                  <a:pt x="1501531" y="3366335"/>
                </a:lnTo>
                <a:cubicBezTo>
                  <a:pt x="1501531" y="3192771"/>
                  <a:pt x="1461164" y="2999024"/>
                  <a:pt x="1380441" y="2785105"/>
                </a:cubicBezTo>
                <a:lnTo>
                  <a:pt x="1332007" y="2785105"/>
                </a:lnTo>
                <a:cubicBezTo>
                  <a:pt x="1122115" y="2865828"/>
                  <a:pt x="815355" y="2946551"/>
                  <a:pt x="411717" y="3027286"/>
                </a:cubicBezTo>
                <a:lnTo>
                  <a:pt x="266403" y="3366335"/>
                </a:lnTo>
                <a:lnTo>
                  <a:pt x="169524" y="3438991"/>
                </a:lnTo>
                <a:cubicBezTo>
                  <a:pt x="56512" y="3438991"/>
                  <a:pt x="0" y="3382479"/>
                  <a:pt x="0" y="3269467"/>
                </a:cubicBezTo>
                <a:cubicBezTo>
                  <a:pt x="0" y="2946551"/>
                  <a:pt x="274481" y="2704370"/>
                  <a:pt x="823422" y="2542924"/>
                </a:cubicBezTo>
                <a:cubicBezTo>
                  <a:pt x="904145" y="2458150"/>
                  <a:pt x="960657" y="2328993"/>
                  <a:pt x="992947" y="2155429"/>
                </a:cubicBezTo>
                <a:cubicBezTo>
                  <a:pt x="948552" y="1998010"/>
                  <a:pt x="916262" y="1755829"/>
                  <a:pt x="896079" y="1428875"/>
                </a:cubicBezTo>
                <a:lnTo>
                  <a:pt x="944513" y="968735"/>
                </a:lnTo>
                <a:cubicBezTo>
                  <a:pt x="766910" y="726554"/>
                  <a:pt x="678109" y="540874"/>
                  <a:pt x="678109" y="411717"/>
                </a:cubicBezTo>
                <a:cubicBezTo>
                  <a:pt x="742699" y="314838"/>
                  <a:pt x="839567" y="266404"/>
                  <a:pt x="968735" y="266404"/>
                </a:cubicBezTo>
                <a:lnTo>
                  <a:pt x="1041381" y="193747"/>
                </a:lnTo>
                <a:lnTo>
                  <a:pt x="1307784" y="193747"/>
                </a:lnTo>
                <a:cubicBezTo>
                  <a:pt x="1319890" y="64590"/>
                  <a:pt x="1344113" y="0"/>
                  <a:pt x="13804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8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7674429" y="1752599"/>
            <a:ext cx="4036357" cy="4356998"/>
          </a:xfrm>
          <a:custGeom>
            <a:avLst/>
            <a:gdLst>
              <a:gd name="connsiteX0" fmla="*/ 3828879 w 4036357"/>
              <a:gd name="connsiteY0" fmla="*/ 0 h 4356998"/>
              <a:gd name="connsiteX1" fmla="*/ 4036357 w 4036357"/>
              <a:gd name="connsiteY1" fmla="*/ 188614 h 4356998"/>
              <a:gd name="connsiteX2" fmla="*/ 4036357 w 4036357"/>
              <a:gd name="connsiteY2" fmla="*/ 245200 h 4356998"/>
              <a:gd name="connsiteX3" fmla="*/ 3998636 w 4036357"/>
              <a:gd name="connsiteY3" fmla="*/ 282921 h 4356998"/>
              <a:gd name="connsiteX4" fmla="*/ 3942041 w 4036357"/>
              <a:gd name="connsiteY4" fmla="*/ 282921 h 4356998"/>
              <a:gd name="connsiteX5" fmla="*/ 3810013 w 4036357"/>
              <a:gd name="connsiteY5" fmla="*/ 188614 h 4356998"/>
              <a:gd name="connsiteX6" fmla="*/ 3527093 w 4036357"/>
              <a:gd name="connsiteY6" fmla="*/ 660148 h 4356998"/>
              <a:gd name="connsiteX7" fmla="*/ 3527093 w 4036357"/>
              <a:gd name="connsiteY7" fmla="*/ 754455 h 4356998"/>
              <a:gd name="connsiteX8" fmla="*/ 3583679 w 4036357"/>
              <a:gd name="connsiteY8" fmla="*/ 1207133 h 4356998"/>
              <a:gd name="connsiteX9" fmla="*/ 3376200 w 4036357"/>
              <a:gd name="connsiteY9" fmla="*/ 2112481 h 4356998"/>
              <a:gd name="connsiteX10" fmla="*/ 3451651 w 4036357"/>
              <a:gd name="connsiteY10" fmla="*/ 2527438 h 4356998"/>
              <a:gd name="connsiteX11" fmla="*/ 3451651 w 4036357"/>
              <a:gd name="connsiteY11" fmla="*/ 2716052 h 4356998"/>
              <a:gd name="connsiteX12" fmla="*/ 3319614 w 4036357"/>
              <a:gd name="connsiteY12" fmla="*/ 3300758 h 4356998"/>
              <a:gd name="connsiteX13" fmla="*/ 3319614 w 4036357"/>
              <a:gd name="connsiteY13" fmla="*/ 3451650 h 4356998"/>
              <a:gd name="connsiteX14" fmla="*/ 3206451 w 4036357"/>
              <a:gd name="connsiteY14" fmla="*/ 4036357 h 4356998"/>
              <a:gd name="connsiteX15" fmla="*/ 2980108 w 4036357"/>
              <a:gd name="connsiteY15" fmla="*/ 4168384 h 4356998"/>
              <a:gd name="connsiteX16" fmla="*/ 2772638 w 4036357"/>
              <a:gd name="connsiteY16" fmla="*/ 4074078 h 4356998"/>
              <a:gd name="connsiteX17" fmla="*/ 2772638 w 4036357"/>
              <a:gd name="connsiteY17" fmla="*/ 3998627 h 4356998"/>
              <a:gd name="connsiteX18" fmla="*/ 2961252 w 4036357"/>
              <a:gd name="connsiteY18" fmla="*/ 3866599 h 4356998"/>
              <a:gd name="connsiteX19" fmla="*/ 2980108 w 4036357"/>
              <a:gd name="connsiteY19" fmla="*/ 3696850 h 4356998"/>
              <a:gd name="connsiteX20" fmla="*/ 2980108 w 4036357"/>
              <a:gd name="connsiteY20" fmla="*/ 3564822 h 4356998"/>
              <a:gd name="connsiteX21" fmla="*/ 2904666 w 4036357"/>
              <a:gd name="connsiteY21" fmla="*/ 3093279 h 4356998"/>
              <a:gd name="connsiteX22" fmla="*/ 2904666 w 4036357"/>
              <a:gd name="connsiteY22" fmla="*/ 3131000 h 4356998"/>
              <a:gd name="connsiteX23" fmla="*/ 2923522 w 4036357"/>
              <a:gd name="connsiteY23" fmla="*/ 3319614 h 4356998"/>
              <a:gd name="connsiteX24" fmla="*/ 2640601 w 4036357"/>
              <a:gd name="connsiteY24" fmla="*/ 3942050 h 4356998"/>
              <a:gd name="connsiteX25" fmla="*/ 2508573 w 4036357"/>
              <a:gd name="connsiteY25" fmla="*/ 3979771 h 4356998"/>
              <a:gd name="connsiteX26" fmla="*/ 2357681 w 4036357"/>
              <a:gd name="connsiteY26" fmla="*/ 3979771 h 4356998"/>
              <a:gd name="connsiteX27" fmla="*/ 2282239 w 4036357"/>
              <a:gd name="connsiteY27" fmla="*/ 3904320 h 4356998"/>
              <a:gd name="connsiteX28" fmla="*/ 2282239 w 4036357"/>
              <a:gd name="connsiteY28" fmla="*/ 3847743 h 4356998"/>
              <a:gd name="connsiteX29" fmla="*/ 2508573 w 4036357"/>
              <a:gd name="connsiteY29" fmla="*/ 3734571 h 4356998"/>
              <a:gd name="connsiteX30" fmla="*/ 2602880 w 4036357"/>
              <a:gd name="connsiteY30" fmla="*/ 3338479 h 4356998"/>
              <a:gd name="connsiteX31" fmla="*/ 2244509 w 4036357"/>
              <a:gd name="connsiteY31" fmla="*/ 2848080 h 4356998"/>
              <a:gd name="connsiteX32" fmla="*/ 2131346 w 4036357"/>
              <a:gd name="connsiteY32" fmla="*/ 2602880 h 4356998"/>
              <a:gd name="connsiteX33" fmla="*/ 2093625 w 4036357"/>
              <a:gd name="connsiteY33" fmla="*/ 2602880 h 4356998"/>
              <a:gd name="connsiteX34" fmla="*/ 1923867 w 4036357"/>
              <a:gd name="connsiteY34" fmla="*/ 2848080 h 4356998"/>
              <a:gd name="connsiteX35" fmla="*/ 1961588 w 4036357"/>
              <a:gd name="connsiteY35" fmla="*/ 3225307 h 4356998"/>
              <a:gd name="connsiteX36" fmla="*/ 1942732 w 4036357"/>
              <a:gd name="connsiteY36" fmla="*/ 3225307 h 4356998"/>
              <a:gd name="connsiteX37" fmla="*/ 1961588 w 4036357"/>
              <a:gd name="connsiteY37" fmla="*/ 3244172 h 4356998"/>
              <a:gd name="connsiteX38" fmla="*/ 1961588 w 4036357"/>
              <a:gd name="connsiteY38" fmla="*/ 3338479 h 4356998"/>
              <a:gd name="connsiteX39" fmla="*/ 1942732 w 4036357"/>
              <a:gd name="connsiteY39" fmla="*/ 3357344 h 4356998"/>
              <a:gd name="connsiteX40" fmla="*/ 1961588 w 4036357"/>
              <a:gd name="connsiteY40" fmla="*/ 3376200 h 4356998"/>
              <a:gd name="connsiteX41" fmla="*/ 1810704 w 4036357"/>
              <a:gd name="connsiteY41" fmla="*/ 4319277 h 4356998"/>
              <a:gd name="connsiteX42" fmla="*/ 1678668 w 4036357"/>
              <a:gd name="connsiteY42" fmla="*/ 4356998 h 4356998"/>
              <a:gd name="connsiteX43" fmla="*/ 1452333 w 4036357"/>
              <a:gd name="connsiteY43" fmla="*/ 4262691 h 4356998"/>
              <a:gd name="connsiteX44" fmla="*/ 1452333 w 4036357"/>
              <a:gd name="connsiteY44" fmla="*/ 4243835 h 4356998"/>
              <a:gd name="connsiteX45" fmla="*/ 1640947 w 4036357"/>
              <a:gd name="connsiteY45" fmla="*/ 4055213 h 4356998"/>
              <a:gd name="connsiteX46" fmla="*/ 1584361 w 4036357"/>
              <a:gd name="connsiteY46" fmla="*/ 3395065 h 4356998"/>
              <a:gd name="connsiteX47" fmla="*/ 1490054 w 4036357"/>
              <a:gd name="connsiteY47" fmla="*/ 3885464 h 4356998"/>
              <a:gd name="connsiteX48" fmla="*/ 1225998 w 4036357"/>
              <a:gd name="connsiteY48" fmla="*/ 4168384 h 4356998"/>
              <a:gd name="connsiteX49" fmla="*/ 1169412 w 4036357"/>
              <a:gd name="connsiteY49" fmla="*/ 4168384 h 4356998"/>
              <a:gd name="connsiteX50" fmla="*/ 1037376 w 4036357"/>
              <a:gd name="connsiteY50" fmla="*/ 4092942 h 4356998"/>
              <a:gd name="connsiteX51" fmla="*/ 1037376 w 4036357"/>
              <a:gd name="connsiteY51" fmla="*/ 4074078 h 4356998"/>
              <a:gd name="connsiteX52" fmla="*/ 1225998 w 4036357"/>
              <a:gd name="connsiteY52" fmla="*/ 3885464 h 4356998"/>
              <a:gd name="connsiteX53" fmla="*/ 1263719 w 4036357"/>
              <a:gd name="connsiteY53" fmla="*/ 3602543 h 4356998"/>
              <a:gd name="connsiteX54" fmla="*/ 848771 w 4036357"/>
              <a:gd name="connsiteY54" fmla="*/ 2772638 h 4356998"/>
              <a:gd name="connsiteX55" fmla="*/ 396092 w 4036357"/>
              <a:gd name="connsiteY55" fmla="*/ 2376545 h 4356998"/>
              <a:gd name="connsiteX56" fmla="*/ 56586 w 4036357"/>
              <a:gd name="connsiteY56" fmla="*/ 1452332 h 4356998"/>
              <a:gd name="connsiteX57" fmla="*/ 0 w 4036357"/>
              <a:gd name="connsiteY57" fmla="*/ 1056240 h 4356998"/>
              <a:gd name="connsiteX58" fmla="*/ 56586 w 4036357"/>
              <a:gd name="connsiteY58" fmla="*/ 980798 h 4356998"/>
              <a:gd name="connsiteX59" fmla="*/ 94307 w 4036357"/>
              <a:gd name="connsiteY59" fmla="*/ 980798 h 4356998"/>
              <a:gd name="connsiteX60" fmla="*/ 414948 w 4036357"/>
              <a:gd name="connsiteY60" fmla="*/ 1225998 h 4356998"/>
              <a:gd name="connsiteX61" fmla="*/ 1075105 w 4036357"/>
              <a:gd name="connsiteY61" fmla="*/ 1018519 h 4356998"/>
              <a:gd name="connsiteX62" fmla="*/ 1150547 w 4036357"/>
              <a:gd name="connsiteY62" fmla="*/ 980798 h 4356998"/>
              <a:gd name="connsiteX63" fmla="*/ 1169412 w 4036357"/>
              <a:gd name="connsiteY63" fmla="*/ 999654 h 4356998"/>
              <a:gd name="connsiteX64" fmla="*/ 1169412 w 4036357"/>
              <a:gd name="connsiteY64" fmla="*/ 1018519 h 4356998"/>
              <a:gd name="connsiteX65" fmla="*/ 1131691 w 4036357"/>
              <a:gd name="connsiteY65" fmla="*/ 1395747 h 4356998"/>
              <a:gd name="connsiteX66" fmla="*/ 1961588 w 4036357"/>
              <a:gd name="connsiteY66" fmla="*/ 980798 h 4356998"/>
              <a:gd name="connsiteX67" fmla="*/ 3244172 w 4036357"/>
              <a:gd name="connsiteY67" fmla="*/ 1697532 h 4356998"/>
              <a:gd name="connsiteX68" fmla="*/ 3338479 w 4036357"/>
              <a:gd name="connsiteY68" fmla="*/ 1225998 h 4356998"/>
              <a:gd name="connsiteX69" fmla="*/ 3338479 w 4036357"/>
              <a:gd name="connsiteY69" fmla="*/ 1075105 h 4356998"/>
              <a:gd name="connsiteX70" fmla="*/ 3300758 w 4036357"/>
              <a:gd name="connsiteY70" fmla="*/ 773320 h 4356998"/>
              <a:gd name="connsiteX71" fmla="*/ 3545958 w 4036357"/>
              <a:gd name="connsiteY71" fmla="*/ 56586 h 435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036357" h="4356998">
                <a:moveTo>
                  <a:pt x="3828879" y="0"/>
                </a:moveTo>
                <a:cubicBezTo>
                  <a:pt x="3967197" y="25147"/>
                  <a:pt x="4036357" y="88016"/>
                  <a:pt x="4036357" y="188614"/>
                </a:cubicBezTo>
                <a:lnTo>
                  <a:pt x="4036357" y="245200"/>
                </a:lnTo>
                <a:lnTo>
                  <a:pt x="3998636" y="282921"/>
                </a:lnTo>
                <a:lnTo>
                  <a:pt x="3942041" y="282921"/>
                </a:lnTo>
                <a:lnTo>
                  <a:pt x="3810013" y="188614"/>
                </a:lnTo>
                <a:cubicBezTo>
                  <a:pt x="3621400" y="188614"/>
                  <a:pt x="3527093" y="345789"/>
                  <a:pt x="3527093" y="660148"/>
                </a:cubicBezTo>
                <a:lnTo>
                  <a:pt x="3527093" y="754455"/>
                </a:lnTo>
                <a:lnTo>
                  <a:pt x="3583679" y="1207133"/>
                </a:lnTo>
                <a:cubicBezTo>
                  <a:pt x="3583679" y="1515201"/>
                  <a:pt x="3514519" y="1816987"/>
                  <a:pt x="3376200" y="2112481"/>
                </a:cubicBezTo>
                <a:lnTo>
                  <a:pt x="3451651" y="2527438"/>
                </a:lnTo>
                <a:lnTo>
                  <a:pt x="3451651" y="2716052"/>
                </a:lnTo>
                <a:lnTo>
                  <a:pt x="3319614" y="3300758"/>
                </a:lnTo>
                <a:lnTo>
                  <a:pt x="3319614" y="3451650"/>
                </a:lnTo>
                <a:cubicBezTo>
                  <a:pt x="3285039" y="3451650"/>
                  <a:pt x="3247318" y="3646547"/>
                  <a:pt x="3206451" y="4036357"/>
                </a:cubicBezTo>
                <a:cubicBezTo>
                  <a:pt x="3165585" y="4089797"/>
                  <a:pt x="3090134" y="4133809"/>
                  <a:pt x="2980108" y="4168384"/>
                </a:cubicBezTo>
                <a:cubicBezTo>
                  <a:pt x="2841797" y="4140091"/>
                  <a:pt x="2772638" y="4108653"/>
                  <a:pt x="2772638" y="4074078"/>
                </a:cubicBezTo>
                <a:lnTo>
                  <a:pt x="2772638" y="3998627"/>
                </a:lnTo>
                <a:cubicBezTo>
                  <a:pt x="2791494" y="3948332"/>
                  <a:pt x="2854371" y="3904320"/>
                  <a:pt x="2961252" y="3866599"/>
                </a:cubicBezTo>
                <a:lnTo>
                  <a:pt x="2980108" y="3696850"/>
                </a:lnTo>
                <a:lnTo>
                  <a:pt x="2980108" y="3564822"/>
                </a:lnTo>
                <a:cubicBezTo>
                  <a:pt x="2980108" y="3250463"/>
                  <a:pt x="2954961" y="3093279"/>
                  <a:pt x="2904666" y="3093279"/>
                </a:cubicBezTo>
                <a:lnTo>
                  <a:pt x="2904666" y="3131000"/>
                </a:lnTo>
                <a:lnTo>
                  <a:pt x="2923522" y="3319614"/>
                </a:lnTo>
                <a:lnTo>
                  <a:pt x="2640601" y="3942050"/>
                </a:lnTo>
                <a:lnTo>
                  <a:pt x="2508573" y="3979771"/>
                </a:lnTo>
                <a:lnTo>
                  <a:pt x="2357681" y="3979771"/>
                </a:lnTo>
                <a:lnTo>
                  <a:pt x="2282239" y="3904320"/>
                </a:lnTo>
                <a:lnTo>
                  <a:pt x="2282239" y="3847743"/>
                </a:lnTo>
                <a:cubicBezTo>
                  <a:pt x="2282239" y="3800585"/>
                  <a:pt x="2357681" y="3762864"/>
                  <a:pt x="2508573" y="3734571"/>
                </a:cubicBezTo>
                <a:lnTo>
                  <a:pt x="2602880" y="3338479"/>
                </a:lnTo>
                <a:cubicBezTo>
                  <a:pt x="2602880" y="3310186"/>
                  <a:pt x="2483426" y="3146719"/>
                  <a:pt x="2244509" y="2848080"/>
                </a:cubicBezTo>
                <a:cubicBezTo>
                  <a:pt x="2169067" y="2731771"/>
                  <a:pt x="2131346" y="2650038"/>
                  <a:pt x="2131346" y="2602880"/>
                </a:cubicBezTo>
                <a:lnTo>
                  <a:pt x="2093625" y="2602880"/>
                </a:lnTo>
                <a:cubicBezTo>
                  <a:pt x="2093625" y="2634319"/>
                  <a:pt x="2037039" y="2716052"/>
                  <a:pt x="1923867" y="2848080"/>
                </a:cubicBezTo>
                <a:lnTo>
                  <a:pt x="1961588" y="3225307"/>
                </a:lnTo>
                <a:lnTo>
                  <a:pt x="1942732" y="3225307"/>
                </a:lnTo>
                <a:lnTo>
                  <a:pt x="1961588" y="3244172"/>
                </a:lnTo>
                <a:lnTo>
                  <a:pt x="1961588" y="3338479"/>
                </a:lnTo>
                <a:lnTo>
                  <a:pt x="1942732" y="3357344"/>
                </a:lnTo>
                <a:lnTo>
                  <a:pt x="1961588" y="3376200"/>
                </a:lnTo>
                <a:cubicBezTo>
                  <a:pt x="1936441" y="4004918"/>
                  <a:pt x="1886146" y="4319277"/>
                  <a:pt x="1810704" y="4319277"/>
                </a:cubicBezTo>
                <a:lnTo>
                  <a:pt x="1678668" y="4356998"/>
                </a:lnTo>
                <a:cubicBezTo>
                  <a:pt x="1527784" y="4331851"/>
                  <a:pt x="1452333" y="4300412"/>
                  <a:pt x="1452333" y="4262691"/>
                </a:cubicBezTo>
                <a:lnTo>
                  <a:pt x="1452333" y="4243835"/>
                </a:lnTo>
                <a:cubicBezTo>
                  <a:pt x="1477480" y="4118090"/>
                  <a:pt x="1540357" y="4055213"/>
                  <a:pt x="1640947" y="4055213"/>
                </a:cubicBezTo>
                <a:lnTo>
                  <a:pt x="1584361" y="3395065"/>
                </a:lnTo>
                <a:cubicBezTo>
                  <a:pt x="1556068" y="3395065"/>
                  <a:pt x="1524629" y="3558531"/>
                  <a:pt x="1490054" y="3885464"/>
                </a:cubicBezTo>
                <a:cubicBezTo>
                  <a:pt x="1436614" y="4074078"/>
                  <a:pt x="1348598" y="4168384"/>
                  <a:pt x="1225998" y="4168384"/>
                </a:cubicBezTo>
                <a:lnTo>
                  <a:pt x="1169412" y="4168384"/>
                </a:lnTo>
                <a:cubicBezTo>
                  <a:pt x="1103398" y="4168384"/>
                  <a:pt x="1059386" y="4143237"/>
                  <a:pt x="1037376" y="4092942"/>
                </a:cubicBezTo>
                <a:lnTo>
                  <a:pt x="1037376" y="4074078"/>
                </a:lnTo>
                <a:cubicBezTo>
                  <a:pt x="1065677" y="3948332"/>
                  <a:pt x="1128546" y="3885464"/>
                  <a:pt x="1225998" y="3885464"/>
                </a:cubicBezTo>
                <a:lnTo>
                  <a:pt x="1263719" y="3602543"/>
                </a:lnTo>
                <a:cubicBezTo>
                  <a:pt x="1263719" y="3049267"/>
                  <a:pt x="1125400" y="2772638"/>
                  <a:pt x="848771" y="2772638"/>
                </a:cubicBezTo>
                <a:cubicBezTo>
                  <a:pt x="716734" y="2772638"/>
                  <a:pt x="565841" y="2640610"/>
                  <a:pt x="396092" y="2376545"/>
                </a:cubicBezTo>
                <a:cubicBezTo>
                  <a:pt x="194905" y="2015037"/>
                  <a:pt x="81733" y="1706961"/>
                  <a:pt x="56586" y="1452332"/>
                </a:cubicBezTo>
                <a:cubicBezTo>
                  <a:pt x="18865" y="1345452"/>
                  <a:pt x="0" y="1213424"/>
                  <a:pt x="0" y="1056240"/>
                </a:cubicBezTo>
                <a:lnTo>
                  <a:pt x="56586" y="980798"/>
                </a:lnTo>
                <a:lnTo>
                  <a:pt x="94307" y="980798"/>
                </a:lnTo>
                <a:lnTo>
                  <a:pt x="414948" y="1225998"/>
                </a:lnTo>
                <a:cubicBezTo>
                  <a:pt x="732453" y="1225998"/>
                  <a:pt x="952506" y="1156838"/>
                  <a:pt x="1075105" y="1018519"/>
                </a:cubicBezTo>
                <a:lnTo>
                  <a:pt x="1150547" y="980798"/>
                </a:lnTo>
                <a:lnTo>
                  <a:pt x="1169412" y="999654"/>
                </a:lnTo>
                <a:lnTo>
                  <a:pt x="1169412" y="1018519"/>
                </a:lnTo>
                <a:lnTo>
                  <a:pt x="1131691" y="1395747"/>
                </a:lnTo>
                <a:cubicBezTo>
                  <a:pt x="1414612" y="1119117"/>
                  <a:pt x="1691241" y="980798"/>
                  <a:pt x="1961588" y="980798"/>
                </a:cubicBezTo>
                <a:cubicBezTo>
                  <a:pt x="2433131" y="980798"/>
                  <a:pt x="2860653" y="1219707"/>
                  <a:pt x="3244172" y="1697532"/>
                </a:cubicBezTo>
                <a:cubicBezTo>
                  <a:pt x="3307041" y="1562359"/>
                  <a:pt x="3338479" y="1405175"/>
                  <a:pt x="3338479" y="1225998"/>
                </a:cubicBezTo>
                <a:lnTo>
                  <a:pt x="3338479" y="1075105"/>
                </a:lnTo>
                <a:lnTo>
                  <a:pt x="3300758" y="773320"/>
                </a:lnTo>
                <a:cubicBezTo>
                  <a:pt x="3300758" y="408666"/>
                  <a:pt x="3382491" y="169749"/>
                  <a:pt x="3545958" y="565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4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402771" y="1504952"/>
            <a:ext cx="4724399" cy="4851399"/>
          </a:xfrm>
          <a:custGeom>
            <a:avLst/>
            <a:gdLst>
              <a:gd name="connsiteX0" fmla="*/ 380998 w 4724399"/>
              <a:gd name="connsiteY0" fmla="*/ 0 h 4851399"/>
              <a:gd name="connsiteX1" fmla="*/ 431795 w 4724399"/>
              <a:gd name="connsiteY1" fmla="*/ 0 h 4851399"/>
              <a:gd name="connsiteX2" fmla="*/ 584199 w 4724399"/>
              <a:gd name="connsiteY2" fmla="*/ 457200 h 4851399"/>
              <a:gd name="connsiteX3" fmla="*/ 584199 w 4724399"/>
              <a:gd name="connsiteY3" fmla="*/ 635008 h 4851399"/>
              <a:gd name="connsiteX4" fmla="*/ 279391 w 4724399"/>
              <a:gd name="connsiteY4" fmla="*/ 1320801 h 4851399"/>
              <a:gd name="connsiteX5" fmla="*/ 279391 w 4724399"/>
              <a:gd name="connsiteY5" fmla="*/ 1397003 h 4851399"/>
              <a:gd name="connsiteX6" fmla="*/ 609592 w 4724399"/>
              <a:gd name="connsiteY6" fmla="*/ 1930405 h 4851399"/>
              <a:gd name="connsiteX7" fmla="*/ 634996 w 4724399"/>
              <a:gd name="connsiteY7" fmla="*/ 1930405 h 4851399"/>
              <a:gd name="connsiteX8" fmla="*/ 1828798 w 4724399"/>
              <a:gd name="connsiteY8" fmla="*/ 1295408 h 4851399"/>
              <a:gd name="connsiteX9" fmla="*/ 3022600 w 4724399"/>
              <a:gd name="connsiteY9" fmla="*/ 1727203 h 4851399"/>
              <a:gd name="connsiteX10" fmla="*/ 3098790 w 4724399"/>
              <a:gd name="connsiteY10" fmla="*/ 1752608 h 4851399"/>
              <a:gd name="connsiteX11" fmla="*/ 3098790 w 4724399"/>
              <a:gd name="connsiteY11" fmla="*/ 1727203 h 4851399"/>
              <a:gd name="connsiteX12" fmla="*/ 3530597 w 4724399"/>
              <a:gd name="connsiteY12" fmla="*/ 1244599 h 4851399"/>
              <a:gd name="connsiteX13" fmla="*/ 3784596 w 4724399"/>
              <a:gd name="connsiteY13" fmla="*/ 965208 h 4851399"/>
              <a:gd name="connsiteX14" fmla="*/ 4013189 w 4724399"/>
              <a:gd name="connsiteY14" fmla="*/ 1244599 h 4851399"/>
              <a:gd name="connsiteX15" fmla="*/ 4241795 w 4724399"/>
              <a:gd name="connsiteY15" fmla="*/ 1270004 h 4851399"/>
              <a:gd name="connsiteX16" fmla="*/ 4698995 w 4724399"/>
              <a:gd name="connsiteY16" fmla="*/ 1066803 h 4851399"/>
              <a:gd name="connsiteX17" fmla="*/ 4724399 w 4724399"/>
              <a:gd name="connsiteY17" fmla="*/ 1092207 h 4851399"/>
              <a:gd name="connsiteX18" fmla="*/ 4724399 w 4724399"/>
              <a:gd name="connsiteY18" fmla="*/ 1117600 h 4851399"/>
              <a:gd name="connsiteX19" fmla="*/ 4470389 w 4724399"/>
              <a:gd name="connsiteY19" fmla="*/ 1549407 h 4851399"/>
              <a:gd name="connsiteX20" fmla="*/ 4571996 w 4724399"/>
              <a:gd name="connsiteY20" fmla="*/ 1879607 h 4851399"/>
              <a:gd name="connsiteX21" fmla="*/ 4495794 w 4724399"/>
              <a:gd name="connsiteY21" fmla="*/ 2158999 h 4851399"/>
              <a:gd name="connsiteX22" fmla="*/ 4521198 w 4724399"/>
              <a:gd name="connsiteY22" fmla="*/ 2285998 h 4851399"/>
              <a:gd name="connsiteX23" fmla="*/ 4521198 w 4724399"/>
              <a:gd name="connsiteY23" fmla="*/ 2362200 h 4851399"/>
              <a:gd name="connsiteX24" fmla="*/ 4292593 w 4724399"/>
              <a:gd name="connsiteY24" fmla="*/ 2540008 h 4851399"/>
              <a:gd name="connsiteX25" fmla="*/ 4267200 w 4724399"/>
              <a:gd name="connsiteY25" fmla="*/ 2540008 h 4851399"/>
              <a:gd name="connsiteX26" fmla="*/ 3911595 w 4724399"/>
              <a:gd name="connsiteY26" fmla="*/ 2463806 h 4851399"/>
              <a:gd name="connsiteX27" fmla="*/ 3276599 w 4724399"/>
              <a:gd name="connsiteY27" fmla="*/ 3225802 h 4851399"/>
              <a:gd name="connsiteX28" fmla="*/ 2971803 w 4724399"/>
              <a:gd name="connsiteY28" fmla="*/ 3352801 h 4851399"/>
              <a:gd name="connsiteX29" fmla="*/ 3302003 w 4724399"/>
              <a:gd name="connsiteY29" fmla="*/ 3911595 h 4851399"/>
              <a:gd name="connsiteX30" fmla="*/ 3911595 w 4724399"/>
              <a:gd name="connsiteY30" fmla="*/ 4648198 h 4851399"/>
              <a:gd name="connsiteX31" fmla="*/ 3911595 w 4724399"/>
              <a:gd name="connsiteY31" fmla="*/ 4749805 h 4851399"/>
              <a:gd name="connsiteX32" fmla="*/ 3733798 w 4724399"/>
              <a:gd name="connsiteY32" fmla="*/ 4851399 h 4851399"/>
              <a:gd name="connsiteX33" fmla="*/ 3403598 w 4724399"/>
              <a:gd name="connsiteY33" fmla="*/ 4622805 h 4851399"/>
              <a:gd name="connsiteX34" fmla="*/ 2971803 w 4724399"/>
              <a:gd name="connsiteY34" fmla="*/ 4241796 h 4851399"/>
              <a:gd name="connsiteX35" fmla="*/ 2311391 w 4724399"/>
              <a:gd name="connsiteY35" fmla="*/ 3632204 h 4851399"/>
              <a:gd name="connsiteX36" fmla="*/ 1930393 w 4724399"/>
              <a:gd name="connsiteY36" fmla="*/ 3073398 h 4851399"/>
              <a:gd name="connsiteX37" fmla="*/ 1600204 w 4724399"/>
              <a:gd name="connsiteY37" fmla="*/ 3429003 h 4851399"/>
              <a:gd name="connsiteX38" fmla="*/ 1600204 w 4724399"/>
              <a:gd name="connsiteY38" fmla="*/ 3657597 h 4851399"/>
              <a:gd name="connsiteX39" fmla="*/ 1803393 w 4724399"/>
              <a:gd name="connsiteY39" fmla="*/ 3962404 h 4851399"/>
              <a:gd name="connsiteX40" fmla="*/ 1803393 w 4724399"/>
              <a:gd name="connsiteY40" fmla="*/ 4038606 h 4851399"/>
              <a:gd name="connsiteX41" fmla="*/ 1727203 w 4724399"/>
              <a:gd name="connsiteY41" fmla="*/ 4089404 h 4851399"/>
              <a:gd name="connsiteX42" fmla="*/ 1701799 w 4724399"/>
              <a:gd name="connsiteY42" fmla="*/ 4114797 h 4851399"/>
              <a:gd name="connsiteX43" fmla="*/ 1701799 w 4724399"/>
              <a:gd name="connsiteY43" fmla="*/ 4140201 h 4851399"/>
              <a:gd name="connsiteX44" fmla="*/ 1346194 w 4724399"/>
              <a:gd name="connsiteY44" fmla="*/ 3429003 h 4851399"/>
              <a:gd name="connsiteX45" fmla="*/ 1295397 w 4724399"/>
              <a:gd name="connsiteY45" fmla="*/ 3200397 h 4851399"/>
              <a:gd name="connsiteX46" fmla="*/ 1320801 w 4724399"/>
              <a:gd name="connsiteY46" fmla="*/ 3175004 h 4851399"/>
              <a:gd name="connsiteX47" fmla="*/ 1320801 w 4724399"/>
              <a:gd name="connsiteY47" fmla="*/ 3124207 h 4851399"/>
              <a:gd name="connsiteX48" fmla="*/ 1295397 w 4724399"/>
              <a:gd name="connsiteY48" fmla="*/ 3124207 h 4851399"/>
              <a:gd name="connsiteX49" fmla="*/ 1015994 w 4724399"/>
              <a:gd name="connsiteY49" fmla="*/ 3276599 h 4851399"/>
              <a:gd name="connsiteX50" fmla="*/ 838197 w 4724399"/>
              <a:gd name="connsiteY50" fmla="*/ 3251206 h 4851399"/>
              <a:gd name="connsiteX51" fmla="*/ 838197 w 4724399"/>
              <a:gd name="connsiteY51" fmla="*/ 3479800 h 4851399"/>
              <a:gd name="connsiteX52" fmla="*/ 965197 w 4724399"/>
              <a:gd name="connsiteY52" fmla="*/ 3784608 h 4851399"/>
              <a:gd name="connsiteX53" fmla="*/ 736602 w 4724399"/>
              <a:gd name="connsiteY53" fmla="*/ 3962404 h 4851399"/>
              <a:gd name="connsiteX54" fmla="*/ 558794 w 4724399"/>
              <a:gd name="connsiteY54" fmla="*/ 3606800 h 4851399"/>
              <a:gd name="connsiteX55" fmla="*/ 558794 w 4724399"/>
              <a:gd name="connsiteY55" fmla="*/ 3073398 h 4851399"/>
              <a:gd name="connsiteX56" fmla="*/ 685793 w 4724399"/>
              <a:gd name="connsiteY56" fmla="*/ 2870197 h 4851399"/>
              <a:gd name="connsiteX57" fmla="*/ 685793 w 4724399"/>
              <a:gd name="connsiteY57" fmla="*/ 2844804 h 4851399"/>
              <a:gd name="connsiteX58" fmla="*/ 533401 w 4724399"/>
              <a:gd name="connsiteY58" fmla="*/ 2438402 h 4851399"/>
              <a:gd name="connsiteX59" fmla="*/ 533401 w 4724399"/>
              <a:gd name="connsiteY59" fmla="*/ 2285998 h 4851399"/>
              <a:gd name="connsiteX60" fmla="*/ 0 w 4724399"/>
              <a:gd name="connsiteY60" fmla="*/ 1447800 h 4851399"/>
              <a:gd name="connsiteX61" fmla="*/ 0 w 4724399"/>
              <a:gd name="connsiteY61" fmla="*/ 1346206 h 4851399"/>
              <a:gd name="connsiteX62" fmla="*/ 304796 w 4724399"/>
              <a:gd name="connsiteY62" fmla="*/ 736603 h 4851399"/>
              <a:gd name="connsiteX63" fmla="*/ 355605 w 4724399"/>
              <a:gd name="connsiteY63" fmla="*/ 508009 h 4851399"/>
              <a:gd name="connsiteX64" fmla="*/ 279391 w 4724399"/>
              <a:gd name="connsiteY64" fmla="*/ 228606 h 4851399"/>
              <a:gd name="connsiteX65" fmla="*/ 380998 w 4724399"/>
              <a:gd name="connsiteY65" fmla="*/ 0 h 485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724399" h="4851399">
                <a:moveTo>
                  <a:pt x="380998" y="0"/>
                </a:moveTo>
                <a:lnTo>
                  <a:pt x="431795" y="0"/>
                </a:lnTo>
                <a:cubicBezTo>
                  <a:pt x="469896" y="0"/>
                  <a:pt x="520705" y="152404"/>
                  <a:pt x="584199" y="457200"/>
                </a:cubicBezTo>
                <a:lnTo>
                  <a:pt x="584199" y="635008"/>
                </a:lnTo>
                <a:cubicBezTo>
                  <a:pt x="584199" y="757771"/>
                  <a:pt x="482604" y="986365"/>
                  <a:pt x="279391" y="1320801"/>
                </a:cubicBezTo>
                <a:lnTo>
                  <a:pt x="279391" y="1397003"/>
                </a:lnTo>
                <a:cubicBezTo>
                  <a:pt x="279391" y="1562103"/>
                  <a:pt x="389470" y="1739900"/>
                  <a:pt x="609592" y="1930405"/>
                </a:cubicBezTo>
                <a:lnTo>
                  <a:pt x="634996" y="1930405"/>
                </a:lnTo>
                <a:cubicBezTo>
                  <a:pt x="901691" y="1507070"/>
                  <a:pt x="1299633" y="1295408"/>
                  <a:pt x="1828798" y="1295408"/>
                </a:cubicBezTo>
                <a:cubicBezTo>
                  <a:pt x="2163223" y="1295408"/>
                  <a:pt x="2561165" y="1439340"/>
                  <a:pt x="3022600" y="1727203"/>
                </a:cubicBezTo>
                <a:lnTo>
                  <a:pt x="3098790" y="1752608"/>
                </a:lnTo>
                <a:lnTo>
                  <a:pt x="3098790" y="1727203"/>
                </a:lnTo>
                <a:cubicBezTo>
                  <a:pt x="3132667" y="1612901"/>
                  <a:pt x="3276599" y="1452037"/>
                  <a:pt x="3530597" y="1244599"/>
                </a:cubicBezTo>
                <a:cubicBezTo>
                  <a:pt x="3611035" y="1058331"/>
                  <a:pt x="3695697" y="965208"/>
                  <a:pt x="3784596" y="965208"/>
                </a:cubicBezTo>
                <a:cubicBezTo>
                  <a:pt x="3822696" y="965208"/>
                  <a:pt x="3898898" y="1058331"/>
                  <a:pt x="4013189" y="1244599"/>
                </a:cubicBezTo>
                <a:lnTo>
                  <a:pt x="4241795" y="1270004"/>
                </a:lnTo>
                <a:lnTo>
                  <a:pt x="4698995" y="1066803"/>
                </a:lnTo>
                <a:lnTo>
                  <a:pt x="4724399" y="1092207"/>
                </a:lnTo>
                <a:lnTo>
                  <a:pt x="4724399" y="1117600"/>
                </a:lnTo>
                <a:cubicBezTo>
                  <a:pt x="4635489" y="1210734"/>
                  <a:pt x="4550827" y="1354666"/>
                  <a:pt x="4470389" y="1549407"/>
                </a:cubicBezTo>
                <a:cubicBezTo>
                  <a:pt x="4538131" y="1663698"/>
                  <a:pt x="4571996" y="1773765"/>
                  <a:pt x="4571996" y="1879607"/>
                </a:cubicBezTo>
                <a:cubicBezTo>
                  <a:pt x="4550827" y="2065865"/>
                  <a:pt x="4525434" y="2158999"/>
                  <a:pt x="4495794" y="2158999"/>
                </a:cubicBezTo>
                <a:lnTo>
                  <a:pt x="4521198" y="2285998"/>
                </a:lnTo>
                <a:lnTo>
                  <a:pt x="4521198" y="2362200"/>
                </a:lnTo>
                <a:cubicBezTo>
                  <a:pt x="4521198" y="2391841"/>
                  <a:pt x="4444996" y="2451098"/>
                  <a:pt x="4292593" y="2540008"/>
                </a:cubicBezTo>
                <a:lnTo>
                  <a:pt x="4267200" y="2540008"/>
                </a:lnTo>
                <a:lnTo>
                  <a:pt x="3911595" y="2463806"/>
                </a:lnTo>
                <a:cubicBezTo>
                  <a:pt x="3805764" y="2777074"/>
                  <a:pt x="3594103" y="3031073"/>
                  <a:pt x="3276599" y="3225802"/>
                </a:cubicBezTo>
                <a:lnTo>
                  <a:pt x="2971803" y="3352801"/>
                </a:lnTo>
                <a:cubicBezTo>
                  <a:pt x="3056465" y="3674529"/>
                  <a:pt x="3166532" y="3860798"/>
                  <a:pt x="3302003" y="3911595"/>
                </a:cubicBezTo>
                <a:cubicBezTo>
                  <a:pt x="3708394" y="4296841"/>
                  <a:pt x="3911595" y="4542367"/>
                  <a:pt x="3911595" y="4648198"/>
                </a:cubicBezTo>
                <a:lnTo>
                  <a:pt x="3911595" y="4749805"/>
                </a:lnTo>
                <a:cubicBezTo>
                  <a:pt x="3886202" y="4817534"/>
                  <a:pt x="3826933" y="4851399"/>
                  <a:pt x="3733798" y="4851399"/>
                </a:cubicBezTo>
                <a:cubicBezTo>
                  <a:pt x="3632192" y="4851399"/>
                  <a:pt x="3522125" y="4775197"/>
                  <a:pt x="3403598" y="4622805"/>
                </a:cubicBezTo>
                <a:cubicBezTo>
                  <a:pt x="3191925" y="4622805"/>
                  <a:pt x="3047993" y="4495806"/>
                  <a:pt x="2971803" y="4241796"/>
                </a:cubicBezTo>
                <a:cubicBezTo>
                  <a:pt x="2531536" y="3975101"/>
                  <a:pt x="2311391" y="3771900"/>
                  <a:pt x="2311391" y="3632204"/>
                </a:cubicBezTo>
                <a:cubicBezTo>
                  <a:pt x="2311391" y="3564463"/>
                  <a:pt x="2184403" y="3378206"/>
                  <a:pt x="1930393" y="3073398"/>
                </a:cubicBezTo>
                <a:cubicBezTo>
                  <a:pt x="1710271" y="3149600"/>
                  <a:pt x="1600204" y="3268139"/>
                  <a:pt x="1600204" y="3429003"/>
                </a:cubicBezTo>
                <a:lnTo>
                  <a:pt x="1600204" y="3657597"/>
                </a:lnTo>
                <a:cubicBezTo>
                  <a:pt x="1600204" y="3704170"/>
                  <a:pt x="1667934" y="3805765"/>
                  <a:pt x="1803393" y="3962404"/>
                </a:cubicBezTo>
                <a:lnTo>
                  <a:pt x="1803393" y="4038606"/>
                </a:lnTo>
                <a:cubicBezTo>
                  <a:pt x="1803393" y="4072471"/>
                  <a:pt x="1778001" y="4089404"/>
                  <a:pt x="1727203" y="4089404"/>
                </a:cubicBezTo>
                <a:lnTo>
                  <a:pt x="1701799" y="4114797"/>
                </a:lnTo>
                <a:lnTo>
                  <a:pt x="1701799" y="4140201"/>
                </a:lnTo>
                <a:cubicBezTo>
                  <a:pt x="1464733" y="4140201"/>
                  <a:pt x="1346194" y="3903135"/>
                  <a:pt x="1346194" y="3429003"/>
                </a:cubicBezTo>
                <a:lnTo>
                  <a:pt x="1295397" y="3200397"/>
                </a:lnTo>
                <a:lnTo>
                  <a:pt x="1320801" y="3175004"/>
                </a:lnTo>
                <a:lnTo>
                  <a:pt x="1320801" y="3124207"/>
                </a:lnTo>
                <a:lnTo>
                  <a:pt x="1295397" y="3124207"/>
                </a:lnTo>
                <a:cubicBezTo>
                  <a:pt x="1295397" y="3200397"/>
                  <a:pt x="1202262" y="3251206"/>
                  <a:pt x="1015994" y="3276599"/>
                </a:cubicBezTo>
                <a:lnTo>
                  <a:pt x="838197" y="3251206"/>
                </a:lnTo>
                <a:lnTo>
                  <a:pt x="838197" y="3479800"/>
                </a:lnTo>
                <a:lnTo>
                  <a:pt x="965197" y="3784608"/>
                </a:lnTo>
                <a:cubicBezTo>
                  <a:pt x="965197" y="3903135"/>
                  <a:pt x="888994" y="3962404"/>
                  <a:pt x="736602" y="3962404"/>
                </a:cubicBezTo>
                <a:cubicBezTo>
                  <a:pt x="618064" y="3907371"/>
                  <a:pt x="558794" y="3788832"/>
                  <a:pt x="558794" y="3606800"/>
                </a:cubicBezTo>
                <a:lnTo>
                  <a:pt x="558794" y="3073398"/>
                </a:lnTo>
                <a:cubicBezTo>
                  <a:pt x="558794" y="3005668"/>
                  <a:pt x="601131" y="2937938"/>
                  <a:pt x="685793" y="2870197"/>
                </a:cubicBezTo>
                <a:lnTo>
                  <a:pt x="685793" y="2844804"/>
                </a:lnTo>
                <a:cubicBezTo>
                  <a:pt x="584199" y="2683940"/>
                  <a:pt x="533401" y="2548469"/>
                  <a:pt x="533401" y="2438402"/>
                </a:cubicBezTo>
                <a:lnTo>
                  <a:pt x="533401" y="2285998"/>
                </a:lnTo>
                <a:cubicBezTo>
                  <a:pt x="275167" y="2082797"/>
                  <a:pt x="97370" y="1803405"/>
                  <a:pt x="0" y="1447800"/>
                </a:cubicBezTo>
                <a:lnTo>
                  <a:pt x="0" y="1346206"/>
                </a:lnTo>
                <a:cubicBezTo>
                  <a:pt x="0" y="1240375"/>
                  <a:pt x="101595" y="1037174"/>
                  <a:pt x="304796" y="736603"/>
                </a:cubicBezTo>
                <a:lnTo>
                  <a:pt x="355605" y="508009"/>
                </a:lnTo>
                <a:lnTo>
                  <a:pt x="279391" y="228606"/>
                </a:lnTo>
                <a:cubicBezTo>
                  <a:pt x="296335" y="76202"/>
                  <a:pt x="330200" y="0"/>
                  <a:pt x="3809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711202" y="1949631"/>
            <a:ext cx="3788228" cy="4406720"/>
          </a:xfrm>
          <a:custGeom>
            <a:avLst/>
            <a:gdLst>
              <a:gd name="connsiteX0" fmla="*/ 1932781 w 3788228"/>
              <a:gd name="connsiteY0" fmla="*/ 3865536 h 4406720"/>
              <a:gd name="connsiteX1" fmla="*/ 1932772 w 3788228"/>
              <a:gd name="connsiteY1" fmla="*/ 3865545 h 4406720"/>
              <a:gd name="connsiteX2" fmla="*/ 2242009 w 3788228"/>
              <a:gd name="connsiteY2" fmla="*/ 3923529 h 4406720"/>
              <a:gd name="connsiteX3" fmla="*/ 2242000 w 3788228"/>
              <a:gd name="connsiteY3" fmla="*/ 3923520 h 4406720"/>
              <a:gd name="connsiteX4" fmla="*/ 2473947 w 3788228"/>
              <a:gd name="connsiteY4" fmla="*/ 0 h 4406720"/>
              <a:gd name="connsiteX5" fmla="*/ 2512601 w 3788228"/>
              <a:gd name="connsiteY5" fmla="*/ 0 h 4406720"/>
              <a:gd name="connsiteX6" fmla="*/ 2899154 w 3788228"/>
              <a:gd name="connsiteY6" fmla="*/ 328568 h 4406720"/>
              <a:gd name="connsiteX7" fmla="*/ 3266384 w 3788228"/>
              <a:gd name="connsiteY7" fmla="*/ 367222 h 4406720"/>
              <a:gd name="connsiteX8" fmla="*/ 3691590 w 3788228"/>
              <a:gd name="connsiteY8" fmla="*/ 96638 h 4406720"/>
              <a:gd name="connsiteX9" fmla="*/ 3710921 w 3788228"/>
              <a:gd name="connsiteY9" fmla="*/ 96638 h 4406720"/>
              <a:gd name="connsiteX10" fmla="*/ 3788228 w 3788228"/>
              <a:gd name="connsiteY10" fmla="*/ 193276 h 4406720"/>
              <a:gd name="connsiteX11" fmla="*/ 3498314 w 3788228"/>
              <a:gd name="connsiteY11" fmla="*/ 1333612 h 4406720"/>
              <a:gd name="connsiteX12" fmla="*/ 3131092 w 3788228"/>
              <a:gd name="connsiteY12" fmla="*/ 1739496 h 4406720"/>
              <a:gd name="connsiteX13" fmla="*/ 2918485 w 3788228"/>
              <a:gd name="connsiteY13" fmla="*/ 2338656 h 4406720"/>
              <a:gd name="connsiteX14" fmla="*/ 2899154 w 3788228"/>
              <a:gd name="connsiteY14" fmla="*/ 2473948 h 4406720"/>
              <a:gd name="connsiteX15" fmla="*/ 3421007 w 3788228"/>
              <a:gd name="connsiteY15" fmla="*/ 2937816 h 4406720"/>
              <a:gd name="connsiteX16" fmla="*/ 3556298 w 3788228"/>
              <a:gd name="connsiteY16" fmla="*/ 3324369 h 4406720"/>
              <a:gd name="connsiteX17" fmla="*/ 3363022 w 3788228"/>
              <a:gd name="connsiteY17" fmla="*/ 3768906 h 4406720"/>
              <a:gd name="connsiteX18" fmla="*/ 3189068 w 3788228"/>
              <a:gd name="connsiteY18" fmla="*/ 3536977 h 4406720"/>
              <a:gd name="connsiteX19" fmla="*/ 3247053 w 3788228"/>
              <a:gd name="connsiteY19" fmla="*/ 3401676 h 4406720"/>
              <a:gd name="connsiteX20" fmla="*/ 3150415 w 3788228"/>
              <a:gd name="connsiteY20" fmla="*/ 3189077 h 4406720"/>
              <a:gd name="connsiteX21" fmla="*/ 2473947 w 3788228"/>
              <a:gd name="connsiteY21" fmla="*/ 2821847 h 4406720"/>
              <a:gd name="connsiteX22" fmla="*/ 2357978 w 3788228"/>
              <a:gd name="connsiteY22" fmla="*/ 3092439 h 4406720"/>
              <a:gd name="connsiteX23" fmla="*/ 2783193 w 3788228"/>
              <a:gd name="connsiteY23" fmla="*/ 3884876 h 4406720"/>
              <a:gd name="connsiteX24" fmla="*/ 2918485 w 3788228"/>
              <a:gd name="connsiteY24" fmla="*/ 4097474 h 4406720"/>
              <a:gd name="connsiteX25" fmla="*/ 2918485 w 3788228"/>
              <a:gd name="connsiteY25" fmla="*/ 4116806 h 4406720"/>
              <a:gd name="connsiteX26" fmla="*/ 2725208 w 3788228"/>
              <a:gd name="connsiteY26" fmla="*/ 4232775 h 4406720"/>
              <a:gd name="connsiteX27" fmla="*/ 2493270 w 3788228"/>
              <a:gd name="connsiteY27" fmla="*/ 4194113 h 4406720"/>
              <a:gd name="connsiteX28" fmla="*/ 2280671 w 3788228"/>
              <a:gd name="connsiteY28" fmla="*/ 4406720 h 4406720"/>
              <a:gd name="connsiteX29" fmla="*/ 2184033 w 3788228"/>
              <a:gd name="connsiteY29" fmla="*/ 4406720 h 4406720"/>
              <a:gd name="connsiteX30" fmla="*/ 2029410 w 3788228"/>
              <a:gd name="connsiteY30" fmla="*/ 4368067 h 4406720"/>
              <a:gd name="connsiteX31" fmla="*/ 1294958 w 3788228"/>
              <a:gd name="connsiteY31" fmla="*/ 4406720 h 4406720"/>
              <a:gd name="connsiteX32" fmla="*/ 1063020 w 3788228"/>
              <a:gd name="connsiteY32" fmla="*/ 4252097 h 4406720"/>
              <a:gd name="connsiteX33" fmla="*/ 715120 w 3788228"/>
              <a:gd name="connsiteY33" fmla="*/ 4310082 h 4406720"/>
              <a:gd name="connsiteX34" fmla="*/ 599160 w 3788228"/>
              <a:gd name="connsiteY34" fmla="*/ 4329413 h 4406720"/>
              <a:gd name="connsiteX35" fmla="*/ 599160 w 3788228"/>
              <a:gd name="connsiteY35" fmla="*/ 4348736 h 4406720"/>
              <a:gd name="connsiteX36" fmla="*/ 0 w 3788228"/>
              <a:gd name="connsiteY36" fmla="*/ 4078152 h 4406720"/>
              <a:gd name="connsiteX37" fmla="*/ 96638 w 3788228"/>
              <a:gd name="connsiteY37" fmla="*/ 3884876 h 4406720"/>
              <a:gd name="connsiteX38" fmla="*/ 38654 w 3788228"/>
              <a:gd name="connsiteY38" fmla="*/ 3363023 h 4406720"/>
              <a:gd name="connsiteX39" fmla="*/ 425206 w 3788228"/>
              <a:gd name="connsiteY39" fmla="*/ 1816803 h 4406720"/>
              <a:gd name="connsiteX40" fmla="*/ 1546211 w 3788228"/>
              <a:gd name="connsiteY40" fmla="*/ 1101682 h 4406720"/>
              <a:gd name="connsiteX41" fmla="*/ 2435294 w 3788228"/>
              <a:gd name="connsiteY41" fmla="*/ 927728 h 4406720"/>
              <a:gd name="connsiteX42" fmla="*/ 2473947 w 3788228"/>
              <a:gd name="connsiteY42" fmla="*/ 637814 h 4406720"/>
              <a:gd name="connsiteX43" fmla="*/ 2415963 w 3788228"/>
              <a:gd name="connsiteY43" fmla="*/ 270583 h 4406720"/>
              <a:gd name="connsiteX44" fmla="*/ 2415963 w 3788228"/>
              <a:gd name="connsiteY44" fmla="*/ 115961 h 4406720"/>
              <a:gd name="connsiteX45" fmla="*/ 2473947 w 3788228"/>
              <a:gd name="connsiteY45" fmla="*/ 0 h 440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88228" h="4406720">
                <a:moveTo>
                  <a:pt x="1932781" y="3865536"/>
                </a:moveTo>
                <a:lnTo>
                  <a:pt x="1932772" y="3865545"/>
                </a:lnTo>
                <a:lnTo>
                  <a:pt x="2242009" y="3923529"/>
                </a:lnTo>
                <a:lnTo>
                  <a:pt x="2242000" y="3923520"/>
                </a:lnTo>
                <a:close/>
                <a:moveTo>
                  <a:pt x="2473947" y="0"/>
                </a:moveTo>
                <a:lnTo>
                  <a:pt x="2512601" y="0"/>
                </a:lnTo>
                <a:cubicBezTo>
                  <a:pt x="2712324" y="219045"/>
                  <a:pt x="2841169" y="328568"/>
                  <a:pt x="2899154" y="328568"/>
                </a:cubicBezTo>
                <a:cubicBezTo>
                  <a:pt x="3143977" y="328568"/>
                  <a:pt x="3266384" y="341453"/>
                  <a:pt x="3266384" y="367222"/>
                </a:cubicBezTo>
                <a:cubicBezTo>
                  <a:pt x="3501537" y="186830"/>
                  <a:pt x="3643275" y="96638"/>
                  <a:pt x="3691590" y="96638"/>
                </a:cubicBezTo>
                <a:lnTo>
                  <a:pt x="3710921" y="96638"/>
                </a:lnTo>
                <a:cubicBezTo>
                  <a:pt x="3736690" y="103076"/>
                  <a:pt x="3762459" y="135292"/>
                  <a:pt x="3788228" y="193276"/>
                </a:cubicBezTo>
                <a:cubicBezTo>
                  <a:pt x="3669044" y="953497"/>
                  <a:pt x="3572406" y="1333612"/>
                  <a:pt x="3498314" y="1333612"/>
                </a:cubicBezTo>
                <a:cubicBezTo>
                  <a:pt x="3498314" y="1378712"/>
                  <a:pt x="3375907" y="1514004"/>
                  <a:pt x="3131092" y="1739496"/>
                </a:cubicBezTo>
                <a:cubicBezTo>
                  <a:pt x="3131092" y="1890896"/>
                  <a:pt x="3060223" y="2090619"/>
                  <a:pt x="2918485" y="2338656"/>
                </a:cubicBezTo>
                <a:lnTo>
                  <a:pt x="2899154" y="2473948"/>
                </a:lnTo>
                <a:cubicBezTo>
                  <a:pt x="2899154" y="2557702"/>
                  <a:pt x="3073108" y="2712324"/>
                  <a:pt x="3421007" y="2937816"/>
                </a:cubicBezTo>
                <a:cubicBezTo>
                  <a:pt x="3511198" y="3031231"/>
                  <a:pt x="3556298" y="3160085"/>
                  <a:pt x="3556298" y="3324369"/>
                </a:cubicBezTo>
                <a:cubicBezTo>
                  <a:pt x="3556298" y="3527307"/>
                  <a:pt x="3491876" y="3675492"/>
                  <a:pt x="3363022" y="3768906"/>
                </a:cubicBezTo>
                <a:cubicBezTo>
                  <a:pt x="3256723" y="3768906"/>
                  <a:pt x="3198738" y="3691591"/>
                  <a:pt x="3189068" y="3536977"/>
                </a:cubicBezTo>
                <a:lnTo>
                  <a:pt x="3247053" y="3401676"/>
                </a:lnTo>
                <a:cubicBezTo>
                  <a:pt x="3247053" y="3259947"/>
                  <a:pt x="3214846" y="3189077"/>
                  <a:pt x="3150415" y="3189077"/>
                </a:cubicBezTo>
                <a:cubicBezTo>
                  <a:pt x="2828284" y="3034455"/>
                  <a:pt x="2602801" y="2912047"/>
                  <a:pt x="2473947" y="2821847"/>
                </a:cubicBezTo>
                <a:cubicBezTo>
                  <a:pt x="2396632" y="2921709"/>
                  <a:pt x="2357978" y="3011900"/>
                  <a:pt x="2357978" y="3092439"/>
                </a:cubicBezTo>
                <a:cubicBezTo>
                  <a:pt x="2419186" y="3620730"/>
                  <a:pt x="2560924" y="3884876"/>
                  <a:pt x="2783193" y="3884876"/>
                </a:cubicBezTo>
                <a:cubicBezTo>
                  <a:pt x="2873385" y="3955745"/>
                  <a:pt x="2918485" y="4026605"/>
                  <a:pt x="2918485" y="4097474"/>
                </a:cubicBezTo>
                <a:lnTo>
                  <a:pt x="2918485" y="4116806"/>
                </a:lnTo>
                <a:cubicBezTo>
                  <a:pt x="2873385" y="4194113"/>
                  <a:pt x="2808962" y="4232775"/>
                  <a:pt x="2725208" y="4232775"/>
                </a:cubicBezTo>
                <a:lnTo>
                  <a:pt x="2493270" y="4194113"/>
                </a:lnTo>
                <a:cubicBezTo>
                  <a:pt x="2432071" y="4335851"/>
                  <a:pt x="2361201" y="4406720"/>
                  <a:pt x="2280671" y="4406720"/>
                </a:cubicBezTo>
                <a:lnTo>
                  <a:pt x="2184033" y="4406720"/>
                </a:lnTo>
                <a:lnTo>
                  <a:pt x="2029410" y="4368067"/>
                </a:lnTo>
                <a:lnTo>
                  <a:pt x="1294958" y="4406720"/>
                </a:lnTo>
                <a:cubicBezTo>
                  <a:pt x="1140335" y="4368067"/>
                  <a:pt x="1063020" y="4316529"/>
                  <a:pt x="1063020" y="4252097"/>
                </a:cubicBezTo>
                <a:cubicBezTo>
                  <a:pt x="1034027" y="4277866"/>
                  <a:pt x="918067" y="4297198"/>
                  <a:pt x="715120" y="4310082"/>
                </a:cubicBezTo>
                <a:lnTo>
                  <a:pt x="599160" y="4329413"/>
                </a:lnTo>
                <a:lnTo>
                  <a:pt x="599160" y="4348736"/>
                </a:lnTo>
                <a:cubicBezTo>
                  <a:pt x="270583" y="4348736"/>
                  <a:pt x="70860" y="4258544"/>
                  <a:pt x="0" y="4078152"/>
                </a:cubicBezTo>
                <a:cubicBezTo>
                  <a:pt x="0" y="4029829"/>
                  <a:pt x="32207" y="3965406"/>
                  <a:pt x="96638" y="3884876"/>
                </a:cubicBezTo>
                <a:cubicBezTo>
                  <a:pt x="57976" y="3727030"/>
                  <a:pt x="38654" y="3553076"/>
                  <a:pt x="38654" y="3363023"/>
                </a:cubicBezTo>
                <a:cubicBezTo>
                  <a:pt x="38654" y="2883055"/>
                  <a:pt x="167507" y="2367649"/>
                  <a:pt x="425206" y="1816803"/>
                </a:cubicBezTo>
                <a:cubicBezTo>
                  <a:pt x="782766" y="1340059"/>
                  <a:pt x="1156434" y="1101682"/>
                  <a:pt x="1546211" y="1101682"/>
                </a:cubicBezTo>
                <a:lnTo>
                  <a:pt x="2435294" y="927728"/>
                </a:lnTo>
                <a:lnTo>
                  <a:pt x="2473947" y="637814"/>
                </a:lnTo>
                <a:cubicBezTo>
                  <a:pt x="2435294" y="541176"/>
                  <a:pt x="2415963" y="418768"/>
                  <a:pt x="2415963" y="270583"/>
                </a:cubicBezTo>
                <a:lnTo>
                  <a:pt x="2415963" y="115961"/>
                </a:lnTo>
                <a:cubicBezTo>
                  <a:pt x="2425624" y="38654"/>
                  <a:pt x="2444955" y="0"/>
                  <a:pt x="24739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0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6635661" y="2368430"/>
            <a:ext cx="5167536" cy="2693426"/>
          </a:xfrm>
          <a:custGeom>
            <a:avLst/>
            <a:gdLst>
              <a:gd name="connsiteX0" fmla="*/ 3329708 w 5167536"/>
              <a:gd name="connsiteY0" fmla="*/ 0 h 2693426"/>
              <a:gd name="connsiteX1" fmla="*/ 3870246 w 5167536"/>
              <a:gd name="connsiteY1" fmla="*/ 61776 h 2693426"/>
              <a:gd name="connsiteX2" fmla="*/ 4945146 w 5167536"/>
              <a:gd name="connsiteY2" fmla="*/ 627027 h 2693426"/>
              <a:gd name="connsiteX3" fmla="*/ 5167536 w 5167536"/>
              <a:gd name="connsiteY3" fmla="*/ 1173739 h 2693426"/>
              <a:gd name="connsiteX4" fmla="*/ 5167536 w 5167536"/>
              <a:gd name="connsiteY4" fmla="*/ 1399223 h 2693426"/>
              <a:gd name="connsiteX5" fmla="*/ 5047079 w 5167536"/>
              <a:gd name="connsiteY5" fmla="*/ 1729721 h 2693426"/>
              <a:gd name="connsiteX6" fmla="*/ 5047079 w 5167536"/>
              <a:gd name="connsiteY6" fmla="*/ 1738990 h 2693426"/>
              <a:gd name="connsiteX7" fmla="*/ 5081054 w 5167536"/>
              <a:gd name="connsiteY7" fmla="*/ 1830106 h 2693426"/>
              <a:gd name="connsiteX8" fmla="*/ 5115030 w 5167536"/>
              <a:gd name="connsiteY8" fmla="*/ 1933579 h 2693426"/>
              <a:gd name="connsiteX9" fmla="*/ 5016184 w 5167536"/>
              <a:gd name="connsiteY9" fmla="*/ 2279527 h 2693426"/>
              <a:gd name="connsiteX10" fmla="*/ 4815420 w 5167536"/>
              <a:gd name="connsiteY10" fmla="*/ 2532805 h 2693426"/>
              <a:gd name="connsiteX11" fmla="*/ 4778350 w 5167536"/>
              <a:gd name="connsiteY11" fmla="*/ 2532805 h 2693426"/>
              <a:gd name="connsiteX12" fmla="*/ 4651712 w 5167536"/>
              <a:gd name="connsiteY12" fmla="*/ 2520449 h 2693426"/>
              <a:gd name="connsiteX13" fmla="*/ 4562135 w 5167536"/>
              <a:gd name="connsiteY13" fmla="*/ 2452498 h 2693426"/>
              <a:gd name="connsiteX14" fmla="*/ 4580667 w 5167536"/>
              <a:gd name="connsiteY14" fmla="*/ 2406166 h 2693426"/>
              <a:gd name="connsiteX15" fmla="*/ 4701131 w 5167536"/>
              <a:gd name="connsiteY15" fmla="*/ 2307328 h 2693426"/>
              <a:gd name="connsiteX16" fmla="*/ 4765994 w 5167536"/>
              <a:gd name="connsiteY16" fmla="*/ 2162151 h 2693426"/>
              <a:gd name="connsiteX17" fmla="*/ 4728931 w 5167536"/>
              <a:gd name="connsiteY17" fmla="*/ 2004624 h 2693426"/>
              <a:gd name="connsiteX18" fmla="*/ 4608467 w 5167536"/>
              <a:gd name="connsiteY18" fmla="*/ 1918135 h 2693426"/>
              <a:gd name="connsiteX19" fmla="*/ 4565223 w 5167536"/>
              <a:gd name="connsiteY19" fmla="*/ 1936673 h 2693426"/>
              <a:gd name="connsiteX20" fmla="*/ 4450940 w 5167536"/>
              <a:gd name="connsiteY20" fmla="*/ 2267171 h 2693426"/>
              <a:gd name="connsiteX21" fmla="*/ 4247082 w 5167536"/>
              <a:gd name="connsiteY21" fmla="*/ 2560606 h 2693426"/>
              <a:gd name="connsiteX22" fmla="*/ 4064842 w 5167536"/>
              <a:gd name="connsiteY22" fmla="*/ 2610025 h 2693426"/>
              <a:gd name="connsiteX23" fmla="*/ 3941291 w 5167536"/>
              <a:gd name="connsiteY23" fmla="*/ 2591493 h 2693426"/>
              <a:gd name="connsiteX24" fmla="*/ 3857889 w 5167536"/>
              <a:gd name="connsiteY24" fmla="*/ 2517361 h 2693426"/>
              <a:gd name="connsiteX25" fmla="*/ 3919672 w 5167536"/>
              <a:gd name="connsiteY25" fmla="*/ 2449411 h 2693426"/>
              <a:gd name="connsiteX26" fmla="*/ 4033954 w 5167536"/>
              <a:gd name="connsiteY26" fmla="*/ 2350565 h 2693426"/>
              <a:gd name="connsiteX27" fmla="*/ 4095730 w 5167536"/>
              <a:gd name="connsiteY27" fmla="*/ 2159063 h 2693426"/>
              <a:gd name="connsiteX28" fmla="*/ 4052492 w 5167536"/>
              <a:gd name="connsiteY28" fmla="*/ 1961380 h 2693426"/>
              <a:gd name="connsiteX29" fmla="*/ 4003066 w 5167536"/>
              <a:gd name="connsiteY29" fmla="*/ 1930492 h 2693426"/>
              <a:gd name="connsiteX30" fmla="*/ 3567549 w 5167536"/>
              <a:gd name="connsiteY30" fmla="*/ 2041687 h 2693426"/>
              <a:gd name="connsiteX31" fmla="*/ 3113493 w 5167536"/>
              <a:gd name="connsiteY31" fmla="*/ 2047868 h 2693426"/>
              <a:gd name="connsiteX32" fmla="*/ 2971410 w 5167536"/>
              <a:gd name="connsiteY32" fmla="*/ 2047868 h 2693426"/>
              <a:gd name="connsiteX33" fmla="*/ 3057899 w 5167536"/>
              <a:gd name="connsiteY33" fmla="*/ 2242458 h 2693426"/>
              <a:gd name="connsiteX34" fmla="*/ 3169094 w 5167536"/>
              <a:gd name="connsiteY34" fmla="*/ 2424698 h 2693426"/>
              <a:gd name="connsiteX35" fmla="*/ 3190713 w 5167536"/>
              <a:gd name="connsiteY35" fmla="*/ 2498830 h 2693426"/>
              <a:gd name="connsiteX36" fmla="*/ 2838596 w 5167536"/>
              <a:gd name="connsiteY36" fmla="*/ 2628556 h 2693426"/>
              <a:gd name="connsiteX37" fmla="*/ 2758289 w 5167536"/>
              <a:gd name="connsiteY37" fmla="*/ 2582224 h 2693426"/>
              <a:gd name="connsiteX38" fmla="*/ 2835502 w 5167536"/>
              <a:gd name="connsiteY38" fmla="*/ 2421610 h 2693426"/>
              <a:gd name="connsiteX39" fmla="*/ 2433960 w 5167536"/>
              <a:gd name="connsiteY39" fmla="*/ 1896517 h 2693426"/>
              <a:gd name="connsiteX40" fmla="*/ 2267171 w 5167536"/>
              <a:gd name="connsiteY40" fmla="*/ 2220839 h 2693426"/>
              <a:gd name="connsiteX41" fmla="*/ 2143619 w 5167536"/>
              <a:gd name="connsiteY41" fmla="*/ 2542074 h 2693426"/>
              <a:gd name="connsiteX42" fmla="*/ 1896516 w 5167536"/>
              <a:gd name="connsiteY42" fmla="*/ 2693426 h 2693426"/>
              <a:gd name="connsiteX43" fmla="*/ 1698832 w 5167536"/>
              <a:gd name="connsiteY43" fmla="*/ 2647094 h 2693426"/>
              <a:gd name="connsiteX44" fmla="*/ 1683389 w 5167536"/>
              <a:gd name="connsiteY44" fmla="*/ 2606937 h 2693426"/>
              <a:gd name="connsiteX45" fmla="*/ 1765243 w 5167536"/>
              <a:gd name="connsiteY45" fmla="*/ 2535893 h 2693426"/>
              <a:gd name="connsiteX46" fmla="*/ 1840915 w 5167536"/>
              <a:gd name="connsiteY46" fmla="*/ 2495742 h 2693426"/>
              <a:gd name="connsiteX47" fmla="*/ 1911960 w 5167536"/>
              <a:gd name="connsiteY47" fmla="*/ 2288790 h 2693426"/>
              <a:gd name="connsiteX48" fmla="*/ 1890335 w 5167536"/>
              <a:gd name="connsiteY48" fmla="*/ 2118906 h 2693426"/>
              <a:gd name="connsiteX49" fmla="*/ 1911960 w 5167536"/>
              <a:gd name="connsiteY49" fmla="*/ 1918135 h 2693426"/>
              <a:gd name="connsiteX50" fmla="*/ 1840915 w 5167536"/>
              <a:gd name="connsiteY50" fmla="*/ 1893429 h 2693426"/>
              <a:gd name="connsiteX51" fmla="*/ 1766783 w 5167536"/>
              <a:gd name="connsiteY51" fmla="*/ 1896517 h 2693426"/>
              <a:gd name="connsiteX52" fmla="*/ 1692651 w 5167536"/>
              <a:gd name="connsiteY52" fmla="*/ 1899604 h 2693426"/>
              <a:gd name="connsiteX53" fmla="*/ 1405398 w 5167536"/>
              <a:gd name="connsiteY53" fmla="*/ 1837828 h 2693426"/>
              <a:gd name="connsiteX54" fmla="*/ 1241690 w 5167536"/>
              <a:gd name="connsiteY54" fmla="*/ 1705014 h 2693426"/>
              <a:gd name="connsiteX55" fmla="*/ 1034743 w 5167536"/>
              <a:gd name="connsiteY55" fmla="*/ 1584550 h 2693426"/>
              <a:gd name="connsiteX56" fmla="*/ 821616 w 5167536"/>
              <a:gd name="connsiteY56" fmla="*/ 1467174 h 2693426"/>
              <a:gd name="connsiteX57" fmla="*/ 679533 w 5167536"/>
              <a:gd name="connsiteY57" fmla="*/ 1538219 h 2693426"/>
              <a:gd name="connsiteX58" fmla="*/ 491112 w 5167536"/>
              <a:gd name="connsiteY58" fmla="*/ 1652501 h 2693426"/>
              <a:gd name="connsiteX59" fmla="*/ 210033 w 5167536"/>
              <a:gd name="connsiteY59" fmla="*/ 1711189 h 2693426"/>
              <a:gd name="connsiteX60" fmla="*/ 92664 w 5167536"/>
              <a:gd name="connsiteY60" fmla="*/ 1606169 h 2693426"/>
              <a:gd name="connsiteX61" fmla="*/ 145170 w 5167536"/>
              <a:gd name="connsiteY61" fmla="*/ 1562925 h 2693426"/>
              <a:gd name="connsiteX62" fmla="*/ 80307 w 5167536"/>
              <a:gd name="connsiteY62" fmla="*/ 1399223 h 2693426"/>
              <a:gd name="connsiteX63" fmla="*/ 191509 w 5167536"/>
              <a:gd name="connsiteY63" fmla="*/ 1494974 h 2693426"/>
              <a:gd name="connsiteX64" fmla="*/ 163708 w 5167536"/>
              <a:gd name="connsiteY64" fmla="*/ 1399223 h 2693426"/>
              <a:gd name="connsiteX65" fmla="*/ 315054 w 5167536"/>
              <a:gd name="connsiteY65" fmla="*/ 1485705 h 2693426"/>
              <a:gd name="connsiteX66" fmla="*/ 383004 w 5167536"/>
              <a:gd name="connsiteY66" fmla="*/ 1423929 h 2693426"/>
              <a:gd name="connsiteX67" fmla="*/ 379924 w 5167536"/>
              <a:gd name="connsiteY67" fmla="*/ 1337448 h 2693426"/>
              <a:gd name="connsiteX68" fmla="*/ 383004 w 5167536"/>
              <a:gd name="connsiteY68" fmla="*/ 1312735 h 2693426"/>
              <a:gd name="connsiteX69" fmla="*/ 457143 w 5167536"/>
              <a:gd name="connsiteY69" fmla="*/ 1355979 h 2693426"/>
              <a:gd name="connsiteX70" fmla="*/ 549807 w 5167536"/>
              <a:gd name="connsiteY70" fmla="*/ 1133589 h 2693426"/>
              <a:gd name="connsiteX71" fmla="*/ 488024 w 5167536"/>
              <a:gd name="connsiteY71" fmla="*/ 932818 h 2693426"/>
              <a:gd name="connsiteX72" fmla="*/ 389186 w 5167536"/>
              <a:gd name="connsiteY72" fmla="*/ 728952 h 2693426"/>
              <a:gd name="connsiteX73" fmla="*/ 293435 w 5167536"/>
              <a:gd name="connsiteY73" fmla="*/ 725865 h 2693426"/>
              <a:gd name="connsiteX74" fmla="*/ 349036 w 5167536"/>
              <a:gd name="connsiteY74" fmla="*/ 664089 h 2693426"/>
              <a:gd name="connsiteX75" fmla="*/ 281078 w 5167536"/>
              <a:gd name="connsiteY75" fmla="*/ 512737 h 2693426"/>
              <a:gd name="connsiteX76" fmla="*/ 166796 w 5167536"/>
              <a:gd name="connsiteY76" fmla="*/ 410811 h 2693426"/>
              <a:gd name="connsiteX77" fmla="*/ 80307 w 5167536"/>
              <a:gd name="connsiteY77" fmla="*/ 438605 h 2693426"/>
              <a:gd name="connsiteX78" fmla="*/ 52507 w 5167536"/>
              <a:gd name="connsiteY78" fmla="*/ 429343 h 2693426"/>
              <a:gd name="connsiteX79" fmla="*/ 126639 w 5167536"/>
              <a:gd name="connsiteY79" fmla="*/ 339766 h 2693426"/>
              <a:gd name="connsiteX80" fmla="*/ 111195 w 5167536"/>
              <a:gd name="connsiteY80" fmla="*/ 321235 h 2693426"/>
              <a:gd name="connsiteX81" fmla="*/ 55601 w 5167536"/>
              <a:gd name="connsiteY81" fmla="*/ 373742 h 2693426"/>
              <a:gd name="connsiteX82" fmla="*/ 6175 w 5167536"/>
              <a:gd name="connsiteY82" fmla="*/ 383011 h 2693426"/>
              <a:gd name="connsiteX83" fmla="*/ 0 w 5167536"/>
              <a:gd name="connsiteY83" fmla="*/ 383011 h 2693426"/>
              <a:gd name="connsiteX84" fmla="*/ 58688 w 5167536"/>
              <a:gd name="connsiteY84" fmla="*/ 293435 h 2693426"/>
              <a:gd name="connsiteX85" fmla="*/ 71045 w 5167536"/>
              <a:gd name="connsiteY85" fmla="*/ 265634 h 2693426"/>
              <a:gd name="connsiteX86" fmla="*/ 71045 w 5167536"/>
              <a:gd name="connsiteY86" fmla="*/ 250190 h 2693426"/>
              <a:gd name="connsiteX87" fmla="*/ 89576 w 5167536"/>
              <a:gd name="connsiteY87" fmla="*/ 188415 h 2693426"/>
              <a:gd name="connsiteX88" fmla="*/ 237834 w 5167536"/>
              <a:gd name="connsiteY88" fmla="*/ 55601 h 2693426"/>
              <a:gd name="connsiteX89" fmla="*/ 438605 w 5167536"/>
              <a:gd name="connsiteY89" fmla="*/ 15444 h 2693426"/>
              <a:gd name="connsiteX90" fmla="*/ 586870 w 5167536"/>
              <a:gd name="connsiteY90" fmla="*/ 160614 h 2693426"/>
              <a:gd name="connsiteX91" fmla="*/ 722777 w 5167536"/>
              <a:gd name="connsiteY91" fmla="*/ 364479 h 2693426"/>
              <a:gd name="connsiteX92" fmla="*/ 877210 w 5167536"/>
              <a:gd name="connsiteY92" fmla="*/ 420073 h 2693426"/>
              <a:gd name="connsiteX93" fmla="*/ 1022387 w 5167536"/>
              <a:gd name="connsiteY93" fmla="*/ 491119 h 2693426"/>
              <a:gd name="connsiteX94" fmla="*/ 1220071 w 5167536"/>
              <a:gd name="connsiteY94" fmla="*/ 469500 h 2693426"/>
              <a:gd name="connsiteX95" fmla="*/ 1386867 w 5167536"/>
              <a:gd name="connsiteY95" fmla="*/ 534363 h 2693426"/>
              <a:gd name="connsiteX96" fmla="*/ 1476436 w 5167536"/>
              <a:gd name="connsiteY96" fmla="*/ 420073 h 2693426"/>
              <a:gd name="connsiteX97" fmla="*/ 1488792 w 5167536"/>
              <a:gd name="connsiteY97" fmla="*/ 438605 h 2693426"/>
              <a:gd name="connsiteX98" fmla="*/ 1460992 w 5167536"/>
              <a:gd name="connsiteY98" fmla="*/ 565251 h 2693426"/>
              <a:gd name="connsiteX99" fmla="*/ 1488792 w 5167536"/>
              <a:gd name="connsiteY99" fmla="*/ 596139 h 2693426"/>
              <a:gd name="connsiteX100" fmla="*/ 1859447 w 5167536"/>
              <a:gd name="connsiteY100" fmla="*/ 395367 h 2693426"/>
              <a:gd name="connsiteX101" fmla="*/ 2560606 w 5167536"/>
              <a:gd name="connsiteY101" fmla="*/ 92663 h 2693426"/>
              <a:gd name="connsiteX102" fmla="*/ 3329708 w 5167536"/>
              <a:gd name="connsiteY102" fmla="*/ 0 h 26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167536" h="2693426">
                <a:moveTo>
                  <a:pt x="3329708" y="0"/>
                </a:moveTo>
                <a:cubicBezTo>
                  <a:pt x="3523277" y="0"/>
                  <a:pt x="3703457" y="20592"/>
                  <a:pt x="3870246" y="61776"/>
                </a:cubicBezTo>
                <a:cubicBezTo>
                  <a:pt x="4424174" y="199744"/>
                  <a:pt x="4782472" y="388159"/>
                  <a:pt x="4945146" y="627027"/>
                </a:cubicBezTo>
                <a:cubicBezTo>
                  <a:pt x="5093411" y="845302"/>
                  <a:pt x="5167536" y="1027535"/>
                  <a:pt x="5167536" y="1173739"/>
                </a:cubicBezTo>
                <a:lnTo>
                  <a:pt x="5167536" y="1399223"/>
                </a:lnTo>
                <a:cubicBezTo>
                  <a:pt x="5167536" y="1514539"/>
                  <a:pt x="5127386" y="1624701"/>
                  <a:pt x="5047079" y="1729721"/>
                </a:cubicBezTo>
                <a:lnTo>
                  <a:pt x="5047079" y="1738990"/>
                </a:lnTo>
                <a:cubicBezTo>
                  <a:pt x="5047079" y="1757521"/>
                  <a:pt x="5058402" y="1787896"/>
                  <a:pt x="5081054" y="1830106"/>
                </a:cubicBezTo>
                <a:cubicBezTo>
                  <a:pt x="5103707" y="1872324"/>
                  <a:pt x="5115030" y="1906812"/>
                  <a:pt x="5115030" y="1933579"/>
                </a:cubicBezTo>
                <a:cubicBezTo>
                  <a:pt x="5115030" y="2013893"/>
                  <a:pt x="5082088" y="2129202"/>
                  <a:pt x="5016184" y="2279527"/>
                </a:cubicBezTo>
                <a:cubicBezTo>
                  <a:pt x="4944119" y="2448377"/>
                  <a:pt x="4877196" y="2532805"/>
                  <a:pt x="4815420" y="2532805"/>
                </a:cubicBezTo>
                <a:lnTo>
                  <a:pt x="4778350" y="2532805"/>
                </a:lnTo>
                <a:cubicBezTo>
                  <a:pt x="4733052" y="2532805"/>
                  <a:pt x="4690835" y="2528691"/>
                  <a:pt x="4651712" y="2520449"/>
                </a:cubicBezTo>
                <a:cubicBezTo>
                  <a:pt x="4591996" y="2506038"/>
                  <a:pt x="4562135" y="2483386"/>
                  <a:pt x="4562135" y="2452498"/>
                </a:cubicBezTo>
                <a:lnTo>
                  <a:pt x="4580667" y="2406166"/>
                </a:lnTo>
                <a:cubicBezTo>
                  <a:pt x="4621857" y="2373218"/>
                  <a:pt x="4662008" y="2340269"/>
                  <a:pt x="4701131" y="2307328"/>
                </a:cubicBezTo>
                <a:cubicBezTo>
                  <a:pt x="4744375" y="2262023"/>
                  <a:pt x="4765994" y="2213631"/>
                  <a:pt x="4765994" y="2162151"/>
                </a:cubicBezTo>
                <a:cubicBezTo>
                  <a:pt x="4765994" y="2106557"/>
                  <a:pt x="4753644" y="2054043"/>
                  <a:pt x="4728931" y="2004624"/>
                </a:cubicBezTo>
                <a:cubicBezTo>
                  <a:pt x="4698043" y="1946969"/>
                  <a:pt x="4657886" y="1918135"/>
                  <a:pt x="4608467" y="1918135"/>
                </a:cubicBezTo>
                <a:cubicBezTo>
                  <a:pt x="4591996" y="1918135"/>
                  <a:pt x="4577579" y="1924317"/>
                  <a:pt x="4565223" y="1936673"/>
                </a:cubicBezTo>
                <a:cubicBezTo>
                  <a:pt x="4565223" y="2037572"/>
                  <a:pt x="4527133" y="2147740"/>
                  <a:pt x="4450940" y="2267171"/>
                </a:cubicBezTo>
                <a:cubicBezTo>
                  <a:pt x="4382990" y="2366009"/>
                  <a:pt x="4315032" y="2463821"/>
                  <a:pt x="4247082" y="2560606"/>
                </a:cubicBezTo>
                <a:cubicBezTo>
                  <a:pt x="4199716" y="2593554"/>
                  <a:pt x="4138974" y="2610025"/>
                  <a:pt x="4064842" y="2610025"/>
                </a:cubicBezTo>
                <a:cubicBezTo>
                  <a:pt x="4023658" y="2610025"/>
                  <a:pt x="3982474" y="2603850"/>
                  <a:pt x="3941291" y="2591493"/>
                </a:cubicBezTo>
                <a:cubicBezTo>
                  <a:pt x="3885690" y="2572962"/>
                  <a:pt x="3857889" y="2548249"/>
                  <a:pt x="3857889" y="2517361"/>
                </a:cubicBezTo>
                <a:cubicBezTo>
                  <a:pt x="3857889" y="2500890"/>
                  <a:pt x="3878488" y="2478238"/>
                  <a:pt x="3919672" y="2449411"/>
                </a:cubicBezTo>
                <a:cubicBezTo>
                  <a:pt x="3973212" y="2412341"/>
                  <a:pt x="4011302" y="2379399"/>
                  <a:pt x="4033954" y="2350565"/>
                </a:cubicBezTo>
                <a:cubicBezTo>
                  <a:pt x="4075138" y="2299086"/>
                  <a:pt x="4095730" y="2235256"/>
                  <a:pt x="4095730" y="2159063"/>
                </a:cubicBezTo>
                <a:cubicBezTo>
                  <a:pt x="4095730" y="2132297"/>
                  <a:pt x="4081320" y="2066400"/>
                  <a:pt x="4052492" y="1961380"/>
                </a:cubicBezTo>
                <a:cubicBezTo>
                  <a:pt x="4040136" y="1946969"/>
                  <a:pt x="4023658" y="1936673"/>
                  <a:pt x="4003066" y="1930492"/>
                </a:cubicBezTo>
                <a:cubicBezTo>
                  <a:pt x="3871279" y="1994328"/>
                  <a:pt x="3726109" y="2031391"/>
                  <a:pt x="3567549" y="2041687"/>
                </a:cubicBezTo>
                <a:cubicBezTo>
                  <a:pt x="3563428" y="2043747"/>
                  <a:pt x="3412076" y="2045808"/>
                  <a:pt x="3113493" y="2047868"/>
                </a:cubicBezTo>
                <a:lnTo>
                  <a:pt x="2971410" y="2047868"/>
                </a:lnTo>
                <a:cubicBezTo>
                  <a:pt x="3010540" y="2084931"/>
                  <a:pt x="3039368" y="2149794"/>
                  <a:pt x="3057899" y="2242458"/>
                </a:cubicBezTo>
                <a:cubicBezTo>
                  <a:pt x="3074370" y="2326886"/>
                  <a:pt x="3111439" y="2387635"/>
                  <a:pt x="3169094" y="2424698"/>
                </a:cubicBezTo>
                <a:cubicBezTo>
                  <a:pt x="3183511" y="2453525"/>
                  <a:pt x="3190713" y="2478238"/>
                  <a:pt x="3190713" y="2498830"/>
                </a:cubicBezTo>
                <a:cubicBezTo>
                  <a:pt x="3190713" y="2585319"/>
                  <a:pt x="3073343" y="2628556"/>
                  <a:pt x="2838596" y="2628556"/>
                </a:cubicBezTo>
                <a:cubicBezTo>
                  <a:pt x="2785056" y="2628556"/>
                  <a:pt x="2758289" y="2613112"/>
                  <a:pt x="2758289" y="2582224"/>
                </a:cubicBezTo>
                <a:cubicBezTo>
                  <a:pt x="2758289" y="2553397"/>
                  <a:pt x="2784029" y="2499857"/>
                  <a:pt x="2835502" y="2421610"/>
                </a:cubicBezTo>
                <a:cubicBezTo>
                  <a:pt x="2711951" y="2273346"/>
                  <a:pt x="2578110" y="2098314"/>
                  <a:pt x="2433960" y="1896517"/>
                </a:cubicBezTo>
                <a:cubicBezTo>
                  <a:pt x="2378366" y="2003597"/>
                  <a:pt x="2322765" y="2111705"/>
                  <a:pt x="2267171" y="2220839"/>
                </a:cubicBezTo>
                <a:cubicBezTo>
                  <a:pt x="2193039" y="2367043"/>
                  <a:pt x="2151855" y="2474117"/>
                  <a:pt x="2143619" y="2542074"/>
                </a:cubicBezTo>
                <a:cubicBezTo>
                  <a:pt x="2075662" y="2642973"/>
                  <a:pt x="1993301" y="2693426"/>
                  <a:pt x="1896516" y="2693426"/>
                </a:cubicBezTo>
                <a:cubicBezTo>
                  <a:pt x="1863568" y="2693426"/>
                  <a:pt x="1797671" y="2677982"/>
                  <a:pt x="1698832" y="2647094"/>
                </a:cubicBezTo>
                <a:lnTo>
                  <a:pt x="1683389" y="2606937"/>
                </a:lnTo>
                <a:cubicBezTo>
                  <a:pt x="1701920" y="2569875"/>
                  <a:pt x="1729207" y="2546189"/>
                  <a:pt x="1765243" y="2535893"/>
                </a:cubicBezTo>
                <a:cubicBezTo>
                  <a:pt x="1801279" y="2525597"/>
                  <a:pt x="1826505" y="2512213"/>
                  <a:pt x="1840915" y="2495742"/>
                </a:cubicBezTo>
                <a:cubicBezTo>
                  <a:pt x="1869749" y="2462794"/>
                  <a:pt x="1893429" y="2393810"/>
                  <a:pt x="1911960" y="2288790"/>
                </a:cubicBezTo>
                <a:cubicBezTo>
                  <a:pt x="1897550" y="2247606"/>
                  <a:pt x="1890335" y="2190978"/>
                  <a:pt x="1890335" y="2118906"/>
                </a:cubicBezTo>
                <a:cubicBezTo>
                  <a:pt x="1890335" y="2050956"/>
                  <a:pt x="1897550" y="1984032"/>
                  <a:pt x="1911960" y="1918135"/>
                </a:cubicBezTo>
                <a:cubicBezTo>
                  <a:pt x="1891368" y="1905786"/>
                  <a:pt x="1867682" y="1897543"/>
                  <a:pt x="1840915" y="1893429"/>
                </a:cubicBezTo>
                <a:cubicBezTo>
                  <a:pt x="1822384" y="1891369"/>
                  <a:pt x="1797671" y="1892395"/>
                  <a:pt x="1766783" y="1896517"/>
                </a:cubicBezTo>
                <a:cubicBezTo>
                  <a:pt x="1727660" y="1898577"/>
                  <a:pt x="1702954" y="1899604"/>
                  <a:pt x="1692651" y="1899604"/>
                </a:cubicBezTo>
                <a:cubicBezTo>
                  <a:pt x="1575281" y="1899604"/>
                  <a:pt x="1479530" y="1879012"/>
                  <a:pt x="1405398" y="1837828"/>
                </a:cubicBezTo>
                <a:cubicBezTo>
                  <a:pt x="1380685" y="1823418"/>
                  <a:pt x="1326125" y="1779140"/>
                  <a:pt x="1241690" y="1705014"/>
                </a:cubicBezTo>
                <a:cubicBezTo>
                  <a:pt x="1177860" y="1647353"/>
                  <a:pt x="1108876" y="1607203"/>
                  <a:pt x="1034743" y="1584550"/>
                </a:cubicBezTo>
                <a:cubicBezTo>
                  <a:pt x="948255" y="1559837"/>
                  <a:pt x="877210" y="1520714"/>
                  <a:pt x="821616" y="1467174"/>
                </a:cubicBezTo>
                <a:cubicBezTo>
                  <a:pt x="790728" y="1471295"/>
                  <a:pt x="743369" y="1494974"/>
                  <a:pt x="679533" y="1538219"/>
                </a:cubicBezTo>
                <a:cubicBezTo>
                  <a:pt x="599226" y="1593813"/>
                  <a:pt x="536416" y="1631909"/>
                  <a:pt x="491112" y="1652501"/>
                </a:cubicBezTo>
                <a:cubicBezTo>
                  <a:pt x="402576" y="1691624"/>
                  <a:pt x="308879" y="1711189"/>
                  <a:pt x="210033" y="1711189"/>
                </a:cubicBezTo>
                <a:cubicBezTo>
                  <a:pt x="168856" y="1711189"/>
                  <a:pt x="129726" y="1676180"/>
                  <a:pt x="92664" y="1606169"/>
                </a:cubicBezTo>
                <a:lnTo>
                  <a:pt x="145170" y="1562925"/>
                </a:lnTo>
                <a:lnTo>
                  <a:pt x="80307" y="1399223"/>
                </a:lnTo>
                <a:lnTo>
                  <a:pt x="191509" y="1494974"/>
                </a:lnTo>
                <a:lnTo>
                  <a:pt x="163708" y="1399223"/>
                </a:lnTo>
                <a:cubicBezTo>
                  <a:pt x="204892" y="1428051"/>
                  <a:pt x="255338" y="1456878"/>
                  <a:pt x="315054" y="1485705"/>
                </a:cubicBezTo>
                <a:cubicBezTo>
                  <a:pt x="356244" y="1458938"/>
                  <a:pt x="378890" y="1438347"/>
                  <a:pt x="383004" y="1423929"/>
                </a:cubicBezTo>
                <a:cubicBezTo>
                  <a:pt x="380950" y="1428051"/>
                  <a:pt x="379924" y="1399223"/>
                  <a:pt x="379924" y="1337448"/>
                </a:cubicBezTo>
                <a:lnTo>
                  <a:pt x="383004" y="1312735"/>
                </a:lnTo>
                <a:lnTo>
                  <a:pt x="457143" y="1355979"/>
                </a:lnTo>
                <a:cubicBezTo>
                  <a:pt x="518912" y="1279786"/>
                  <a:pt x="549807" y="1205661"/>
                  <a:pt x="549807" y="1133589"/>
                </a:cubicBezTo>
                <a:cubicBezTo>
                  <a:pt x="549807" y="1088284"/>
                  <a:pt x="529215" y="1021360"/>
                  <a:pt x="488024" y="932818"/>
                </a:cubicBezTo>
                <a:cubicBezTo>
                  <a:pt x="455083" y="864860"/>
                  <a:pt x="422134" y="796910"/>
                  <a:pt x="389186" y="728952"/>
                </a:cubicBezTo>
                <a:lnTo>
                  <a:pt x="293435" y="725865"/>
                </a:lnTo>
                <a:lnTo>
                  <a:pt x="349036" y="664089"/>
                </a:lnTo>
                <a:cubicBezTo>
                  <a:pt x="334619" y="616731"/>
                  <a:pt x="311966" y="566278"/>
                  <a:pt x="281078" y="512737"/>
                </a:cubicBezTo>
                <a:cubicBezTo>
                  <a:pt x="239894" y="444786"/>
                  <a:pt x="201798" y="410811"/>
                  <a:pt x="166796" y="410811"/>
                </a:cubicBezTo>
                <a:cubicBezTo>
                  <a:pt x="152386" y="423168"/>
                  <a:pt x="123552" y="432430"/>
                  <a:pt x="80307" y="438605"/>
                </a:cubicBezTo>
                <a:lnTo>
                  <a:pt x="52507" y="429343"/>
                </a:lnTo>
                <a:lnTo>
                  <a:pt x="126639" y="339766"/>
                </a:lnTo>
                <a:lnTo>
                  <a:pt x="111195" y="321235"/>
                </a:lnTo>
                <a:cubicBezTo>
                  <a:pt x="98845" y="331531"/>
                  <a:pt x="80307" y="349035"/>
                  <a:pt x="55601" y="373742"/>
                </a:cubicBezTo>
                <a:cubicBezTo>
                  <a:pt x="41184" y="381977"/>
                  <a:pt x="24706" y="385071"/>
                  <a:pt x="6175" y="383011"/>
                </a:cubicBezTo>
                <a:lnTo>
                  <a:pt x="0" y="383011"/>
                </a:lnTo>
                <a:cubicBezTo>
                  <a:pt x="6175" y="356237"/>
                  <a:pt x="25740" y="326383"/>
                  <a:pt x="58688" y="293435"/>
                </a:cubicBezTo>
                <a:lnTo>
                  <a:pt x="71045" y="265634"/>
                </a:lnTo>
                <a:lnTo>
                  <a:pt x="71045" y="250190"/>
                </a:lnTo>
                <a:cubicBezTo>
                  <a:pt x="71045" y="219302"/>
                  <a:pt x="77220" y="198710"/>
                  <a:pt x="89576" y="188415"/>
                </a:cubicBezTo>
                <a:cubicBezTo>
                  <a:pt x="108108" y="132820"/>
                  <a:pt x="157527" y="88549"/>
                  <a:pt x="237834" y="55601"/>
                </a:cubicBezTo>
                <a:cubicBezTo>
                  <a:pt x="301670" y="28827"/>
                  <a:pt x="368594" y="15444"/>
                  <a:pt x="438605" y="15444"/>
                </a:cubicBezTo>
                <a:cubicBezTo>
                  <a:pt x="483910" y="15444"/>
                  <a:pt x="533329" y="63836"/>
                  <a:pt x="586870" y="160614"/>
                </a:cubicBezTo>
                <a:cubicBezTo>
                  <a:pt x="648645" y="275930"/>
                  <a:pt x="693950" y="343887"/>
                  <a:pt x="722777" y="364479"/>
                </a:cubicBezTo>
                <a:cubicBezTo>
                  <a:pt x="770136" y="374775"/>
                  <a:pt x="821616" y="393307"/>
                  <a:pt x="877210" y="420073"/>
                </a:cubicBezTo>
                <a:cubicBezTo>
                  <a:pt x="951349" y="459197"/>
                  <a:pt x="999741" y="482883"/>
                  <a:pt x="1022387" y="491119"/>
                </a:cubicBezTo>
                <a:cubicBezTo>
                  <a:pt x="1147999" y="476702"/>
                  <a:pt x="1213896" y="469500"/>
                  <a:pt x="1220071" y="469500"/>
                </a:cubicBezTo>
                <a:cubicBezTo>
                  <a:pt x="1288021" y="469500"/>
                  <a:pt x="1343622" y="491119"/>
                  <a:pt x="1386867" y="534363"/>
                </a:cubicBezTo>
                <a:cubicBezTo>
                  <a:pt x="1409519" y="468466"/>
                  <a:pt x="1439373" y="430376"/>
                  <a:pt x="1476436" y="420073"/>
                </a:cubicBezTo>
                <a:lnTo>
                  <a:pt x="1488792" y="438605"/>
                </a:lnTo>
                <a:lnTo>
                  <a:pt x="1460992" y="565251"/>
                </a:lnTo>
                <a:lnTo>
                  <a:pt x="1488792" y="596139"/>
                </a:lnTo>
                <a:cubicBezTo>
                  <a:pt x="1632936" y="571426"/>
                  <a:pt x="1756494" y="504502"/>
                  <a:pt x="1859447" y="395367"/>
                </a:cubicBezTo>
                <a:cubicBezTo>
                  <a:pt x="1974763" y="271816"/>
                  <a:pt x="2208483" y="170910"/>
                  <a:pt x="2560606" y="92663"/>
                </a:cubicBezTo>
                <a:cubicBezTo>
                  <a:pt x="2844771" y="30888"/>
                  <a:pt x="3101137" y="0"/>
                  <a:pt x="33297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0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7312526" y="1754555"/>
            <a:ext cx="4095702" cy="4784358"/>
          </a:xfrm>
          <a:custGeom>
            <a:avLst/>
            <a:gdLst>
              <a:gd name="connsiteX0" fmla="*/ 978619 w 4095702"/>
              <a:gd name="connsiteY0" fmla="*/ 0 h 4784358"/>
              <a:gd name="connsiteX1" fmla="*/ 1014863 w 4095702"/>
              <a:gd name="connsiteY1" fmla="*/ 0 h 4784358"/>
              <a:gd name="connsiteX2" fmla="*/ 1032988 w 4095702"/>
              <a:gd name="connsiteY2" fmla="*/ 308081 h 4784358"/>
              <a:gd name="connsiteX3" fmla="*/ 1051114 w 4095702"/>
              <a:gd name="connsiteY3" fmla="*/ 308081 h 4784358"/>
              <a:gd name="connsiteX4" fmla="*/ 1159844 w 4095702"/>
              <a:gd name="connsiteY4" fmla="*/ 90612 h 4784358"/>
              <a:gd name="connsiteX5" fmla="*/ 1268582 w 4095702"/>
              <a:gd name="connsiteY5" fmla="*/ 489305 h 4784358"/>
              <a:gd name="connsiteX6" fmla="*/ 1757888 w 4095702"/>
              <a:gd name="connsiteY6" fmla="*/ 1486050 h 4784358"/>
              <a:gd name="connsiteX7" fmla="*/ 2591526 w 4095702"/>
              <a:gd name="connsiteY7" fmla="*/ 1993482 h 4784358"/>
              <a:gd name="connsiteX8" fmla="*/ 3225821 w 4095702"/>
              <a:gd name="connsiteY8" fmla="*/ 2229076 h 4784358"/>
              <a:gd name="connsiteX9" fmla="*/ 3407046 w 4095702"/>
              <a:gd name="connsiteY9" fmla="*/ 2210950 h 4784358"/>
              <a:gd name="connsiteX10" fmla="*/ 3425163 w 4095702"/>
              <a:gd name="connsiteY10" fmla="*/ 2229076 h 4784358"/>
              <a:gd name="connsiteX11" fmla="*/ 3425163 w 4095702"/>
              <a:gd name="connsiteY11" fmla="*/ 2301563 h 4784358"/>
              <a:gd name="connsiteX12" fmla="*/ 3388920 w 4095702"/>
              <a:gd name="connsiteY12" fmla="*/ 2355932 h 4784358"/>
              <a:gd name="connsiteX13" fmla="*/ 3388920 w 4095702"/>
              <a:gd name="connsiteY13" fmla="*/ 2374057 h 4784358"/>
              <a:gd name="connsiteX14" fmla="*/ 3733252 w 4095702"/>
              <a:gd name="connsiteY14" fmla="*/ 3062714 h 4784358"/>
              <a:gd name="connsiteX15" fmla="*/ 3968846 w 4095702"/>
              <a:gd name="connsiteY15" fmla="*/ 3479532 h 4784358"/>
              <a:gd name="connsiteX16" fmla="*/ 4095702 w 4095702"/>
              <a:gd name="connsiteY16" fmla="*/ 4186314 h 4784358"/>
              <a:gd name="connsiteX17" fmla="*/ 4023207 w 4095702"/>
              <a:gd name="connsiteY17" fmla="*/ 4313170 h 4784358"/>
              <a:gd name="connsiteX18" fmla="*/ 3787622 w 4095702"/>
              <a:gd name="connsiteY18" fmla="*/ 4240684 h 4784358"/>
              <a:gd name="connsiteX19" fmla="*/ 3896351 w 4095702"/>
              <a:gd name="connsiteY19" fmla="*/ 3968846 h 4784358"/>
              <a:gd name="connsiteX20" fmla="*/ 3407046 w 4095702"/>
              <a:gd name="connsiteY20" fmla="*/ 3461415 h 4784358"/>
              <a:gd name="connsiteX21" fmla="*/ 3080840 w 4095702"/>
              <a:gd name="connsiteY21" fmla="*/ 3171452 h 4784358"/>
              <a:gd name="connsiteX22" fmla="*/ 3062714 w 4095702"/>
              <a:gd name="connsiteY22" fmla="*/ 3171452 h 4784358"/>
              <a:gd name="connsiteX23" fmla="*/ 3062714 w 4095702"/>
              <a:gd name="connsiteY23" fmla="*/ 3189569 h 4784358"/>
              <a:gd name="connsiteX24" fmla="*/ 3262064 w 4095702"/>
              <a:gd name="connsiteY24" fmla="*/ 3425163 h 4784358"/>
              <a:gd name="connsiteX25" fmla="*/ 3243947 w 4095702"/>
              <a:gd name="connsiteY25" fmla="*/ 3787621 h 4784358"/>
              <a:gd name="connsiteX26" fmla="*/ 3262064 w 4095702"/>
              <a:gd name="connsiteY26" fmla="*/ 3968846 h 4784358"/>
              <a:gd name="connsiteX27" fmla="*/ 3153326 w 4095702"/>
              <a:gd name="connsiteY27" fmla="*/ 4168189 h 4784358"/>
              <a:gd name="connsiteX28" fmla="*/ 3044596 w 4095702"/>
              <a:gd name="connsiteY28" fmla="*/ 4168189 h 4784358"/>
              <a:gd name="connsiteX29" fmla="*/ 2881489 w 4095702"/>
              <a:gd name="connsiteY29" fmla="*/ 4095702 h 4784358"/>
              <a:gd name="connsiteX30" fmla="*/ 3080840 w 4095702"/>
              <a:gd name="connsiteY30" fmla="*/ 3769496 h 4784358"/>
              <a:gd name="connsiteX31" fmla="*/ 3080840 w 4095702"/>
              <a:gd name="connsiteY31" fmla="*/ 3751370 h 4784358"/>
              <a:gd name="connsiteX32" fmla="*/ 2645895 w 4095702"/>
              <a:gd name="connsiteY32" fmla="*/ 3388920 h 4784358"/>
              <a:gd name="connsiteX33" fmla="*/ 2519039 w 4095702"/>
              <a:gd name="connsiteY33" fmla="*/ 3080839 h 4784358"/>
              <a:gd name="connsiteX34" fmla="*/ 1993482 w 4095702"/>
              <a:gd name="connsiteY34" fmla="*/ 3135209 h 4784358"/>
              <a:gd name="connsiteX35" fmla="*/ 1975364 w 4095702"/>
              <a:gd name="connsiteY35" fmla="*/ 3407046 h 4784358"/>
              <a:gd name="connsiteX36" fmla="*/ 1993482 w 4095702"/>
              <a:gd name="connsiteY36" fmla="*/ 3950720 h 4784358"/>
              <a:gd name="connsiteX37" fmla="*/ 1975364 w 4095702"/>
              <a:gd name="connsiteY37" fmla="*/ 4023207 h 4784358"/>
              <a:gd name="connsiteX38" fmla="*/ 2011608 w 4095702"/>
              <a:gd name="connsiteY38" fmla="*/ 4186314 h 4784358"/>
              <a:gd name="connsiteX39" fmla="*/ 1902870 w 4095702"/>
              <a:gd name="connsiteY39" fmla="*/ 4675620 h 4784358"/>
              <a:gd name="connsiteX40" fmla="*/ 1794140 w 4095702"/>
              <a:gd name="connsiteY40" fmla="*/ 4784358 h 4784358"/>
              <a:gd name="connsiteX41" fmla="*/ 1594789 w 4095702"/>
              <a:gd name="connsiteY41" fmla="*/ 4784358 h 4784358"/>
              <a:gd name="connsiteX42" fmla="*/ 1522294 w 4095702"/>
              <a:gd name="connsiteY42" fmla="*/ 4748115 h 4784358"/>
              <a:gd name="connsiteX43" fmla="*/ 1522294 w 4095702"/>
              <a:gd name="connsiteY43" fmla="*/ 4729989 h 4784358"/>
              <a:gd name="connsiteX44" fmla="*/ 1739770 w 4095702"/>
              <a:gd name="connsiteY44" fmla="*/ 4295053 h 4784358"/>
              <a:gd name="connsiteX45" fmla="*/ 1757888 w 4095702"/>
              <a:gd name="connsiteY45" fmla="*/ 4113828 h 4784358"/>
              <a:gd name="connsiteX46" fmla="*/ 1558546 w 4095702"/>
              <a:gd name="connsiteY46" fmla="*/ 3352677 h 4784358"/>
              <a:gd name="connsiteX47" fmla="*/ 1540420 w 4095702"/>
              <a:gd name="connsiteY47" fmla="*/ 3370794 h 4784358"/>
              <a:gd name="connsiteX48" fmla="*/ 1522294 w 4095702"/>
              <a:gd name="connsiteY48" fmla="*/ 3370794 h 4784358"/>
              <a:gd name="connsiteX49" fmla="*/ 1594789 w 4095702"/>
              <a:gd name="connsiteY49" fmla="*/ 4095702 h 4784358"/>
              <a:gd name="connsiteX50" fmla="*/ 1522294 w 4095702"/>
              <a:gd name="connsiteY50" fmla="*/ 4113828 h 4784358"/>
              <a:gd name="connsiteX51" fmla="*/ 1377321 w 4095702"/>
              <a:gd name="connsiteY51" fmla="*/ 4603133 h 4784358"/>
              <a:gd name="connsiteX52" fmla="*/ 1232339 w 4095702"/>
              <a:gd name="connsiteY52" fmla="*/ 4621259 h 4784358"/>
              <a:gd name="connsiteX53" fmla="*/ 1196088 w 4095702"/>
              <a:gd name="connsiteY53" fmla="*/ 4621259 h 4784358"/>
              <a:gd name="connsiteX54" fmla="*/ 1051114 w 4095702"/>
              <a:gd name="connsiteY54" fmla="*/ 4566890 h 4784358"/>
              <a:gd name="connsiteX55" fmla="*/ 1304826 w 4095702"/>
              <a:gd name="connsiteY55" fmla="*/ 4041333 h 4784358"/>
              <a:gd name="connsiteX56" fmla="*/ 1087358 w 4095702"/>
              <a:gd name="connsiteY56" fmla="*/ 3189569 h 4784358"/>
              <a:gd name="connsiteX57" fmla="*/ 851763 w 4095702"/>
              <a:gd name="connsiteY57" fmla="*/ 2337814 h 4784358"/>
              <a:gd name="connsiteX58" fmla="*/ 851763 w 4095702"/>
              <a:gd name="connsiteY58" fmla="*/ 2265319 h 4784358"/>
              <a:gd name="connsiteX59" fmla="*/ 924250 w 4095702"/>
              <a:gd name="connsiteY59" fmla="*/ 1685401 h 4784358"/>
              <a:gd name="connsiteX60" fmla="*/ 924250 w 4095702"/>
              <a:gd name="connsiteY60" fmla="*/ 1612906 h 4784358"/>
              <a:gd name="connsiteX61" fmla="*/ 851763 w 4095702"/>
              <a:gd name="connsiteY61" fmla="*/ 1341069 h 4784358"/>
              <a:gd name="connsiteX62" fmla="*/ 761151 w 4095702"/>
              <a:gd name="connsiteY62" fmla="*/ 1341069 h 4784358"/>
              <a:gd name="connsiteX63" fmla="*/ 271837 w 4095702"/>
              <a:gd name="connsiteY63" fmla="*/ 1449807 h 4784358"/>
              <a:gd name="connsiteX64" fmla="*/ 235594 w 4095702"/>
              <a:gd name="connsiteY64" fmla="*/ 1449807 h 4784358"/>
              <a:gd name="connsiteX65" fmla="*/ 0 w 4095702"/>
              <a:gd name="connsiteY65" fmla="*/ 1214213 h 4784358"/>
              <a:gd name="connsiteX66" fmla="*/ 507431 w 4095702"/>
              <a:gd name="connsiteY66" fmla="*/ 543674 h 4784358"/>
              <a:gd name="connsiteX67" fmla="*/ 869881 w 4095702"/>
              <a:gd name="connsiteY67" fmla="*/ 344324 h 47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095702" h="4784358">
                <a:moveTo>
                  <a:pt x="978619" y="0"/>
                </a:moveTo>
                <a:lnTo>
                  <a:pt x="1014863" y="0"/>
                </a:lnTo>
                <a:lnTo>
                  <a:pt x="1032988" y="308081"/>
                </a:lnTo>
                <a:lnTo>
                  <a:pt x="1051114" y="308081"/>
                </a:lnTo>
                <a:cubicBezTo>
                  <a:pt x="1093394" y="172166"/>
                  <a:pt x="1129637" y="99671"/>
                  <a:pt x="1159844" y="90612"/>
                </a:cubicBezTo>
                <a:cubicBezTo>
                  <a:pt x="1196088" y="90612"/>
                  <a:pt x="1232339" y="223513"/>
                  <a:pt x="1268582" y="489305"/>
                </a:cubicBezTo>
                <a:cubicBezTo>
                  <a:pt x="1504176" y="724900"/>
                  <a:pt x="1667276" y="1057150"/>
                  <a:pt x="1757888" y="1486050"/>
                </a:cubicBezTo>
                <a:cubicBezTo>
                  <a:pt x="1757888" y="1691437"/>
                  <a:pt x="2035770" y="1860581"/>
                  <a:pt x="2591526" y="1993482"/>
                </a:cubicBezTo>
                <a:lnTo>
                  <a:pt x="3225821" y="2229076"/>
                </a:lnTo>
                <a:lnTo>
                  <a:pt x="3407046" y="2210950"/>
                </a:lnTo>
                <a:lnTo>
                  <a:pt x="3425163" y="2229076"/>
                </a:lnTo>
                <a:lnTo>
                  <a:pt x="3425163" y="2301563"/>
                </a:lnTo>
                <a:lnTo>
                  <a:pt x="3388920" y="2355932"/>
                </a:lnTo>
                <a:lnTo>
                  <a:pt x="3388920" y="2374057"/>
                </a:lnTo>
                <a:cubicBezTo>
                  <a:pt x="3618478" y="2633814"/>
                  <a:pt x="3733252" y="2863363"/>
                  <a:pt x="3733252" y="3062714"/>
                </a:cubicBezTo>
                <a:cubicBezTo>
                  <a:pt x="3778563" y="3340596"/>
                  <a:pt x="3857094" y="3479532"/>
                  <a:pt x="3968846" y="3479532"/>
                </a:cubicBezTo>
                <a:lnTo>
                  <a:pt x="4095702" y="4186314"/>
                </a:lnTo>
                <a:lnTo>
                  <a:pt x="4023207" y="4313170"/>
                </a:lnTo>
                <a:cubicBezTo>
                  <a:pt x="3866153" y="4301089"/>
                  <a:pt x="3787622" y="4276927"/>
                  <a:pt x="3787622" y="4240684"/>
                </a:cubicBezTo>
                <a:lnTo>
                  <a:pt x="3896351" y="3968846"/>
                </a:lnTo>
                <a:cubicBezTo>
                  <a:pt x="3896351" y="3820842"/>
                  <a:pt x="3733252" y="3651699"/>
                  <a:pt x="3407046" y="3461415"/>
                </a:cubicBezTo>
                <a:cubicBezTo>
                  <a:pt x="3331537" y="3425163"/>
                  <a:pt x="3222798" y="3328515"/>
                  <a:pt x="3080840" y="3171452"/>
                </a:cubicBezTo>
                <a:lnTo>
                  <a:pt x="3062714" y="3171452"/>
                </a:lnTo>
                <a:lnTo>
                  <a:pt x="3062714" y="3189569"/>
                </a:lnTo>
                <a:cubicBezTo>
                  <a:pt x="3062714" y="3274145"/>
                  <a:pt x="3129172" y="3352677"/>
                  <a:pt x="3262064" y="3425163"/>
                </a:cubicBezTo>
                <a:lnTo>
                  <a:pt x="3243947" y="3787621"/>
                </a:lnTo>
                <a:lnTo>
                  <a:pt x="3262064" y="3968846"/>
                </a:lnTo>
                <a:cubicBezTo>
                  <a:pt x="3234888" y="4101738"/>
                  <a:pt x="3198636" y="4168189"/>
                  <a:pt x="3153326" y="4168189"/>
                </a:cubicBezTo>
                <a:lnTo>
                  <a:pt x="3044596" y="4168189"/>
                </a:lnTo>
                <a:cubicBezTo>
                  <a:pt x="2999286" y="4168189"/>
                  <a:pt x="2944916" y="4144026"/>
                  <a:pt x="2881489" y="4095702"/>
                </a:cubicBezTo>
                <a:cubicBezTo>
                  <a:pt x="3014389" y="3950720"/>
                  <a:pt x="3080840" y="3841982"/>
                  <a:pt x="3080840" y="3769496"/>
                </a:cubicBezTo>
                <a:lnTo>
                  <a:pt x="3080840" y="3751370"/>
                </a:lnTo>
                <a:cubicBezTo>
                  <a:pt x="3080840" y="3651699"/>
                  <a:pt x="2935858" y="3530879"/>
                  <a:pt x="2645895" y="3388920"/>
                </a:cubicBezTo>
                <a:cubicBezTo>
                  <a:pt x="2609652" y="3343618"/>
                  <a:pt x="2567364" y="3240916"/>
                  <a:pt x="2519039" y="3080839"/>
                </a:cubicBezTo>
                <a:cubicBezTo>
                  <a:pt x="2352918" y="3080839"/>
                  <a:pt x="2177729" y="3098957"/>
                  <a:pt x="1993482" y="3135209"/>
                </a:cubicBezTo>
                <a:lnTo>
                  <a:pt x="1975364" y="3407046"/>
                </a:lnTo>
                <a:lnTo>
                  <a:pt x="1993482" y="3950720"/>
                </a:lnTo>
                <a:lnTo>
                  <a:pt x="1975364" y="4023207"/>
                </a:lnTo>
                <a:lnTo>
                  <a:pt x="2011608" y="4186314"/>
                </a:lnTo>
                <a:cubicBezTo>
                  <a:pt x="1957239" y="4186314"/>
                  <a:pt x="1920995" y="4349414"/>
                  <a:pt x="1902870" y="4675620"/>
                </a:cubicBezTo>
                <a:lnTo>
                  <a:pt x="1794140" y="4784358"/>
                </a:lnTo>
                <a:lnTo>
                  <a:pt x="1594789" y="4784358"/>
                </a:lnTo>
                <a:lnTo>
                  <a:pt x="1522294" y="4748115"/>
                </a:lnTo>
                <a:lnTo>
                  <a:pt x="1522294" y="4729989"/>
                </a:lnTo>
                <a:lnTo>
                  <a:pt x="1739770" y="4295053"/>
                </a:lnTo>
                <a:lnTo>
                  <a:pt x="1757888" y="4113828"/>
                </a:lnTo>
                <a:cubicBezTo>
                  <a:pt x="1673320" y="3730230"/>
                  <a:pt x="1606870" y="3476510"/>
                  <a:pt x="1558546" y="3352677"/>
                </a:cubicBezTo>
                <a:lnTo>
                  <a:pt x="1540420" y="3370794"/>
                </a:lnTo>
                <a:lnTo>
                  <a:pt x="1522294" y="3370794"/>
                </a:lnTo>
                <a:cubicBezTo>
                  <a:pt x="1534375" y="3715126"/>
                  <a:pt x="1558546" y="3956765"/>
                  <a:pt x="1594789" y="4095702"/>
                </a:cubicBezTo>
                <a:lnTo>
                  <a:pt x="1522294" y="4113828"/>
                </a:lnTo>
                <a:cubicBezTo>
                  <a:pt x="1522294" y="4440034"/>
                  <a:pt x="1473970" y="4603133"/>
                  <a:pt x="1377321" y="4603133"/>
                </a:cubicBezTo>
                <a:lnTo>
                  <a:pt x="1232339" y="4621259"/>
                </a:lnTo>
                <a:lnTo>
                  <a:pt x="1196088" y="4621259"/>
                </a:lnTo>
                <a:cubicBezTo>
                  <a:pt x="1108497" y="4621259"/>
                  <a:pt x="1060173" y="4603133"/>
                  <a:pt x="1051114" y="4566890"/>
                </a:cubicBezTo>
                <a:cubicBezTo>
                  <a:pt x="1220258" y="4352436"/>
                  <a:pt x="1304826" y="4177256"/>
                  <a:pt x="1304826" y="4041333"/>
                </a:cubicBezTo>
                <a:cubicBezTo>
                  <a:pt x="1208168" y="3757414"/>
                  <a:pt x="1135682" y="3473496"/>
                  <a:pt x="1087358" y="3189569"/>
                </a:cubicBezTo>
                <a:cubicBezTo>
                  <a:pt x="930295" y="2899615"/>
                  <a:pt x="851763" y="2615688"/>
                  <a:pt x="851763" y="2337814"/>
                </a:cubicBezTo>
                <a:lnTo>
                  <a:pt x="851763" y="2265319"/>
                </a:lnTo>
                <a:lnTo>
                  <a:pt x="924250" y="1685401"/>
                </a:lnTo>
                <a:lnTo>
                  <a:pt x="924250" y="1612906"/>
                </a:lnTo>
                <a:cubicBezTo>
                  <a:pt x="924250" y="1516257"/>
                  <a:pt x="900088" y="1425645"/>
                  <a:pt x="851763" y="1341069"/>
                </a:cubicBezTo>
                <a:lnTo>
                  <a:pt x="761151" y="1341069"/>
                </a:lnTo>
                <a:lnTo>
                  <a:pt x="271837" y="1449807"/>
                </a:lnTo>
                <a:lnTo>
                  <a:pt x="235594" y="1449807"/>
                </a:lnTo>
                <a:cubicBezTo>
                  <a:pt x="129878" y="1398460"/>
                  <a:pt x="51347" y="1319929"/>
                  <a:pt x="0" y="1214213"/>
                </a:cubicBezTo>
                <a:cubicBezTo>
                  <a:pt x="78531" y="975597"/>
                  <a:pt x="247675" y="752084"/>
                  <a:pt x="507431" y="543674"/>
                </a:cubicBezTo>
                <a:cubicBezTo>
                  <a:pt x="507431" y="495350"/>
                  <a:pt x="628250" y="428900"/>
                  <a:pt x="869881" y="34432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9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877709" y="1808131"/>
            <a:ext cx="4880833" cy="4167474"/>
          </a:xfrm>
          <a:custGeom>
            <a:avLst/>
            <a:gdLst>
              <a:gd name="connsiteX0" fmla="*/ 324375 w 4216804"/>
              <a:gd name="connsiteY0" fmla="*/ 0 h 3600496"/>
              <a:gd name="connsiteX1" fmla="*/ 356811 w 4216804"/>
              <a:gd name="connsiteY1" fmla="*/ 0 h 3600496"/>
              <a:gd name="connsiteX2" fmla="*/ 389246 w 4216804"/>
              <a:gd name="connsiteY2" fmla="*/ 32435 h 3600496"/>
              <a:gd name="connsiteX3" fmla="*/ 389246 w 4216804"/>
              <a:gd name="connsiteY3" fmla="*/ 145962 h 3600496"/>
              <a:gd name="connsiteX4" fmla="*/ 778492 w 4216804"/>
              <a:gd name="connsiteY4" fmla="*/ 600079 h 3600496"/>
              <a:gd name="connsiteX5" fmla="*/ 1216387 w 4216804"/>
              <a:gd name="connsiteY5" fmla="*/ 648735 h 3600496"/>
              <a:gd name="connsiteX6" fmla="*/ 1638068 w 4216804"/>
              <a:gd name="connsiteY6" fmla="*/ 940668 h 3600496"/>
              <a:gd name="connsiteX7" fmla="*/ 3000417 w 4216804"/>
              <a:gd name="connsiteY7" fmla="*/ 1102852 h 3600496"/>
              <a:gd name="connsiteX8" fmla="*/ 3405877 w 4216804"/>
              <a:gd name="connsiteY8" fmla="*/ 956889 h 3600496"/>
              <a:gd name="connsiteX9" fmla="*/ 3422098 w 4216804"/>
              <a:gd name="connsiteY9" fmla="*/ 956889 h 3600496"/>
              <a:gd name="connsiteX10" fmla="*/ 3811344 w 4216804"/>
              <a:gd name="connsiteY10" fmla="*/ 1216379 h 3600496"/>
              <a:gd name="connsiteX11" fmla="*/ 4200583 w 4216804"/>
              <a:gd name="connsiteY11" fmla="*/ 1346128 h 3600496"/>
              <a:gd name="connsiteX12" fmla="*/ 4216804 w 4216804"/>
              <a:gd name="connsiteY12" fmla="*/ 1556969 h 3600496"/>
              <a:gd name="connsiteX13" fmla="*/ 4005964 w 4216804"/>
              <a:gd name="connsiteY13" fmla="*/ 1784031 h 3600496"/>
              <a:gd name="connsiteX14" fmla="*/ 4022185 w 4216804"/>
              <a:gd name="connsiteY14" fmla="*/ 1800244 h 3600496"/>
              <a:gd name="connsiteX15" fmla="*/ 4022185 w 4216804"/>
              <a:gd name="connsiteY15" fmla="*/ 1816466 h 3600496"/>
              <a:gd name="connsiteX16" fmla="*/ 3908650 w 4216804"/>
              <a:gd name="connsiteY16" fmla="*/ 2059742 h 3600496"/>
              <a:gd name="connsiteX17" fmla="*/ 3843780 w 4216804"/>
              <a:gd name="connsiteY17" fmla="*/ 2075963 h 3600496"/>
              <a:gd name="connsiteX18" fmla="*/ 3778902 w 4216804"/>
              <a:gd name="connsiteY18" fmla="*/ 2027306 h 3600496"/>
              <a:gd name="connsiteX19" fmla="*/ 3778902 w 4216804"/>
              <a:gd name="connsiteY19" fmla="*/ 1913779 h 3600496"/>
              <a:gd name="connsiteX20" fmla="*/ 3714031 w 4216804"/>
              <a:gd name="connsiteY20" fmla="*/ 1913779 h 3600496"/>
              <a:gd name="connsiteX21" fmla="*/ 3422098 w 4216804"/>
              <a:gd name="connsiteY21" fmla="*/ 1816466 h 3600496"/>
              <a:gd name="connsiteX22" fmla="*/ 3259915 w 4216804"/>
              <a:gd name="connsiteY22" fmla="*/ 1929993 h 3600496"/>
              <a:gd name="connsiteX23" fmla="*/ 3146387 w 4216804"/>
              <a:gd name="connsiteY23" fmla="*/ 2027306 h 3600496"/>
              <a:gd name="connsiteX24" fmla="*/ 2935547 w 4216804"/>
              <a:gd name="connsiteY24" fmla="*/ 1832687 h 3600496"/>
              <a:gd name="connsiteX25" fmla="*/ 2870669 w 4216804"/>
              <a:gd name="connsiteY25" fmla="*/ 1832687 h 3600496"/>
              <a:gd name="connsiteX26" fmla="*/ 2870669 w 4216804"/>
              <a:gd name="connsiteY26" fmla="*/ 1848901 h 3600496"/>
              <a:gd name="connsiteX27" fmla="*/ 2805798 w 4216804"/>
              <a:gd name="connsiteY27" fmla="*/ 2335453 h 3600496"/>
              <a:gd name="connsiteX28" fmla="*/ 3405877 w 4216804"/>
              <a:gd name="connsiteY28" fmla="*/ 2789577 h 3600496"/>
              <a:gd name="connsiteX29" fmla="*/ 3795123 w 4216804"/>
              <a:gd name="connsiteY29" fmla="*/ 2886882 h 3600496"/>
              <a:gd name="connsiteX30" fmla="*/ 4005964 w 4216804"/>
              <a:gd name="connsiteY30" fmla="*/ 3130158 h 3600496"/>
              <a:gd name="connsiteX31" fmla="*/ 3957307 w 4216804"/>
              <a:gd name="connsiteY31" fmla="*/ 3162601 h 3600496"/>
              <a:gd name="connsiteX32" fmla="*/ 3941093 w 4216804"/>
              <a:gd name="connsiteY32" fmla="*/ 3146380 h 3600496"/>
              <a:gd name="connsiteX33" fmla="*/ 3762688 w 4216804"/>
              <a:gd name="connsiteY33" fmla="*/ 3211250 h 3600496"/>
              <a:gd name="connsiteX34" fmla="*/ 3584282 w 4216804"/>
              <a:gd name="connsiteY34" fmla="*/ 3081509 h 3600496"/>
              <a:gd name="connsiteX35" fmla="*/ 3438320 w 4216804"/>
              <a:gd name="connsiteY35" fmla="*/ 3049066 h 3600496"/>
              <a:gd name="connsiteX36" fmla="*/ 3405877 w 4216804"/>
              <a:gd name="connsiteY36" fmla="*/ 3081509 h 3600496"/>
              <a:gd name="connsiteX37" fmla="*/ 3389663 w 4216804"/>
              <a:gd name="connsiteY37" fmla="*/ 3081509 h 3600496"/>
              <a:gd name="connsiteX38" fmla="*/ 2530080 w 4216804"/>
              <a:gd name="connsiteY38" fmla="*/ 2530079 h 3600496"/>
              <a:gd name="connsiteX39" fmla="*/ 2367896 w 4216804"/>
              <a:gd name="connsiteY39" fmla="*/ 2384109 h 3600496"/>
              <a:gd name="connsiteX40" fmla="*/ 2092185 w 4216804"/>
              <a:gd name="connsiteY40" fmla="*/ 2367896 h 3600496"/>
              <a:gd name="connsiteX41" fmla="*/ 2075963 w 4216804"/>
              <a:gd name="connsiteY41" fmla="*/ 2351674 h 3600496"/>
              <a:gd name="connsiteX42" fmla="*/ 2027314 w 4216804"/>
              <a:gd name="connsiteY42" fmla="*/ 2432766 h 3600496"/>
              <a:gd name="connsiteX43" fmla="*/ 2319239 w 4216804"/>
              <a:gd name="connsiteY43" fmla="*/ 3049066 h 3600496"/>
              <a:gd name="connsiteX44" fmla="*/ 2692271 w 4216804"/>
              <a:gd name="connsiteY44" fmla="*/ 3324785 h 3600496"/>
              <a:gd name="connsiteX45" fmla="*/ 2757141 w 4216804"/>
              <a:gd name="connsiteY45" fmla="*/ 3389656 h 3600496"/>
              <a:gd name="connsiteX46" fmla="*/ 2789577 w 4216804"/>
              <a:gd name="connsiteY46" fmla="*/ 3535626 h 3600496"/>
              <a:gd name="connsiteX47" fmla="*/ 2448988 w 4216804"/>
              <a:gd name="connsiteY47" fmla="*/ 3600496 h 3600496"/>
              <a:gd name="connsiteX48" fmla="*/ 2238147 w 4216804"/>
              <a:gd name="connsiteY48" fmla="*/ 3308564 h 3600496"/>
              <a:gd name="connsiteX49" fmla="*/ 2221933 w 4216804"/>
              <a:gd name="connsiteY49" fmla="*/ 3308564 h 3600496"/>
              <a:gd name="connsiteX50" fmla="*/ 2189498 w 4216804"/>
              <a:gd name="connsiteY50" fmla="*/ 3357220 h 3600496"/>
              <a:gd name="connsiteX51" fmla="*/ 2173276 w 4216804"/>
              <a:gd name="connsiteY51" fmla="*/ 3357220 h 3600496"/>
              <a:gd name="connsiteX52" fmla="*/ 2108406 w 4216804"/>
              <a:gd name="connsiteY52" fmla="*/ 3178815 h 3600496"/>
              <a:gd name="connsiteX53" fmla="*/ 1702938 w 4216804"/>
              <a:gd name="connsiteY53" fmla="*/ 2594950 h 3600496"/>
              <a:gd name="connsiteX54" fmla="*/ 1638068 w 4216804"/>
              <a:gd name="connsiteY54" fmla="*/ 2416552 h 3600496"/>
              <a:gd name="connsiteX55" fmla="*/ 1686724 w 4216804"/>
              <a:gd name="connsiteY55" fmla="*/ 2221926 h 3600496"/>
              <a:gd name="connsiteX56" fmla="*/ 1248822 w 4216804"/>
              <a:gd name="connsiteY56" fmla="*/ 1784031 h 3600496"/>
              <a:gd name="connsiteX57" fmla="*/ 843362 w 4216804"/>
              <a:gd name="connsiteY57" fmla="*/ 2303017 h 3600496"/>
              <a:gd name="connsiteX58" fmla="*/ 1086638 w 4216804"/>
              <a:gd name="connsiteY58" fmla="*/ 2773355 h 3600496"/>
              <a:gd name="connsiteX59" fmla="*/ 1086638 w 4216804"/>
              <a:gd name="connsiteY59" fmla="*/ 2789577 h 3600496"/>
              <a:gd name="connsiteX60" fmla="*/ 956890 w 4216804"/>
              <a:gd name="connsiteY60" fmla="*/ 2838226 h 3600496"/>
              <a:gd name="connsiteX61" fmla="*/ 924454 w 4216804"/>
              <a:gd name="connsiteY61" fmla="*/ 2838226 h 3600496"/>
              <a:gd name="connsiteX62" fmla="*/ 697400 w 4216804"/>
              <a:gd name="connsiteY62" fmla="*/ 2335453 h 3600496"/>
              <a:gd name="connsiteX63" fmla="*/ 616308 w 4216804"/>
              <a:gd name="connsiteY63" fmla="*/ 2027306 h 3600496"/>
              <a:gd name="connsiteX64" fmla="*/ 810927 w 4216804"/>
              <a:gd name="connsiteY64" fmla="*/ 1719153 h 3600496"/>
              <a:gd name="connsiteX65" fmla="*/ 810927 w 4216804"/>
              <a:gd name="connsiteY65" fmla="*/ 1670496 h 3600496"/>
              <a:gd name="connsiteX66" fmla="*/ 794706 w 4216804"/>
              <a:gd name="connsiteY66" fmla="*/ 1670496 h 3600496"/>
              <a:gd name="connsiteX67" fmla="*/ 275719 w 4216804"/>
              <a:gd name="connsiteY67" fmla="*/ 2189490 h 3600496"/>
              <a:gd name="connsiteX68" fmla="*/ 194619 w 4216804"/>
              <a:gd name="connsiteY68" fmla="*/ 2400331 h 3600496"/>
              <a:gd name="connsiteX69" fmla="*/ 421681 w 4216804"/>
              <a:gd name="connsiteY69" fmla="*/ 2870669 h 3600496"/>
              <a:gd name="connsiteX70" fmla="*/ 437903 w 4216804"/>
              <a:gd name="connsiteY70" fmla="*/ 2919318 h 3600496"/>
              <a:gd name="connsiteX71" fmla="*/ 162184 w 4216804"/>
              <a:gd name="connsiteY71" fmla="*/ 2984196 h 3600496"/>
              <a:gd name="connsiteX72" fmla="*/ 32443 w 4216804"/>
              <a:gd name="connsiteY72" fmla="*/ 2221926 h 3600496"/>
              <a:gd name="connsiteX73" fmla="*/ 0 w 4216804"/>
              <a:gd name="connsiteY73" fmla="*/ 2108398 h 3600496"/>
              <a:gd name="connsiteX74" fmla="*/ 0 w 4216804"/>
              <a:gd name="connsiteY74" fmla="*/ 2092177 h 3600496"/>
              <a:gd name="connsiteX75" fmla="*/ 291933 w 4216804"/>
              <a:gd name="connsiteY75" fmla="*/ 1621847 h 3600496"/>
              <a:gd name="connsiteX76" fmla="*/ 291933 w 4216804"/>
              <a:gd name="connsiteY76" fmla="*/ 1589404 h 3600496"/>
              <a:gd name="connsiteX77" fmla="*/ 632522 w 4216804"/>
              <a:gd name="connsiteY77" fmla="*/ 746049 h 3600496"/>
              <a:gd name="connsiteX78" fmla="*/ 632522 w 4216804"/>
              <a:gd name="connsiteY78" fmla="*/ 729827 h 3600496"/>
              <a:gd name="connsiteX79" fmla="*/ 308154 w 4216804"/>
              <a:gd name="connsiteY79" fmla="*/ 178398 h 3600496"/>
              <a:gd name="connsiteX80" fmla="*/ 308154 w 4216804"/>
              <a:gd name="connsiteY80" fmla="*/ 81092 h 360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216804" h="3600496">
                <a:moveTo>
                  <a:pt x="324375" y="0"/>
                </a:moveTo>
                <a:lnTo>
                  <a:pt x="356811" y="0"/>
                </a:lnTo>
                <a:lnTo>
                  <a:pt x="389246" y="32435"/>
                </a:lnTo>
                <a:lnTo>
                  <a:pt x="389246" y="145962"/>
                </a:lnTo>
                <a:cubicBezTo>
                  <a:pt x="427091" y="448707"/>
                  <a:pt x="556832" y="600079"/>
                  <a:pt x="778492" y="600079"/>
                </a:cubicBezTo>
                <a:cubicBezTo>
                  <a:pt x="778492" y="616300"/>
                  <a:pt x="924454" y="632514"/>
                  <a:pt x="1216387" y="648735"/>
                </a:cubicBezTo>
                <a:cubicBezTo>
                  <a:pt x="1305586" y="670359"/>
                  <a:pt x="1446153" y="767672"/>
                  <a:pt x="1638068" y="940668"/>
                </a:cubicBezTo>
                <a:cubicBezTo>
                  <a:pt x="1886754" y="983915"/>
                  <a:pt x="2340870" y="1037981"/>
                  <a:pt x="3000417" y="1102852"/>
                </a:cubicBezTo>
                <a:cubicBezTo>
                  <a:pt x="3062591" y="1005539"/>
                  <a:pt x="3197741" y="956889"/>
                  <a:pt x="3405877" y="956889"/>
                </a:cubicBezTo>
                <a:lnTo>
                  <a:pt x="3422098" y="956889"/>
                </a:lnTo>
                <a:cubicBezTo>
                  <a:pt x="3632939" y="956889"/>
                  <a:pt x="3762688" y="1043383"/>
                  <a:pt x="3811344" y="1216379"/>
                </a:cubicBezTo>
                <a:cubicBezTo>
                  <a:pt x="4070842" y="1275847"/>
                  <a:pt x="4200583" y="1319095"/>
                  <a:pt x="4200583" y="1346128"/>
                </a:cubicBezTo>
                <a:lnTo>
                  <a:pt x="4216804" y="1556969"/>
                </a:lnTo>
                <a:cubicBezTo>
                  <a:pt x="4076244" y="1675905"/>
                  <a:pt x="4005964" y="1751588"/>
                  <a:pt x="4005964" y="1784031"/>
                </a:cubicBezTo>
                <a:lnTo>
                  <a:pt x="4022185" y="1800244"/>
                </a:lnTo>
                <a:lnTo>
                  <a:pt x="4022185" y="1816466"/>
                </a:lnTo>
                <a:cubicBezTo>
                  <a:pt x="3976233" y="1873229"/>
                  <a:pt x="3938388" y="1954321"/>
                  <a:pt x="3908650" y="2059742"/>
                </a:cubicBezTo>
                <a:lnTo>
                  <a:pt x="3843780" y="2075963"/>
                </a:lnTo>
                <a:cubicBezTo>
                  <a:pt x="3800533" y="2059742"/>
                  <a:pt x="3778902" y="2043520"/>
                  <a:pt x="3778902" y="2027306"/>
                </a:cubicBezTo>
                <a:lnTo>
                  <a:pt x="3778902" y="1913779"/>
                </a:lnTo>
                <a:lnTo>
                  <a:pt x="3714031" y="1913779"/>
                </a:lnTo>
                <a:lnTo>
                  <a:pt x="3422098" y="1816466"/>
                </a:lnTo>
                <a:cubicBezTo>
                  <a:pt x="3341007" y="1816466"/>
                  <a:pt x="3286948" y="1854311"/>
                  <a:pt x="3259915" y="1929993"/>
                </a:cubicBezTo>
                <a:cubicBezTo>
                  <a:pt x="3259915" y="1948919"/>
                  <a:pt x="3222070" y="1981355"/>
                  <a:pt x="3146387" y="2027306"/>
                </a:cubicBezTo>
                <a:cubicBezTo>
                  <a:pt x="3005827" y="2005683"/>
                  <a:pt x="2935547" y="1940805"/>
                  <a:pt x="2935547" y="1832687"/>
                </a:cubicBezTo>
                <a:lnTo>
                  <a:pt x="2870669" y="1832687"/>
                </a:lnTo>
                <a:lnTo>
                  <a:pt x="2870669" y="1848901"/>
                </a:lnTo>
                <a:cubicBezTo>
                  <a:pt x="2870669" y="2032709"/>
                  <a:pt x="2849045" y="2194900"/>
                  <a:pt x="2805798" y="2335453"/>
                </a:cubicBezTo>
                <a:cubicBezTo>
                  <a:pt x="2876078" y="2335453"/>
                  <a:pt x="3076107" y="2486832"/>
                  <a:pt x="3405877" y="2789577"/>
                </a:cubicBezTo>
                <a:cubicBezTo>
                  <a:pt x="3435615" y="2822012"/>
                  <a:pt x="3565364" y="2854447"/>
                  <a:pt x="3795123" y="2886882"/>
                </a:cubicBezTo>
                <a:cubicBezTo>
                  <a:pt x="3935691" y="3016631"/>
                  <a:pt x="4005964" y="3097723"/>
                  <a:pt x="4005964" y="3130158"/>
                </a:cubicBezTo>
                <a:lnTo>
                  <a:pt x="3957307" y="3162601"/>
                </a:lnTo>
                <a:lnTo>
                  <a:pt x="3941093" y="3146380"/>
                </a:lnTo>
                <a:cubicBezTo>
                  <a:pt x="3941093" y="3181520"/>
                  <a:pt x="3881625" y="3203143"/>
                  <a:pt x="3762688" y="3211250"/>
                </a:cubicBezTo>
                <a:cubicBezTo>
                  <a:pt x="3741064" y="3211250"/>
                  <a:pt x="3681596" y="3168003"/>
                  <a:pt x="3584282" y="3081509"/>
                </a:cubicBezTo>
                <a:lnTo>
                  <a:pt x="3438320" y="3049066"/>
                </a:lnTo>
                <a:lnTo>
                  <a:pt x="3405877" y="3081509"/>
                </a:lnTo>
                <a:lnTo>
                  <a:pt x="3389663" y="3081509"/>
                </a:lnTo>
                <a:cubicBezTo>
                  <a:pt x="3268022" y="2962572"/>
                  <a:pt x="2981499" y="2778765"/>
                  <a:pt x="2530080" y="2530079"/>
                </a:cubicBezTo>
                <a:cubicBezTo>
                  <a:pt x="2476021" y="2432766"/>
                  <a:pt x="2421962" y="2384109"/>
                  <a:pt x="2367896" y="2384109"/>
                </a:cubicBezTo>
                <a:lnTo>
                  <a:pt x="2092185" y="2367896"/>
                </a:lnTo>
                <a:lnTo>
                  <a:pt x="2075963" y="2351674"/>
                </a:lnTo>
                <a:lnTo>
                  <a:pt x="2027314" y="2432766"/>
                </a:lnTo>
                <a:lnTo>
                  <a:pt x="2319239" y="3049066"/>
                </a:lnTo>
                <a:cubicBezTo>
                  <a:pt x="2370600" y="3103133"/>
                  <a:pt x="2494947" y="3195036"/>
                  <a:pt x="2692271" y="3324785"/>
                </a:cubicBezTo>
                <a:cubicBezTo>
                  <a:pt x="2692271" y="3368032"/>
                  <a:pt x="2713894" y="3389656"/>
                  <a:pt x="2757141" y="3389656"/>
                </a:cubicBezTo>
                <a:lnTo>
                  <a:pt x="2789577" y="3535626"/>
                </a:lnTo>
                <a:cubicBezTo>
                  <a:pt x="2716592" y="3578873"/>
                  <a:pt x="2603065" y="3600496"/>
                  <a:pt x="2448988" y="3600496"/>
                </a:cubicBezTo>
                <a:cubicBezTo>
                  <a:pt x="2411150" y="3484264"/>
                  <a:pt x="2340870" y="3386951"/>
                  <a:pt x="2238147" y="3308564"/>
                </a:cubicBezTo>
                <a:lnTo>
                  <a:pt x="2221933" y="3308564"/>
                </a:lnTo>
                <a:cubicBezTo>
                  <a:pt x="2221933" y="3340999"/>
                  <a:pt x="2211121" y="3357220"/>
                  <a:pt x="2189498" y="3357220"/>
                </a:cubicBezTo>
                <a:lnTo>
                  <a:pt x="2173276" y="3357220"/>
                </a:lnTo>
                <a:cubicBezTo>
                  <a:pt x="2143538" y="3357220"/>
                  <a:pt x="2121922" y="3297752"/>
                  <a:pt x="2108406" y="3178815"/>
                </a:cubicBezTo>
                <a:lnTo>
                  <a:pt x="1702938" y="2594950"/>
                </a:lnTo>
                <a:lnTo>
                  <a:pt x="1638068" y="2416552"/>
                </a:lnTo>
                <a:lnTo>
                  <a:pt x="1686724" y="2221926"/>
                </a:lnTo>
                <a:cubicBezTo>
                  <a:pt x="1394792" y="1992166"/>
                  <a:pt x="1248822" y="1846196"/>
                  <a:pt x="1248822" y="1784031"/>
                </a:cubicBezTo>
                <a:cubicBezTo>
                  <a:pt x="978520" y="1994871"/>
                  <a:pt x="843362" y="2167867"/>
                  <a:pt x="843362" y="2303017"/>
                </a:cubicBezTo>
                <a:cubicBezTo>
                  <a:pt x="843362" y="2419250"/>
                  <a:pt x="924454" y="2576031"/>
                  <a:pt x="1086638" y="2773355"/>
                </a:cubicBezTo>
                <a:lnTo>
                  <a:pt x="1086638" y="2789577"/>
                </a:lnTo>
                <a:cubicBezTo>
                  <a:pt x="1081236" y="2822012"/>
                  <a:pt x="1037982" y="2838226"/>
                  <a:pt x="956890" y="2838226"/>
                </a:cubicBezTo>
                <a:lnTo>
                  <a:pt x="924454" y="2838226"/>
                </a:lnTo>
                <a:cubicBezTo>
                  <a:pt x="773082" y="2838226"/>
                  <a:pt x="697400" y="2670640"/>
                  <a:pt x="697400" y="2335453"/>
                </a:cubicBezTo>
                <a:lnTo>
                  <a:pt x="616308" y="2027306"/>
                </a:lnTo>
                <a:cubicBezTo>
                  <a:pt x="746049" y="1919181"/>
                  <a:pt x="810927" y="1816466"/>
                  <a:pt x="810927" y="1719153"/>
                </a:cubicBezTo>
                <a:lnTo>
                  <a:pt x="810927" y="1670496"/>
                </a:lnTo>
                <a:lnTo>
                  <a:pt x="794706" y="1670496"/>
                </a:lnTo>
                <a:cubicBezTo>
                  <a:pt x="794706" y="1743481"/>
                  <a:pt x="621710" y="1916477"/>
                  <a:pt x="275719" y="2189490"/>
                </a:cubicBezTo>
                <a:cubicBezTo>
                  <a:pt x="221652" y="2265173"/>
                  <a:pt x="194619" y="2335453"/>
                  <a:pt x="194619" y="2400331"/>
                </a:cubicBezTo>
                <a:cubicBezTo>
                  <a:pt x="194619" y="2581433"/>
                  <a:pt x="270309" y="2738215"/>
                  <a:pt x="421681" y="2870669"/>
                </a:cubicBezTo>
                <a:lnTo>
                  <a:pt x="437903" y="2919318"/>
                </a:lnTo>
                <a:cubicBezTo>
                  <a:pt x="381131" y="2962572"/>
                  <a:pt x="289228" y="2984196"/>
                  <a:pt x="162184" y="2984196"/>
                </a:cubicBezTo>
                <a:cubicBezTo>
                  <a:pt x="110830" y="2984196"/>
                  <a:pt x="67575" y="2730108"/>
                  <a:pt x="32443" y="2221926"/>
                </a:cubicBezTo>
                <a:cubicBezTo>
                  <a:pt x="13517" y="2221926"/>
                  <a:pt x="2705" y="2184081"/>
                  <a:pt x="0" y="2108398"/>
                </a:cubicBezTo>
                <a:lnTo>
                  <a:pt x="0" y="2092177"/>
                </a:lnTo>
                <a:cubicBezTo>
                  <a:pt x="194619" y="1919181"/>
                  <a:pt x="291933" y="1762407"/>
                  <a:pt x="291933" y="1621847"/>
                </a:cubicBezTo>
                <a:lnTo>
                  <a:pt x="291933" y="1589404"/>
                </a:lnTo>
                <a:cubicBezTo>
                  <a:pt x="291933" y="1116368"/>
                  <a:pt x="405467" y="835248"/>
                  <a:pt x="632522" y="746049"/>
                </a:cubicBezTo>
                <a:lnTo>
                  <a:pt x="632522" y="729827"/>
                </a:lnTo>
                <a:cubicBezTo>
                  <a:pt x="416272" y="583865"/>
                  <a:pt x="308154" y="400050"/>
                  <a:pt x="308154" y="178398"/>
                </a:cubicBezTo>
                <a:lnTo>
                  <a:pt x="308154" y="810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1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740283" y="2018262"/>
            <a:ext cx="3940575" cy="4338089"/>
          </a:xfrm>
          <a:custGeom>
            <a:avLst/>
            <a:gdLst>
              <a:gd name="connsiteX0" fmla="*/ 3162834 w 3940575"/>
              <a:gd name="connsiteY0" fmla="*/ 0 h 4338089"/>
              <a:gd name="connsiteX1" fmla="*/ 3733179 w 3940575"/>
              <a:gd name="connsiteY1" fmla="*/ 466643 h 4338089"/>
              <a:gd name="connsiteX2" fmla="*/ 3698614 w 3940575"/>
              <a:gd name="connsiteY2" fmla="*/ 553059 h 4338089"/>
              <a:gd name="connsiteX3" fmla="*/ 3715901 w 3940575"/>
              <a:gd name="connsiteY3" fmla="*/ 553059 h 4338089"/>
              <a:gd name="connsiteX4" fmla="*/ 3940575 w 3940575"/>
              <a:gd name="connsiteY4" fmla="*/ 760463 h 4338089"/>
              <a:gd name="connsiteX5" fmla="*/ 3698614 w 3940575"/>
              <a:gd name="connsiteY5" fmla="*/ 1054275 h 4338089"/>
              <a:gd name="connsiteX6" fmla="*/ 3231971 w 3940575"/>
              <a:gd name="connsiteY6" fmla="*/ 950573 h 4338089"/>
              <a:gd name="connsiteX7" fmla="*/ 3110982 w 3940575"/>
              <a:gd name="connsiteY7" fmla="*/ 1399938 h 4338089"/>
              <a:gd name="connsiteX8" fmla="*/ 3214685 w 3940575"/>
              <a:gd name="connsiteY8" fmla="*/ 2194966 h 4338089"/>
              <a:gd name="connsiteX9" fmla="*/ 3214685 w 3940575"/>
              <a:gd name="connsiteY9" fmla="*/ 2419649 h 4338089"/>
              <a:gd name="connsiteX10" fmla="*/ 3664050 w 3940575"/>
              <a:gd name="connsiteY10" fmla="*/ 3007280 h 4338089"/>
              <a:gd name="connsiteX11" fmla="*/ 3802308 w 3940575"/>
              <a:gd name="connsiteY11" fmla="*/ 3231963 h 4338089"/>
              <a:gd name="connsiteX12" fmla="*/ 3646763 w 3940575"/>
              <a:gd name="connsiteY12" fmla="*/ 3491210 h 4338089"/>
              <a:gd name="connsiteX13" fmla="*/ 3491218 w 3940575"/>
              <a:gd name="connsiteY13" fmla="*/ 3785030 h 4338089"/>
              <a:gd name="connsiteX14" fmla="*/ 3404794 w 3940575"/>
              <a:gd name="connsiteY14" fmla="*/ 3871446 h 4338089"/>
              <a:gd name="connsiteX15" fmla="*/ 3387516 w 3940575"/>
              <a:gd name="connsiteY15" fmla="*/ 3854159 h 4338089"/>
              <a:gd name="connsiteX16" fmla="*/ 3387516 w 3940575"/>
              <a:gd name="connsiteY16" fmla="*/ 3836873 h 4338089"/>
              <a:gd name="connsiteX17" fmla="*/ 3404794 w 3940575"/>
              <a:gd name="connsiteY17" fmla="*/ 3819595 h 4338089"/>
              <a:gd name="connsiteX18" fmla="*/ 3283814 w 3940575"/>
              <a:gd name="connsiteY18" fmla="*/ 3543061 h 4338089"/>
              <a:gd name="connsiteX19" fmla="*/ 3525783 w 3940575"/>
              <a:gd name="connsiteY19" fmla="*/ 3231963 h 4338089"/>
              <a:gd name="connsiteX20" fmla="*/ 2851735 w 3940575"/>
              <a:gd name="connsiteY20" fmla="*/ 2661617 h 4338089"/>
              <a:gd name="connsiteX21" fmla="*/ 2730755 w 3940575"/>
              <a:gd name="connsiteY21" fmla="*/ 2488786 h 4338089"/>
              <a:gd name="connsiteX22" fmla="*/ 2575202 w 3940575"/>
              <a:gd name="connsiteY22" fmla="*/ 2938151 h 4338089"/>
              <a:gd name="connsiteX23" fmla="*/ 2540637 w 3940575"/>
              <a:gd name="connsiteY23" fmla="*/ 3560348 h 4338089"/>
              <a:gd name="connsiteX24" fmla="*/ 2748033 w 3940575"/>
              <a:gd name="connsiteY24" fmla="*/ 4096120 h 4338089"/>
              <a:gd name="connsiteX25" fmla="*/ 2851735 w 3940575"/>
              <a:gd name="connsiteY25" fmla="*/ 4251674 h 4338089"/>
              <a:gd name="connsiteX26" fmla="*/ 2575202 w 3940575"/>
              <a:gd name="connsiteY26" fmla="*/ 4320803 h 4338089"/>
              <a:gd name="connsiteX27" fmla="*/ 2385092 w 3940575"/>
              <a:gd name="connsiteY27" fmla="*/ 3906010 h 4338089"/>
              <a:gd name="connsiteX28" fmla="*/ 2298668 w 3940575"/>
              <a:gd name="connsiteY28" fmla="*/ 3802308 h 4338089"/>
              <a:gd name="connsiteX29" fmla="*/ 2298668 w 3940575"/>
              <a:gd name="connsiteY29" fmla="*/ 3785030 h 4338089"/>
              <a:gd name="connsiteX30" fmla="*/ 2333233 w 3940575"/>
              <a:gd name="connsiteY30" fmla="*/ 3594912 h 4338089"/>
              <a:gd name="connsiteX31" fmla="*/ 2177688 w 3940575"/>
              <a:gd name="connsiteY31" fmla="*/ 2644331 h 4338089"/>
              <a:gd name="connsiteX32" fmla="*/ 2194974 w 3940575"/>
              <a:gd name="connsiteY32" fmla="*/ 2575202 h 4338089"/>
              <a:gd name="connsiteX33" fmla="*/ 1590056 w 3940575"/>
              <a:gd name="connsiteY33" fmla="*/ 2471500 h 4338089"/>
              <a:gd name="connsiteX34" fmla="*/ 1313530 w 3940575"/>
              <a:gd name="connsiteY34" fmla="*/ 2730747 h 4338089"/>
              <a:gd name="connsiteX35" fmla="*/ 1036997 w 3940575"/>
              <a:gd name="connsiteY35" fmla="*/ 3197398 h 4338089"/>
              <a:gd name="connsiteX36" fmla="*/ 691326 w 3940575"/>
              <a:gd name="connsiteY36" fmla="*/ 3612191 h 4338089"/>
              <a:gd name="connsiteX37" fmla="*/ 916008 w 3940575"/>
              <a:gd name="connsiteY37" fmla="*/ 4096120 h 4338089"/>
              <a:gd name="connsiteX38" fmla="*/ 916008 w 3940575"/>
              <a:gd name="connsiteY38" fmla="*/ 4113407 h 4338089"/>
              <a:gd name="connsiteX39" fmla="*/ 760463 w 3940575"/>
              <a:gd name="connsiteY39" fmla="*/ 4182544 h 4338089"/>
              <a:gd name="connsiteX40" fmla="*/ 725898 w 3940575"/>
              <a:gd name="connsiteY40" fmla="*/ 4182544 h 4338089"/>
              <a:gd name="connsiteX41" fmla="*/ 535781 w 3940575"/>
              <a:gd name="connsiteY41" fmla="*/ 4026991 h 4338089"/>
              <a:gd name="connsiteX42" fmla="*/ 501216 w 3940575"/>
              <a:gd name="connsiteY42" fmla="*/ 3266528 h 4338089"/>
              <a:gd name="connsiteX43" fmla="*/ 172832 w 3940575"/>
              <a:gd name="connsiteY43" fmla="*/ 3698614 h 4338089"/>
              <a:gd name="connsiteX44" fmla="*/ 172832 w 3940575"/>
              <a:gd name="connsiteY44" fmla="*/ 3888724 h 4338089"/>
              <a:gd name="connsiteX45" fmla="*/ 345663 w 3940575"/>
              <a:gd name="connsiteY45" fmla="*/ 4286238 h 4338089"/>
              <a:gd name="connsiteX46" fmla="*/ 190118 w 3940575"/>
              <a:gd name="connsiteY46" fmla="*/ 4338089 h 4338089"/>
              <a:gd name="connsiteX47" fmla="*/ 172832 w 3940575"/>
              <a:gd name="connsiteY47" fmla="*/ 4320803 h 4338089"/>
              <a:gd name="connsiteX48" fmla="*/ 155553 w 3940575"/>
              <a:gd name="connsiteY48" fmla="*/ 4320803 h 4338089"/>
              <a:gd name="connsiteX49" fmla="*/ 86416 w 3940575"/>
              <a:gd name="connsiteY49" fmla="*/ 4338089 h 4338089"/>
              <a:gd name="connsiteX50" fmla="*/ 0 w 3940575"/>
              <a:gd name="connsiteY50" fmla="*/ 4234387 h 4338089"/>
              <a:gd name="connsiteX51" fmla="*/ 0 w 3940575"/>
              <a:gd name="connsiteY51" fmla="*/ 4165258 h 4338089"/>
              <a:gd name="connsiteX52" fmla="*/ 17286 w 3940575"/>
              <a:gd name="connsiteY52" fmla="*/ 3491210 h 4338089"/>
              <a:gd name="connsiteX53" fmla="*/ 0 w 3940575"/>
              <a:gd name="connsiteY53" fmla="*/ 3335665 h 4338089"/>
              <a:gd name="connsiteX54" fmla="*/ 293820 w 3940575"/>
              <a:gd name="connsiteY54" fmla="*/ 2851735 h 4338089"/>
              <a:gd name="connsiteX55" fmla="*/ 293820 w 3940575"/>
              <a:gd name="connsiteY55" fmla="*/ 2575202 h 4338089"/>
              <a:gd name="connsiteX56" fmla="*/ 518502 w 3940575"/>
              <a:gd name="connsiteY56" fmla="*/ 2004856 h 4338089"/>
              <a:gd name="connsiteX57" fmla="*/ 518502 w 3940575"/>
              <a:gd name="connsiteY57" fmla="*/ 1987570 h 4338089"/>
              <a:gd name="connsiteX58" fmla="*/ 172832 w 3940575"/>
              <a:gd name="connsiteY58" fmla="*/ 1590056 h 4338089"/>
              <a:gd name="connsiteX59" fmla="*/ 172832 w 3940575"/>
              <a:gd name="connsiteY59" fmla="*/ 1451789 h 4338089"/>
              <a:gd name="connsiteX60" fmla="*/ 276534 w 3940575"/>
              <a:gd name="connsiteY60" fmla="*/ 1261671 h 4338089"/>
              <a:gd name="connsiteX61" fmla="*/ 311098 w 3940575"/>
              <a:gd name="connsiteY61" fmla="*/ 1296244 h 4338089"/>
              <a:gd name="connsiteX62" fmla="*/ 259247 w 3940575"/>
              <a:gd name="connsiteY62" fmla="*/ 1503640 h 4338089"/>
              <a:gd name="connsiteX63" fmla="*/ 259247 w 3940575"/>
              <a:gd name="connsiteY63" fmla="*/ 1538205 h 4338089"/>
              <a:gd name="connsiteX64" fmla="*/ 535781 w 3940575"/>
              <a:gd name="connsiteY64" fmla="*/ 1866590 h 4338089"/>
              <a:gd name="connsiteX65" fmla="*/ 1140691 w 3940575"/>
              <a:gd name="connsiteY65" fmla="*/ 1728323 h 4338089"/>
              <a:gd name="connsiteX66" fmla="*/ 2073994 w 3940575"/>
              <a:gd name="connsiteY66" fmla="*/ 1278957 h 4338089"/>
              <a:gd name="connsiteX67" fmla="*/ 2609774 w 3940575"/>
              <a:gd name="connsiteY67" fmla="*/ 587632 h 4338089"/>
              <a:gd name="connsiteX68" fmla="*/ 3041853 w 3940575"/>
              <a:gd name="connsiteY68" fmla="*/ 17278 h 433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940575" h="4338089">
                <a:moveTo>
                  <a:pt x="3162834" y="0"/>
                </a:moveTo>
                <a:cubicBezTo>
                  <a:pt x="3543069" y="109459"/>
                  <a:pt x="3733179" y="265004"/>
                  <a:pt x="3733179" y="466643"/>
                </a:cubicBezTo>
                <a:lnTo>
                  <a:pt x="3698614" y="553059"/>
                </a:lnTo>
                <a:lnTo>
                  <a:pt x="3715901" y="553059"/>
                </a:lnTo>
                <a:lnTo>
                  <a:pt x="3940575" y="760463"/>
                </a:lnTo>
                <a:cubicBezTo>
                  <a:pt x="3877203" y="956338"/>
                  <a:pt x="3796552" y="1054275"/>
                  <a:pt x="3698614" y="1054275"/>
                </a:cubicBezTo>
                <a:cubicBezTo>
                  <a:pt x="3583391" y="1054275"/>
                  <a:pt x="3427845" y="1019710"/>
                  <a:pt x="3231971" y="950573"/>
                </a:cubicBezTo>
                <a:cubicBezTo>
                  <a:pt x="3151312" y="1134934"/>
                  <a:pt x="3110982" y="1284722"/>
                  <a:pt x="3110982" y="1399938"/>
                </a:cubicBezTo>
                <a:cubicBezTo>
                  <a:pt x="3180120" y="1734080"/>
                  <a:pt x="3214685" y="1999092"/>
                  <a:pt x="3214685" y="2194966"/>
                </a:cubicBezTo>
                <a:lnTo>
                  <a:pt x="3214685" y="2419649"/>
                </a:lnTo>
                <a:cubicBezTo>
                  <a:pt x="3214685" y="2468617"/>
                  <a:pt x="3364473" y="2664500"/>
                  <a:pt x="3664050" y="3007280"/>
                </a:cubicBezTo>
                <a:cubicBezTo>
                  <a:pt x="3756222" y="3090814"/>
                  <a:pt x="3802308" y="3165708"/>
                  <a:pt x="3802308" y="3231963"/>
                </a:cubicBezTo>
                <a:cubicBezTo>
                  <a:pt x="3802308" y="3280932"/>
                  <a:pt x="3750457" y="3367347"/>
                  <a:pt x="3646763" y="3491210"/>
                </a:cubicBezTo>
                <a:cubicBezTo>
                  <a:pt x="3603551" y="3609316"/>
                  <a:pt x="3551708" y="3707253"/>
                  <a:pt x="3491218" y="3785030"/>
                </a:cubicBezTo>
                <a:cubicBezTo>
                  <a:pt x="3491218" y="3822477"/>
                  <a:pt x="3462410" y="3851277"/>
                  <a:pt x="3404794" y="3871446"/>
                </a:cubicBezTo>
                <a:lnTo>
                  <a:pt x="3387516" y="3854159"/>
                </a:lnTo>
                <a:lnTo>
                  <a:pt x="3387516" y="3836873"/>
                </a:lnTo>
                <a:lnTo>
                  <a:pt x="3404794" y="3819595"/>
                </a:lnTo>
                <a:cubicBezTo>
                  <a:pt x="3324143" y="3819595"/>
                  <a:pt x="3283814" y="3727414"/>
                  <a:pt x="3283814" y="3543061"/>
                </a:cubicBezTo>
                <a:cubicBezTo>
                  <a:pt x="3445124" y="3367347"/>
                  <a:pt x="3525783" y="3263645"/>
                  <a:pt x="3525783" y="3231963"/>
                </a:cubicBezTo>
                <a:lnTo>
                  <a:pt x="2851735" y="2661617"/>
                </a:lnTo>
                <a:cubicBezTo>
                  <a:pt x="2788363" y="2546394"/>
                  <a:pt x="2748033" y="2488786"/>
                  <a:pt x="2730755" y="2488786"/>
                </a:cubicBezTo>
                <a:cubicBezTo>
                  <a:pt x="2655861" y="2488786"/>
                  <a:pt x="2604010" y="2638574"/>
                  <a:pt x="2575202" y="2938151"/>
                </a:cubicBezTo>
                <a:lnTo>
                  <a:pt x="2540637" y="3560348"/>
                </a:lnTo>
                <a:cubicBezTo>
                  <a:pt x="2540637" y="3802308"/>
                  <a:pt x="2609774" y="3980905"/>
                  <a:pt x="2748033" y="4096120"/>
                </a:cubicBezTo>
                <a:cubicBezTo>
                  <a:pt x="2817171" y="4153736"/>
                  <a:pt x="2851735" y="4205587"/>
                  <a:pt x="2851735" y="4251674"/>
                </a:cubicBezTo>
                <a:cubicBezTo>
                  <a:pt x="2825810" y="4286238"/>
                  <a:pt x="2733629" y="4309281"/>
                  <a:pt x="2575202" y="4320803"/>
                </a:cubicBezTo>
                <a:cubicBezTo>
                  <a:pt x="2462860" y="4320803"/>
                  <a:pt x="2399488" y="4182544"/>
                  <a:pt x="2385092" y="3906010"/>
                </a:cubicBezTo>
                <a:cubicBezTo>
                  <a:pt x="2373570" y="3836873"/>
                  <a:pt x="2344762" y="3802308"/>
                  <a:pt x="2298668" y="3802308"/>
                </a:cubicBezTo>
                <a:lnTo>
                  <a:pt x="2298668" y="3785030"/>
                </a:lnTo>
                <a:lnTo>
                  <a:pt x="2333233" y="3594912"/>
                </a:lnTo>
                <a:cubicBezTo>
                  <a:pt x="2287147" y="3136908"/>
                  <a:pt x="2235304" y="2820045"/>
                  <a:pt x="2177688" y="2644331"/>
                </a:cubicBezTo>
                <a:lnTo>
                  <a:pt x="2194974" y="2575202"/>
                </a:lnTo>
                <a:lnTo>
                  <a:pt x="1590056" y="2471500"/>
                </a:lnTo>
                <a:cubicBezTo>
                  <a:pt x="1405703" y="2508947"/>
                  <a:pt x="1313530" y="2595363"/>
                  <a:pt x="1313530" y="2730747"/>
                </a:cubicBezTo>
                <a:cubicBezTo>
                  <a:pt x="1293361" y="2900704"/>
                  <a:pt x="1201181" y="3056249"/>
                  <a:pt x="1036997" y="3197398"/>
                </a:cubicBezTo>
                <a:cubicBezTo>
                  <a:pt x="806549" y="3347187"/>
                  <a:pt x="691326" y="3485453"/>
                  <a:pt x="691326" y="3612191"/>
                </a:cubicBezTo>
                <a:cubicBezTo>
                  <a:pt x="691326" y="3799426"/>
                  <a:pt x="766228" y="3960736"/>
                  <a:pt x="916008" y="4096120"/>
                </a:cubicBezTo>
                <a:lnTo>
                  <a:pt x="916008" y="4113407"/>
                </a:lnTo>
                <a:cubicBezTo>
                  <a:pt x="901612" y="4159493"/>
                  <a:pt x="849761" y="4182544"/>
                  <a:pt x="760463" y="4182544"/>
                </a:cubicBezTo>
                <a:lnTo>
                  <a:pt x="725898" y="4182544"/>
                </a:lnTo>
                <a:cubicBezTo>
                  <a:pt x="599153" y="4182544"/>
                  <a:pt x="535781" y="4130693"/>
                  <a:pt x="535781" y="4026991"/>
                </a:cubicBezTo>
                <a:lnTo>
                  <a:pt x="501216" y="3266528"/>
                </a:lnTo>
                <a:cubicBezTo>
                  <a:pt x="282298" y="3462410"/>
                  <a:pt x="172832" y="3606434"/>
                  <a:pt x="172832" y="3698614"/>
                </a:cubicBezTo>
                <a:lnTo>
                  <a:pt x="172832" y="3888724"/>
                </a:lnTo>
                <a:cubicBezTo>
                  <a:pt x="172832" y="3949214"/>
                  <a:pt x="230447" y="4081724"/>
                  <a:pt x="345663" y="4286238"/>
                </a:cubicBezTo>
                <a:lnTo>
                  <a:pt x="190118" y="4338089"/>
                </a:lnTo>
                <a:lnTo>
                  <a:pt x="172832" y="4320803"/>
                </a:lnTo>
                <a:lnTo>
                  <a:pt x="155553" y="4320803"/>
                </a:lnTo>
                <a:lnTo>
                  <a:pt x="86416" y="4338089"/>
                </a:lnTo>
                <a:lnTo>
                  <a:pt x="0" y="4234387"/>
                </a:lnTo>
                <a:lnTo>
                  <a:pt x="0" y="4165258"/>
                </a:lnTo>
                <a:lnTo>
                  <a:pt x="17286" y="3491210"/>
                </a:lnTo>
                <a:lnTo>
                  <a:pt x="0" y="3335665"/>
                </a:lnTo>
                <a:cubicBezTo>
                  <a:pt x="195882" y="3174355"/>
                  <a:pt x="293820" y="3013045"/>
                  <a:pt x="293820" y="2851735"/>
                </a:cubicBezTo>
                <a:lnTo>
                  <a:pt x="293820" y="2575202"/>
                </a:lnTo>
                <a:cubicBezTo>
                  <a:pt x="293820" y="2385084"/>
                  <a:pt x="368706" y="2194966"/>
                  <a:pt x="518502" y="2004856"/>
                </a:cubicBezTo>
                <a:lnTo>
                  <a:pt x="518502" y="1987570"/>
                </a:lnTo>
                <a:cubicBezTo>
                  <a:pt x="334141" y="1987570"/>
                  <a:pt x="218926" y="1855068"/>
                  <a:pt x="172832" y="1590056"/>
                </a:cubicBezTo>
                <a:lnTo>
                  <a:pt x="172832" y="1451789"/>
                </a:lnTo>
                <a:cubicBezTo>
                  <a:pt x="201639" y="1325044"/>
                  <a:pt x="236204" y="1261671"/>
                  <a:pt x="276534" y="1261671"/>
                </a:cubicBezTo>
                <a:lnTo>
                  <a:pt x="311098" y="1296244"/>
                </a:lnTo>
                <a:lnTo>
                  <a:pt x="259247" y="1503640"/>
                </a:lnTo>
                <a:lnTo>
                  <a:pt x="259247" y="1538205"/>
                </a:lnTo>
                <a:cubicBezTo>
                  <a:pt x="293820" y="1757131"/>
                  <a:pt x="385992" y="1866590"/>
                  <a:pt x="535781" y="1866590"/>
                </a:cubicBezTo>
                <a:cubicBezTo>
                  <a:pt x="610675" y="1820495"/>
                  <a:pt x="812314" y="1774409"/>
                  <a:pt x="1140691" y="1728323"/>
                </a:cubicBezTo>
                <a:lnTo>
                  <a:pt x="2073994" y="1278957"/>
                </a:lnTo>
                <a:cubicBezTo>
                  <a:pt x="2310190" y="1157977"/>
                  <a:pt x="2488786" y="927530"/>
                  <a:pt x="2609774" y="587632"/>
                </a:cubicBezTo>
                <a:cubicBezTo>
                  <a:pt x="2762437" y="207396"/>
                  <a:pt x="2906469" y="17278"/>
                  <a:pt x="3041853" y="172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7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32783" y="1829369"/>
            <a:ext cx="4712103" cy="4526982"/>
          </a:xfrm>
          <a:custGeom>
            <a:avLst/>
            <a:gdLst>
              <a:gd name="connsiteX0" fmla="*/ 3012378 w 4712103"/>
              <a:gd name="connsiteY0" fmla="*/ 0 h 4526982"/>
              <a:gd name="connsiteX1" fmla="*/ 3214323 w 4712103"/>
              <a:gd name="connsiteY1" fmla="*/ 353401 h 4526982"/>
              <a:gd name="connsiteX2" fmla="*/ 3348955 w 4712103"/>
              <a:gd name="connsiteY2" fmla="*/ 673154 h 4526982"/>
              <a:gd name="connsiteX3" fmla="*/ 3348955 w 4712103"/>
              <a:gd name="connsiteY3" fmla="*/ 824618 h 4526982"/>
              <a:gd name="connsiteX4" fmla="*/ 3281643 w 4712103"/>
              <a:gd name="connsiteY4" fmla="*/ 1161195 h 4526982"/>
              <a:gd name="connsiteX5" fmla="*/ 3534075 w 4712103"/>
              <a:gd name="connsiteY5" fmla="*/ 1985814 h 4526982"/>
              <a:gd name="connsiteX6" fmla="*/ 3500419 w 4712103"/>
              <a:gd name="connsiteY6" fmla="*/ 2204591 h 4526982"/>
              <a:gd name="connsiteX7" fmla="*/ 3618220 w 4712103"/>
              <a:gd name="connsiteY7" fmla="*/ 2389711 h 4526982"/>
              <a:gd name="connsiteX8" fmla="*/ 4392350 w 4712103"/>
              <a:gd name="connsiteY8" fmla="*/ 2591656 h 4526982"/>
              <a:gd name="connsiteX9" fmla="*/ 4712103 w 4712103"/>
              <a:gd name="connsiteY9" fmla="*/ 3046034 h 4526982"/>
              <a:gd name="connsiteX10" fmla="*/ 4712103 w 4712103"/>
              <a:gd name="connsiteY10" fmla="*/ 3079698 h 4526982"/>
              <a:gd name="connsiteX11" fmla="*/ 4678439 w 4712103"/>
              <a:gd name="connsiteY11" fmla="*/ 3113354 h 4526982"/>
              <a:gd name="connsiteX12" fmla="*/ 4661615 w 4712103"/>
              <a:gd name="connsiteY12" fmla="*/ 3096522 h 4526982"/>
              <a:gd name="connsiteX13" fmla="*/ 4627959 w 4712103"/>
              <a:gd name="connsiteY13" fmla="*/ 3130178 h 4526982"/>
              <a:gd name="connsiteX14" fmla="*/ 4560639 w 4712103"/>
              <a:gd name="connsiteY14" fmla="*/ 3130178 h 4526982"/>
              <a:gd name="connsiteX15" fmla="*/ 4308206 w 4712103"/>
              <a:gd name="connsiteY15" fmla="*/ 2945065 h 4526982"/>
              <a:gd name="connsiteX16" fmla="*/ 4123085 w 4712103"/>
              <a:gd name="connsiteY16" fmla="*/ 2726288 h 4526982"/>
              <a:gd name="connsiteX17" fmla="*/ 4123085 w 4712103"/>
              <a:gd name="connsiteY17" fmla="*/ 2692632 h 4526982"/>
              <a:gd name="connsiteX18" fmla="*/ 3517243 w 4712103"/>
              <a:gd name="connsiteY18" fmla="*/ 2726288 h 4526982"/>
              <a:gd name="connsiteX19" fmla="*/ 3180666 w 4712103"/>
              <a:gd name="connsiteY19" fmla="*/ 2608480 h 4526982"/>
              <a:gd name="connsiteX20" fmla="*/ 2945065 w 4712103"/>
              <a:gd name="connsiteY20" fmla="*/ 2709457 h 4526982"/>
              <a:gd name="connsiteX21" fmla="*/ 2945065 w 4712103"/>
              <a:gd name="connsiteY21" fmla="*/ 2759945 h 4526982"/>
              <a:gd name="connsiteX22" fmla="*/ 3247986 w 4712103"/>
              <a:gd name="connsiteY22" fmla="*/ 2961889 h 4526982"/>
              <a:gd name="connsiteX23" fmla="*/ 3870653 w 4712103"/>
              <a:gd name="connsiteY23" fmla="*/ 3466763 h 4526982"/>
              <a:gd name="connsiteX24" fmla="*/ 4089429 w 4712103"/>
              <a:gd name="connsiteY24" fmla="*/ 3702364 h 4526982"/>
              <a:gd name="connsiteX25" fmla="*/ 3820164 w 4712103"/>
              <a:gd name="connsiteY25" fmla="*/ 3769684 h 4526982"/>
              <a:gd name="connsiteX26" fmla="*/ 3651876 w 4712103"/>
              <a:gd name="connsiteY26" fmla="*/ 3584563 h 4526982"/>
              <a:gd name="connsiteX27" fmla="*/ 3483587 w 4712103"/>
              <a:gd name="connsiteY27" fmla="*/ 3433099 h 4526982"/>
              <a:gd name="connsiteX28" fmla="*/ 3433099 w 4712103"/>
              <a:gd name="connsiteY28" fmla="*/ 3466763 h 4526982"/>
              <a:gd name="connsiteX29" fmla="*/ 3382611 w 4712103"/>
              <a:gd name="connsiteY29" fmla="*/ 3348955 h 4526982"/>
              <a:gd name="connsiteX30" fmla="*/ 2692625 w 4712103"/>
              <a:gd name="connsiteY30" fmla="*/ 3012377 h 4526982"/>
              <a:gd name="connsiteX31" fmla="*/ 2524336 w 4712103"/>
              <a:gd name="connsiteY31" fmla="*/ 2759945 h 4526982"/>
              <a:gd name="connsiteX32" fmla="*/ 2457024 w 4712103"/>
              <a:gd name="connsiteY32" fmla="*/ 2743113 h 4526982"/>
              <a:gd name="connsiteX33" fmla="*/ 1565085 w 4712103"/>
              <a:gd name="connsiteY33" fmla="*/ 2827257 h 4526982"/>
              <a:gd name="connsiteX34" fmla="*/ 1581917 w 4712103"/>
              <a:gd name="connsiteY34" fmla="*/ 2911401 h 4526982"/>
              <a:gd name="connsiteX35" fmla="*/ 1581917 w 4712103"/>
              <a:gd name="connsiteY35" fmla="*/ 2961889 h 4526982"/>
              <a:gd name="connsiteX36" fmla="*/ 1245340 w 4712103"/>
              <a:gd name="connsiteY36" fmla="*/ 3449931 h 4526982"/>
              <a:gd name="connsiteX37" fmla="*/ 1043387 w 4712103"/>
              <a:gd name="connsiteY37" fmla="*/ 3836996 h 4526982"/>
              <a:gd name="connsiteX38" fmla="*/ 1278996 w 4712103"/>
              <a:gd name="connsiteY38" fmla="*/ 4257717 h 4526982"/>
              <a:gd name="connsiteX39" fmla="*/ 1278996 w 4712103"/>
              <a:gd name="connsiteY39" fmla="*/ 4291374 h 4526982"/>
              <a:gd name="connsiteX40" fmla="*/ 976075 w 4712103"/>
              <a:gd name="connsiteY40" fmla="*/ 4358694 h 4526982"/>
              <a:gd name="connsiteX41" fmla="*/ 841443 w 4712103"/>
              <a:gd name="connsiteY41" fmla="*/ 3618219 h 4526982"/>
              <a:gd name="connsiteX42" fmla="*/ 824619 w 4712103"/>
              <a:gd name="connsiteY42" fmla="*/ 3567731 h 4526982"/>
              <a:gd name="connsiteX43" fmla="*/ 807787 w 4712103"/>
              <a:gd name="connsiteY43" fmla="*/ 3567731 h 4526982"/>
              <a:gd name="connsiteX44" fmla="*/ 370233 w 4712103"/>
              <a:gd name="connsiteY44" fmla="*/ 3954796 h 4526982"/>
              <a:gd name="connsiteX45" fmla="*/ 286089 w 4712103"/>
              <a:gd name="connsiteY45" fmla="*/ 4190405 h 4526982"/>
              <a:gd name="connsiteX46" fmla="*/ 353401 w 4712103"/>
              <a:gd name="connsiteY46" fmla="*/ 4459670 h 4526982"/>
              <a:gd name="connsiteX47" fmla="*/ 302921 w 4712103"/>
              <a:gd name="connsiteY47" fmla="*/ 4526982 h 4526982"/>
              <a:gd name="connsiteX48" fmla="*/ 252433 w 4712103"/>
              <a:gd name="connsiteY48" fmla="*/ 4526982 h 4526982"/>
              <a:gd name="connsiteX49" fmla="*/ 0 w 4712103"/>
              <a:gd name="connsiteY49" fmla="*/ 4358694 h 4526982"/>
              <a:gd name="connsiteX50" fmla="*/ 0 w 4712103"/>
              <a:gd name="connsiteY50" fmla="*/ 4325038 h 4526982"/>
              <a:gd name="connsiteX51" fmla="*/ 319745 w 4712103"/>
              <a:gd name="connsiteY51" fmla="*/ 3651875 h 4526982"/>
              <a:gd name="connsiteX52" fmla="*/ 471209 w 4712103"/>
              <a:gd name="connsiteY52" fmla="*/ 3433099 h 4526982"/>
              <a:gd name="connsiteX53" fmla="*/ 673154 w 4712103"/>
              <a:gd name="connsiteY53" fmla="*/ 2961889 h 4526982"/>
              <a:gd name="connsiteX54" fmla="*/ 656322 w 4712103"/>
              <a:gd name="connsiteY54" fmla="*/ 2574824 h 4526982"/>
              <a:gd name="connsiteX55" fmla="*/ 790955 w 4712103"/>
              <a:gd name="connsiteY55" fmla="*/ 2204591 h 4526982"/>
              <a:gd name="connsiteX56" fmla="*/ 790955 w 4712103"/>
              <a:gd name="connsiteY56" fmla="*/ 2187759 h 4526982"/>
              <a:gd name="connsiteX57" fmla="*/ 673154 w 4712103"/>
              <a:gd name="connsiteY57" fmla="*/ 2204591 h 4526982"/>
              <a:gd name="connsiteX58" fmla="*/ 151457 w 4712103"/>
              <a:gd name="connsiteY58" fmla="*/ 1598749 h 4526982"/>
              <a:gd name="connsiteX59" fmla="*/ 134625 w 4712103"/>
              <a:gd name="connsiteY59" fmla="*/ 1379972 h 4526982"/>
              <a:gd name="connsiteX60" fmla="*/ 504866 w 4712103"/>
              <a:gd name="connsiteY60" fmla="*/ 740474 h 4526982"/>
              <a:gd name="connsiteX61" fmla="*/ 639498 w 4712103"/>
              <a:gd name="connsiteY61" fmla="*/ 723642 h 4526982"/>
              <a:gd name="connsiteX62" fmla="*/ 824619 w 4712103"/>
              <a:gd name="connsiteY62" fmla="*/ 790962 h 4526982"/>
              <a:gd name="connsiteX63" fmla="*/ 824619 w 4712103"/>
              <a:gd name="connsiteY63" fmla="*/ 807787 h 4526982"/>
              <a:gd name="connsiteX64" fmla="*/ 572178 w 4712103"/>
              <a:gd name="connsiteY64" fmla="*/ 1245340 h 4526982"/>
              <a:gd name="connsiteX65" fmla="*/ 538522 w 4712103"/>
              <a:gd name="connsiteY65" fmla="*/ 1447284 h 4526982"/>
              <a:gd name="connsiteX66" fmla="*/ 942419 w 4712103"/>
              <a:gd name="connsiteY66" fmla="*/ 2019470 h 4526982"/>
              <a:gd name="connsiteX67" fmla="*/ 959243 w 4712103"/>
              <a:gd name="connsiteY67" fmla="*/ 2019470 h 4526982"/>
              <a:gd name="connsiteX68" fmla="*/ 1783862 w 4712103"/>
              <a:gd name="connsiteY68" fmla="*/ 1834350 h 4526982"/>
              <a:gd name="connsiteX69" fmla="*/ 2406536 w 4712103"/>
              <a:gd name="connsiteY69" fmla="*/ 1346316 h 4526982"/>
              <a:gd name="connsiteX70" fmla="*/ 2389704 w 4712103"/>
              <a:gd name="connsiteY70" fmla="*/ 1211684 h 4526982"/>
              <a:gd name="connsiteX71" fmla="*/ 2490680 w 4712103"/>
              <a:gd name="connsiteY71" fmla="*/ 689986 h 4526982"/>
              <a:gd name="connsiteX72" fmla="*/ 2457024 w 4712103"/>
              <a:gd name="connsiteY72" fmla="*/ 100969 h 4526982"/>
              <a:gd name="connsiteX73" fmla="*/ 2574824 w 4712103"/>
              <a:gd name="connsiteY73" fmla="*/ 16824 h 4526982"/>
              <a:gd name="connsiteX74" fmla="*/ 2743113 w 4712103"/>
              <a:gd name="connsiteY74" fmla="*/ 134632 h 4526982"/>
              <a:gd name="connsiteX75" fmla="*/ 2877745 w 4712103"/>
              <a:gd name="connsiteY75" fmla="*/ 100969 h 4526982"/>
              <a:gd name="connsiteX76" fmla="*/ 2894577 w 4712103"/>
              <a:gd name="connsiteY76" fmla="*/ 100969 h 4526982"/>
              <a:gd name="connsiteX77" fmla="*/ 2911402 w 4712103"/>
              <a:gd name="connsiteY77" fmla="*/ 117801 h 4526982"/>
              <a:gd name="connsiteX78" fmla="*/ 2928234 w 4712103"/>
              <a:gd name="connsiteY78" fmla="*/ 117801 h 4526982"/>
              <a:gd name="connsiteX79" fmla="*/ 3012378 w 4712103"/>
              <a:gd name="connsiteY79" fmla="*/ 0 h 452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12103" h="4526982">
                <a:moveTo>
                  <a:pt x="3012378" y="0"/>
                </a:moveTo>
                <a:cubicBezTo>
                  <a:pt x="3147010" y="58900"/>
                  <a:pt x="3214323" y="176701"/>
                  <a:pt x="3214323" y="353401"/>
                </a:cubicBezTo>
                <a:cubicBezTo>
                  <a:pt x="3304080" y="479622"/>
                  <a:pt x="3348955" y="586203"/>
                  <a:pt x="3348955" y="673154"/>
                </a:cubicBezTo>
                <a:lnTo>
                  <a:pt x="3348955" y="824618"/>
                </a:lnTo>
                <a:lnTo>
                  <a:pt x="3281643" y="1161195"/>
                </a:lnTo>
                <a:cubicBezTo>
                  <a:pt x="3438712" y="1587530"/>
                  <a:pt x="3522857" y="1862401"/>
                  <a:pt x="3534075" y="1985814"/>
                </a:cubicBezTo>
                <a:lnTo>
                  <a:pt x="3500419" y="2204591"/>
                </a:lnTo>
                <a:cubicBezTo>
                  <a:pt x="3500419" y="2328005"/>
                  <a:pt x="3539681" y="2389711"/>
                  <a:pt x="3618220" y="2389711"/>
                </a:cubicBezTo>
                <a:cubicBezTo>
                  <a:pt x="4134304" y="2448612"/>
                  <a:pt x="4392350" y="2515924"/>
                  <a:pt x="4392350" y="2591656"/>
                </a:cubicBezTo>
                <a:cubicBezTo>
                  <a:pt x="4392350" y="2647750"/>
                  <a:pt x="4498932" y="2799214"/>
                  <a:pt x="4712103" y="3046034"/>
                </a:cubicBezTo>
                <a:lnTo>
                  <a:pt x="4712103" y="3079698"/>
                </a:lnTo>
                <a:lnTo>
                  <a:pt x="4678439" y="3113354"/>
                </a:lnTo>
                <a:lnTo>
                  <a:pt x="4661615" y="3096522"/>
                </a:lnTo>
                <a:lnTo>
                  <a:pt x="4627959" y="3130178"/>
                </a:lnTo>
                <a:lnTo>
                  <a:pt x="4560639" y="3130178"/>
                </a:lnTo>
                <a:cubicBezTo>
                  <a:pt x="4392350" y="3113354"/>
                  <a:pt x="4308206" y="3051647"/>
                  <a:pt x="4308206" y="2945065"/>
                </a:cubicBezTo>
                <a:cubicBezTo>
                  <a:pt x="4277357" y="2844089"/>
                  <a:pt x="4215650" y="2771163"/>
                  <a:pt x="4123085" y="2726288"/>
                </a:cubicBezTo>
                <a:lnTo>
                  <a:pt x="4123085" y="2692632"/>
                </a:lnTo>
                <a:lnTo>
                  <a:pt x="3517243" y="2726288"/>
                </a:lnTo>
                <a:cubicBezTo>
                  <a:pt x="3362980" y="2726288"/>
                  <a:pt x="3250785" y="2687019"/>
                  <a:pt x="3180666" y="2608480"/>
                </a:cubicBezTo>
                <a:cubicBezTo>
                  <a:pt x="3093715" y="2667388"/>
                  <a:pt x="3015184" y="2701044"/>
                  <a:pt x="2945065" y="2709457"/>
                </a:cubicBezTo>
                <a:lnTo>
                  <a:pt x="2945065" y="2759945"/>
                </a:lnTo>
                <a:cubicBezTo>
                  <a:pt x="2970302" y="2759945"/>
                  <a:pt x="3071278" y="2827257"/>
                  <a:pt x="3247986" y="2961889"/>
                </a:cubicBezTo>
                <a:cubicBezTo>
                  <a:pt x="3449931" y="3082496"/>
                  <a:pt x="3657489" y="3250785"/>
                  <a:pt x="3870653" y="3466763"/>
                </a:cubicBezTo>
                <a:cubicBezTo>
                  <a:pt x="4016504" y="3553706"/>
                  <a:pt x="4089429" y="3632245"/>
                  <a:pt x="4089429" y="3702364"/>
                </a:cubicBezTo>
                <a:cubicBezTo>
                  <a:pt x="4058580" y="3730414"/>
                  <a:pt x="3968822" y="3752852"/>
                  <a:pt x="3820164" y="3769684"/>
                </a:cubicBezTo>
                <a:cubicBezTo>
                  <a:pt x="3744440" y="3769684"/>
                  <a:pt x="3688339" y="3707977"/>
                  <a:pt x="3651876" y="3584563"/>
                </a:cubicBezTo>
                <a:lnTo>
                  <a:pt x="3483587" y="3433099"/>
                </a:lnTo>
                <a:lnTo>
                  <a:pt x="3433099" y="3466763"/>
                </a:lnTo>
                <a:cubicBezTo>
                  <a:pt x="3407855" y="3466763"/>
                  <a:pt x="3391031" y="3427493"/>
                  <a:pt x="3382611" y="3348955"/>
                </a:cubicBezTo>
                <a:lnTo>
                  <a:pt x="2692625" y="3012377"/>
                </a:lnTo>
                <a:cubicBezTo>
                  <a:pt x="2594455" y="2925427"/>
                  <a:pt x="2538362" y="2841282"/>
                  <a:pt x="2524336" y="2759945"/>
                </a:cubicBezTo>
                <a:lnTo>
                  <a:pt x="2457024" y="2743113"/>
                </a:lnTo>
                <a:lnTo>
                  <a:pt x="1565085" y="2827257"/>
                </a:lnTo>
                <a:lnTo>
                  <a:pt x="1581917" y="2911401"/>
                </a:lnTo>
                <a:lnTo>
                  <a:pt x="1581917" y="2961889"/>
                </a:lnTo>
                <a:cubicBezTo>
                  <a:pt x="1581917" y="3152623"/>
                  <a:pt x="1469722" y="3315298"/>
                  <a:pt x="1245340" y="3449931"/>
                </a:cubicBezTo>
                <a:cubicBezTo>
                  <a:pt x="1110708" y="3601395"/>
                  <a:pt x="1043387" y="3730414"/>
                  <a:pt x="1043387" y="3836996"/>
                </a:cubicBezTo>
                <a:cubicBezTo>
                  <a:pt x="1043387" y="4002478"/>
                  <a:pt x="1121926" y="4142724"/>
                  <a:pt x="1278996" y="4257717"/>
                </a:cubicBezTo>
                <a:lnTo>
                  <a:pt x="1278996" y="4291374"/>
                </a:lnTo>
                <a:cubicBezTo>
                  <a:pt x="1203264" y="4336256"/>
                  <a:pt x="1102296" y="4358694"/>
                  <a:pt x="976075" y="4358694"/>
                </a:cubicBezTo>
                <a:cubicBezTo>
                  <a:pt x="914368" y="4358694"/>
                  <a:pt x="869493" y="4111866"/>
                  <a:pt x="841443" y="3618219"/>
                </a:cubicBezTo>
                <a:lnTo>
                  <a:pt x="824619" y="3567731"/>
                </a:lnTo>
                <a:lnTo>
                  <a:pt x="807787" y="3567731"/>
                </a:lnTo>
                <a:cubicBezTo>
                  <a:pt x="653524" y="3741633"/>
                  <a:pt x="507672" y="3870652"/>
                  <a:pt x="370233" y="3954796"/>
                </a:cubicBezTo>
                <a:lnTo>
                  <a:pt x="286089" y="4190405"/>
                </a:lnTo>
                <a:cubicBezTo>
                  <a:pt x="286089" y="4294180"/>
                  <a:pt x="308526" y="4383938"/>
                  <a:pt x="353401" y="4459670"/>
                </a:cubicBezTo>
                <a:cubicBezTo>
                  <a:pt x="336577" y="4504545"/>
                  <a:pt x="319745" y="4526982"/>
                  <a:pt x="302921" y="4526982"/>
                </a:cubicBezTo>
                <a:lnTo>
                  <a:pt x="252433" y="4526982"/>
                </a:lnTo>
                <a:cubicBezTo>
                  <a:pt x="162675" y="4526982"/>
                  <a:pt x="78531" y="4470889"/>
                  <a:pt x="0" y="4358694"/>
                </a:cubicBezTo>
                <a:lnTo>
                  <a:pt x="0" y="4325038"/>
                </a:lnTo>
                <a:cubicBezTo>
                  <a:pt x="0" y="4268936"/>
                  <a:pt x="106582" y="4044554"/>
                  <a:pt x="319745" y="3651875"/>
                </a:cubicBezTo>
                <a:cubicBezTo>
                  <a:pt x="319745" y="3590169"/>
                  <a:pt x="370233" y="3517243"/>
                  <a:pt x="471209" y="3433099"/>
                </a:cubicBezTo>
                <a:cubicBezTo>
                  <a:pt x="605842" y="3250785"/>
                  <a:pt x="673154" y="3093715"/>
                  <a:pt x="673154" y="2961889"/>
                </a:cubicBezTo>
                <a:lnTo>
                  <a:pt x="656322" y="2574824"/>
                </a:lnTo>
                <a:cubicBezTo>
                  <a:pt x="684373" y="2403729"/>
                  <a:pt x="729248" y="2280323"/>
                  <a:pt x="790955" y="2204591"/>
                </a:cubicBezTo>
                <a:lnTo>
                  <a:pt x="790955" y="2187759"/>
                </a:lnTo>
                <a:lnTo>
                  <a:pt x="673154" y="2204591"/>
                </a:lnTo>
                <a:cubicBezTo>
                  <a:pt x="445966" y="2204591"/>
                  <a:pt x="272064" y="2002639"/>
                  <a:pt x="151457" y="1598749"/>
                </a:cubicBezTo>
                <a:lnTo>
                  <a:pt x="134625" y="1379972"/>
                </a:lnTo>
                <a:cubicBezTo>
                  <a:pt x="134625" y="1060219"/>
                  <a:pt x="258038" y="847056"/>
                  <a:pt x="504866" y="740474"/>
                </a:cubicBezTo>
                <a:lnTo>
                  <a:pt x="639498" y="723642"/>
                </a:lnTo>
                <a:cubicBezTo>
                  <a:pt x="762912" y="740474"/>
                  <a:pt x="824619" y="762912"/>
                  <a:pt x="824619" y="790962"/>
                </a:cubicBezTo>
                <a:lnTo>
                  <a:pt x="824619" y="807787"/>
                </a:lnTo>
                <a:cubicBezTo>
                  <a:pt x="824619" y="833031"/>
                  <a:pt x="740467" y="978882"/>
                  <a:pt x="572178" y="1245340"/>
                </a:cubicBezTo>
                <a:lnTo>
                  <a:pt x="538522" y="1447284"/>
                </a:lnTo>
                <a:cubicBezTo>
                  <a:pt x="538522" y="1671674"/>
                  <a:pt x="673154" y="1862401"/>
                  <a:pt x="942419" y="2019470"/>
                </a:cubicBezTo>
                <a:lnTo>
                  <a:pt x="959243" y="2019470"/>
                </a:lnTo>
                <a:cubicBezTo>
                  <a:pt x="1464117" y="1977402"/>
                  <a:pt x="1738987" y="1915695"/>
                  <a:pt x="1783862" y="1834350"/>
                </a:cubicBezTo>
                <a:cubicBezTo>
                  <a:pt x="2008252" y="1688499"/>
                  <a:pt x="2215810" y="1525823"/>
                  <a:pt x="2406536" y="1346316"/>
                </a:cubicBezTo>
                <a:lnTo>
                  <a:pt x="2389704" y="1211684"/>
                </a:lnTo>
                <a:cubicBezTo>
                  <a:pt x="2423368" y="900343"/>
                  <a:pt x="2457024" y="726449"/>
                  <a:pt x="2490680" y="689986"/>
                </a:cubicBezTo>
                <a:lnTo>
                  <a:pt x="2457024" y="100969"/>
                </a:lnTo>
                <a:cubicBezTo>
                  <a:pt x="2473848" y="44875"/>
                  <a:pt x="2513118" y="16824"/>
                  <a:pt x="2574824" y="16824"/>
                </a:cubicBezTo>
                <a:cubicBezTo>
                  <a:pt x="2633725" y="25244"/>
                  <a:pt x="2689826" y="64506"/>
                  <a:pt x="2743113" y="134632"/>
                </a:cubicBezTo>
                <a:lnTo>
                  <a:pt x="2877745" y="100969"/>
                </a:lnTo>
                <a:lnTo>
                  <a:pt x="2894577" y="100969"/>
                </a:lnTo>
                <a:lnTo>
                  <a:pt x="2911402" y="117801"/>
                </a:lnTo>
                <a:lnTo>
                  <a:pt x="2928234" y="117801"/>
                </a:lnTo>
                <a:cubicBezTo>
                  <a:pt x="2956284" y="44875"/>
                  <a:pt x="2984327" y="5606"/>
                  <a:pt x="30123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437" y="3179016"/>
            <a:ext cx="554784" cy="554784"/>
          </a:xfrm>
          <a:prstGeom prst="rect">
            <a:avLst/>
          </a:prstGeom>
        </p:spPr>
      </p:pic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7282543" y="2036609"/>
            <a:ext cx="4449125" cy="4502304"/>
          </a:xfrm>
          <a:custGeom>
            <a:avLst/>
            <a:gdLst>
              <a:gd name="connsiteX0" fmla="*/ 230433 w 4449125"/>
              <a:gd name="connsiteY0" fmla="*/ 0 h 4502304"/>
              <a:gd name="connsiteX1" fmla="*/ 407688 w 4449125"/>
              <a:gd name="connsiteY1" fmla="*/ 283603 h 4502304"/>
              <a:gd name="connsiteX2" fmla="*/ 514037 w 4449125"/>
              <a:gd name="connsiteY2" fmla="*/ 283603 h 4502304"/>
              <a:gd name="connsiteX3" fmla="*/ 709021 w 4449125"/>
              <a:gd name="connsiteY3" fmla="*/ 17721 h 4502304"/>
              <a:gd name="connsiteX4" fmla="*/ 744470 w 4449125"/>
              <a:gd name="connsiteY4" fmla="*/ 17721 h 4502304"/>
              <a:gd name="connsiteX5" fmla="*/ 868555 w 4449125"/>
              <a:gd name="connsiteY5" fmla="*/ 301332 h 4502304"/>
              <a:gd name="connsiteX6" fmla="*/ 833098 w 4449125"/>
              <a:gd name="connsiteY6" fmla="*/ 496316 h 4502304"/>
              <a:gd name="connsiteX7" fmla="*/ 904005 w 4449125"/>
              <a:gd name="connsiteY7" fmla="*/ 850827 h 4502304"/>
              <a:gd name="connsiteX8" fmla="*/ 1152159 w 4449125"/>
              <a:gd name="connsiteY8" fmla="*/ 1169888 h 4502304"/>
              <a:gd name="connsiteX9" fmla="*/ 3101982 w 4449125"/>
              <a:gd name="connsiteY9" fmla="*/ 1790281 h 4502304"/>
              <a:gd name="connsiteX10" fmla="*/ 3491942 w 4449125"/>
              <a:gd name="connsiteY10" fmla="*/ 1311693 h 4502304"/>
              <a:gd name="connsiteX11" fmla="*/ 4023708 w 4449125"/>
              <a:gd name="connsiteY11" fmla="*/ 744470 h 4502304"/>
              <a:gd name="connsiteX12" fmla="*/ 4307319 w 4449125"/>
              <a:gd name="connsiteY12" fmla="*/ 655843 h 4502304"/>
              <a:gd name="connsiteX13" fmla="*/ 4342769 w 4449125"/>
              <a:gd name="connsiteY13" fmla="*/ 655843 h 4502304"/>
              <a:gd name="connsiteX14" fmla="*/ 4449125 w 4449125"/>
              <a:gd name="connsiteY14" fmla="*/ 726750 h 4502304"/>
              <a:gd name="connsiteX15" fmla="*/ 3970537 w 4449125"/>
              <a:gd name="connsiteY15" fmla="*/ 1329422 h 4502304"/>
              <a:gd name="connsiteX16" fmla="*/ 3722375 w 4449125"/>
              <a:gd name="connsiteY16" fmla="*/ 1825739 h 4502304"/>
              <a:gd name="connsiteX17" fmla="*/ 3385586 w 4449125"/>
              <a:gd name="connsiteY17" fmla="*/ 2020715 h 4502304"/>
              <a:gd name="connsiteX18" fmla="*/ 3208331 w 4449125"/>
              <a:gd name="connsiteY18" fmla="*/ 2002994 h 4502304"/>
              <a:gd name="connsiteX19" fmla="*/ 3261509 w 4449125"/>
              <a:gd name="connsiteY19" fmla="*/ 2268877 h 4502304"/>
              <a:gd name="connsiteX20" fmla="*/ 3261509 w 4449125"/>
              <a:gd name="connsiteY20" fmla="*/ 2286606 h 4502304"/>
              <a:gd name="connsiteX21" fmla="*/ 3208331 w 4449125"/>
              <a:gd name="connsiteY21" fmla="*/ 2534760 h 4502304"/>
              <a:gd name="connsiteX22" fmla="*/ 3208331 w 4449125"/>
              <a:gd name="connsiteY22" fmla="*/ 2658837 h 4502304"/>
              <a:gd name="connsiteX23" fmla="*/ 3545120 w 4449125"/>
              <a:gd name="connsiteY23" fmla="*/ 3474214 h 4502304"/>
              <a:gd name="connsiteX24" fmla="*/ 3527391 w 4449125"/>
              <a:gd name="connsiteY24" fmla="*/ 3651477 h 4502304"/>
              <a:gd name="connsiteX25" fmla="*/ 3580570 w 4449125"/>
              <a:gd name="connsiteY25" fmla="*/ 4307320 h 4502304"/>
              <a:gd name="connsiteX26" fmla="*/ 3580570 w 4449125"/>
              <a:gd name="connsiteY26" fmla="*/ 4360498 h 4502304"/>
              <a:gd name="connsiteX27" fmla="*/ 3421043 w 4449125"/>
              <a:gd name="connsiteY27" fmla="*/ 4484575 h 4502304"/>
              <a:gd name="connsiteX28" fmla="*/ 3367865 w 4449125"/>
              <a:gd name="connsiteY28" fmla="*/ 4466855 h 4502304"/>
              <a:gd name="connsiteX29" fmla="*/ 3332416 w 4449125"/>
              <a:gd name="connsiteY29" fmla="*/ 4502304 h 4502304"/>
              <a:gd name="connsiteX30" fmla="*/ 3296958 w 4449125"/>
              <a:gd name="connsiteY30" fmla="*/ 4502304 h 4502304"/>
              <a:gd name="connsiteX31" fmla="*/ 3226059 w 4449125"/>
              <a:gd name="connsiteY31" fmla="*/ 4449126 h 4502304"/>
              <a:gd name="connsiteX32" fmla="*/ 3208331 w 4449125"/>
              <a:gd name="connsiteY32" fmla="*/ 4466855 h 4502304"/>
              <a:gd name="connsiteX33" fmla="*/ 3190610 w 4449125"/>
              <a:gd name="connsiteY33" fmla="*/ 4466855 h 4502304"/>
              <a:gd name="connsiteX34" fmla="*/ 3137432 w 4449125"/>
              <a:gd name="connsiteY34" fmla="*/ 4413677 h 4502304"/>
              <a:gd name="connsiteX35" fmla="*/ 3119703 w 4449125"/>
              <a:gd name="connsiteY35" fmla="*/ 4395948 h 4502304"/>
              <a:gd name="connsiteX36" fmla="*/ 3119703 w 4449125"/>
              <a:gd name="connsiteY36" fmla="*/ 4378219 h 4502304"/>
              <a:gd name="connsiteX37" fmla="*/ 3261509 w 4449125"/>
              <a:gd name="connsiteY37" fmla="*/ 4254142 h 4502304"/>
              <a:gd name="connsiteX38" fmla="*/ 3350136 w 4449125"/>
              <a:gd name="connsiteY38" fmla="*/ 4059166 h 4502304"/>
              <a:gd name="connsiteX39" fmla="*/ 2712014 w 4449125"/>
              <a:gd name="connsiteY39" fmla="*/ 3172882 h 4502304"/>
              <a:gd name="connsiteX40" fmla="*/ 2712014 w 4449125"/>
              <a:gd name="connsiteY40" fmla="*/ 3208331 h 4502304"/>
              <a:gd name="connsiteX41" fmla="*/ 2747464 w 4449125"/>
              <a:gd name="connsiteY41" fmla="*/ 3403315 h 4502304"/>
              <a:gd name="connsiteX42" fmla="*/ 2233427 w 4449125"/>
              <a:gd name="connsiteY42" fmla="*/ 3988259 h 4502304"/>
              <a:gd name="connsiteX43" fmla="*/ 2215698 w 4449125"/>
              <a:gd name="connsiteY43" fmla="*/ 4005988 h 4502304"/>
              <a:gd name="connsiteX44" fmla="*/ 2197977 w 4449125"/>
              <a:gd name="connsiteY44" fmla="*/ 4005988 h 4502304"/>
              <a:gd name="connsiteX45" fmla="*/ 1949815 w 4449125"/>
              <a:gd name="connsiteY45" fmla="*/ 3917360 h 4502304"/>
              <a:gd name="connsiteX46" fmla="*/ 1949815 w 4449125"/>
              <a:gd name="connsiteY46" fmla="*/ 3899631 h 4502304"/>
              <a:gd name="connsiteX47" fmla="*/ 2304326 w 4449125"/>
              <a:gd name="connsiteY47" fmla="*/ 3616020 h 4502304"/>
              <a:gd name="connsiteX48" fmla="*/ 2428403 w 4449125"/>
              <a:gd name="connsiteY48" fmla="*/ 3314688 h 4502304"/>
              <a:gd name="connsiteX49" fmla="*/ 2268876 w 4449125"/>
              <a:gd name="connsiteY49" fmla="*/ 2694294 h 4502304"/>
              <a:gd name="connsiteX50" fmla="*/ 2268876 w 4449125"/>
              <a:gd name="connsiteY50" fmla="*/ 2676565 h 4502304"/>
              <a:gd name="connsiteX51" fmla="*/ 2286605 w 4449125"/>
              <a:gd name="connsiteY51" fmla="*/ 2517031 h 4502304"/>
              <a:gd name="connsiteX52" fmla="*/ 2073892 w 4449125"/>
              <a:gd name="connsiteY52" fmla="*/ 2463861 h 4502304"/>
              <a:gd name="connsiteX53" fmla="*/ 1169887 w 4449125"/>
              <a:gd name="connsiteY53" fmla="*/ 2641116 h 4502304"/>
              <a:gd name="connsiteX54" fmla="*/ 1098989 w 4449125"/>
              <a:gd name="connsiteY54" fmla="*/ 3101983 h 4502304"/>
              <a:gd name="connsiteX55" fmla="*/ 1098989 w 4449125"/>
              <a:gd name="connsiteY55" fmla="*/ 3421044 h 4502304"/>
              <a:gd name="connsiteX56" fmla="*/ 1152159 w 4449125"/>
              <a:gd name="connsiteY56" fmla="*/ 3598299 h 4502304"/>
              <a:gd name="connsiteX57" fmla="*/ 1081260 w 4449125"/>
              <a:gd name="connsiteY57" fmla="*/ 3704647 h 4502304"/>
              <a:gd name="connsiteX58" fmla="*/ 1063531 w 4449125"/>
              <a:gd name="connsiteY58" fmla="*/ 3917360 h 4502304"/>
              <a:gd name="connsiteX59" fmla="*/ 850826 w 4449125"/>
              <a:gd name="connsiteY59" fmla="*/ 4059166 h 4502304"/>
              <a:gd name="connsiteX60" fmla="*/ 850826 w 4449125"/>
              <a:gd name="connsiteY60" fmla="*/ 4076887 h 4502304"/>
              <a:gd name="connsiteX61" fmla="*/ 638122 w 4449125"/>
              <a:gd name="connsiteY61" fmla="*/ 4023708 h 4502304"/>
              <a:gd name="connsiteX62" fmla="*/ 744470 w 4449125"/>
              <a:gd name="connsiteY62" fmla="*/ 3864182 h 4502304"/>
              <a:gd name="connsiteX63" fmla="*/ 691300 w 4449125"/>
              <a:gd name="connsiteY63" fmla="*/ 3846453 h 4502304"/>
              <a:gd name="connsiteX64" fmla="*/ 673571 w 4449125"/>
              <a:gd name="connsiteY64" fmla="*/ 3864182 h 4502304"/>
              <a:gd name="connsiteX65" fmla="*/ 655842 w 4449125"/>
              <a:gd name="connsiteY65" fmla="*/ 3864182 h 4502304"/>
              <a:gd name="connsiteX66" fmla="*/ 531765 w 4449125"/>
              <a:gd name="connsiteY66" fmla="*/ 3775554 h 4502304"/>
              <a:gd name="connsiteX67" fmla="*/ 531765 w 4449125"/>
              <a:gd name="connsiteY67" fmla="*/ 3740105 h 4502304"/>
              <a:gd name="connsiteX68" fmla="*/ 797648 w 4449125"/>
              <a:gd name="connsiteY68" fmla="*/ 3226060 h 4502304"/>
              <a:gd name="connsiteX69" fmla="*/ 797648 w 4449125"/>
              <a:gd name="connsiteY69" fmla="*/ 3031076 h 4502304"/>
              <a:gd name="connsiteX70" fmla="*/ 460867 w 4449125"/>
              <a:gd name="connsiteY70" fmla="*/ 2286606 h 4502304"/>
              <a:gd name="connsiteX71" fmla="*/ 265883 w 4449125"/>
              <a:gd name="connsiteY71" fmla="*/ 1524398 h 4502304"/>
              <a:gd name="connsiteX72" fmla="*/ 177255 w 4449125"/>
              <a:gd name="connsiteY72" fmla="*/ 1169888 h 4502304"/>
              <a:gd name="connsiteX73" fmla="*/ 0 w 4449125"/>
              <a:gd name="connsiteY73" fmla="*/ 886276 h 4502304"/>
              <a:gd name="connsiteX74" fmla="*/ 0 w 4449125"/>
              <a:gd name="connsiteY74" fmla="*/ 868555 h 4502304"/>
              <a:gd name="connsiteX75" fmla="*/ 88627 w 4449125"/>
              <a:gd name="connsiteY75" fmla="*/ 425409 h 4502304"/>
              <a:gd name="connsiteX76" fmla="*/ 70899 w 4449125"/>
              <a:gd name="connsiteY76" fmla="*/ 336782 h 4502304"/>
              <a:gd name="connsiteX77" fmla="*/ 230433 w 4449125"/>
              <a:gd name="connsiteY77" fmla="*/ 0 h 450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449125" h="4502304">
                <a:moveTo>
                  <a:pt x="230433" y="0"/>
                </a:moveTo>
                <a:cubicBezTo>
                  <a:pt x="310192" y="171343"/>
                  <a:pt x="369283" y="265883"/>
                  <a:pt x="407688" y="283603"/>
                </a:cubicBezTo>
                <a:lnTo>
                  <a:pt x="514037" y="283603"/>
                </a:lnTo>
                <a:cubicBezTo>
                  <a:pt x="623349" y="106348"/>
                  <a:pt x="688344" y="17721"/>
                  <a:pt x="709021" y="17721"/>
                </a:cubicBezTo>
                <a:lnTo>
                  <a:pt x="744470" y="17721"/>
                </a:lnTo>
                <a:cubicBezTo>
                  <a:pt x="827193" y="103392"/>
                  <a:pt x="868555" y="197932"/>
                  <a:pt x="868555" y="301332"/>
                </a:cubicBezTo>
                <a:lnTo>
                  <a:pt x="833098" y="496316"/>
                </a:lnTo>
                <a:cubicBezTo>
                  <a:pt x="880372" y="614489"/>
                  <a:pt x="904005" y="732654"/>
                  <a:pt x="904005" y="850827"/>
                </a:cubicBezTo>
                <a:cubicBezTo>
                  <a:pt x="1039906" y="960131"/>
                  <a:pt x="1122622" y="1066487"/>
                  <a:pt x="1152159" y="1169888"/>
                </a:cubicBezTo>
                <a:cubicBezTo>
                  <a:pt x="1961640" y="1465316"/>
                  <a:pt x="2611578" y="1672116"/>
                  <a:pt x="3101982" y="1790281"/>
                </a:cubicBezTo>
                <a:cubicBezTo>
                  <a:pt x="3361961" y="1642571"/>
                  <a:pt x="3491942" y="1483036"/>
                  <a:pt x="3491942" y="1311693"/>
                </a:cubicBezTo>
                <a:cubicBezTo>
                  <a:pt x="3666249" y="933550"/>
                  <a:pt x="3843505" y="744470"/>
                  <a:pt x="4023708" y="744470"/>
                </a:cubicBezTo>
                <a:cubicBezTo>
                  <a:pt x="4150749" y="685388"/>
                  <a:pt x="4245281" y="655843"/>
                  <a:pt x="4307319" y="655843"/>
                </a:cubicBezTo>
                <a:lnTo>
                  <a:pt x="4342769" y="655843"/>
                </a:lnTo>
                <a:cubicBezTo>
                  <a:pt x="4413675" y="655843"/>
                  <a:pt x="4449125" y="679476"/>
                  <a:pt x="4449125" y="726750"/>
                </a:cubicBezTo>
                <a:cubicBezTo>
                  <a:pt x="4449125" y="954227"/>
                  <a:pt x="4289599" y="1155115"/>
                  <a:pt x="3970537" y="1329422"/>
                </a:cubicBezTo>
                <a:cubicBezTo>
                  <a:pt x="3867137" y="1654387"/>
                  <a:pt x="3784414" y="1819827"/>
                  <a:pt x="3722375" y="1825739"/>
                </a:cubicBezTo>
                <a:cubicBezTo>
                  <a:pt x="3610115" y="1955720"/>
                  <a:pt x="3497854" y="2020715"/>
                  <a:pt x="3385586" y="2020715"/>
                </a:cubicBezTo>
                <a:lnTo>
                  <a:pt x="3208331" y="2002994"/>
                </a:lnTo>
                <a:lnTo>
                  <a:pt x="3261509" y="2268877"/>
                </a:lnTo>
                <a:lnTo>
                  <a:pt x="3261509" y="2286606"/>
                </a:lnTo>
                <a:lnTo>
                  <a:pt x="3208331" y="2534760"/>
                </a:lnTo>
                <a:lnTo>
                  <a:pt x="3208331" y="2658837"/>
                </a:lnTo>
                <a:cubicBezTo>
                  <a:pt x="3208331" y="3051761"/>
                  <a:pt x="3320599" y="3323548"/>
                  <a:pt x="3545120" y="3474214"/>
                </a:cubicBezTo>
                <a:lnTo>
                  <a:pt x="3527391" y="3651477"/>
                </a:lnTo>
                <a:lnTo>
                  <a:pt x="3580570" y="4307320"/>
                </a:lnTo>
                <a:lnTo>
                  <a:pt x="3580570" y="4360498"/>
                </a:lnTo>
                <a:cubicBezTo>
                  <a:pt x="3542172" y="4443214"/>
                  <a:pt x="3488994" y="4484575"/>
                  <a:pt x="3421043" y="4484575"/>
                </a:cubicBezTo>
                <a:lnTo>
                  <a:pt x="3367865" y="4466855"/>
                </a:lnTo>
                <a:lnTo>
                  <a:pt x="3332416" y="4502304"/>
                </a:lnTo>
                <a:lnTo>
                  <a:pt x="3296958" y="4502304"/>
                </a:lnTo>
                <a:lnTo>
                  <a:pt x="3226059" y="4449126"/>
                </a:lnTo>
                <a:lnTo>
                  <a:pt x="3208331" y="4466855"/>
                </a:lnTo>
                <a:lnTo>
                  <a:pt x="3190610" y="4466855"/>
                </a:lnTo>
                <a:cubicBezTo>
                  <a:pt x="3190610" y="4431397"/>
                  <a:pt x="3172881" y="4413677"/>
                  <a:pt x="3137432" y="4413677"/>
                </a:cubicBezTo>
                <a:lnTo>
                  <a:pt x="3119703" y="4395948"/>
                </a:lnTo>
                <a:lnTo>
                  <a:pt x="3119703" y="4378219"/>
                </a:lnTo>
                <a:cubicBezTo>
                  <a:pt x="3119703" y="4327997"/>
                  <a:pt x="3166977" y="4286643"/>
                  <a:pt x="3261509" y="4254142"/>
                </a:cubicBezTo>
                <a:cubicBezTo>
                  <a:pt x="3317643" y="4186199"/>
                  <a:pt x="3347188" y="4121205"/>
                  <a:pt x="3350136" y="4059166"/>
                </a:cubicBezTo>
                <a:cubicBezTo>
                  <a:pt x="3350136" y="3763738"/>
                  <a:pt x="3137432" y="3468310"/>
                  <a:pt x="2712014" y="3172882"/>
                </a:cubicBezTo>
                <a:lnTo>
                  <a:pt x="2712014" y="3208331"/>
                </a:lnTo>
                <a:lnTo>
                  <a:pt x="2747464" y="3403315"/>
                </a:lnTo>
                <a:cubicBezTo>
                  <a:pt x="2635211" y="3503759"/>
                  <a:pt x="2463860" y="3698743"/>
                  <a:pt x="2233427" y="3988259"/>
                </a:cubicBezTo>
                <a:lnTo>
                  <a:pt x="2215698" y="4005988"/>
                </a:lnTo>
                <a:lnTo>
                  <a:pt x="2197977" y="4005988"/>
                </a:lnTo>
                <a:cubicBezTo>
                  <a:pt x="2032539" y="3991215"/>
                  <a:pt x="1949815" y="3961670"/>
                  <a:pt x="1949815" y="3917360"/>
                </a:cubicBezTo>
                <a:lnTo>
                  <a:pt x="1949815" y="3899631"/>
                </a:lnTo>
                <a:cubicBezTo>
                  <a:pt x="2008906" y="3822820"/>
                  <a:pt x="2127071" y="3728289"/>
                  <a:pt x="2304326" y="3616020"/>
                </a:cubicBezTo>
                <a:cubicBezTo>
                  <a:pt x="2387049" y="3536261"/>
                  <a:pt x="2428403" y="3435808"/>
                  <a:pt x="2428403" y="3314688"/>
                </a:cubicBezTo>
                <a:lnTo>
                  <a:pt x="2268876" y="2694294"/>
                </a:lnTo>
                <a:lnTo>
                  <a:pt x="2268876" y="2676565"/>
                </a:lnTo>
                <a:lnTo>
                  <a:pt x="2286605" y="2517031"/>
                </a:lnTo>
                <a:cubicBezTo>
                  <a:pt x="2209794" y="2481581"/>
                  <a:pt x="2138895" y="2463861"/>
                  <a:pt x="2073892" y="2463861"/>
                </a:cubicBezTo>
                <a:cubicBezTo>
                  <a:pt x="1873012" y="2463861"/>
                  <a:pt x="1571672" y="2522943"/>
                  <a:pt x="1169887" y="2641116"/>
                </a:cubicBezTo>
                <a:cubicBezTo>
                  <a:pt x="1122622" y="2830188"/>
                  <a:pt x="1098989" y="2983810"/>
                  <a:pt x="1098989" y="3101983"/>
                </a:cubicBezTo>
                <a:lnTo>
                  <a:pt x="1098989" y="3421044"/>
                </a:lnTo>
                <a:lnTo>
                  <a:pt x="1152159" y="3598299"/>
                </a:lnTo>
                <a:cubicBezTo>
                  <a:pt x="1104901" y="3598299"/>
                  <a:pt x="1081260" y="3633749"/>
                  <a:pt x="1081260" y="3704647"/>
                </a:cubicBezTo>
                <a:lnTo>
                  <a:pt x="1063531" y="3917360"/>
                </a:lnTo>
                <a:cubicBezTo>
                  <a:pt x="1013317" y="4011892"/>
                  <a:pt x="942410" y="4059166"/>
                  <a:pt x="850826" y="4059166"/>
                </a:cubicBezTo>
                <a:lnTo>
                  <a:pt x="850826" y="4076887"/>
                </a:lnTo>
                <a:lnTo>
                  <a:pt x="638122" y="4023708"/>
                </a:lnTo>
                <a:cubicBezTo>
                  <a:pt x="638122" y="3976443"/>
                  <a:pt x="673571" y="3923264"/>
                  <a:pt x="744470" y="3864182"/>
                </a:cubicBezTo>
                <a:lnTo>
                  <a:pt x="691300" y="3846453"/>
                </a:lnTo>
                <a:lnTo>
                  <a:pt x="673571" y="3864182"/>
                </a:lnTo>
                <a:lnTo>
                  <a:pt x="655842" y="3864182"/>
                </a:lnTo>
                <a:cubicBezTo>
                  <a:pt x="579039" y="3834637"/>
                  <a:pt x="537678" y="3805100"/>
                  <a:pt x="531765" y="3775554"/>
                </a:cubicBezTo>
                <a:lnTo>
                  <a:pt x="531765" y="3740105"/>
                </a:lnTo>
                <a:cubicBezTo>
                  <a:pt x="709021" y="3654425"/>
                  <a:pt x="797648" y="3483082"/>
                  <a:pt x="797648" y="3226060"/>
                </a:cubicBezTo>
                <a:lnTo>
                  <a:pt x="797648" y="3031076"/>
                </a:lnTo>
                <a:cubicBezTo>
                  <a:pt x="797648" y="2782922"/>
                  <a:pt x="685396" y="2534760"/>
                  <a:pt x="460867" y="2286606"/>
                </a:cubicBezTo>
                <a:cubicBezTo>
                  <a:pt x="407688" y="2206838"/>
                  <a:pt x="342694" y="1952772"/>
                  <a:pt x="265883" y="1524398"/>
                </a:cubicBezTo>
                <a:cubicBezTo>
                  <a:pt x="248154" y="1524398"/>
                  <a:pt x="218617" y="1406233"/>
                  <a:pt x="177255" y="1169888"/>
                </a:cubicBezTo>
                <a:lnTo>
                  <a:pt x="0" y="886276"/>
                </a:lnTo>
                <a:lnTo>
                  <a:pt x="0" y="868555"/>
                </a:lnTo>
                <a:cubicBezTo>
                  <a:pt x="35449" y="617437"/>
                  <a:pt x="64994" y="469727"/>
                  <a:pt x="88627" y="425409"/>
                </a:cubicBezTo>
                <a:lnTo>
                  <a:pt x="70899" y="336782"/>
                </a:lnTo>
                <a:cubicBezTo>
                  <a:pt x="124077" y="112261"/>
                  <a:pt x="177255" y="0"/>
                  <a:pt x="2304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87832" y="1567676"/>
            <a:ext cx="6094549" cy="4971237"/>
          </a:xfrm>
          <a:custGeom>
            <a:avLst/>
            <a:gdLst>
              <a:gd name="connsiteX0" fmla="*/ 908215 w 6094549"/>
              <a:gd name="connsiteY0" fmla="*/ 0 h 4971237"/>
              <a:gd name="connsiteX1" fmla="*/ 1434015 w 6094549"/>
              <a:gd name="connsiteY1" fmla="*/ 693108 h 4971237"/>
              <a:gd name="connsiteX2" fmla="*/ 1434015 w 6094549"/>
              <a:gd name="connsiteY2" fmla="*/ 788704 h 4971237"/>
              <a:gd name="connsiteX3" fmla="*/ 1386217 w 6094549"/>
              <a:gd name="connsiteY3" fmla="*/ 1003811 h 4971237"/>
              <a:gd name="connsiteX4" fmla="*/ 1410110 w 6094549"/>
              <a:gd name="connsiteY4" fmla="*/ 979907 h 4971237"/>
              <a:gd name="connsiteX5" fmla="*/ 2198825 w 6094549"/>
              <a:gd name="connsiteY5" fmla="*/ 979907 h 4971237"/>
              <a:gd name="connsiteX6" fmla="*/ 2413922 w 6094549"/>
              <a:gd name="connsiteY6" fmla="*/ 956002 h 4971237"/>
              <a:gd name="connsiteX7" fmla="*/ 3895735 w 6094549"/>
              <a:gd name="connsiteY7" fmla="*/ 1505717 h 4971237"/>
              <a:gd name="connsiteX8" fmla="*/ 4564939 w 6094549"/>
              <a:gd name="connsiteY8" fmla="*/ 1768611 h 4971237"/>
              <a:gd name="connsiteX9" fmla="*/ 5305845 w 6094549"/>
              <a:gd name="connsiteY9" fmla="*/ 2557316 h 4971237"/>
              <a:gd name="connsiteX10" fmla="*/ 5664346 w 6094549"/>
              <a:gd name="connsiteY10" fmla="*/ 2939721 h 4971237"/>
              <a:gd name="connsiteX11" fmla="*/ 6094549 w 6094549"/>
              <a:gd name="connsiteY11" fmla="*/ 3083126 h 4971237"/>
              <a:gd name="connsiteX12" fmla="*/ 5616548 w 6094549"/>
              <a:gd name="connsiteY12" fmla="*/ 3274328 h 4971237"/>
              <a:gd name="connsiteX13" fmla="*/ 5258047 w 6094549"/>
              <a:gd name="connsiteY13" fmla="*/ 3704532 h 4971237"/>
              <a:gd name="connsiteX14" fmla="*/ 4851737 w 6094549"/>
              <a:gd name="connsiteY14" fmla="*/ 4302033 h 4971237"/>
              <a:gd name="connsiteX15" fmla="*/ 4827844 w 6094549"/>
              <a:gd name="connsiteY15" fmla="*/ 4325938 h 4971237"/>
              <a:gd name="connsiteX16" fmla="*/ 4803939 w 6094549"/>
              <a:gd name="connsiteY16" fmla="*/ 4325938 h 4971237"/>
              <a:gd name="connsiteX17" fmla="*/ 4421534 w 6094549"/>
              <a:gd name="connsiteY17" fmla="*/ 3871830 h 4971237"/>
              <a:gd name="connsiteX18" fmla="*/ 4278140 w 6094549"/>
              <a:gd name="connsiteY18" fmla="*/ 3202626 h 4971237"/>
              <a:gd name="connsiteX19" fmla="*/ 4278140 w 6094549"/>
              <a:gd name="connsiteY19" fmla="*/ 3178722 h 4971237"/>
              <a:gd name="connsiteX20" fmla="*/ 3943532 w 6094549"/>
              <a:gd name="connsiteY20" fmla="*/ 3250424 h 4971237"/>
              <a:gd name="connsiteX21" fmla="*/ 3585032 w 6094549"/>
              <a:gd name="connsiteY21" fmla="*/ 3465531 h 4971237"/>
              <a:gd name="connsiteX22" fmla="*/ 3585032 w 6094549"/>
              <a:gd name="connsiteY22" fmla="*/ 3489425 h 4971237"/>
              <a:gd name="connsiteX23" fmla="*/ 4182533 w 6094549"/>
              <a:gd name="connsiteY23" fmla="*/ 4182533 h 4971237"/>
              <a:gd name="connsiteX24" fmla="*/ 4660545 w 6094549"/>
              <a:gd name="connsiteY24" fmla="*/ 4732237 h 4971237"/>
              <a:gd name="connsiteX25" fmla="*/ 4660545 w 6094549"/>
              <a:gd name="connsiteY25" fmla="*/ 4780035 h 4971237"/>
              <a:gd name="connsiteX26" fmla="*/ 4421534 w 6094549"/>
              <a:gd name="connsiteY26" fmla="*/ 4851737 h 4971237"/>
              <a:gd name="connsiteX27" fmla="*/ 4063033 w 6094549"/>
              <a:gd name="connsiteY27" fmla="*/ 4588832 h 4971237"/>
              <a:gd name="connsiteX28" fmla="*/ 3895735 w 6094549"/>
              <a:gd name="connsiteY28" fmla="*/ 4349831 h 4971237"/>
              <a:gd name="connsiteX29" fmla="*/ 3871830 w 6094549"/>
              <a:gd name="connsiteY29" fmla="*/ 4373736 h 4971237"/>
              <a:gd name="connsiteX30" fmla="*/ 3847937 w 6094549"/>
              <a:gd name="connsiteY30" fmla="*/ 4373736 h 4971237"/>
              <a:gd name="connsiteX31" fmla="*/ 3776234 w 6094549"/>
              <a:gd name="connsiteY31" fmla="*/ 4182533 h 4971237"/>
              <a:gd name="connsiteX32" fmla="*/ 3346031 w 6094549"/>
              <a:gd name="connsiteY32" fmla="*/ 3895734 h 4971237"/>
              <a:gd name="connsiteX33" fmla="*/ 3322126 w 6094549"/>
              <a:gd name="connsiteY33" fmla="*/ 3895734 h 4971237"/>
              <a:gd name="connsiteX34" fmla="*/ 3800139 w 6094549"/>
              <a:gd name="connsiteY34" fmla="*/ 4469332 h 4971237"/>
              <a:gd name="connsiteX35" fmla="*/ 4158640 w 6094549"/>
              <a:gd name="connsiteY35" fmla="*/ 4875641 h 4971237"/>
              <a:gd name="connsiteX36" fmla="*/ 3943532 w 6094549"/>
              <a:gd name="connsiteY36" fmla="*/ 4971237 h 4971237"/>
              <a:gd name="connsiteX37" fmla="*/ 3895735 w 6094549"/>
              <a:gd name="connsiteY37" fmla="*/ 4971237 h 4971237"/>
              <a:gd name="connsiteX38" fmla="*/ 3561127 w 6094549"/>
              <a:gd name="connsiteY38" fmla="*/ 4708332 h 4971237"/>
              <a:gd name="connsiteX39" fmla="*/ 3346031 w 6094549"/>
              <a:gd name="connsiteY39" fmla="*/ 4445438 h 4971237"/>
              <a:gd name="connsiteX40" fmla="*/ 3322126 w 6094549"/>
              <a:gd name="connsiteY40" fmla="*/ 4469332 h 4971237"/>
              <a:gd name="connsiteX41" fmla="*/ 3274329 w 6094549"/>
              <a:gd name="connsiteY41" fmla="*/ 4469332 h 4971237"/>
              <a:gd name="connsiteX42" fmla="*/ 3226531 w 6094549"/>
              <a:gd name="connsiteY42" fmla="*/ 4302033 h 4971237"/>
              <a:gd name="connsiteX43" fmla="*/ 2461720 w 6094549"/>
              <a:gd name="connsiteY43" fmla="*/ 3752330 h 4971237"/>
              <a:gd name="connsiteX44" fmla="*/ 2246623 w 6094549"/>
              <a:gd name="connsiteY44" fmla="*/ 3369924 h 4971237"/>
              <a:gd name="connsiteX45" fmla="*/ 2246623 w 6094549"/>
              <a:gd name="connsiteY45" fmla="*/ 3250424 h 4971237"/>
              <a:gd name="connsiteX46" fmla="*/ 2413922 w 6094549"/>
              <a:gd name="connsiteY46" fmla="*/ 3011423 h 4971237"/>
              <a:gd name="connsiteX47" fmla="*/ 2437826 w 6094549"/>
              <a:gd name="connsiteY47" fmla="*/ 2987519 h 4971237"/>
              <a:gd name="connsiteX48" fmla="*/ 2437826 w 6094549"/>
              <a:gd name="connsiteY48" fmla="*/ 2963625 h 4971237"/>
              <a:gd name="connsiteX49" fmla="*/ 2103219 w 6094549"/>
              <a:gd name="connsiteY49" fmla="*/ 2342219 h 4971237"/>
              <a:gd name="connsiteX50" fmla="*/ 1864218 w 6094549"/>
              <a:gd name="connsiteY50" fmla="*/ 2246613 h 4971237"/>
              <a:gd name="connsiteX51" fmla="*/ 1840314 w 6094549"/>
              <a:gd name="connsiteY51" fmla="*/ 2246613 h 4971237"/>
              <a:gd name="connsiteX52" fmla="*/ 1457919 w 6094549"/>
              <a:gd name="connsiteY52" fmla="*/ 2963625 h 4971237"/>
              <a:gd name="connsiteX53" fmla="*/ 932109 w 6094549"/>
              <a:gd name="connsiteY53" fmla="*/ 3680627 h 4971237"/>
              <a:gd name="connsiteX54" fmla="*/ 1218908 w 6094549"/>
              <a:gd name="connsiteY54" fmla="*/ 4254235 h 4971237"/>
              <a:gd name="connsiteX55" fmla="*/ 1218908 w 6094549"/>
              <a:gd name="connsiteY55" fmla="*/ 4349831 h 4971237"/>
              <a:gd name="connsiteX56" fmla="*/ 1003812 w 6094549"/>
              <a:gd name="connsiteY56" fmla="*/ 4397629 h 4971237"/>
              <a:gd name="connsiteX57" fmla="*/ 693108 w 6094549"/>
              <a:gd name="connsiteY57" fmla="*/ 4230331 h 4971237"/>
              <a:gd name="connsiteX58" fmla="*/ 693108 w 6094549"/>
              <a:gd name="connsiteY58" fmla="*/ 3656734 h 4971237"/>
              <a:gd name="connsiteX59" fmla="*/ 645311 w 6094549"/>
              <a:gd name="connsiteY59" fmla="*/ 3178722 h 4971237"/>
              <a:gd name="connsiteX60" fmla="*/ 262905 w 6094549"/>
              <a:gd name="connsiteY60" fmla="*/ 3847925 h 4971237"/>
              <a:gd name="connsiteX61" fmla="*/ 262905 w 6094549"/>
              <a:gd name="connsiteY61" fmla="*/ 3967426 h 4971237"/>
              <a:gd name="connsiteX62" fmla="*/ 501906 w 6094549"/>
              <a:gd name="connsiteY62" fmla="*/ 4469332 h 4971237"/>
              <a:gd name="connsiteX63" fmla="*/ 501906 w 6094549"/>
              <a:gd name="connsiteY63" fmla="*/ 4493236 h 4971237"/>
              <a:gd name="connsiteX64" fmla="*/ 143405 w 6094549"/>
              <a:gd name="connsiteY64" fmla="*/ 4588832 h 4971237"/>
              <a:gd name="connsiteX65" fmla="*/ 23904 w 6094549"/>
              <a:gd name="connsiteY65" fmla="*/ 4397629 h 4971237"/>
              <a:gd name="connsiteX66" fmla="*/ 23904 w 6094549"/>
              <a:gd name="connsiteY66" fmla="*/ 3847925 h 4971237"/>
              <a:gd name="connsiteX67" fmla="*/ 47809 w 6094549"/>
              <a:gd name="connsiteY67" fmla="*/ 3513329 h 4971237"/>
              <a:gd name="connsiteX68" fmla="*/ 0 w 6094549"/>
              <a:gd name="connsiteY68" fmla="*/ 3226530 h 4971237"/>
              <a:gd name="connsiteX69" fmla="*/ 454108 w 6094549"/>
              <a:gd name="connsiteY69" fmla="*/ 1840314 h 4971237"/>
              <a:gd name="connsiteX70" fmla="*/ 669204 w 6094549"/>
              <a:gd name="connsiteY70" fmla="*/ 1434014 h 4971237"/>
              <a:gd name="connsiteX71" fmla="*/ 215107 w 6094549"/>
              <a:gd name="connsiteY71" fmla="*/ 860407 h 4971237"/>
              <a:gd name="connsiteX72" fmla="*/ 215107 w 6094549"/>
              <a:gd name="connsiteY72" fmla="*/ 764811 h 4971237"/>
              <a:gd name="connsiteX73" fmla="*/ 908215 w 6094549"/>
              <a:gd name="connsiteY73" fmla="*/ 0 h 497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4549" h="4971237">
                <a:moveTo>
                  <a:pt x="908215" y="0"/>
                </a:moveTo>
                <a:cubicBezTo>
                  <a:pt x="1222894" y="0"/>
                  <a:pt x="1398164" y="231040"/>
                  <a:pt x="1434015" y="693108"/>
                </a:cubicBezTo>
                <a:lnTo>
                  <a:pt x="1434015" y="788704"/>
                </a:lnTo>
                <a:lnTo>
                  <a:pt x="1386217" y="1003811"/>
                </a:lnTo>
                <a:lnTo>
                  <a:pt x="1410110" y="979907"/>
                </a:lnTo>
                <a:lnTo>
                  <a:pt x="2198825" y="979907"/>
                </a:lnTo>
                <a:lnTo>
                  <a:pt x="2413922" y="956002"/>
                </a:lnTo>
                <a:cubicBezTo>
                  <a:pt x="2704706" y="956002"/>
                  <a:pt x="3198640" y="1139244"/>
                  <a:pt x="3895735" y="1505717"/>
                </a:cubicBezTo>
                <a:cubicBezTo>
                  <a:pt x="3951504" y="1617245"/>
                  <a:pt x="4174572" y="1704880"/>
                  <a:pt x="4564939" y="1768611"/>
                </a:cubicBezTo>
                <a:cubicBezTo>
                  <a:pt x="4827844" y="1888112"/>
                  <a:pt x="5074805" y="2151017"/>
                  <a:pt x="5305845" y="2557316"/>
                </a:cubicBezTo>
                <a:cubicBezTo>
                  <a:pt x="5353643" y="2557316"/>
                  <a:pt x="5473143" y="2684788"/>
                  <a:pt x="5664346" y="2939721"/>
                </a:cubicBezTo>
                <a:cubicBezTo>
                  <a:pt x="5951155" y="3011423"/>
                  <a:pt x="6094549" y="3059221"/>
                  <a:pt x="6094549" y="3083126"/>
                </a:cubicBezTo>
                <a:cubicBezTo>
                  <a:pt x="6094549" y="3107019"/>
                  <a:pt x="5935212" y="3170761"/>
                  <a:pt x="5616548" y="3274328"/>
                </a:cubicBezTo>
                <a:cubicBezTo>
                  <a:pt x="5524938" y="3489425"/>
                  <a:pt x="5405438" y="3632829"/>
                  <a:pt x="5258047" y="3704532"/>
                </a:cubicBezTo>
                <a:cubicBezTo>
                  <a:pt x="5166437" y="3704532"/>
                  <a:pt x="5030993" y="3903695"/>
                  <a:pt x="4851737" y="4302033"/>
                </a:cubicBezTo>
                <a:lnTo>
                  <a:pt x="4827844" y="4325938"/>
                </a:lnTo>
                <a:lnTo>
                  <a:pt x="4803939" y="4325938"/>
                </a:lnTo>
                <a:cubicBezTo>
                  <a:pt x="4549006" y="4238303"/>
                  <a:pt x="4421534" y="4086937"/>
                  <a:pt x="4421534" y="3871830"/>
                </a:cubicBezTo>
                <a:cubicBezTo>
                  <a:pt x="4421534" y="3525276"/>
                  <a:pt x="4373736" y="3302208"/>
                  <a:pt x="4278140" y="3202626"/>
                </a:cubicBezTo>
                <a:lnTo>
                  <a:pt x="4278140" y="3178722"/>
                </a:lnTo>
                <a:lnTo>
                  <a:pt x="3943532" y="3250424"/>
                </a:lnTo>
                <a:cubicBezTo>
                  <a:pt x="3943532" y="3318140"/>
                  <a:pt x="3824032" y="3389843"/>
                  <a:pt x="3585032" y="3465531"/>
                </a:cubicBezTo>
                <a:lnTo>
                  <a:pt x="3585032" y="3489425"/>
                </a:lnTo>
                <a:lnTo>
                  <a:pt x="4182533" y="4182533"/>
                </a:lnTo>
                <a:lnTo>
                  <a:pt x="4660545" y="4732237"/>
                </a:lnTo>
                <a:lnTo>
                  <a:pt x="4660545" y="4780035"/>
                </a:lnTo>
                <a:lnTo>
                  <a:pt x="4421534" y="4851737"/>
                </a:lnTo>
                <a:cubicBezTo>
                  <a:pt x="4218384" y="4851737"/>
                  <a:pt x="4098884" y="4764102"/>
                  <a:pt x="4063033" y="4588832"/>
                </a:cubicBezTo>
                <a:lnTo>
                  <a:pt x="3895735" y="4349831"/>
                </a:lnTo>
                <a:lnTo>
                  <a:pt x="3871830" y="4373736"/>
                </a:lnTo>
                <a:lnTo>
                  <a:pt x="3847937" y="4373736"/>
                </a:lnTo>
                <a:cubicBezTo>
                  <a:pt x="3812085" y="4373736"/>
                  <a:pt x="3788181" y="4310005"/>
                  <a:pt x="3776234" y="4182533"/>
                </a:cubicBezTo>
                <a:lnTo>
                  <a:pt x="3346031" y="3895734"/>
                </a:lnTo>
                <a:lnTo>
                  <a:pt x="3322126" y="3895734"/>
                </a:lnTo>
                <a:lnTo>
                  <a:pt x="3800139" y="4469332"/>
                </a:lnTo>
                <a:cubicBezTo>
                  <a:pt x="4039139" y="4668506"/>
                  <a:pt x="4158640" y="4803939"/>
                  <a:pt x="4158640" y="4875641"/>
                </a:cubicBezTo>
                <a:cubicBezTo>
                  <a:pt x="4138721" y="4939372"/>
                  <a:pt x="4067019" y="4971237"/>
                  <a:pt x="3943532" y="4971237"/>
                </a:cubicBezTo>
                <a:lnTo>
                  <a:pt x="3895735" y="4971237"/>
                </a:lnTo>
                <a:cubicBezTo>
                  <a:pt x="3672667" y="4971237"/>
                  <a:pt x="3561127" y="4883602"/>
                  <a:pt x="3561127" y="4708332"/>
                </a:cubicBezTo>
                <a:lnTo>
                  <a:pt x="3346031" y="4445438"/>
                </a:lnTo>
                <a:lnTo>
                  <a:pt x="3322126" y="4469332"/>
                </a:lnTo>
                <a:lnTo>
                  <a:pt x="3274329" y="4469332"/>
                </a:lnTo>
                <a:cubicBezTo>
                  <a:pt x="3242463" y="4469332"/>
                  <a:pt x="3226531" y="4413573"/>
                  <a:pt x="3226531" y="4302033"/>
                </a:cubicBezTo>
                <a:cubicBezTo>
                  <a:pt x="3166775" y="4222370"/>
                  <a:pt x="2911842" y="4039128"/>
                  <a:pt x="2461720" y="3752330"/>
                </a:cubicBezTo>
                <a:cubicBezTo>
                  <a:pt x="2322301" y="3608925"/>
                  <a:pt x="2250609" y="3481464"/>
                  <a:pt x="2246623" y="3369924"/>
                </a:cubicBezTo>
                <a:lnTo>
                  <a:pt x="2246623" y="3250424"/>
                </a:lnTo>
                <a:cubicBezTo>
                  <a:pt x="2246623" y="3170761"/>
                  <a:pt x="2302393" y="3091086"/>
                  <a:pt x="2413922" y="3011423"/>
                </a:cubicBezTo>
                <a:lnTo>
                  <a:pt x="2437826" y="2987519"/>
                </a:lnTo>
                <a:lnTo>
                  <a:pt x="2437826" y="2963625"/>
                </a:lnTo>
                <a:cubicBezTo>
                  <a:pt x="2342219" y="2864044"/>
                  <a:pt x="2230691" y="2656908"/>
                  <a:pt x="2103219" y="2342219"/>
                </a:cubicBezTo>
                <a:cubicBezTo>
                  <a:pt x="2035502" y="2278489"/>
                  <a:pt x="1955839" y="2246613"/>
                  <a:pt x="1864218" y="2246613"/>
                </a:cubicBezTo>
                <a:lnTo>
                  <a:pt x="1840314" y="2246613"/>
                </a:lnTo>
                <a:cubicBezTo>
                  <a:pt x="1712852" y="2724625"/>
                  <a:pt x="1585380" y="2963625"/>
                  <a:pt x="1457919" y="2963625"/>
                </a:cubicBezTo>
                <a:cubicBezTo>
                  <a:pt x="1107379" y="3214573"/>
                  <a:pt x="932109" y="3453573"/>
                  <a:pt x="932109" y="3680627"/>
                </a:cubicBezTo>
                <a:cubicBezTo>
                  <a:pt x="932109" y="3911667"/>
                  <a:pt x="1027716" y="4102870"/>
                  <a:pt x="1218908" y="4254235"/>
                </a:cubicBezTo>
                <a:lnTo>
                  <a:pt x="1218908" y="4349831"/>
                </a:lnTo>
                <a:lnTo>
                  <a:pt x="1003812" y="4397629"/>
                </a:lnTo>
                <a:cubicBezTo>
                  <a:pt x="796676" y="4377722"/>
                  <a:pt x="693108" y="4321952"/>
                  <a:pt x="693108" y="4230331"/>
                </a:cubicBezTo>
                <a:lnTo>
                  <a:pt x="693108" y="3656734"/>
                </a:lnTo>
                <a:lnTo>
                  <a:pt x="645311" y="3178722"/>
                </a:lnTo>
                <a:cubicBezTo>
                  <a:pt x="390377" y="3389843"/>
                  <a:pt x="262905" y="3612911"/>
                  <a:pt x="262905" y="3847925"/>
                </a:cubicBezTo>
                <a:lnTo>
                  <a:pt x="262905" y="3967426"/>
                </a:lnTo>
                <a:cubicBezTo>
                  <a:pt x="262905" y="4094898"/>
                  <a:pt x="342568" y="4262196"/>
                  <a:pt x="501906" y="4469332"/>
                </a:cubicBezTo>
                <a:lnTo>
                  <a:pt x="501906" y="4493236"/>
                </a:lnTo>
                <a:cubicBezTo>
                  <a:pt x="501906" y="4541034"/>
                  <a:pt x="382405" y="4572899"/>
                  <a:pt x="143405" y="4588832"/>
                </a:cubicBezTo>
                <a:cubicBezTo>
                  <a:pt x="63742" y="4525101"/>
                  <a:pt x="23904" y="4461371"/>
                  <a:pt x="23904" y="4397629"/>
                </a:cubicBezTo>
                <a:lnTo>
                  <a:pt x="23904" y="3847925"/>
                </a:lnTo>
                <a:lnTo>
                  <a:pt x="47809" y="3513329"/>
                </a:lnTo>
                <a:lnTo>
                  <a:pt x="0" y="3226530"/>
                </a:lnTo>
                <a:cubicBezTo>
                  <a:pt x="302742" y="3035328"/>
                  <a:pt x="454108" y="2573248"/>
                  <a:pt x="454108" y="1840314"/>
                </a:cubicBezTo>
                <a:lnTo>
                  <a:pt x="669204" y="1434014"/>
                </a:lnTo>
                <a:cubicBezTo>
                  <a:pt x="446136" y="1434014"/>
                  <a:pt x="294770" y="1242812"/>
                  <a:pt x="215107" y="860407"/>
                </a:cubicBezTo>
                <a:lnTo>
                  <a:pt x="215107" y="764811"/>
                </a:lnTo>
                <a:cubicBezTo>
                  <a:pt x="286810" y="254933"/>
                  <a:pt x="517838" y="0"/>
                  <a:pt x="9082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4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55172" y="2229690"/>
            <a:ext cx="4856032" cy="4126661"/>
          </a:xfrm>
          <a:custGeom>
            <a:avLst/>
            <a:gdLst>
              <a:gd name="connsiteX0" fmla="*/ 3608433 w 4856032"/>
              <a:gd name="connsiteY0" fmla="*/ 0 h 4126661"/>
              <a:gd name="connsiteX1" fmla="*/ 3761985 w 4856032"/>
              <a:gd name="connsiteY1" fmla="*/ 441457 h 4126661"/>
              <a:gd name="connsiteX2" fmla="*/ 4069087 w 4856032"/>
              <a:gd name="connsiteY2" fmla="*/ 633393 h 4126661"/>
              <a:gd name="connsiteX3" fmla="*/ 4203441 w 4856032"/>
              <a:gd name="connsiteY3" fmla="*/ 882913 h 4126661"/>
              <a:gd name="connsiteX4" fmla="*/ 4337796 w 4856032"/>
              <a:gd name="connsiteY4" fmla="*/ 863716 h 4126661"/>
              <a:gd name="connsiteX5" fmla="*/ 4376190 w 4856032"/>
              <a:gd name="connsiteY5" fmla="*/ 863716 h 4126661"/>
              <a:gd name="connsiteX6" fmla="*/ 4721678 w 4856032"/>
              <a:gd name="connsiteY6" fmla="*/ 1209204 h 4126661"/>
              <a:gd name="connsiteX7" fmla="*/ 4721678 w 4856032"/>
              <a:gd name="connsiteY7" fmla="*/ 1305173 h 4126661"/>
              <a:gd name="connsiteX8" fmla="*/ 4452961 w 4856032"/>
              <a:gd name="connsiteY8" fmla="*/ 1516307 h 4126661"/>
              <a:gd name="connsiteX9" fmla="*/ 4376190 w 4856032"/>
              <a:gd name="connsiteY9" fmla="*/ 1497110 h 4126661"/>
              <a:gd name="connsiteX10" fmla="*/ 4376190 w 4856032"/>
              <a:gd name="connsiteY10" fmla="*/ 1516307 h 4126661"/>
              <a:gd name="connsiteX11" fmla="*/ 4491347 w 4856032"/>
              <a:gd name="connsiteY11" fmla="*/ 1650661 h 4126661"/>
              <a:gd name="connsiteX12" fmla="*/ 4491347 w 4856032"/>
              <a:gd name="connsiteY12" fmla="*/ 1708244 h 4126661"/>
              <a:gd name="connsiteX13" fmla="*/ 4318607 w 4856032"/>
              <a:gd name="connsiteY13" fmla="*/ 1900181 h 4126661"/>
              <a:gd name="connsiteX14" fmla="*/ 4165056 w 4856032"/>
              <a:gd name="connsiteY14" fmla="*/ 1996149 h 4126661"/>
              <a:gd name="connsiteX15" fmla="*/ 3685213 w 4856032"/>
              <a:gd name="connsiteY15" fmla="*/ 1765827 h 4126661"/>
              <a:gd name="connsiteX16" fmla="*/ 3493277 w 4856032"/>
              <a:gd name="connsiteY16" fmla="*/ 1804212 h 4126661"/>
              <a:gd name="connsiteX17" fmla="*/ 3320528 w 4856032"/>
              <a:gd name="connsiteY17" fmla="*/ 1785024 h 4126661"/>
              <a:gd name="connsiteX18" fmla="*/ 3320528 w 4856032"/>
              <a:gd name="connsiteY18" fmla="*/ 1804212 h 4126661"/>
              <a:gd name="connsiteX19" fmla="*/ 3358922 w 4856032"/>
              <a:gd name="connsiteY19" fmla="*/ 2303252 h 4126661"/>
              <a:gd name="connsiteX20" fmla="*/ 3320528 w 4856032"/>
              <a:gd name="connsiteY20" fmla="*/ 2533574 h 4126661"/>
              <a:gd name="connsiteX21" fmla="*/ 3339716 w 4856032"/>
              <a:gd name="connsiteY21" fmla="*/ 2533574 h 4126661"/>
              <a:gd name="connsiteX22" fmla="*/ 4165056 w 4856032"/>
              <a:gd name="connsiteY22" fmla="*/ 3224551 h 4126661"/>
              <a:gd name="connsiteX23" fmla="*/ 4683284 w 4856032"/>
              <a:gd name="connsiteY23" fmla="*/ 3416496 h 4126661"/>
              <a:gd name="connsiteX24" fmla="*/ 4856032 w 4856032"/>
              <a:gd name="connsiteY24" fmla="*/ 3646819 h 4126661"/>
              <a:gd name="connsiteX25" fmla="*/ 4529741 w 4856032"/>
              <a:gd name="connsiteY25" fmla="*/ 3761985 h 4126661"/>
              <a:gd name="connsiteX26" fmla="*/ 4261024 w 4856032"/>
              <a:gd name="connsiteY26" fmla="*/ 3550850 h 4126661"/>
              <a:gd name="connsiteX27" fmla="*/ 4145859 w 4856032"/>
              <a:gd name="connsiteY27" fmla="*/ 3512465 h 4126661"/>
              <a:gd name="connsiteX28" fmla="*/ 4088276 w 4856032"/>
              <a:gd name="connsiteY28" fmla="*/ 3570039 h 4126661"/>
              <a:gd name="connsiteX29" fmla="*/ 3013425 w 4856032"/>
              <a:gd name="connsiteY29" fmla="*/ 2802291 h 4126661"/>
              <a:gd name="connsiteX30" fmla="*/ 2821489 w 4856032"/>
              <a:gd name="connsiteY30" fmla="*/ 2591157 h 4126661"/>
              <a:gd name="connsiteX31" fmla="*/ 2610363 w 4856032"/>
              <a:gd name="connsiteY31" fmla="*/ 2629543 h 4126661"/>
              <a:gd name="connsiteX32" fmla="*/ 1976970 w 4856032"/>
              <a:gd name="connsiteY32" fmla="*/ 2533574 h 4126661"/>
              <a:gd name="connsiteX33" fmla="*/ 1861804 w 4856032"/>
              <a:gd name="connsiteY33" fmla="*/ 2591157 h 4126661"/>
              <a:gd name="connsiteX34" fmla="*/ 1996158 w 4856032"/>
              <a:gd name="connsiteY34" fmla="*/ 3358914 h 4126661"/>
              <a:gd name="connsiteX35" fmla="*/ 2380032 w 4856032"/>
              <a:gd name="connsiteY35" fmla="*/ 3723590 h 4126661"/>
              <a:gd name="connsiteX36" fmla="*/ 2437615 w 4856032"/>
              <a:gd name="connsiteY36" fmla="*/ 4049890 h 4126661"/>
              <a:gd name="connsiteX37" fmla="*/ 2284063 w 4856032"/>
              <a:gd name="connsiteY37" fmla="*/ 4126661 h 4126661"/>
              <a:gd name="connsiteX38" fmla="*/ 2111324 w 4856032"/>
              <a:gd name="connsiteY38" fmla="*/ 4126661 h 4126661"/>
              <a:gd name="connsiteX39" fmla="*/ 1938575 w 4856032"/>
              <a:gd name="connsiteY39" fmla="*/ 3953921 h 4126661"/>
              <a:gd name="connsiteX40" fmla="*/ 1957764 w 4856032"/>
              <a:gd name="connsiteY40" fmla="*/ 3838756 h 4126661"/>
              <a:gd name="connsiteX41" fmla="*/ 1919387 w 4856032"/>
              <a:gd name="connsiteY41" fmla="*/ 3781173 h 4126661"/>
              <a:gd name="connsiteX42" fmla="*/ 1900190 w 4856032"/>
              <a:gd name="connsiteY42" fmla="*/ 3761985 h 4126661"/>
              <a:gd name="connsiteX43" fmla="*/ 1880992 w 4856032"/>
              <a:gd name="connsiteY43" fmla="*/ 3761985 h 4126661"/>
              <a:gd name="connsiteX44" fmla="*/ 1823409 w 4856032"/>
              <a:gd name="connsiteY44" fmla="*/ 3800370 h 4126661"/>
              <a:gd name="connsiteX45" fmla="*/ 1804221 w 4856032"/>
              <a:gd name="connsiteY45" fmla="*/ 3800370 h 4126661"/>
              <a:gd name="connsiteX46" fmla="*/ 1708244 w 4856032"/>
              <a:gd name="connsiteY46" fmla="*/ 3358914 h 4126661"/>
              <a:gd name="connsiteX47" fmla="*/ 1439535 w 4856032"/>
              <a:gd name="connsiteY47" fmla="*/ 2552771 h 4126661"/>
              <a:gd name="connsiteX48" fmla="*/ 1535504 w 4856032"/>
              <a:gd name="connsiteY48" fmla="*/ 2188086 h 4126661"/>
              <a:gd name="connsiteX49" fmla="*/ 1420347 w 4856032"/>
              <a:gd name="connsiteY49" fmla="*/ 2072929 h 4126661"/>
              <a:gd name="connsiteX50" fmla="*/ 1228410 w 4856032"/>
              <a:gd name="connsiteY50" fmla="*/ 2456803 h 4126661"/>
              <a:gd name="connsiteX51" fmla="*/ 1477930 w 4856032"/>
              <a:gd name="connsiteY51" fmla="*/ 2994228 h 4126661"/>
              <a:gd name="connsiteX52" fmla="*/ 1535504 w 4856032"/>
              <a:gd name="connsiteY52" fmla="*/ 3147779 h 4126661"/>
              <a:gd name="connsiteX53" fmla="*/ 1381953 w 4856032"/>
              <a:gd name="connsiteY53" fmla="*/ 3186165 h 4126661"/>
              <a:gd name="connsiteX54" fmla="*/ 1266787 w 4856032"/>
              <a:gd name="connsiteY54" fmla="*/ 3186165 h 4126661"/>
              <a:gd name="connsiteX55" fmla="*/ 1094047 w 4856032"/>
              <a:gd name="connsiteY55" fmla="*/ 3032614 h 4126661"/>
              <a:gd name="connsiteX56" fmla="*/ 959693 w 4856032"/>
              <a:gd name="connsiteY56" fmla="*/ 2168898 h 4126661"/>
              <a:gd name="connsiteX57" fmla="*/ 959693 w 4856032"/>
              <a:gd name="connsiteY57" fmla="*/ 2149700 h 4126661"/>
              <a:gd name="connsiteX58" fmla="*/ 1132433 w 4856032"/>
              <a:gd name="connsiteY58" fmla="*/ 1804212 h 4126661"/>
              <a:gd name="connsiteX59" fmla="*/ 978890 w 4856032"/>
              <a:gd name="connsiteY59" fmla="*/ 1401141 h 4126661"/>
              <a:gd name="connsiteX60" fmla="*/ 940496 w 4856032"/>
              <a:gd name="connsiteY60" fmla="*/ 1401141 h 4126661"/>
              <a:gd name="connsiteX61" fmla="*/ 882913 w 4856032"/>
              <a:gd name="connsiteY61" fmla="*/ 1535504 h 4126661"/>
              <a:gd name="connsiteX62" fmla="*/ 268717 w 4856032"/>
              <a:gd name="connsiteY62" fmla="*/ 2341637 h 4126661"/>
              <a:gd name="connsiteX63" fmla="*/ 191937 w 4856032"/>
              <a:gd name="connsiteY63" fmla="*/ 2591157 h 4126661"/>
              <a:gd name="connsiteX64" fmla="*/ 364685 w 4856032"/>
              <a:gd name="connsiteY64" fmla="*/ 3071008 h 4126661"/>
              <a:gd name="connsiteX65" fmla="*/ 422268 w 4856032"/>
              <a:gd name="connsiteY65" fmla="*/ 3243748 h 4126661"/>
              <a:gd name="connsiteX66" fmla="*/ 172749 w 4856032"/>
              <a:gd name="connsiteY66" fmla="*/ 3301331 h 4126661"/>
              <a:gd name="connsiteX67" fmla="*/ 115166 w 4856032"/>
              <a:gd name="connsiteY67" fmla="*/ 3301331 h 4126661"/>
              <a:gd name="connsiteX68" fmla="*/ 38394 w 4856032"/>
              <a:gd name="connsiteY68" fmla="*/ 3166977 h 4126661"/>
              <a:gd name="connsiteX69" fmla="*/ 38394 w 4856032"/>
              <a:gd name="connsiteY69" fmla="*/ 3090197 h 4126661"/>
              <a:gd name="connsiteX70" fmla="*/ 0 w 4856032"/>
              <a:gd name="connsiteY70" fmla="*/ 2188086 h 4126661"/>
              <a:gd name="connsiteX71" fmla="*/ 307103 w 4856032"/>
              <a:gd name="connsiteY71" fmla="*/ 1017267 h 4126661"/>
              <a:gd name="connsiteX72" fmla="*/ 729371 w 4856032"/>
              <a:gd name="connsiteY72" fmla="*/ 460645 h 4126661"/>
              <a:gd name="connsiteX73" fmla="*/ 729371 w 4856032"/>
              <a:gd name="connsiteY73" fmla="*/ 441457 h 4126661"/>
              <a:gd name="connsiteX74" fmla="*/ 633393 w 4856032"/>
              <a:gd name="connsiteY74" fmla="*/ 326291 h 4126661"/>
              <a:gd name="connsiteX75" fmla="*/ 633393 w 4856032"/>
              <a:gd name="connsiteY75" fmla="*/ 307103 h 4126661"/>
              <a:gd name="connsiteX76" fmla="*/ 690976 w 4856032"/>
              <a:gd name="connsiteY76" fmla="*/ 249520 h 4126661"/>
              <a:gd name="connsiteX77" fmla="*/ 1420347 w 4856032"/>
              <a:gd name="connsiteY77" fmla="*/ 345488 h 4126661"/>
              <a:gd name="connsiteX78" fmla="*/ 1861804 w 4856032"/>
              <a:gd name="connsiteY78" fmla="*/ 690976 h 4126661"/>
              <a:gd name="connsiteX79" fmla="*/ 2092127 w 4856032"/>
              <a:gd name="connsiteY79" fmla="*/ 729362 h 4126661"/>
              <a:gd name="connsiteX80" fmla="*/ 2322449 w 4856032"/>
              <a:gd name="connsiteY80" fmla="*/ 710165 h 4126661"/>
              <a:gd name="connsiteX81" fmla="*/ 2821489 w 4856032"/>
              <a:gd name="connsiteY81" fmla="*/ 767747 h 4126661"/>
              <a:gd name="connsiteX82" fmla="*/ 2898260 w 4856032"/>
              <a:gd name="connsiteY82" fmla="*/ 767747 h 4126661"/>
              <a:gd name="connsiteX83" fmla="*/ 2955843 w 4856032"/>
              <a:gd name="connsiteY83" fmla="*/ 383874 h 4126661"/>
              <a:gd name="connsiteX84" fmla="*/ 2955843 w 4856032"/>
              <a:gd name="connsiteY84" fmla="*/ 268708 h 4126661"/>
              <a:gd name="connsiteX85" fmla="*/ 3013425 w 4856032"/>
              <a:gd name="connsiteY85" fmla="*/ 230323 h 4126661"/>
              <a:gd name="connsiteX86" fmla="*/ 3224560 w 4856032"/>
              <a:gd name="connsiteY86" fmla="*/ 575811 h 4126661"/>
              <a:gd name="connsiteX87" fmla="*/ 3282142 w 4856032"/>
              <a:gd name="connsiteY87" fmla="*/ 614196 h 4126661"/>
              <a:gd name="connsiteX88" fmla="*/ 3531662 w 4856032"/>
              <a:gd name="connsiteY88" fmla="*/ 383874 h 4126661"/>
              <a:gd name="connsiteX89" fmla="*/ 3570048 w 4856032"/>
              <a:gd name="connsiteY89" fmla="*/ 76771 h 4126661"/>
              <a:gd name="connsiteX90" fmla="*/ 3570048 w 4856032"/>
              <a:gd name="connsiteY90" fmla="*/ 38386 h 412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856032" h="4126661">
                <a:moveTo>
                  <a:pt x="3608433" y="0"/>
                </a:moveTo>
                <a:lnTo>
                  <a:pt x="3761985" y="441457"/>
                </a:lnTo>
                <a:cubicBezTo>
                  <a:pt x="3822760" y="502232"/>
                  <a:pt x="3925139" y="566217"/>
                  <a:pt x="4069087" y="633393"/>
                </a:cubicBezTo>
                <a:cubicBezTo>
                  <a:pt x="4158663" y="742157"/>
                  <a:pt x="4203441" y="825330"/>
                  <a:pt x="4203441" y="882913"/>
                </a:cubicBezTo>
                <a:lnTo>
                  <a:pt x="4337796" y="863716"/>
                </a:lnTo>
                <a:lnTo>
                  <a:pt x="4376190" y="863716"/>
                </a:lnTo>
                <a:cubicBezTo>
                  <a:pt x="4600110" y="1052461"/>
                  <a:pt x="4715276" y="1167617"/>
                  <a:pt x="4721678" y="1209204"/>
                </a:cubicBezTo>
                <a:lnTo>
                  <a:pt x="4721678" y="1305173"/>
                </a:lnTo>
                <a:cubicBezTo>
                  <a:pt x="4606513" y="1420339"/>
                  <a:pt x="4516937" y="1490717"/>
                  <a:pt x="4452961" y="1516307"/>
                </a:cubicBezTo>
                <a:lnTo>
                  <a:pt x="4376190" y="1497110"/>
                </a:lnTo>
                <a:lnTo>
                  <a:pt x="4376190" y="1516307"/>
                </a:lnTo>
                <a:lnTo>
                  <a:pt x="4491347" y="1650661"/>
                </a:lnTo>
                <a:lnTo>
                  <a:pt x="4491347" y="1708244"/>
                </a:lnTo>
                <a:cubicBezTo>
                  <a:pt x="4376190" y="1785024"/>
                  <a:pt x="4318607" y="1849000"/>
                  <a:pt x="4318607" y="1900181"/>
                </a:cubicBezTo>
                <a:cubicBezTo>
                  <a:pt x="4318607" y="1928972"/>
                  <a:pt x="4267426" y="1960965"/>
                  <a:pt x="4165056" y="1996149"/>
                </a:cubicBezTo>
                <a:cubicBezTo>
                  <a:pt x="3982713" y="1996149"/>
                  <a:pt x="3822760" y="1919378"/>
                  <a:pt x="3685213" y="1765827"/>
                </a:cubicBezTo>
                <a:lnTo>
                  <a:pt x="3493277" y="1804212"/>
                </a:lnTo>
                <a:lnTo>
                  <a:pt x="3320528" y="1785024"/>
                </a:lnTo>
                <a:lnTo>
                  <a:pt x="3320528" y="1804212"/>
                </a:lnTo>
                <a:lnTo>
                  <a:pt x="3358922" y="2303252"/>
                </a:lnTo>
                <a:lnTo>
                  <a:pt x="3320528" y="2533574"/>
                </a:lnTo>
                <a:lnTo>
                  <a:pt x="3339716" y="2533574"/>
                </a:lnTo>
                <a:cubicBezTo>
                  <a:pt x="3413295" y="2533574"/>
                  <a:pt x="3688406" y="2763906"/>
                  <a:pt x="4165056" y="3224551"/>
                </a:cubicBezTo>
                <a:cubicBezTo>
                  <a:pt x="4510544" y="3253342"/>
                  <a:pt x="4683284" y="3317327"/>
                  <a:pt x="4683284" y="3416496"/>
                </a:cubicBezTo>
                <a:cubicBezTo>
                  <a:pt x="4798449" y="3506063"/>
                  <a:pt x="4856032" y="3582834"/>
                  <a:pt x="4856032" y="3646819"/>
                </a:cubicBezTo>
                <a:cubicBezTo>
                  <a:pt x="4740867" y="3723590"/>
                  <a:pt x="4632103" y="3761985"/>
                  <a:pt x="4529741" y="3761985"/>
                </a:cubicBezTo>
                <a:cubicBezTo>
                  <a:pt x="4468957" y="3749181"/>
                  <a:pt x="4379382" y="3678811"/>
                  <a:pt x="4261024" y="3550850"/>
                </a:cubicBezTo>
                <a:lnTo>
                  <a:pt x="4145859" y="3512465"/>
                </a:lnTo>
                <a:lnTo>
                  <a:pt x="4088276" y="3570039"/>
                </a:lnTo>
                <a:cubicBezTo>
                  <a:pt x="3877150" y="3384504"/>
                  <a:pt x="3518867" y="3128582"/>
                  <a:pt x="3013425" y="2802291"/>
                </a:cubicBezTo>
                <a:lnTo>
                  <a:pt x="2821489" y="2591157"/>
                </a:lnTo>
                <a:lnTo>
                  <a:pt x="2610363" y="2629543"/>
                </a:lnTo>
                <a:lnTo>
                  <a:pt x="1976970" y="2533574"/>
                </a:lnTo>
                <a:cubicBezTo>
                  <a:pt x="1900190" y="2539976"/>
                  <a:pt x="1861804" y="2559173"/>
                  <a:pt x="1861804" y="2591157"/>
                </a:cubicBezTo>
                <a:cubicBezTo>
                  <a:pt x="1912985" y="2712716"/>
                  <a:pt x="1957764" y="2968638"/>
                  <a:pt x="1996158" y="3358914"/>
                </a:cubicBezTo>
                <a:cubicBezTo>
                  <a:pt x="2060134" y="3486866"/>
                  <a:pt x="2188095" y="3608433"/>
                  <a:pt x="2380032" y="3723590"/>
                </a:cubicBezTo>
                <a:lnTo>
                  <a:pt x="2437615" y="4049890"/>
                </a:lnTo>
                <a:cubicBezTo>
                  <a:pt x="2383233" y="4101071"/>
                  <a:pt x="2332043" y="4126661"/>
                  <a:pt x="2284063" y="4126661"/>
                </a:cubicBezTo>
                <a:lnTo>
                  <a:pt x="2111324" y="4126661"/>
                </a:lnTo>
                <a:cubicBezTo>
                  <a:pt x="1996158" y="4104272"/>
                  <a:pt x="1938575" y="4046689"/>
                  <a:pt x="1938575" y="3953921"/>
                </a:cubicBezTo>
                <a:lnTo>
                  <a:pt x="1957764" y="3838756"/>
                </a:lnTo>
                <a:cubicBezTo>
                  <a:pt x="1932173" y="3838756"/>
                  <a:pt x="1919387" y="3819559"/>
                  <a:pt x="1919387" y="3781173"/>
                </a:cubicBezTo>
                <a:lnTo>
                  <a:pt x="1900190" y="3761985"/>
                </a:lnTo>
                <a:lnTo>
                  <a:pt x="1880992" y="3761985"/>
                </a:lnTo>
                <a:lnTo>
                  <a:pt x="1823409" y="3800370"/>
                </a:lnTo>
                <a:lnTo>
                  <a:pt x="1804221" y="3800370"/>
                </a:lnTo>
                <a:cubicBezTo>
                  <a:pt x="1785024" y="3800370"/>
                  <a:pt x="1753040" y="3653212"/>
                  <a:pt x="1708244" y="3358914"/>
                </a:cubicBezTo>
                <a:cubicBezTo>
                  <a:pt x="1529111" y="2978232"/>
                  <a:pt x="1439535" y="2709524"/>
                  <a:pt x="1439535" y="2552771"/>
                </a:cubicBezTo>
                <a:lnTo>
                  <a:pt x="1535504" y="2188086"/>
                </a:lnTo>
                <a:lnTo>
                  <a:pt x="1420347" y="2072929"/>
                </a:lnTo>
                <a:cubicBezTo>
                  <a:pt x="1292386" y="2200881"/>
                  <a:pt x="1228410" y="2328842"/>
                  <a:pt x="1228410" y="2456803"/>
                </a:cubicBezTo>
                <a:cubicBezTo>
                  <a:pt x="1228410" y="2648740"/>
                  <a:pt x="1311584" y="2827882"/>
                  <a:pt x="1477930" y="2994228"/>
                </a:cubicBezTo>
                <a:lnTo>
                  <a:pt x="1535504" y="3147779"/>
                </a:lnTo>
                <a:lnTo>
                  <a:pt x="1381953" y="3186165"/>
                </a:lnTo>
                <a:lnTo>
                  <a:pt x="1266787" y="3186165"/>
                </a:lnTo>
                <a:cubicBezTo>
                  <a:pt x="1180422" y="3147779"/>
                  <a:pt x="1122839" y="3096599"/>
                  <a:pt x="1094047" y="3032614"/>
                </a:cubicBezTo>
                <a:cubicBezTo>
                  <a:pt x="1094047" y="2827882"/>
                  <a:pt x="1049260" y="2539976"/>
                  <a:pt x="959693" y="2168898"/>
                </a:cubicBezTo>
                <a:lnTo>
                  <a:pt x="959693" y="2149700"/>
                </a:lnTo>
                <a:cubicBezTo>
                  <a:pt x="1074850" y="2005752"/>
                  <a:pt x="1132433" y="1890587"/>
                  <a:pt x="1132433" y="1804212"/>
                </a:cubicBezTo>
                <a:lnTo>
                  <a:pt x="978890" y="1401141"/>
                </a:lnTo>
                <a:lnTo>
                  <a:pt x="940496" y="1401141"/>
                </a:lnTo>
                <a:cubicBezTo>
                  <a:pt x="911714" y="1401141"/>
                  <a:pt x="892508" y="1445929"/>
                  <a:pt x="882913" y="1535504"/>
                </a:cubicBezTo>
                <a:cubicBezTo>
                  <a:pt x="844528" y="1669858"/>
                  <a:pt x="639796" y="1938566"/>
                  <a:pt x="268717" y="2341637"/>
                </a:cubicBezTo>
                <a:cubicBezTo>
                  <a:pt x="217527" y="2437606"/>
                  <a:pt x="191937" y="2520779"/>
                  <a:pt x="191937" y="2591157"/>
                </a:cubicBezTo>
                <a:cubicBezTo>
                  <a:pt x="191937" y="2776701"/>
                  <a:pt x="249520" y="2936645"/>
                  <a:pt x="364685" y="3071008"/>
                </a:cubicBezTo>
                <a:lnTo>
                  <a:pt x="422268" y="3243748"/>
                </a:lnTo>
                <a:cubicBezTo>
                  <a:pt x="361484" y="3282133"/>
                  <a:pt x="278311" y="3301331"/>
                  <a:pt x="172749" y="3301331"/>
                </a:cubicBezTo>
                <a:lnTo>
                  <a:pt x="115166" y="3301331"/>
                </a:lnTo>
                <a:cubicBezTo>
                  <a:pt x="63985" y="3278932"/>
                  <a:pt x="38394" y="3234154"/>
                  <a:pt x="38394" y="3166977"/>
                </a:cubicBezTo>
                <a:lnTo>
                  <a:pt x="38394" y="3090197"/>
                </a:lnTo>
                <a:lnTo>
                  <a:pt x="0" y="2188086"/>
                </a:lnTo>
                <a:cubicBezTo>
                  <a:pt x="179151" y="2092118"/>
                  <a:pt x="281512" y="1701851"/>
                  <a:pt x="307103" y="1017267"/>
                </a:cubicBezTo>
                <a:cubicBezTo>
                  <a:pt x="483043" y="646189"/>
                  <a:pt x="623799" y="460645"/>
                  <a:pt x="729371" y="460645"/>
                </a:cubicBezTo>
                <a:lnTo>
                  <a:pt x="729371" y="441457"/>
                </a:lnTo>
                <a:lnTo>
                  <a:pt x="633393" y="326291"/>
                </a:lnTo>
                <a:lnTo>
                  <a:pt x="633393" y="307103"/>
                </a:lnTo>
                <a:lnTo>
                  <a:pt x="690976" y="249520"/>
                </a:lnTo>
                <a:cubicBezTo>
                  <a:pt x="863725" y="313496"/>
                  <a:pt x="1106843" y="345488"/>
                  <a:pt x="1420347" y="345488"/>
                </a:cubicBezTo>
                <a:cubicBezTo>
                  <a:pt x="1577091" y="387075"/>
                  <a:pt x="1724240" y="502232"/>
                  <a:pt x="1861804" y="690976"/>
                </a:cubicBezTo>
                <a:lnTo>
                  <a:pt x="2092127" y="729362"/>
                </a:lnTo>
                <a:lnTo>
                  <a:pt x="2322449" y="710165"/>
                </a:lnTo>
                <a:lnTo>
                  <a:pt x="2821489" y="767747"/>
                </a:lnTo>
                <a:lnTo>
                  <a:pt x="2898260" y="767747"/>
                </a:lnTo>
                <a:lnTo>
                  <a:pt x="2955843" y="383874"/>
                </a:lnTo>
                <a:lnTo>
                  <a:pt x="2955843" y="268708"/>
                </a:lnTo>
                <a:cubicBezTo>
                  <a:pt x="2955843" y="243118"/>
                  <a:pt x="2975040" y="230323"/>
                  <a:pt x="3013425" y="230323"/>
                </a:cubicBezTo>
                <a:cubicBezTo>
                  <a:pt x="3058213" y="230323"/>
                  <a:pt x="3128591" y="345488"/>
                  <a:pt x="3224560" y="575811"/>
                </a:cubicBezTo>
                <a:lnTo>
                  <a:pt x="3282142" y="614196"/>
                </a:lnTo>
                <a:cubicBezTo>
                  <a:pt x="3448489" y="575811"/>
                  <a:pt x="3531662" y="499039"/>
                  <a:pt x="3531662" y="383874"/>
                </a:cubicBezTo>
                <a:cubicBezTo>
                  <a:pt x="3557253" y="326291"/>
                  <a:pt x="3570048" y="223929"/>
                  <a:pt x="3570048" y="76771"/>
                </a:cubicBezTo>
                <a:lnTo>
                  <a:pt x="3570048" y="383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7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7" name="文字方塊 156"/>
          <p:cNvSpPr txBox="1"/>
          <p:nvPr userDrawn="1"/>
        </p:nvSpPr>
        <p:spPr>
          <a:xfrm>
            <a:off x="10275045" y="1118048"/>
            <a:ext cx="4096" cy="5734"/>
          </a:xfrm>
          <a:custGeom>
            <a:avLst/>
            <a:gdLst/>
            <a:ahLst/>
            <a:cxnLst/>
            <a:rect l="l" t="t" r="r" b="b"/>
            <a:pathLst>
              <a:path w="4096" h="5734">
                <a:moveTo>
                  <a:pt x="2457" y="0"/>
                </a:moveTo>
                <a:cubicBezTo>
                  <a:pt x="3550" y="0"/>
                  <a:pt x="4096" y="956"/>
                  <a:pt x="4096" y="2867"/>
                </a:cubicBezTo>
                <a:cubicBezTo>
                  <a:pt x="4096" y="4778"/>
                  <a:pt x="3550" y="5734"/>
                  <a:pt x="2457" y="5734"/>
                </a:cubicBezTo>
                <a:cubicBezTo>
                  <a:pt x="819" y="5734"/>
                  <a:pt x="0" y="4778"/>
                  <a:pt x="0" y="2867"/>
                </a:cubicBezTo>
                <a:cubicBezTo>
                  <a:pt x="0" y="956"/>
                  <a:pt x="819" y="0"/>
                  <a:pt x="2457" y="0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3200" dirty="0"/>
          </a:p>
        </p:txBody>
      </p:sp>
      <p:sp>
        <p:nvSpPr>
          <p:cNvPr id="162" name="文字方塊 161"/>
          <p:cNvSpPr txBox="1"/>
          <p:nvPr userDrawn="1"/>
        </p:nvSpPr>
        <p:spPr>
          <a:xfrm>
            <a:off x="5655469" y="1497078"/>
            <a:ext cx="2867" cy="646"/>
          </a:xfrm>
          <a:custGeom>
            <a:avLst/>
            <a:gdLst/>
            <a:ahLst/>
            <a:cxnLst/>
            <a:rect l="l" t="t" r="r" b="b"/>
            <a:pathLst>
              <a:path w="2867" h="646">
                <a:moveTo>
                  <a:pt x="1615" y="0"/>
                </a:moveTo>
                <a:lnTo>
                  <a:pt x="2867" y="646"/>
                </a:lnTo>
                <a:lnTo>
                  <a:pt x="0" y="646"/>
                </a:lnTo>
                <a:lnTo>
                  <a:pt x="1615" y="0"/>
                </a:ln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3200" dirty="0"/>
          </a:p>
        </p:txBody>
      </p:sp>
      <p:sp>
        <p:nvSpPr>
          <p:cNvPr id="223" name="文字方塊 222"/>
          <p:cNvSpPr txBox="1"/>
          <p:nvPr userDrawn="1"/>
        </p:nvSpPr>
        <p:spPr>
          <a:xfrm>
            <a:off x="6826939" y="4228580"/>
            <a:ext cx="3277" cy="4095"/>
          </a:xfrm>
          <a:custGeom>
            <a:avLst/>
            <a:gdLst/>
            <a:ahLst/>
            <a:cxnLst/>
            <a:rect l="l" t="t" r="r" b="b"/>
            <a:pathLst>
              <a:path w="3277" h="4095">
                <a:moveTo>
                  <a:pt x="1229" y="0"/>
                </a:moveTo>
                <a:cubicBezTo>
                  <a:pt x="2594" y="0"/>
                  <a:pt x="3277" y="819"/>
                  <a:pt x="3277" y="2457"/>
                </a:cubicBezTo>
                <a:cubicBezTo>
                  <a:pt x="3277" y="3549"/>
                  <a:pt x="2594" y="4095"/>
                  <a:pt x="1229" y="4095"/>
                </a:cubicBezTo>
                <a:cubicBezTo>
                  <a:pt x="410" y="4095"/>
                  <a:pt x="0" y="3549"/>
                  <a:pt x="0" y="2457"/>
                </a:cubicBezTo>
                <a:cubicBezTo>
                  <a:pt x="0" y="819"/>
                  <a:pt x="410" y="0"/>
                  <a:pt x="1229" y="0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3200" dirty="0"/>
          </a:p>
        </p:txBody>
      </p:sp>
      <p:sp>
        <p:nvSpPr>
          <p:cNvPr id="42" name="圖片版面配置區 41"/>
          <p:cNvSpPr>
            <a:spLocks noGrp="1"/>
          </p:cNvSpPr>
          <p:nvPr>
            <p:ph type="pic" sz="quarter" idx="13"/>
          </p:nvPr>
        </p:nvSpPr>
        <p:spPr>
          <a:xfrm>
            <a:off x="897328" y="4072485"/>
            <a:ext cx="7647611" cy="2119152"/>
          </a:xfrm>
          <a:custGeom>
            <a:avLst/>
            <a:gdLst>
              <a:gd name="connsiteX0" fmla="*/ 3450485 w 7647611"/>
              <a:gd name="connsiteY0" fmla="*/ 0 h 2119152"/>
              <a:gd name="connsiteX1" fmla="*/ 3624793 w 7647611"/>
              <a:gd name="connsiteY1" fmla="*/ 34308 h 2119152"/>
              <a:gd name="connsiteX2" fmla="*/ 3779886 w 7647611"/>
              <a:gd name="connsiteY2" fmla="*/ 122152 h 2119152"/>
              <a:gd name="connsiteX3" fmla="*/ 3924002 w 7647611"/>
              <a:gd name="connsiteY3" fmla="*/ 240190 h 2119152"/>
              <a:gd name="connsiteX4" fmla="*/ 4068111 w 7647611"/>
              <a:gd name="connsiteY4" fmla="*/ 365084 h 2119152"/>
              <a:gd name="connsiteX5" fmla="*/ 4219089 w 7647611"/>
              <a:gd name="connsiteY5" fmla="*/ 474884 h 2119152"/>
              <a:gd name="connsiteX6" fmla="*/ 4386535 w 7647611"/>
              <a:gd name="connsiteY6" fmla="*/ 546255 h 2119152"/>
              <a:gd name="connsiteX7" fmla="*/ 4669270 w 7647611"/>
              <a:gd name="connsiteY7" fmla="*/ 577822 h 2119152"/>
              <a:gd name="connsiteX8" fmla="*/ 4952011 w 7647611"/>
              <a:gd name="connsiteY8" fmla="*/ 573707 h 2119152"/>
              <a:gd name="connsiteX9" fmla="*/ 5422781 w 7647611"/>
              <a:gd name="connsiteY9" fmla="*/ 597037 h 2119152"/>
              <a:gd name="connsiteX10" fmla="*/ 5879824 w 7647611"/>
              <a:gd name="connsiteY10" fmla="*/ 647825 h 2119152"/>
              <a:gd name="connsiteX11" fmla="*/ 6324515 w 7647611"/>
              <a:gd name="connsiteY11" fmla="*/ 750763 h 2119152"/>
              <a:gd name="connsiteX12" fmla="*/ 6758235 w 7647611"/>
              <a:gd name="connsiteY12" fmla="*/ 930561 h 2119152"/>
              <a:gd name="connsiteX13" fmla="*/ 6866662 w 7647611"/>
              <a:gd name="connsiteY13" fmla="*/ 1001931 h 2119152"/>
              <a:gd name="connsiteX14" fmla="*/ 6959989 w 7647611"/>
              <a:gd name="connsiteY14" fmla="*/ 1082906 h 2119152"/>
              <a:gd name="connsiteX15" fmla="*/ 7049207 w 7647611"/>
              <a:gd name="connsiteY15" fmla="*/ 1169377 h 2119152"/>
              <a:gd name="connsiteX16" fmla="*/ 7145275 w 7647611"/>
              <a:gd name="connsiteY16" fmla="*/ 1257215 h 2119152"/>
              <a:gd name="connsiteX17" fmla="*/ 7263313 w 7647611"/>
              <a:gd name="connsiteY17" fmla="*/ 1314859 h 2119152"/>
              <a:gd name="connsiteX18" fmla="*/ 7348409 w 7647611"/>
              <a:gd name="connsiteY18" fmla="*/ 1343685 h 2119152"/>
              <a:gd name="connsiteX19" fmla="*/ 7477431 w 7647611"/>
              <a:gd name="connsiteY19" fmla="*/ 1394467 h 2119152"/>
              <a:gd name="connsiteX20" fmla="*/ 7595462 w 7647611"/>
              <a:gd name="connsiteY20" fmla="*/ 1464464 h 2119152"/>
              <a:gd name="connsiteX21" fmla="*/ 7647611 w 7647611"/>
              <a:gd name="connsiteY21" fmla="*/ 1553675 h 2119152"/>
              <a:gd name="connsiteX22" fmla="*/ 7636633 w 7647611"/>
              <a:gd name="connsiteY22" fmla="*/ 1566027 h 2119152"/>
              <a:gd name="connsiteX23" fmla="*/ 7620173 w 7647611"/>
              <a:gd name="connsiteY23" fmla="*/ 1583875 h 2119152"/>
              <a:gd name="connsiteX24" fmla="*/ 7506244 w 7647611"/>
              <a:gd name="connsiteY24" fmla="*/ 1627794 h 2119152"/>
              <a:gd name="connsiteX25" fmla="*/ 7381350 w 7647611"/>
              <a:gd name="connsiteY25" fmla="*/ 1641520 h 2119152"/>
              <a:gd name="connsiteX26" fmla="*/ 7198805 w 7647611"/>
              <a:gd name="connsiteY26" fmla="*/ 1659361 h 2119152"/>
              <a:gd name="connsiteX27" fmla="*/ 6921566 w 7647611"/>
              <a:gd name="connsiteY27" fmla="*/ 1685439 h 2119152"/>
              <a:gd name="connsiteX28" fmla="*/ 6596279 w 7647611"/>
              <a:gd name="connsiteY28" fmla="*/ 1715632 h 2119152"/>
              <a:gd name="connsiteX29" fmla="*/ 6270986 w 7647611"/>
              <a:gd name="connsiteY29" fmla="*/ 1745832 h 2119152"/>
              <a:gd name="connsiteX30" fmla="*/ 5992372 w 7647611"/>
              <a:gd name="connsiteY30" fmla="*/ 1771909 h 2119152"/>
              <a:gd name="connsiteX31" fmla="*/ 5811201 w 7647611"/>
              <a:gd name="connsiteY31" fmla="*/ 1789750 h 2119152"/>
              <a:gd name="connsiteX32" fmla="*/ 5620419 w 7647611"/>
              <a:gd name="connsiteY32" fmla="*/ 1917392 h 2119152"/>
              <a:gd name="connsiteX33" fmla="*/ 5425522 w 7647611"/>
              <a:gd name="connsiteY33" fmla="*/ 2021704 h 2119152"/>
              <a:gd name="connsiteX34" fmla="*/ 5216905 w 7647611"/>
              <a:gd name="connsiteY34" fmla="*/ 2093074 h 2119152"/>
              <a:gd name="connsiteX35" fmla="*/ 4990441 w 7647611"/>
              <a:gd name="connsiteY35" fmla="*/ 2119152 h 2119152"/>
              <a:gd name="connsiteX36" fmla="*/ 4960241 w 7647611"/>
              <a:gd name="connsiteY36" fmla="*/ 2119152 h 2119152"/>
              <a:gd name="connsiteX37" fmla="*/ 4912207 w 7647611"/>
              <a:gd name="connsiteY37" fmla="*/ 2110915 h 2119152"/>
              <a:gd name="connsiteX38" fmla="*/ 4888871 w 7647611"/>
              <a:gd name="connsiteY38" fmla="*/ 2072485 h 2119152"/>
              <a:gd name="connsiteX39" fmla="*/ 4913575 w 7647611"/>
              <a:gd name="connsiteY39" fmla="*/ 2014841 h 2119152"/>
              <a:gd name="connsiteX40" fmla="*/ 4973967 w 7647611"/>
              <a:gd name="connsiteY40" fmla="*/ 1966800 h 2119152"/>
              <a:gd name="connsiteX41" fmla="*/ 5043964 w 7647611"/>
              <a:gd name="connsiteY41" fmla="*/ 1922881 h 2119152"/>
              <a:gd name="connsiteX42" fmla="*/ 5100242 w 7647611"/>
              <a:gd name="connsiteY42" fmla="*/ 1880336 h 2119152"/>
              <a:gd name="connsiteX43" fmla="*/ 4503198 w 7647611"/>
              <a:gd name="connsiteY43" fmla="*/ 1885825 h 2119152"/>
              <a:gd name="connsiteX44" fmla="*/ 3903413 w 7647611"/>
              <a:gd name="connsiteY44" fmla="*/ 1888566 h 2119152"/>
              <a:gd name="connsiteX45" fmla="*/ 3003046 w 7647611"/>
              <a:gd name="connsiteY45" fmla="*/ 1876214 h 2119152"/>
              <a:gd name="connsiteX46" fmla="*/ 2104052 w 7647611"/>
              <a:gd name="connsiteY46" fmla="*/ 1829554 h 2119152"/>
              <a:gd name="connsiteX47" fmla="*/ 1210554 w 7647611"/>
              <a:gd name="connsiteY47" fmla="*/ 1736221 h 2119152"/>
              <a:gd name="connsiteX48" fmla="*/ 326654 w 7647611"/>
              <a:gd name="connsiteY48" fmla="*/ 1583875 h 2119152"/>
              <a:gd name="connsiteX49" fmla="*/ 282735 w 7647611"/>
              <a:gd name="connsiteY49" fmla="*/ 1570149 h 2119152"/>
              <a:gd name="connsiteX50" fmla="*/ 236075 w 7647611"/>
              <a:gd name="connsiteY50" fmla="*/ 1553675 h 2119152"/>
              <a:gd name="connsiteX51" fmla="*/ 168819 w 7647611"/>
              <a:gd name="connsiteY51" fmla="*/ 1523482 h 2119152"/>
              <a:gd name="connsiteX52" fmla="*/ 91960 w 7647611"/>
              <a:gd name="connsiteY52" fmla="*/ 1485053 h 2119152"/>
              <a:gd name="connsiteX53" fmla="*/ 27452 w 7647611"/>
              <a:gd name="connsiteY53" fmla="*/ 1450738 h 2119152"/>
              <a:gd name="connsiteX54" fmla="*/ 0 w 7647611"/>
              <a:gd name="connsiteY54" fmla="*/ 1435645 h 2119152"/>
              <a:gd name="connsiteX55" fmla="*/ 0 w 7647611"/>
              <a:gd name="connsiteY55" fmla="*/ 1399956 h 2119152"/>
              <a:gd name="connsiteX56" fmla="*/ 104312 w 7647611"/>
              <a:gd name="connsiteY56" fmla="*/ 1416430 h 2119152"/>
              <a:gd name="connsiteX57" fmla="*/ 208623 w 7647611"/>
              <a:gd name="connsiteY57" fmla="*/ 1432897 h 2119152"/>
              <a:gd name="connsiteX58" fmla="*/ 208623 w 7647611"/>
              <a:gd name="connsiteY58" fmla="*/ 1399956 h 2119152"/>
              <a:gd name="connsiteX59" fmla="*/ 343128 w 7647611"/>
              <a:gd name="connsiteY59" fmla="*/ 1410934 h 2119152"/>
              <a:gd name="connsiteX60" fmla="*/ 480380 w 7647611"/>
              <a:gd name="connsiteY60" fmla="*/ 1434271 h 2119152"/>
              <a:gd name="connsiteX61" fmla="*/ 617626 w 7647611"/>
              <a:gd name="connsiteY61" fmla="*/ 1456227 h 2119152"/>
              <a:gd name="connsiteX62" fmla="*/ 754878 w 7647611"/>
              <a:gd name="connsiteY62" fmla="*/ 1465838 h 2119152"/>
              <a:gd name="connsiteX63" fmla="*/ 920950 w 7647611"/>
              <a:gd name="connsiteY63" fmla="*/ 1443875 h 2119152"/>
              <a:gd name="connsiteX64" fmla="*/ 1085654 w 7647611"/>
              <a:gd name="connsiteY64" fmla="*/ 1393093 h 2119152"/>
              <a:gd name="connsiteX65" fmla="*/ 1244862 w 7647611"/>
              <a:gd name="connsiteY65" fmla="*/ 1334074 h 2119152"/>
              <a:gd name="connsiteX66" fmla="*/ 1394467 w 7647611"/>
              <a:gd name="connsiteY66" fmla="*/ 1287408 h 2119152"/>
              <a:gd name="connsiteX67" fmla="*/ 1528971 w 7647611"/>
              <a:gd name="connsiteY67" fmla="*/ 1257215 h 2119152"/>
              <a:gd name="connsiteX68" fmla="*/ 1642893 w 7647611"/>
              <a:gd name="connsiteY68" fmla="*/ 1240747 h 2119152"/>
              <a:gd name="connsiteX69" fmla="*/ 1749947 w 7647611"/>
              <a:gd name="connsiteY69" fmla="*/ 1217411 h 2119152"/>
              <a:gd name="connsiteX70" fmla="*/ 1866610 w 7647611"/>
              <a:gd name="connsiteY70" fmla="*/ 1166629 h 2119152"/>
              <a:gd name="connsiteX71" fmla="*/ 1983273 w 7647611"/>
              <a:gd name="connsiteY71" fmla="*/ 1140551 h 2119152"/>
              <a:gd name="connsiteX72" fmla="*/ 2161697 w 7647611"/>
              <a:gd name="connsiteY72" fmla="*/ 1099380 h 2119152"/>
              <a:gd name="connsiteX73" fmla="*/ 2371694 w 7647611"/>
              <a:gd name="connsiteY73" fmla="*/ 1049965 h 2119152"/>
              <a:gd name="connsiteX74" fmla="*/ 2580317 w 7647611"/>
              <a:gd name="connsiteY74" fmla="*/ 1000557 h 2119152"/>
              <a:gd name="connsiteX75" fmla="*/ 2758740 w 7647611"/>
              <a:gd name="connsiteY75" fmla="*/ 958013 h 2119152"/>
              <a:gd name="connsiteX76" fmla="*/ 2876778 w 7647611"/>
              <a:gd name="connsiteY76" fmla="*/ 930561 h 2119152"/>
              <a:gd name="connsiteX77" fmla="*/ 3059317 w 7647611"/>
              <a:gd name="connsiteY77" fmla="*/ 883894 h 2119152"/>
              <a:gd name="connsiteX78" fmla="*/ 3276176 w 7647611"/>
              <a:gd name="connsiteY78" fmla="*/ 812523 h 2119152"/>
              <a:gd name="connsiteX79" fmla="*/ 3477937 w 7647611"/>
              <a:gd name="connsiteY79" fmla="*/ 719189 h 2119152"/>
              <a:gd name="connsiteX80" fmla="*/ 3617930 w 7647611"/>
              <a:gd name="connsiteY80" fmla="*/ 603900 h 2119152"/>
              <a:gd name="connsiteX81" fmla="*/ 3619304 w 7647611"/>
              <a:gd name="connsiteY81" fmla="*/ 553118 h 2119152"/>
              <a:gd name="connsiteX82" fmla="*/ 3620678 w 7647611"/>
              <a:gd name="connsiteY82" fmla="*/ 499595 h 2119152"/>
              <a:gd name="connsiteX83" fmla="*/ 3594600 w 7647611"/>
              <a:gd name="connsiteY83" fmla="*/ 367831 h 2119152"/>
              <a:gd name="connsiteX84" fmla="*/ 3535581 w 7647611"/>
              <a:gd name="connsiteY84" fmla="*/ 249794 h 2119152"/>
              <a:gd name="connsiteX85" fmla="*/ 3476563 w 7647611"/>
              <a:gd name="connsiteY85" fmla="*/ 131757 h 2119152"/>
              <a:gd name="connsiteX86" fmla="*/ 3450485 w 7647611"/>
              <a:gd name="connsiteY86" fmla="*/ 0 h 211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647611" h="2119152">
                <a:moveTo>
                  <a:pt x="3450485" y="0"/>
                </a:moveTo>
                <a:cubicBezTo>
                  <a:pt x="3512707" y="0"/>
                  <a:pt x="3570808" y="11434"/>
                  <a:pt x="3624793" y="34308"/>
                </a:cubicBezTo>
                <a:cubicBezTo>
                  <a:pt x="3678779" y="57189"/>
                  <a:pt x="3730479" y="86464"/>
                  <a:pt x="3779886" y="122152"/>
                </a:cubicBezTo>
                <a:cubicBezTo>
                  <a:pt x="3829294" y="157834"/>
                  <a:pt x="3877335" y="197182"/>
                  <a:pt x="3924002" y="240190"/>
                </a:cubicBezTo>
                <a:cubicBezTo>
                  <a:pt x="3970662" y="283191"/>
                  <a:pt x="4018703" y="324824"/>
                  <a:pt x="4068111" y="365084"/>
                </a:cubicBezTo>
                <a:cubicBezTo>
                  <a:pt x="4117525" y="405350"/>
                  <a:pt x="4167845" y="441950"/>
                  <a:pt x="4219089" y="474884"/>
                </a:cubicBezTo>
                <a:cubicBezTo>
                  <a:pt x="4270327" y="507825"/>
                  <a:pt x="4326142" y="531618"/>
                  <a:pt x="4386535" y="546255"/>
                </a:cubicBezTo>
                <a:cubicBezTo>
                  <a:pt x="4485357" y="570047"/>
                  <a:pt x="4579602" y="580570"/>
                  <a:pt x="4669270" y="577822"/>
                </a:cubicBezTo>
                <a:cubicBezTo>
                  <a:pt x="4758944" y="575081"/>
                  <a:pt x="4853189" y="573707"/>
                  <a:pt x="4952011" y="573707"/>
                </a:cubicBezTo>
                <a:cubicBezTo>
                  <a:pt x="5111220" y="579196"/>
                  <a:pt x="5268143" y="586977"/>
                  <a:pt x="5422781" y="597037"/>
                </a:cubicBezTo>
                <a:cubicBezTo>
                  <a:pt x="5577411" y="607103"/>
                  <a:pt x="5729764" y="624033"/>
                  <a:pt x="5879824" y="647825"/>
                </a:cubicBezTo>
                <a:cubicBezTo>
                  <a:pt x="6029884" y="671611"/>
                  <a:pt x="6178114" y="705926"/>
                  <a:pt x="6324515" y="750763"/>
                </a:cubicBezTo>
                <a:cubicBezTo>
                  <a:pt x="6470923" y="795593"/>
                  <a:pt x="6615487" y="855530"/>
                  <a:pt x="6758235" y="930561"/>
                </a:cubicBezTo>
                <a:cubicBezTo>
                  <a:pt x="6798488" y="952517"/>
                  <a:pt x="6834633" y="976309"/>
                  <a:pt x="6866662" y="1001931"/>
                </a:cubicBezTo>
                <a:cubicBezTo>
                  <a:pt x="6898691" y="1027547"/>
                  <a:pt x="6929796" y="1054543"/>
                  <a:pt x="6959989" y="1082906"/>
                </a:cubicBezTo>
                <a:cubicBezTo>
                  <a:pt x="6990188" y="1111276"/>
                  <a:pt x="7019926" y="1140095"/>
                  <a:pt x="7049207" y="1169377"/>
                </a:cubicBezTo>
                <a:cubicBezTo>
                  <a:pt x="7078482" y="1198658"/>
                  <a:pt x="7110511" y="1227933"/>
                  <a:pt x="7145275" y="1257215"/>
                </a:cubicBezTo>
                <a:lnTo>
                  <a:pt x="7263313" y="1314859"/>
                </a:lnTo>
                <a:cubicBezTo>
                  <a:pt x="7277950" y="1320348"/>
                  <a:pt x="7306320" y="1329959"/>
                  <a:pt x="7348409" y="1343685"/>
                </a:cubicBezTo>
                <a:cubicBezTo>
                  <a:pt x="7390498" y="1357411"/>
                  <a:pt x="7433506" y="1374334"/>
                  <a:pt x="7477431" y="1394467"/>
                </a:cubicBezTo>
                <a:cubicBezTo>
                  <a:pt x="7521344" y="1414600"/>
                  <a:pt x="7560692" y="1437930"/>
                  <a:pt x="7595462" y="1464464"/>
                </a:cubicBezTo>
                <a:cubicBezTo>
                  <a:pt x="7630233" y="1490997"/>
                  <a:pt x="7647611" y="1520735"/>
                  <a:pt x="7647611" y="1553675"/>
                </a:cubicBezTo>
                <a:cubicBezTo>
                  <a:pt x="7647611" y="1555505"/>
                  <a:pt x="7643959" y="1559627"/>
                  <a:pt x="7636633" y="1566027"/>
                </a:cubicBezTo>
                <a:cubicBezTo>
                  <a:pt x="7629315" y="1572435"/>
                  <a:pt x="7623825" y="1578379"/>
                  <a:pt x="7620173" y="1583875"/>
                </a:cubicBezTo>
                <a:cubicBezTo>
                  <a:pt x="7583573" y="1607661"/>
                  <a:pt x="7545592" y="1622305"/>
                  <a:pt x="7506244" y="1627794"/>
                </a:cubicBezTo>
                <a:cubicBezTo>
                  <a:pt x="7466909" y="1633283"/>
                  <a:pt x="7425269" y="1637861"/>
                  <a:pt x="7381350" y="1641520"/>
                </a:cubicBezTo>
                <a:cubicBezTo>
                  <a:pt x="7341090" y="1645179"/>
                  <a:pt x="7280242" y="1651124"/>
                  <a:pt x="7198805" y="1659361"/>
                </a:cubicBezTo>
                <a:cubicBezTo>
                  <a:pt x="7117368" y="1667598"/>
                  <a:pt x="7024952" y="1676290"/>
                  <a:pt x="6921566" y="1685439"/>
                </a:cubicBezTo>
                <a:cubicBezTo>
                  <a:pt x="6818159" y="1694587"/>
                  <a:pt x="6709732" y="1704654"/>
                  <a:pt x="6596279" y="1715632"/>
                </a:cubicBezTo>
                <a:cubicBezTo>
                  <a:pt x="6482819" y="1726617"/>
                  <a:pt x="6374392" y="1736676"/>
                  <a:pt x="6270986" y="1745832"/>
                </a:cubicBezTo>
                <a:cubicBezTo>
                  <a:pt x="6167599" y="1754980"/>
                  <a:pt x="6074728" y="1763673"/>
                  <a:pt x="5992372" y="1771909"/>
                </a:cubicBezTo>
                <a:cubicBezTo>
                  <a:pt x="5910017" y="1780140"/>
                  <a:pt x="5849631" y="1786091"/>
                  <a:pt x="5811201" y="1789750"/>
                </a:cubicBezTo>
                <a:cubicBezTo>
                  <a:pt x="5747142" y="1835499"/>
                  <a:pt x="5683553" y="1878044"/>
                  <a:pt x="5620419" y="1917392"/>
                </a:cubicBezTo>
                <a:cubicBezTo>
                  <a:pt x="5557285" y="1956740"/>
                  <a:pt x="5492315" y="1991511"/>
                  <a:pt x="5425522" y="2021704"/>
                </a:cubicBezTo>
                <a:cubicBezTo>
                  <a:pt x="5358729" y="2051897"/>
                  <a:pt x="5289187" y="2075689"/>
                  <a:pt x="5216905" y="2093074"/>
                </a:cubicBezTo>
                <a:cubicBezTo>
                  <a:pt x="5144616" y="2110459"/>
                  <a:pt x="5069131" y="2119152"/>
                  <a:pt x="4990441" y="2119152"/>
                </a:cubicBezTo>
                <a:lnTo>
                  <a:pt x="4960241" y="2119152"/>
                </a:lnTo>
                <a:cubicBezTo>
                  <a:pt x="4943774" y="2119152"/>
                  <a:pt x="4927763" y="2116404"/>
                  <a:pt x="4912207" y="2110915"/>
                </a:cubicBezTo>
                <a:cubicBezTo>
                  <a:pt x="4896645" y="2105426"/>
                  <a:pt x="4888871" y="2092619"/>
                  <a:pt x="4888871" y="2072485"/>
                </a:cubicBezTo>
                <a:cubicBezTo>
                  <a:pt x="4888871" y="2050523"/>
                  <a:pt x="4897108" y="2031308"/>
                  <a:pt x="4913575" y="2014841"/>
                </a:cubicBezTo>
                <a:cubicBezTo>
                  <a:pt x="4930048" y="1998374"/>
                  <a:pt x="4950175" y="1982356"/>
                  <a:pt x="4973967" y="1966800"/>
                </a:cubicBezTo>
                <a:cubicBezTo>
                  <a:pt x="4997760" y="1951244"/>
                  <a:pt x="5021090" y="1936607"/>
                  <a:pt x="5043964" y="1922881"/>
                </a:cubicBezTo>
                <a:cubicBezTo>
                  <a:pt x="5066845" y="1909155"/>
                  <a:pt x="5085598" y="1894973"/>
                  <a:pt x="5100242" y="1880336"/>
                </a:cubicBezTo>
                <a:cubicBezTo>
                  <a:pt x="4900767" y="1882166"/>
                  <a:pt x="4701755" y="1883995"/>
                  <a:pt x="4503198" y="1885825"/>
                </a:cubicBezTo>
                <a:cubicBezTo>
                  <a:pt x="4304642" y="1887655"/>
                  <a:pt x="4104711" y="1888566"/>
                  <a:pt x="3903413" y="1888566"/>
                </a:cubicBezTo>
                <a:cubicBezTo>
                  <a:pt x="3603293" y="1888566"/>
                  <a:pt x="3303166" y="1884451"/>
                  <a:pt x="3003046" y="1876214"/>
                </a:cubicBezTo>
                <a:cubicBezTo>
                  <a:pt x="2702926" y="1867984"/>
                  <a:pt x="2403261" y="1852429"/>
                  <a:pt x="2104052" y="1829554"/>
                </a:cubicBezTo>
                <a:cubicBezTo>
                  <a:pt x="1804850" y="1806673"/>
                  <a:pt x="1507015" y="1775569"/>
                  <a:pt x="1210554" y="1736221"/>
                </a:cubicBezTo>
                <a:cubicBezTo>
                  <a:pt x="914093" y="1696873"/>
                  <a:pt x="619462" y="1646091"/>
                  <a:pt x="326654" y="1583875"/>
                </a:cubicBezTo>
                <a:cubicBezTo>
                  <a:pt x="319335" y="1582045"/>
                  <a:pt x="304698" y="1577468"/>
                  <a:pt x="282735" y="1570149"/>
                </a:cubicBezTo>
                <a:cubicBezTo>
                  <a:pt x="260779" y="1562824"/>
                  <a:pt x="245223" y="1557335"/>
                  <a:pt x="236075" y="1553675"/>
                </a:cubicBezTo>
                <a:cubicBezTo>
                  <a:pt x="217772" y="1546357"/>
                  <a:pt x="195353" y="1536290"/>
                  <a:pt x="168819" y="1523482"/>
                </a:cubicBezTo>
                <a:cubicBezTo>
                  <a:pt x="142279" y="1510675"/>
                  <a:pt x="116664" y="1497860"/>
                  <a:pt x="91960" y="1485053"/>
                </a:cubicBezTo>
                <a:cubicBezTo>
                  <a:pt x="67249" y="1472245"/>
                  <a:pt x="45749" y="1460804"/>
                  <a:pt x="27452" y="1450738"/>
                </a:cubicBezTo>
                <a:cubicBezTo>
                  <a:pt x="9155" y="1440671"/>
                  <a:pt x="0" y="1435645"/>
                  <a:pt x="0" y="1435645"/>
                </a:cubicBezTo>
                <a:lnTo>
                  <a:pt x="0" y="1399956"/>
                </a:lnTo>
                <a:cubicBezTo>
                  <a:pt x="36600" y="1399956"/>
                  <a:pt x="71371" y="1405445"/>
                  <a:pt x="104312" y="1416430"/>
                </a:cubicBezTo>
                <a:cubicBezTo>
                  <a:pt x="137252" y="1427408"/>
                  <a:pt x="172023" y="1432897"/>
                  <a:pt x="208623" y="1432897"/>
                </a:cubicBezTo>
                <a:lnTo>
                  <a:pt x="208623" y="1399956"/>
                </a:lnTo>
                <a:cubicBezTo>
                  <a:pt x="252542" y="1399956"/>
                  <a:pt x="297379" y="1403615"/>
                  <a:pt x="343128" y="1410934"/>
                </a:cubicBezTo>
                <a:cubicBezTo>
                  <a:pt x="388876" y="1418259"/>
                  <a:pt x="434625" y="1426034"/>
                  <a:pt x="480380" y="1434271"/>
                </a:cubicBezTo>
                <a:cubicBezTo>
                  <a:pt x="526129" y="1442508"/>
                  <a:pt x="571884" y="1449826"/>
                  <a:pt x="617626" y="1456227"/>
                </a:cubicBezTo>
                <a:cubicBezTo>
                  <a:pt x="663381" y="1462634"/>
                  <a:pt x="709130" y="1465838"/>
                  <a:pt x="754878" y="1465838"/>
                </a:cubicBezTo>
                <a:cubicBezTo>
                  <a:pt x="809782" y="1465838"/>
                  <a:pt x="865141" y="1458519"/>
                  <a:pt x="920950" y="1443875"/>
                </a:cubicBezTo>
                <a:cubicBezTo>
                  <a:pt x="976765" y="1429237"/>
                  <a:pt x="1031668" y="1412308"/>
                  <a:pt x="1085654" y="1393093"/>
                </a:cubicBezTo>
                <a:cubicBezTo>
                  <a:pt x="1139639" y="1373878"/>
                  <a:pt x="1192707" y="1354207"/>
                  <a:pt x="1244862" y="1334074"/>
                </a:cubicBezTo>
                <a:cubicBezTo>
                  <a:pt x="1297018" y="1313948"/>
                  <a:pt x="1346889" y="1298392"/>
                  <a:pt x="1394467" y="1287408"/>
                </a:cubicBezTo>
                <a:cubicBezTo>
                  <a:pt x="1443881" y="1272770"/>
                  <a:pt x="1488712" y="1262704"/>
                  <a:pt x="1528971" y="1257215"/>
                </a:cubicBezTo>
                <a:cubicBezTo>
                  <a:pt x="1569238" y="1251726"/>
                  <a:pt x="1607205" y="1246237"/>
                  <a:pt x="1642893" y="1240747"/>
                </a:cubicBezTo>
                <a:cubicBezTo>
                  <a:pt x="1678575" y="1235258"/>
                  <a:pt x="1714264" y="1227477"/>
                  <a:pt x="1749947" y="1217411"/>
                </a:cubicBezTo>
                <a:cubicBezTo>
                  <a:pt x="1785635" y="1207351"/>
                  <a:pt x="1824521" y="1190421"/>
                  <a:pt x="1866610" y="1166629"/>
                </a:cubicBezTo>
                <a:cubicBezTo>
                  <a:pt x="1892232" y="1161140"/>
                  <a:pt x="1931118" y="1152447"/>
                  <a:pt x="1983273" y="1140551"/>
                </a:cubicBezTo>
                <a:cubicBezTo>
                  <a:pt x="2035429" y="1128655"/>
                  <a:pt x="2094904" y="1114936"/>
                  <a:pt x="2161697" y="1099380"/>
                </a:cubicBezTo>
                <a:cubicBezTo>
                  <a:pt x="2228497" y="1083824"/>
                  <a:pt x="2298494" y="1067351"/>
                  <a:pt x="2371694" y="1049965"/>
                </a:cubicBezTo>
                <a:cubicBezTo>
                  <a:pt x="2444894" y="1032580"/>
                  <a:pt x="2514435" y="1016113"/>
                  <a:pt x="2580317" y="1000557"/>
                </a:cubicBezTo>
                <a:cubicBezTo>
                  <a:pt x="2646192" y="985002"/>
                  <a:pt x="2705666" y="970820"/>
                  <a:pt x="2758740" y="958013"/>
                </a:cubicBezTo>
                <a:cubicBezTo>
                  <a:pt x="2811808" y="945198"/>
                  <a:pt x="2851156" y="936050"/>
                  <a:pt x="2876778" y="930561"/>
                </a:cubicBezTo>
                <a:cubicBezTo>
                  <a:pt x="2926186" y="919583"/>
                  <a:pt x="2987034" y="904027"/>
                  <a:pt x="3059317" y="883894"/>
                </a:cubicBezTo>
                <a:cubicBezTo>
                  <a:pt x="3131605" y="863767"/>
                  <a:pt x="3203894" y="839975"/>
                  <a:pt x="3276176" y="812523"/>
                </a:cubicBezTo>
                <a:cubicBezTo>
                  <a:pt x="3348459" y="785071"/>
                  <a:pt x="3415714" y="753966"/>
                  <a:pt x="3477937" y="719189"/>
                </a:cubicBezTo>
                <a:cubicBezTo>
                  <a:pt x="3540159" y="684425"/>
                  <a:pt x="3586819" y="645989"/>
                  <a:pt x="3617930" y="603900"/>
                </a:cubicBezTo>
                <a:cubicBezTo>
                  <a:pt x="3617930" y="596581"/>
                  <a:pt x="3618386" y="579658"/>
                  <a:pt x="3619304" y="553118"/>
                </a:cubicBezTo>
                <a:cubicBezTo>
                  <a:pt x="3620216" y="526584"/>
                  <a:pt x="3620678" y="508743"/>
                  <a:pt x="3620678" y="499595"/>
                </a:cubicBezTo>
                <a:cubicBezTo>
                  <a:pt x="3620678" y="452010"/>
                  <a:pt x="3611979" y="408091"/>
                  <a:pt x="3594600" y="367831"/>
                </a:cubicBezTo>
                <a:cubicBezTo>
                  <a:pt x="3577208" y="327572"/>
                  <a:pt x="3557537" y="288224"/>
                  <a:pt x="3535581" y="249794"/>
                </a:cubicBezTo>
                <a:cubicBezTo>
                  <a:pt x="3513619" y="211364"/>
                  <a:pt x="3493948" y="172023"/>
                  <a:pt x="3476563" y="131757"/>
                </a:cubicBezTo>
                <a:cubicBezTo>
                  <a:pt x="3459177" y="91497"/>
                  <a:pt x="3450485" y="47578"/>
                  <a:pt x="34504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9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447042" y="2330772"/>
            <a:ext cx="5159100" cy="2793061"/>
          </a:xfrm>
          <a:custGeom>
            <a:avLst/>
            <a:gdLst>
              <a:gd name="connsiteX0" fmla="*/ 4843622 w 5159100"/>
              <a:gd name="connsiteY0" fmla="*/ 1523493 h 2793061"/>
              <a:gd name="connsiteX1" fmla="*/ 4843622 w 5159100"/>
              <a:gd name="connsiteY1" fmla="*/ 1565800 h 2793061"/>
              <a:gd name="connsiteX2" fmla="*/ 4785920 w 5159100"/>
              <a:gd name="connsiteY2" fmla="*/ 1538879 h 2793061"/>
              <a:gd name="connsiteX3" fmla="*/ 4843631 w 5159100"/>
              <a:gd name="connsiteY3" fmla="*/ 1565809 h 2793061"/>
              <a:gd name="connsiteX4" fmla="*/ 4843631 w 5159100"/>
              <a:gd name="connsiteY4" fmla="*/ 1523493 h 2793061"/>
              <a:gd name="connsiteX5" fmla="*/ 1912059 w 5159100"/>
              <a:gd name="connsiteY5" fmla="*/ 0 h 2793061"/>
              <a:gd name="connsiteX6" fmla="*/ 1950533 w 5159100"/>
              <a:gd name="connsiteY6" fmla="*/ 0 h 2793061"/>
              <a:gd name="connsiteX7" fmla="*/ 2019779 w 5159100"/>
              <a:gd name="connsiteY7" fmla="*/ 38465 h 2793061"/>
              <a:gd name="connsiteX8" fmla="*/ 2127500 w 5159100"/>
              <a:gd name="connsiteY8" fmla="*/ 92334 h 2793061"/>
              <a:gd name="connsiteX9" fmla="*/ 2237146 w 5159100"/>
              <a:gd name="connsiteY9" fmla="*/ 142344 h 2793061"/>
              <a:gd name="connsiteX10" fmla="*/ 2308328 w 5159100"/>
              <a:gd name="connsiteY10" fmla="*/ 173125 h 2793061"/>
              <a:gd name="connsiteX11" fmla="*/ 2431425 w 5159100"/>
              <a:gd name="connsiteY11" fmla="*/ 221208 h 2793061"/>
              <a:gd name="connsiteX12" fmla="*/ 2583397 w 5159100"/>
              <a:gd name="connsiteY12" fmla="*/ 276994 h 2793061"/>
              <a:gd name="connsiteX13" fmla="*/ 2714206 w 5159100"/>
              <a:gd name="connsiteY13" fmla="*/ 325087 h 2793061"/>
              <a:gd name="connsiteX14" fmla="*/ 2777684 w 5159100"/>
              <a:gd name="connsiteY14" fmla="*/ 346250 h 2793061"/>
              <a:gd name="connsiteX15" fmla="*/ 3343217 w 5159100"/>
              <a:gd name="connsiteY15" fmla="*/ 407803 h 2793061"/>
              <a:gd name="connsiteX16" fmla="*/ 3391310 w 5159100"/>
              <a:gd name="connsiteY16" fmla="*/ 415496 h 2793061"/>
              <a:gd name="connsiteX17" fmla="*/ 3470175 w 5159100"/>
              <a:gd name="connsiteY17" fmla="*/ 432808 h 2793061"/>
              <a:gd name="connsiteX18" fmla="*/ 3554817 w 5159100"/>
              <a:gd name="connsiteY18" fmla="*/ 452045 h 2793061"/>
              <a:gd name="connsiteX19" fmla="*/ 3620221 w 5159100"/>
              <a:gd name="connsiteY19" fmla="*/ 469357 h 2793061"/>
              <a:gd name="connsiteX20" fmla="*/ 3881830 w 5159100"/>
              <a:gd name="connsiteY20" fmla="*/ 584770 h 2793061"/>
              <a:gd name="connsiteX21" fmla="*/ 4128052 w 5159100"/>
              <a:gd name="connsiteY21" fmla="*/ 738658 h 2793061"/>
              <a:gd name="connsiteX22" fmla="*/ 4141513 w 5159100"/>
              <a:gd name="connsiteY22" fmla="*/ 744435 h 2793061"/>
              <a:gd name="connsiteX23" fmla="*/ 4151131 w 5159100"/>
              <a:gd name="connsiteY23" fmla="*/ 750202 h 2793061"/>
              <a:gd name="connsiteX24" fmla="*/ 4353112 w 5159100"/>
              <a:gd name="connsiteY24" fmla="*/ 915634 h 2793061"/>
              <a:gd name="connsiteX25" fmla="*/ 4582023 w 5159100"/>
              <a:gd name="connsiteY25" fmla="*/ 1050285 h 2793061"/>
              <a:gd name="connsiteX26" fmla="*/ 4710897 w 5159100"/>
              <a:gd name="connsiteY26" fmla="*/ 1107987 h 2793061"/>
              <a:gd name="connsiteX27" fmla="*/ 4822469 w 5159100"/>
              <a:gd name="connsiteY27" fmla="*/ 1165699 h 2793061"/>
              <a:gd name="connsiteX28" fmla="*/ 4918645 w 5159100"/>
              <a:gd name="connsiteY28" fmla="*/ 1238796 h 2793061"/>
              <a:gd name="connsiteX29" fmla="*/ 5005212 w 5159100"/>
              <a:gd name="connsiteY29" fmla="*/ 1346517 h 2793061"/>
              <a:gd name="connsiteX30" fmla="*/ 5016747 w 5159100"/>
              <a:gd name="connsiteY30" fmla="*/ 1369605 h 2793061"/>
              <a:gd name="connsiteX31" fmla="*/ 5007138 w 5159100"/>
              <a:gd name="connsiteY31" fmla="*/ 1386917 h 2793061"/>
              <a:gd name="connsiteX32" fmla="*/ 4997519 w 5159100"/>
              <a:gd name="connsiteY32" fmla="*/ 1400377 h 2793061"/>
              <a:gd name="connsiteX33" fmla="*/ 4995594 w 5159100"/>
              <a:gd name="connsiteY33" fmla="*/ 1423466 h 2793061"/>
              <a:gd name="connsiteX34" fmla="*/ 4993668 w 5159100"/>
              <a:gd name="connsiteY34" fmla="*/ 1446544 h 2793061"/>
              <a:gd name="connsiteX35" fmla="*/ 4959045 w 5159100"/>
              <a:gd name="connsiteY35" fmla="*/ 1438852 h 2793061"/>
              <a:gd name="connsiteX36" fmla="*/ 4928264 w 5159100"/>
              <a:gd name="connsiteY36" fmla="*/ 1431159 h 2793061"/>
              <a:gd name="connsiteX37" fmla="*/ 4928264 w 5159100"/>
              <a:gd name="connsiteY37" fmla="*/ 1488861 h 2793061"/>
              <a:gd name="connsiteX38" fmla="*/ 4887873 w 5159100"/>
              <a:gd name="connsiteY38" fmla="*/ 1479242 h 2793061"/>
              <a:gd name="connsiteX39" fmla="*/ 4855166 w 5159100"/>
              <a:gd name="connsiteY39" fmla="*/ 1461930 h 2793061"/>
              <a:gd name="connsiteX40" fmla="*/ 4843631 w 5159100"/>
              <a:gd name="connsiteY40" fmla="*/ 1473475 h 2793061"/>
              <a:gd name="connsiteX41" fmla="*/ 4839780 w 5159100"/>
              <a:gd name="connsiteY41" fmla="*/ 1481168 h 2793061"/>
              <a:gd name="connsiteX42" fmla="*/ 4864785 w 5159100"/>
              <a:gd name="connsiteY42" fmla="*/ 1519642 h 2793061"/>
              <a:gd name="connsiteX43" fmla="*/ 4909027 w 5159100"/>
              <a:gd name="connsiteY43" fmla="*/ 1546572 h 2793061"/>
              <a:gd name="connsiteX44" fmla="*/ 4909027 w 5159100"/>
              <a:gd name="connsiteY44" fmla="*/ 1504256 h 2793061"/>
              <a:gd name="connsiteX45" fmla="*/ 4932115 w 5159100"/>
              <a:gd name="connsiteY45" fmla="*/ 1508098 h 2793061"/>
              <a:gd name="connsiteX46" fmla="*/ 4959045 w 5159100"/>
              <a:gd name="connsiteY46" fmla="*/ 1511949 h 2793061"/>
              <a:gd name="connsiteX47" fmla="*/ 4959045 w 5159100"/>
              <a:gd name="connsiteY47" fmla="*/ 1485019 h 2793061"/>
              <a:gd name="connsiteX48" fmla="*/ 5009054 w 5159100"/>
              <a:gd name="connsiteY48" fmla="*/ 1485019 h 2793061"/>
              <a:gd name="connsiteX49" fmla="*/ 5007138 w 5159100"/>
              <a:gd name="connsiteY49" fmla="*/ 1481168 h 2793061"/>
              <a:gd name="connsiteX50" fmla="*/ 5005212 w 5159100"/>
              <a:gd name="connsiteY50" fmla="*/ 1469623 h 2793061"/>
              <a:gd name="connsiteX51" fmla="*/ 5016747 w 5159100"/>
              <a:gd name="connsiteY51" fmla="*/ 1461930 h 2793061"/>
              <a:gd name="connsiteX52" fmla="*/ 5132170 w 5159100"/>
              <a:gd name="connsiteY52" fmla="*/ 1461930 h 2793061"/>
              <a:gd name="connsiteX53" fmla="*/ 5155249 w 5159100"/>
              <a:gd name="connsiteY53" fmla="*/ 1502330 h 2793061"/>
              <a:gd name="connsiteX54" fmla="*/ 5159100 w 5159100"/>
              <a:gd name="connsiteY54" fmla="*/ 1554265 h 2793061"/>
              <a:gd name="connsiteX55" fmla="*/ 5126393 w 5159100"/>
              <a:gd name="connsiteY55" fmla="*/ 1677372 h 2793061"/>
              <a:gd name="connsiteX56" fmla="*/ 5045603 w 5159100"/>
              <a:gd name="connsiteY56" fmla="*/ 1775483 h 2793061"/>
              <a:gd name="connsiteX57" fmla="*/ 4939808 w 5159100"/>
              <a:gd name="connsiteY57" fmla="*/ 1854348 h 2793061"/>
              <a:gd name="connsiteX58" fmla="*/ 4832087 w 5159100"/>
              <a:gd name="connsiteY58" fmla="*/ 1915901 h 2793061"/>
              <a:gd name="connsiteX59" fmla="*/ 4657037 w 5159100"/>
              <a:gd name="connsiteY59" fmla="*/ 2017854 h 2793061"/>
              <a:gd name="connsiteX60" fmla="*/ 4474293 w 5159100"/>
              <a:gd name="connsiteY60" fmla="*/ 2104412 h 2793061"/>
              <a:gd name="connsiteX61" fmla="*/ 4451214 w 5159100"/>
              <a:gd name="connsiteY61" fmla="*/ 2115956 h 2793061"/>
              <a:gd name="connsiteX62" fmla="*/ 4231922 w 5159100"/>
              <a:gd name="connsiteY62" fmla="*/ 2267919 h 2793061"/>
              <a:gd name="connsiteX63" fmla="*/ 3981857 w 5159100"/>
              <a:gd name="connsiteY63" fmla="*/ 2369872 h 2793061"/>
              <a:gd name="connsiteX64" fmla="*/ 3902983 w 5159100"/>
              <a:gd name="connsiteY64" fmla="*/ 2394876 h 2793061"/>
              <a:gd name="connsiteX65" fmla="*/ 3766416 w 5159100"/>
              <a:gd name="connsiteY65" fmla="*/ 2429509 h 2793061"/>
              <a:gd name="connsiteX66" fmla="*/ 3627914 w 5159100"/>
              <a:gd name="connsiteY66" fmla="*/ 2464132 h 2793061"/>
              <a:gd name="connsiteX67" fmla="*/ 3547124 w 5159100"/>
              <a:gd name="connsiteY67" fmla="*/ 2489137 h 2793061"/>
              <a:gd name="connsiteX68" fmla="*/ 3445171 w 5159100"/>
              <a:gd name="connsiteY68" fmla="*/ 2517992 h 2793061"/>
              <a:gd name="connsiteX69" fmla="*/ 3343217 w 5159100"/>
              <a:gd name="connsiteY69" fmla="*/ 2539146 h 2793061"/>
              <a:gd name="connsiteX70" fmla="*/ 2908484 w 5159100"/>
              <a:gd name="connsiteY70" fmla="*/ 2558383 h 2793061"/>
              <a:gd name="connsiteX71" fmla="*/ 2891172 w 5159100"/>
              <a:gd name="connsiteY71" fmla="*/ 2569927 h 2793061"/>
              <a:gd name="connsiteX72" fmla="*/ 2862317 w 5159100"/>
              <a:gd name="connsiteY72" fmla="*/ 2589164 h 2793061"/>
              <a:gd name="connsiteX73" fmla="*/ 2781526 w 5159100"/>
              <a:gd name="connsiteY73" fmla="*/ 2658410 h 2793061"/>
              <a:gd name="connsiteX74" fmla="*/ 2700736 w 5159100"/>
              <a:gd name="connsiteY74" fmla="*/ 2723815 h 2793061"/>
              <a:gd name="connsiteX75" fmla="*/ 2610327 w 5159100"/>
              <a:gd name="connsiteY75" fmla="*/ 2773824 h 2793061"/>
              <a:gd name="connsiteX76" fmla="*/ 2504532 w 5159100"/>
              <a:gd name="connsiteY76" fmla="*/ 2793061 h 2793061"/>
              <a:gd name="connsiteX77" fmla="*/ 2471825 w 5159100"/>
              <a:gd name="connsiteY77" fmla="*/ 2789219 h 2793061"/>
              <a:gd name="connsiteX78" fmla="*/ 2439127 w 5159100"/>
              <a:gd name="connsiteY78" fmla="*/ 2785368 h 2793061"/>
              <a:gd name="connsiteX79" fmla="*/ 2435286 w 5159100"/>
              <a:gd name="connsiteY79" fmla="*/ 2762289 h 2793061"/>
              <a:gd name="connsiteX80" fmla="*/ 2454513 w 5159100"/>
              <a:gd name="connsiteY80" fmla="*/ 2693034 h 2793061"/>
              <a:gd name="connsiteX81" fmla="*/ 2533388 w 5159100"/>
              <a:gd name="connsiteY81" fmla="*/ 2623787 h 2793061"/>
              <a:gd name="connsiteX82" fmla="*/ 2619945 w 5159100"/>
              <a:gd name="connsiteY82" fmla="*/ 2593006 h 2793061"/>
              <a:gd name="connsiteX83" fmla="*/ 2698810 w 5159100"/>
              <a:gd name="connsiteY83" fmla="*/ 2569927 h 2793061"/>
              <a:gd name="connsiteX84" fmla="*/ 2762289 w 5159100"/>
              <a:gd name="connsiteY84" fmla="*/ 2523760 h 2793061"/>
              <a:gd name="connsiteX85" fmla="*/ 2679582 w 5159100"/>
              <a:gd name="connsiteY85" fmla="*/ 2508374 h 2793061"/>
              <a:gd name="connsiteX86" fmla="*/ 2604559 w 5159100"/>
              <a:gd name="connsiteY86" fmla="*/ 2504523 h 2793061"/>
              <a:gd name="connsiteX87" fmla="*/ 2543006 w 5159100"/>
              <a:gd name="connsiteY87" fmla="*/ 2504523 h 2793061"/>
              <a:gd name="connsiteX88" fmla="*/ 2519918 w 5159100"/>
              <a:gd name="connsiteY88" fmla="*/ 2504523 h 2793061"/>
              <a:gd name="connsiteX89" fmla="*/ 2487220 w 5159100"/>
              <a:gd name="connsiteY89" fmla="*/ 2506448 h 2793061"/>
              <a:gd name="connsiteX90" fmla="*/ 2454513 w 5159100"/>
              <a:gd name="connsiteY90" fmla="*/ 2508374 h 2793061"/>
              <a:gd name="connsiteX91" fmla="*/ 2435286 w 5159100"/>
              <a:gd name="connsiteY91" fmla="*/ 2508374 h 2793061"/>
              <a:gd name="connsiteX92" fmla="*/ 2254458 w 5159100"/>
              <a:gd name="connsiteY92" fmla="*/ 2579546 h 2793061"/>
              <a:gd name="connsiteX93" fmla="*/ 2069798 w 5159100"/>
              <a:gd name="connsiteY93" fmla="*/ 2619936 h 2793061"/>
              <a:gd name="connsiteX94" fmla="*/ 2058254 w 5159100"/>
              <a:gd name="connsiteY94" fmla="*/ 2619936 h 2793061"/>
              <a:gd name="connsiteX95" fmla="*/ 2027482 w 5159100"/>
              <a:gd name="connsiteY95" fmla="*/ 2596857 h 2793061"/>
              <a:gd name="connsiteX96" fmla="*/ 1858199 w 5159100"/>
              <a:gd name="connsiteY96" fmla="*/ 2427583 h 2793061"/>
              <a:gd name="connsiteX97" fmla="*/ 1669688 w 5159100"/>
              <a:gd name="connsiteY97" fmla="*/ 2277537 h 2793061"/>
              <a:gd name="connsiteX98" fmla="*/ 1654302 w 5159100"/>
              <a:gd name="connsiteY98" fmla="*/ 2269844 h 2793061"/>
              <a:gd name="connsiteX99" fmla="*/ 1490795 w 5159100"/>
              <a:gd name="connsiteY99" fmla="*/ 2067863 h 2793061"/>
              <a:gd name="connsiteX100" fmla="*/ 1327289 w 5159100"/>
              <a:gd name="connsiteY100" fmla="*/ 1869734 h 2793061"/>
              <a:gd name="connsiteX101" fmla="*/ 1304201 w 5159100"/>
              <a:gd name="connsiteY101" fmla="*/ 1837036 h 2793061"/>
              <a:gd name="connsiteX102" fmla="*/ 1263810 w 5159100"/>
              <a:gd name="connsiteY102" fmla="*/ 1787027 h 2793061"/>
              <a:gd name="connsiteX103" fmla="*/ 1227261 w 5159100"/>
              <a:gd name="connsiteY103" fmla="*/ 1738934 h 2793061"/>
              <a:gd name="connsiteX104" fmla="*/ 1211875 w 5159100"/>
              <a:gd name="connsiteY104" fmla="*/ 1712004 h 2793061"/>
              <a:gd name="connsiteX105" fmla="*/ 1254182 w 5159100"/>
              <a:gd name="connsiteY105" fmla="*/ 1661986 h 2793061"/>
              <a:gd name="connsiteX106" fmla="*/ 1288815 w 5159100"/>
              <a:gd name="connsiteY106" fmla="*/ 1619670 h 2793061"/>
              <a:gd name="connsiteX107" fmla="*/ 1284973 w 5159100"/>
              <a:gd name="connsiteY107" fmla="*/ 1598507 h 2793061"/>
              <a:gd name="connsiteX108" fmla="*/ 1261884 w 5159100"/>
              <a:gd name="connsiteY108" fmla="*/ 1588888 h 2793061"/>
              <a:gd name="connsiteX109" fmla="*/ 1148396 w 5159100"/>
              <a:gd name="connsiteY109" fmla="*/ 1504256 h 2793061"/>
              <a:gd name="connsiteX110" fmla="*/ 1011820 w 5159100"/>
              <a:gd name="connsiteY110" fmla="*/ 1469623 h 2793061"/>
              <a:gd name="connsiteX111" fmla="*/ 984890 w 5159100"/>
              <a:gd name="connsiteY111" fmla="*/ 1469623 h 2793061"/>
              <a:gd name="connsiteX112" fmla="*/ 932946 w 5159100"/>
              <a:gd name="connsiteY112" fmla="*/ 1477326 h 2793061"/>
              <a:gd name="connsiteX113" fmla="*/ 892555 w 5159100"/>
              <a:gd name="connsiteY113" fmla="*/ 1492712 h 2793061"/>
              <a:gd name="connsiteX114" fmla="*/ 757905 w 5159100"/>
              <a:gd name="connsiteY114" fmla="*/ 1627363 h 2793061"/>
              <a:gd name="connsiteX115" fmla="*/ 461664 w 5159100"/>
              <a:gd name="connsiteY115" fmla="*/ 2031324 h 2793061"/>
              <a:gd name="connsiteX116" fmla="*/ 298157 w 5159100"/>
              <a:gd name="connsiteY116" fmla="*/ 2181361 h 2793061"/>
              <a:gd name="connsiteX117" fmla="*/ 96176 w 5159100"/>
              <a:gd name="connsiteY117" fmla="*/ 2242914 h 2793061"/>
              <a:gd name="connsiteX118" fmla="*/ 51935 w 5159100"/>
              <a:gd name="connsiteY118" fmla="*/ 2221751 h 2793061"/>
              <a:gd name="connsiteX119" fmla="*/ 23088 w 5159100"/>
              <a:gd name="connsiteY119" fmla="*/ 2181361 h 2793061"/>
              <a:gd name="connsiteX120" fmla="*/ 23088 w 5159100"/>
              <a:gd name="connsiteY120" fmla="*/ 2177510 h 2793061"/>
              <a:gd name="connsiteX121" fmla="*/ 23088 w 5159100"/>
              <a:gd name="connsiteY121" fmla="*/ 2131342 h 2793061"/>
              <a:gd name="connsiteX122" fmla="*/ 23088 w 5159100"/>
              <a:gd name="connsiteY122" fmla="*/ 2115956 h 2793061"/>
              <a:gd name="connsiteX123" fmla="*/ 40391 w 5159100"/>
              <a:gd name="connsiteY123" fmla="*/ 1979380 h 2793061"/>
              <a:gd name="connsiteX124" fmla="*/ 80790 w 5159100"/>
              <a:gd name="connsiteY124" fmla="*/ 1842804 h 2793061"/>
              <a:gd name="connsiteX125" fmla="*/ 103869 w 5159100"/>
              <a:gd name="connsiteY125" fmla="*/ 1804329 h 2793061"/>
              <a:gd name="connsiteX126" fmla="*/ 130800 w 5159100"/>
              <a:gd name="connsiteY126" fmla="*/ 1765864 h 2793061"/>
              <a:gd name="connsiteX127" fmla="*/ 130800 w 5159100"/>
              <a:gd name="connsiteY127" fmla="*/ 1758171 h 2793061"/>
              <a:gd name="connsiteX128" fmla="*/ 130800 w 5159100"/>
              <a:gd name="connsiteY128" fmla="*/ 1738934 h 2793061"/>
              <a:gd name="connsiteX129" fmla="*/ 130800 w 5159100"/>
              <a:gd name="connsiteY129" fmla="*/ 1731241 h 2793061"/>
              <a:gd name="connsiteX130" fmla="*/ 130800 w 5159100"/>
              <a:gd name="connsiteY130" fmla="*/ 1719697 h 2793061"/>
              <a:gd name="connsiteX131" fmla="*/ 161581 w 5159100"/>
              <a:gd name="connsiteY131" fmla="*/ 1650441 h 2793061"/>
              <a:gd name="connsiteX132" fmla="*/ 198130 w 5159100"/>
              <a:gd name="connsiteY132" fmla="*/ 1586963 h 2793061"/>
              <a:gd name="connsiteX133" fmla="*/ 228902 w 5159100"/>
              <a:gd name="connsiteY133" fmla="*/ 1519642 h 2793061"/>
              <a:gd name="connsiteX134" fmla="*/ 242371 w 5159100"/>
              <a:gd name="connsiteY134" fmla="*/ 1442693 h 2793061"/>
              <a:gd name="connsiteX135" fmla="*/ 240446 w 5159100"/>
              <a:gd name="connsiteY135" fmla="*/ 1408070 h 2793061"/>
              <a:gd name="connsiteX136" fmla="*/ 238530 w 5159100"/>
              <a:gd name="connsiteY136" fmla="*/ 1381140 h 2793061"/>
              <a:gd name="connsiteX137" fmla="*/ 230837 w 5159100"/>
              <a:gd name="connsiteY137" fmla="*/ 1361912 h 2793061"/>
              <a:gd name="connsiteX138" fmla="*/ 215441 w 5159100"/>
              <a:gd name="connsiteY138" fmla="*/ 1329205 h 2793061"/>
              <a:gd name="connsiteX139" fmla="*/ 198130 w 5159100"/>
              <a:gd name="connsiteY139" fmla="*/ 1296508 h 2793061"/>
              <a:gd name="connsiteX140" fmla="*/ 188511 w 5159100"/>
              <a:gd name="connsiteY140" fmla="*/ 1277271 h 2793061"/>
              <a:gd name="connsiteX141" fmla="*/ 163507 w 5159100"/>
              <a:gd name="connsiteY141" fmla="*/ 1148387 h 2793061"/>
              <a:gd name="connsiteX142" fmla="*/ 130800 w 5159100"/>
              <a:gd name="connsiteY142" fmla="*/ 1031048 h 2793061"/>
              <a:gd name="connsiteX143" fmla="*/ 96176 w 5159100"/>
              <a:gd name="connsiteY143" fmla="*/ 996425 h 2793061"/>
              <a:gd name="connsiteX144" fmla="*/ 50009 w 5159100"/>
              <a:gd name="connsiteY144" fmla="*/ 904090 h 2793061"/>
              <a:gd name="connsiteX145" fmla="*/ 23088 w 5159100"/>
              <a:gd name="connsiteY145" fmla="*/ 807914 h 2793061"/>
              <a:gd name="connsiteX146" fmla="*/ 7693 w 5159100"/>
              <a:gd name="connsiteY146" fmla="*/ 655942 h 2793061"/>
              <a:gd name="connsiteX147" fmla="*/ 0 w 5159100"/>
              <a:gd name="connsiteY147" fmla="*/ 500138 h 2793061"/>
              <a:gd name="connsiteX148" fmla="*/ 28856 w 5159100"/>
              <a:gd name="connsiteY148" fmla="*/ 394333 h 2793061"/>
              <a:gd name="connsiteX149" fmla="*/ 119265 w 5159100"/>
              <a:gd name="connsiteY149" fmla="*/ 334706 h 2793061"/>
              <a:gd name="connsiteX150" fmla="*/ 278929 w 5159100"/>
              <a:gd name="connsiteY150" fmla="*/ 384715 h 2793061"/>
              <a:gd name="connsiteX151" fmla="*/ 407803 w 5159100"/>
              <a:gd name="connsiteY151" fmla="*/ 488594 h 2793061"/>
              <a:gd name="connsiteX152" fmla="*/ 438575 w 5159100"/>
              <a:gd name="connsiteY152" fmla="*/ 521291 h 2793061"/>
              <a:gd name="connsiteX153" fmla="*/ 465506 w 5159100"/>
              <a:gd name="connsiteY153" fmla="*/ 553989 h 2793061"/>
              <a:gd name="connsiteX154" fmla="*/ 723281 w 5159100"/>
              <a:gd name="connsiteY154" fmla="*/ 771365 h 2793061"/>
              <a:gd name="connsiteX155" fmla="*/ 1011820 w 5159100"/>
              <a:gd name="connsiteY155" fmla="*/ 946406 h 2793061"/>
              <a:gd name="connsiteX156" fmla="*/ 1027206 w 5159100"/>
              <a:gd name="connsiteY156" fmla="*/ 946406 h 2793061"/>
              <a:gd name="connsiteX157" fmla="*/ 1059904 w 5159100"/>
              <a:gd name="connsiteY157" fmla="*/ 948332 h 2793061"/>
              <a:gd name="connsiteX158" fmla="*/ 1092610 w 5159100"/>
              <a:gd name="connsiteY158" fmla="*/ 950257 h 2793061"/>
              <a:gd name="connsiteX159" fmla="*/ 1115690 w 5159100"/>
              <a:gd name="connsiteY159" fmla="*/ 950257 h 2793061"/>
              <a:gd name="connsiteX160" fmla="*/ 1154154 w 5159100"/>
              <a:gd name="connsiteY160" fmla="*/ 950257 h 2793061"/>
              <a:gd name="connsiteX161" fmla="*/ 1208015 w 5159100"/>
              <a:gd name="connsiteY161" fmla="*/ 948332 h 2793061"/>
              <a:gd name="connsiteX162" fmla="*/ 1261884 w 5159100"/>
              <a:gd name="connsiteY162" fmla="*/ 940639 h 2793061"/>
              <a:gd name="connsiteX163" fmla="*/ 1304201 w 5159100"/>
              <a:gd name="connsiteY163" fmla="*/ 923327 h 2793061"/>
              <a:gd name="connsiteX164" fmla="*/ 1336908 w 5159100"/>
              <a:gd name="connsiteY164" fmla="*/ 888704 h 2793061"/>
              <a:gd name="connsiteX165" fmla="*/ 1371531 w 5159100"/>
              <a:gd name="connsiteY165" fmla="*/ 840611 h 2793061"/>
              <a:gd name="connsiteX166" fmla="*/ 1404228 w 5159100"/>
              <a:gd name="connsiteY166" fmla="*/ 796369 h 2793061"/>
              <a:gd name="connsiteX167" fmla="*/ 1431158 w 5159100"/>
              <a:gd name="connsiteY167" fmla="*/ 777132 h 2793061"/>
              <a:gd name="connsiteX168" fmla="*/ 1677381 w 5159100"/>
              <a:gd name="connsiteY168" fmla="*/ 777132 h 2793061"/>
              <a:gd name="connsiteX169" fmla="*/ 1688925 w 5159100"/>
              <a:gd name="connsiteY169" fmla="*/ 771365 h 2793061"/>
              <a:gd name="connsiteX170" fmla="*/ 1712004 w 5159100"/>
              <a:gd name="connsiteY170" fmla="*/ 761746 h 2793061"/>
              <a:gd name="connsiteX171" fmla="*/ 1738934 w 5159100"/>
              <a:gd name="connsiteY171" fmla="*/ 750202 h 2793061"/>
              <a:gd name="connsiteX172" fmla="*/ 1742776 w 5159100"/>
              <a:gd name="connsiteY172" fmla="*/ 746351 h 2793061"/>
              <a:gd name="connsiteX173" fmla="*/ 1740859 w 5159100"/>
              <a:gd name="connsiteY173" fmla="*/ 740584 h 2793061"/>
              <a:gd name="connsiteX174" fmla="*/ 1738934 w 5159100"/>
              <a:gd name="connsiteY174" fmla="*/ 738658 h 2793061"/>
              <a:gd name="connsiteX175" fmla="*/ 1715855 w 5159100"/>
              <a:gd name="connsiteY175" fmla="*/ 690574 h 2793061"/>
              <a:gd name="connsiteX176" fmla="*/ 1700469 w 5159100"/>
              <a:gd name="connsiteY176" fmla="*/ 634789 h 2793061"/>
              <a:gd name="connsiteX177" fmla="*/ 1700469 w 5159100"/>
              <a:gd name="connsiteY177" fmla="*/ 623244 h 2793061"/>
              <a:gd name="connsiteX178" fmla="*/ 1710087 w 5159100"/>
              <a:gd name="connsiteY178" fmla="*/ 565533 h 2793061"/>
              <a:gd name="connsiteX179" fmla="*/ 1719706 w 5159100"/>
              <a:gd name="connsiteY179" fmla="*/ 519366 h 2793061"/>
              <a:gd name="connsiteX180" fmla="*/ 1735092 w 5159100"/>
              <a:gd name="connsiteY180" fmla="*/ 478975 h 2793061"/>
              <a:gd name="connsiteX181" fmla="*/ 1758171 w 5159100"/>
              <a:gd name="connsiteY181" fmla="*/ 407803 h 2793061"/>
              <a:gd name="connsiteX182" fmla="*/ 1779334 w 5159100"/>
              <a:gd name="connsiteY182" fmla="*/ 336631 h 2793061"/>
              <a:gd name="connsiteX183" fmla="*/ 1792794 w 5159100"/>
              <a:gd name="connsiteY183" fmla="*/ 296231 h 2793061"/>
              <a:gd name="connsiteX184" fmla="*/ 1810115 w 5159100"/>
              <a:gd name="connsiteY184" fmla="*/ 209674 h 2793061"/>
              <a:gd name="connsiteX185" fmla="*/ 1823575 w 5159100"/>
              <a:gd name="connsiteY185" fmla="*/ 119265 h 2793061"/>
              <a:gd name="connsiteX186" fmla="*/ 1835120 w 5159100"/>
              <a:gd name="connsiteY186" fmla="*/ 73097 h 2793061"/>
              <a:gd name="connsiteX187" fmla="*/ 1846654 w 5159100"/>
              <a:gd name="connsiteY187" fmla="*/ 34623 h 2793061"/>
              <a:gd name="connsiteX188" fmla="*/ 1871668 w 5159100"/>
              <a:gd name="connsiteY188" fmla="*/ 3842 h 2793061"/>
              <a:gd name="connsiteX189" fmla="*/ 1912059 w 5159100"/>
              <a:gd name="connsiteY189" fmla="*/ 0 h 279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159100" h="2793061">
                <a:moveTo>
                  <a:pt x="4843622" y="1523493"/>
                </a:moveTo>
                <a:lnTo>
                  <a:pt x="4843622" y="1565800"/>
                </a:lnTo>
                <a:lnTo>
                  <a:pt x="4785920" y="1538879"/>
                </a:lnTo>
                <a:lnTo>
                  <a:pt x="4843631" y="1565809"/>
                </a:lnTo>
                <a:lnTo>
                  <a:pt x="4843631" y="1523493"/>
                </a:lnTo>
                <a:close/>
                <a:moveTo>
                  <a:pt x="1912059" y="0"/>
                </a:moveTo>
                <a:lnTo>
                  <a:pt x="1950533" y="0"/>
                </a:lnTo>
                <a:cubicBezTo>
                  <a:pt x="1963364" y="7693"/>
                  <a:pt x="1986434" y="20515"/>
                  <a:pt x="2019779" y="38465"/>
                </a:cubicBezTo>
                <a:cubicBezTo>
                  <a:pt x="2053125" y="56424"/>
                  <a:pt x="2089035" y="74375"/>
                  <a:pt x="2127500" y="92334"/>
                </a:cubicBezTo>
                <a:cubicBezTo>
                  <a:pt x="2165974" y="110285"/>
                  <a:pt x="2202523" y="126958"/>
                  <a:pt x="2237146" y="142344"/>
                </a:cubicBezTo>
                <a:cubicBezTo>
                  <a:pt x="2271779" y="157730"/>
                  <a:pt x="2295506" y="167996"/>
                  <a:pt x="2308328" y="173125"/>
                </a:cubicBezTo>
                <a:cubicBezTo>
                  <a:pt x="2339099" y="185947"/>
                  <a:pt x="2380129" y="201981"/>
                  <a:pt x="2431425" y="221208"/>
                </a:cubicBezTo>
                <a:cubicBezTo>
                  <a:pt x="2482730" y="240446"/>
                  <a:pt x="2533388" y="259044"/>
                  <a:pt x="2583397" y="276994"/>
                </a:cubicBezTo>
                <a:cubicBezTo>
                  <a:pt x="2633415" y="294954"/>
                  <a:pt x="2677009" y="310979"/>
                  <a:pt x="2714206" y="325087"/>
                </a:cubicBezTo>
                <a:cubicBezTo>
                  <a:pt x="2751393" y="339196"/>
                  <a:pt x="2772556" y="346250"/>
                  <a:pt x="2777684" y="346250"/>
                </a:cubicBezTo>
                <a:lnTo>
                  <a:pt x="3343217" y="407803"/>
                </a:lnTo>
                <a:cubicBezTo>
                  <a:pt x="3350910" y="407803"/>
                  <a:pt x="3366935" y="410368"/>
                  <a:pt x="3391310" y="415496"/>
                </a:cubicBezTo>
                <a:cubicBezTo>
                  <a:pt x="3415676" y="420625"/>
                  <a:pt x="3441968" y="426392"/>
                  <a:pt x="3470175" y="432808"/>
                </a:cubicBezTo>
                <a:cubicBezTo>
                  <a:pt x="3498392" y="439223"/>
                  <a:pt x="3526600" y="445629"/>
                  <a:pt x="3554817" y="452045"/>
                </a:cubicBezTo>
                <a:cubicBezTo>
                  <a:pt x="3583024" y="458460"/>
                  <a:pt x="3604826" y="464228"/>
                  <a:pt x="3620221" y="469357"/>
                </a:cubicBezTo>
                <a:cubicBezTo>
                  <a:pt x="3717675" y="497574"/>
                  <a:pt x="3804881" y="536038"/>
                  <a:pt x="3881830" y="584770"/>
                </a:cubicBezTo>
                <a:cubicBezTo>
                  <a:pt x="3958769" y="633502"/>
                  <a:pt x="4040846" y="684798"/>
                  <a:pt x="4128052" y="738658"/>
                </a:cubicBezTo>
                <a:cubicBezTo>
                  <a:pt x="4130617" y="741222"/>
                  <a:pt x="4135097" y="743148"/>
                  <a:pt x="4141513" y="744435"/>
                </a:cubicBezTo>
                <a:cubicBezTo>
                  <a:pt x="4147928" y="745712"/>
                  <a:pt x="4151131" y="747638"/>
                  <a:pt x="4151131" y="750202"/>
                </a:cubicBezTo>
                <a:cubicBezTo>
                  <a:pt x="4215249" y="809191"/>
                  <a:pt x="4282579" y="864338"/>
                  <a:pt x="4353112" y="915634"/>
                </a:cubicBezTo>
                <a:cubicBezTo>
                  <a:pt x="4423636" y="966930"/>
                  <a:pt x="4499946" y="1011811"/>
                  <a:pt x="4582023" y="1050285"/>
                </a:cubicBezTo>
                <a:cubicBezTo>
                  <a:pt x="4628181" y="1070800"/>
                  <a:pt x="4671145" y="1090037"/>
                  <a:pt x="4710897" y="1107987"/>
                </a:cubicBezTo>
                <a:cubicBezTo>
                  <a:pt x="4750649" y="1125947"/>
                  <a:pt x="4787846" y="1145184"/>
                  <a:pt x="4822469" y="1165699"/>
                </a:cubicBezTo>
                <a:cubicBezTo>
                  <a:pt x="4857092" y="1186213"/>
                  <a:pt x="4889151" y="1210579"/>
                  <a:pt x="4918645" y="1238796"/>
                </a:cubicBezTo>
                <a:cubicBezTo>
                  <a:pt x="4948149" y="1267013"/>
                  <a:pt x="4977005" y="1302914"/>
                  <a:pt x="5005212" y="1346517"/>
                </a:cubicBezTo>
                <a:lnTo>
                  <a:pt x="5016747" y="1369605"/>
                </a:lnTo>
                <a:cubicBezTo>
                  <a:pt x="5016747" y="1372170"/>
                  <a:pt x="5013544" y="1377937"/>
                  <a:pt x="5007138" y="1386917"/>
                </a:cubicBezTo>
                <a:cubicBezTo>
                  <a:pt x="5000722" y="1395887"/>
                  <a:pt x="4997519" y="1400377"/>
                  <a:pt x="4997519" y="1400377"/>
                </a:cubicBezTo>
                <a:cubicBezTo>
                  <a:pt x="4997519" y="1405506"/>
                  <a:pt x="4996871" y="1413208"/>
                  <a:pt x="4995594" y="1423466"/>
                </a:cubicBezTo>
                <a:cubicBezTo>
                  <a:pt x="4994316" y="1433723"/>
                  <a:pt x="4993668" y="1441416"/>
                  <a:pt x="4993668" y="1446544"/>
                </a:cubicBezTo>
                <a:cubicBezTo>
                  <a:pt x="4980847" y="1446544"/>
                  <a:pt x="4969302" y="1443980"/>
                  <a:pt x="4959045" y="1438852"/>
                </a:cubicBezTo>
                <a:cubicBezTo>
                  <a:pt x="4948778" y="1433723"/>
                  <a:pt x="4938530" y="1431159"/>
                  <a:pt x="4928264" y="1431159"/>
                </a:cubicBezTo>
                <a:lnTo>
                  <a:pt x="4928264" y="1488861"/>
                </a:lnTo>
                <a:cubicBezTo>
                  <a:pt x="4915442" y="1488861"/>
                  <a:pt x="4901972" y="1485658"/>
                  <a:pt x="4887873" y="1479242"/>
                </a:cubicBezTo>
                <a:cubicBezTo>
                  <a:pt x="4873765" y="1472836"/>
                  <a:pt x="4862859" y="1467059"/>
                  <a:pt x="4855166" y="1461930"/>
                </a:cubicBezTo>
                <a:cubicBezTo>
                  <a:pt x="4855166" y="1461930"/>
                  <a:pt x="4851315" y="1465782"/>
                  <a:pt x="4843631" y="1473475"/>
                </a:cubicBezTo>
                <a:lnTo>
                  <a:pt x="4839780" y="1481168"/>
                </a:lnTo>
                <a:cubicBezTo>
                  <a:pt x="4839780" y="1493989"/>
                  <a:pt x="4848112" y="1506820"/>
                  <a:pt x="4864785" y="1519642"/>
                </a:cubicBezTo>
                <a:cubicBezTo>
                  <a:pt x="4881458" y="1532464"/>
                  <a:pt x="4896205" y="1541443"/>
                  <a:pt x="4909027" y="1546572"/>
                </a:cubicBezTo>
                <a:lnTo>
                  <a:pt x="4909027" y="1504256"/>
                </a:lnTo>
                <a:cubicBezTo>
                  <a:pt x="4919284" y="1504256"/>
                  <a:pt x="4926986" y="1505533"/>
                  <a:pt x="4932115" y="1508098"/>
                </a:cubicBezTo>
                <a:cubicBezTo>
                  <a:pt x="4937244" y="1510662"/>
                  <a:pt x="4946223" y="1511949"/>
                  <a:pt x="4959045" y="1511949"/>
                </a:cubicBezTo>
                <a:lnTo>
                  <a:pt x="4959045" y="1485019"/>
                </a:lnTo>
                <a:lnTo>
                  <a:pt x="5009054" y="1485019"/>
                </a:lnTo>
                <a:cubicBezTo>
                  <a:pt x="5009054" y="1485019"/>
                  <a:pt x="5008415" y="1483732"/>
                  <a:pt x="5007138" y="1481168"/>
                </a:cubicBezTo>
                <a:cubicBezTo>
                  <a:pt x="5005851" y="1478603"/>
                  <a:pt x="5005212" y="1474761"/>
                  <a:pt x="5005212" y="1469623"/>
                </a:cubicBezTo>
                <a:cubicBezTo>
                  <a:pt x="5005212" y="1464495"/>
                  <a:pt x="5009054" y="1461930"/>
                  <a:pt x="5016747" y="1461930"/>
                </a:cubicBezTo>
                <a:lnTo>
                  <a:pt x="5132170" y="1461930"/>
                </a:lnTo>
                <a:cubicBezTo>
                  <a:pt x="5144992" y="1461930"/>
                  <a:pt x="5152685" y="1475400"/>
                  <a:pt x="5155249" y="1502330"/>
                </a:cubicBezTo>
                <a:cubicBezTo>
                  <a:pt x="5157813" y="1529261"/>
                  <a:pt x="5159100" y="1546572"/>
                  <a:pt x="5159100" y="1554265"/>
                </a:cubicBezTo>
                <a:cubicBezTo>
                  <a:pt x="5159100" y="1600432"/>
                  <a:pt x="5148204" y="1641471"/>
                  <a:pt x="5126393" y="1677372"/>
                </a:cubicBezTo>
                <a:cubicBezTo>
                  <a:pt x="5104592" y="1713282"/>
                  <a:pt x="5077662" y="1745989"/>
                  <a:pt x="5045603" y="1775483"/>
                </a:cubicBezTo>
                <a:cubicBezTo>
                  <a:pt x="5013544" y="1804977"/>
                  <a:pt x="4978282" y="1831260"/>
                  <a:pt x="4939808" y="1854348"/>
                </a:cubicBezTo>
                <a:cubicBezTo>
                  <a:pt x="4901334" y="1877436"/>
                  <a:pt x="4865424" y="1897951"/>
                  <a:pt x="4832087" y="1915901"/>
                </a:cubicBezTo>
                <a:cubicBezTo>
                  <a:pt x="4770534" y="1954375"/>
                  <a:pt x="4712184" y="1988360"/>
                  <a:pt x="4657037" y="2017854"/>
                </a:cubicBezTo>
                <a:cubicBezTo>
                  <a:pt x="4601890" y="2047349"/>
                  <a:pt x="4540984" y="2076205"/>
                  <a:pt x="4474293" y="2104412"/>
                </a:cubicBezTo>
                <a:lnTo>
                  <a:pt x="4451214" y="2115956"/>
                </a:lnTo>
                <a:cubicBezTo>
                  <a:pt x="4376830" y="2174945"/>
                  <a:pt x="4303742" y="2225602"/>
                  <a:pt x="4231922" y="2267919"/>
                </a:cubicBezTo>
                <a:cubicBezTo>
                  <a:pt x="4160111" y="2310244"/>
                  <a:pt x="4076756" y="2344219"/>
                  <a:pt x="3981857" y="2369872"/>
                </a:cubicBezTo>
                <a:cubicBezTo>
                  <a:pt x="3971600" y="2375000"/>
                  <a:pt x="3945309" y="2383332"/>
                  <a:pt x="3902983" y="2394876"/>
                </a:cubicBezTo>
                <a:cubicBezTo>
                  <a:pt x="3860667" y="2406420"/>
                  <a:pt x="3815148" y="2417965"/>
                  <a:pt x="3766416" y="2429509"/>
                </a:cubicBezTo>
                <a:cubicBezTo>
                  <a:pt x="3717675" y="2441044"/>
                  <a:pt x="3671508" y="2452588"/>
                  <a:pt x="3627914" y="2464132"/>
                </a:cubicBezTo>
                <a:cubicBezTo>
                  <a:pt x="3584302" y="2475667"/>
                  <a:pt x="3557381" y="2484008"/>
                  <a:pt x="3547124" y="2489137"/>
                </a:cubicBezTo>
                <a:cubicBezTo>
                  <a:pt x="3511214" y="2496830"/>
                  <a:pt x="3477229" y="2506448"/>
                  <a:pt x="3445171" y="2517992"/>
                </a:cubicBezTo>
                <a:cubicBezTo>
                  <a:pt x="3413112" y="2529527"/>
                  <a:pt x="3379127" y="2536581"/>
                  <a:pt x="3343217" y="2539146"/>
                </a:cubicBezTo>
                <a:lnTo>
                  <a:pt x="2908484" y="2558383"/>
                </a:lnTo>
                <a:cubicBezTo>
                  <a:pt x="2908484" y="2558383"/>
                  <a:pt x="2902717" y="2562234"/>
                  <a:pt x="2891172" y="2569927"/>
                </a:cubicBezTo>
                <a:cubicBezTo>
                  <a:pt x="2879628" y="2577620"/>
                  <a:pt x="2870019" y="2584035"/>
                  <a:pt x="2862317" y="2589164"/>
                </a:cubicBezTo>
                <a:cubicBezTo>
                  <a:pt x="2834100" y="2612243"/>
                  <a:pt x="2807169" y="2635331"/>
                  <a:pt x="2781526" y="2658410"/>
                </a:cubicBezTo>
                <a:cubicBezTo>
                  <a:pt x="2755883" y="2681499"/>
                  <a:pt x="2728943" y="2703291"/>
                  <a:pt x="2700736" y="2723815"/>
                </a:cubicBezTo>
                <a:cubicBezTo>
                  <a:pt x="2672519" y="2744329"/>
                  <a:pt x="2642395" y="2761002"/>
                  <a:pt x="2610327" y="2773824"/>
                </a:cubicBezTo>
                <a:cubicBezTo>
                  <a:pt x="2578268" y="2786655"/>
                  <a:pt x="2543006" y="2793061"/>
                  <a:pt x="2504532" y="2793061"/>
                </a:cubicBezTo>
                <a:cubicBezTo>
                  <a:pt x="2499403" y="2793061"/>
                  <a:pt x="2488507" y="2791784"/>
                  <a:pt x="2471825" y="2789219"/>
                </a:cubicBezTo>
                <a:cubicBezTo>
                  <a:pt x="2455152" y="2786655"/>
                  <a:pt x="2444256" y="2785368"/>
                  <a:pt x="2439127" y="2785368"/>
                </a:cubicBezTo>
                <a:cubicBezTo>
                  <a:pt x="2436572" y="2780239"/>
                  <a:pt x="2435286" y="2772546"/>
                  <a:pt x="2435286" y="2762289"/>
                </a:cubicBezTo>
                <a:cubicBezTo>
                  <a:pt x="2435286" y="2728944"/>
                  <a:pt x="2441692" y="2705865"/>
                  <a:pt x="2454513" y="2693034"/>
                </a:cubicBezTo>
                <a:cubicBezTo>
                  <a:pt x="2477602" y="2659697"/>
                  <a:pt x="2503884" y="2636609"/>
                  <a:pt x="2533388" y="2623787"/>
                </a:cubicBezTo>
                <a:cubicBezTo>
                  <a:pt x="2562882" y="2610966"/>
                  <a:pt x="2591738" y="2600699"/>
                  <a:pt x="2619945" y="2593006"/>
                </a:cubicBezTo>
                <a:cubicBezTo>
                  <a:pt x="2648162" y="2585313"/>
                  <a:pt x="2674444" y="2577620"/>
                  <a:pt x="2698810" y="2569927"/>
                </a:cubicBezTo>
                <a:cubicBezTo>
                  <a:pt x="2723176" y="2562234"/>
                  <a:pt x="2744348" y="2546848"/>
                  <a:pt x="2762289" y="2523760"/>
                </a:cubicBezTo>
                <a:cubicBezTo>
                  <a:pt x="2731517" y="2516067"/>
                  <a:pt x="2703939" y="2510938"/>
                  <a:pt x="2679582" y="2508374"/>
                </a:cubicBezTo>
                <a:cubicBezTo>
                  <a:pt x="2655217" y="2505809"/>
                  <a:pt x="2630203" y="2504523"/>
                  <a:pt x="2604559" y="2504523"/>
                </a:cubicBezTo>
                <a:lnTo>
                  <a:pt x="2543006" y="2504523"/>
                </a:lnTo>
                <a:lnTo>
                  <a:pt x="2519918" y="2504523"/>
                </a:lnTo>
                <a:cubicBezTo>
                  <a:pt x="2509660" y="2504523"/>
                  <a:pt x="2498764" y="2505161"/>
                  <a:pt x="2487220" y="2506448"/>
                </a:cubicBezTo>
                <a:cubicBezTo>
                  <a:pt x="2475676" y="2507735"/>
                  <a:pt x="2464771" y="2508374"/>
                  <a:pt x="2454513" y="2508374"/>
                </a:cubicBezTo>
                <a:lnTo>
                  <a:pt x="2435286" y="2508374"/>
                </a:lnTo>
                <a:cubicBezTo>
                  <a:pt x="2371168" y="2528888"/>
                  <a:pt x="2310882" y="2552615"/>
                  <a:pt x="2254458" y="2579546"/>
                </a:cubicBezTo>
                <a:cubicBezTo>
                  <a:pt x="2198033" y="2606476"/>
                  <a:pt x="2136480" y="2619936"/>
                  <a:pt x="2069798" y="2619936"/>
                </a:cubicBezTo>
                <a:lnTo>
                  <a:pt x="2058254" y="2619936"/>
                </a:lnTo>
                <a:cubicBezTo>
                  <a:pt x="2050551" y="2619936"/>
                  <a:pt x="2040303" y="2612243"/>
                  <a:pt x="2027482" y="2596857"/>
                </a:cubicBezTo>
                <a:cubicBezTo>
                  <a:pt x="1981315" y="2535304"/>
                  <a:pt x="1924881" y="2478879"/>
                  <a:pt x="1858199" y="2427583"/>
                </a:cubicBezTo>
                <a:cubicBezTo>
                  <a:pt x="1791507" y="2376287"/>
                  <a:pt x="1728677" y="2326269"/>
                  <a:pt x="1669688" y="2277537"/>
                </a:cubicBezTo>
                <a:lnTo>
                  <a:pt x="1654302" y="2269844"/>
                </a:lnTo>
                <a:cubicBezTo>
                  <a:pt x="1597868" y="2200598"/>
                  <a:pt x="1543378" y="2133268"/>
                  <a:pt x="1490795" y="2067863"/>
                </a:cubicBezTo>
                <a:cubicBezTo>
                  <a:pt x="1438222" y="2002468"/>
                  <a:pt x="1383714" y="1936425"/>
                  <a:pt x="1327289" y="1869734"/>
                </a:cubicBezTo>
                <a:cubicBezTo>
                  <a:pt x="1324724" y="1864605"/>
                  <a:pt x="1317032" y="1853709"/>
                  <a:pt x="1304201" y="1837036"/>
                </a:cubicBezTo>
                <a:cubicBezTo>
                  <a:pt x="1291379" y="1820363"/>
                  <a:pt x="1277918" y="1803691"/>
                  <a:pt x="1263810" y="1787027"/>
                </a:cubicBezTo>
                <a:cubicBezTo>
                  <a:pt x="1249701" y="1770354"/>
                  <a:pt x="1237519" y="1754320"/>
                  <a:pt x="1227261" y="1738934"/>
                </a:cubicBezTo>
                <a:cubicBezTo>
                  <a:pt x="1217004" y="1723539"/>
                  <a:pt x="1211875" y="1714568"/>
                  <a:pt x="1211875" y="1712004"/>
                </a:cubicBezTo>
                <a:cubicBezTo>
                  <a:pt x="1217004" y="1691480"/>
                  <a:pt x="1231103" y="1674807"/>
                  <a:pt x="1254182" y="1661986"/>
                </a:cubicBezTo>
                <a:cubicBezTo>
                  <a:pt x="1277270" y="1649164"/>
                  <a:pt x="1288815" y="1635056"/>
                  <a:pt x="1288815" y="1619670"/>
                </a:cubicBezTo>
                <a:cubicBezTo>
                  <a:pt x="1288815" y="1606848"/>
                  <a:pt x="1287537" y="1599794"/>
                  <a:pt x="1284973" y="1598507"/>
                </a:cubicBezTo>
                <a:cubicBezTo>
                  <a:pt x="1282399" y="1597229"/>
                  <a:pt x="1274716" y="1594026"/>
                  <a:pt x="1261884" y="1588888"/>
                </a:cubicBezTo>
                <a:cubicBezTo>
                  <a:pt x="1225984" y="1555552"/>
                  <a:pt x="1188148" y="1527335"/>
                  <a:pt x="1148396" y="1504256"/>
                </a:cubicBezTo>
                <a:cubicBezTo>
                  <a:pt x="1108645" y="1481168"/>
                  <a:pt x="1063107" y="1469623"/>
                  <a:pt x="1011820" y="1469623"/>
                </a:cubicBezTo>
                <a:lnTo>
                  <a:pt x="984890" y="1469623"/>
                </a:lnTo>
                <a:cubicBezTo>
                  <a:pt x="966930" y="1469623"/>
                  <a:pt x="949628" y="1472197"/>
                  <a:pt x="932946" y="1477326"/>
                </a:cubicBezTo>
                <a:cubicBezTo>
                  <a:pt x="916283" y="1482454"/>
                  <a:pt x="902813" y="1487583"/>
                  <a:pt x="892555" y="1492712"/>
                </a:cubicBezTo>
                <a:lnTo>
                  <a:pt x="757905" y="1627363"/>
                </a:lnTo>
                <a:lnTo>
                  <a:pt x="461664" y="2031324"/>
                </a:lnTo>
                <a:cubicBezTo>
                  <a:pt x="418061" y="2090313"/>
                  <a:pt x="363552" y="2140322"/>
                  <a:pt x="298157" y="2181361"/>
                </a:cubicBezTo>
                <a:cubicBezTo>
                  <a:pt x="232762" y="2222399"/>
                  <a:pt x="165423" y="2242914"/>
                  <a:pt x="96176" y="2242914"/>
                </a:cubicBezTo>
                <a:cubicBezTo>
                  <a:pt x="78226" y="2242914"/>
                  <a:pt x="63479" y="2235860"/>
                  <a:pt x="51935" y="2221751"/>
                </a:cubicBezTo>
                <a:cubicBezTo>
                  <a:pt x="40391" y="2207652"/>
                  <a:pt x="30772" y="2194182"/>
                  <a:pt x="23088" y="2181361"/>
                </a:cubicBezTo>
                <a:lnTo>
                  <a:pt x="23088" y="2177510"/>
                </a:lnTo>
                <a:lnTo>
                  <a:pt x="23088" y="2131342"/>
                </a:lnTo>
                <a:lnTo>
                  <a:pt x="23088" y="2115956"/>
                </a:lnTo>
                <a:cubicBezTo>
                  <a:pt x="23088" y="2069789"/>
                  <a:pt x="28856" y="2024260"/>
                  <a:pt x="40391" y="1979380"/>
                </a:cubicBezTo>
                <a:cubicBezTo>
                  <a:pt x="51935" y="1934500"/>
                  <a:pt x="65395" y="1888971"/>
                  <a:pt x="80790" y="1842804"/>
                </a:cubicBezTo>
                <a:cubicBezTo>
                  <a:pt x="83355" y="1827418"/>
                  <a:pt x="91048" y="1814596"/>
                  <a:pt x="103869" y="1804329"/>
                </a:cubicBezTo>
                <a:cubicBezTo>
                  <a:pt x="116700" y="1794072"/>
                  <a:pt x="125671" y="1781250"/>
                  <a:pt x="130800" y="1765864"/>
                </a:cubicBezTo>
                <a:lnTo>
                  <a:pt x="130800" y="1758171"/>
                </a:lnTo>
                <a:lnTo>
                  <a:pt x="130800" y="1738934"/>
                </a:lnTo>
                <a:lnTo>
                  <a:pt x="130800" y="1731241"/>
                </a:lnTo>
                <a:lnTo>
                  <a:pt x="130800" y="1719697"/>
                </a:lnTo>
                <a:cubicBezTo>
                  <a:pt x="138493" y="1694044"/>
                  <a:pt x="148759" y="1670966"/>
                  <a:pt x="161581" y="1650441"/>
                </a:cubicBezTo>
                <a:cubicBezTo>
                  <a:pt x="174412" y="1629927"/>
                  <a:pt x="186586" y="1608764"/>
                  <a:pt x="198130" y="1586963"/>
                </a:cubicBezTo>
                <a:cubicBezTo>
                  <a:pt x="209664" y="1565171"/>
                  <a:pt x="219931" y="1542730"/>
                  <a:pt x="228902" y="1519642"/>
                </a:cubicBezTo>
                <a:cubicBezTo>
                  <a:pt x="237891" y="1496554"/>
                  <a:pt x="242371" y="1470910"/>
                  <a:pt x="242371" y="1442693"/>
                </a:cubicBezTo>
                <a:cubicBezTo>
                  <a:pt x="242371" y="1435000"/>
                  <a:pt x="241733" y="1423466"/>
                  <a:pt x="240446" y="1408070"/>
                </a:cubicBezTo>
                <a:cubicBezTo>
                  <a:pt x="239168" y="1392684"/>
                  <a:pt x="238530" y="1383704"/>
                  <a:pt x="238530" y="1381140"/>
                </a:cubicBezTo>
                <a:cubicBezTo>
                  <a:pt x="238530" y="1378576"/>
                  <a:pt x="235965" y="1372170"/>
                  <a:pt x="230837" y="1361912"/>
                </a:cubicBezTo>
                <a:cubicBezTo>
                  <a:pt x="225699" y="1351646"/>
                  <a:pt x="220570" y="1340749"/>
                  <a:pt x="215441" y="1329205"/>
                </a:cubicBezTo>
                <a:cubicBezTo>
                  <a:pt x="210313" y="1317661"/>
                  <a:pt x="204545" y="1306765"/>
                  <a:pt x="198130" y="1296508"/>
                </a:cubicBezTo>
                <a:cubicBezTo>
                  <a:pt x="191724" y="1286241"/>
                  <a:pt x="188511" y="1279835"/>
                  <a:pt x="188511" y="1277271"/>
                </a:cubicBezTo>
                <a:cubicBezTo>
                  <a:pt x="170561" y="1238796"/>
                  <a:pt x="162220" y="1195832"/>
                  <a:pt x="163507" y="1148387"/>
                </a:cubicBezTo>
                <a:cubicBezTo>
                  <a:pt x="164784" y="1100942"/>
                  <a:pt x="153888" y="1061829"/>
                  <a:pt x="130800" y="1031048"/>
                </a:cubicBezTo>
                <a:lnTo>
                  <a:pt x="96176" y="996425"/>
                </a:lnTo>
                <a:cubicBezTo>
                  <a:pt x="75662" y="968208"/>
                  <a:pt x="60276" y="937436"/>
                  <a:pt x="50009" y="904090"/>
                </a:cubicBezTo>
                <a:cubicBezTo>
                  <a:pt x="39752" y="870744"/>
                  <a:pt x="30772" y="838686"/>
                  <a:pt x="23088" y="807914"/>
                </a:cubicBezTo>
                <a:cubicBezTo>
                  <a:pt x="17950" y="759182"/>
                  <a:pt x="12822" y="708525"/>
                  <a:pt x="7693" y="655942"/>
                </a:cubicBezTo>
                <a:cubicBezTo>
                  <a:pt x="2564" y="603369"/>
                  <a:pt x="0" y="551434"/>
                  <a:pt x="0" y="500138"/>
                </a:cubicBezTo>
                <a:cubicBezTo>
                  <a:pt x="0" y="469357"/>
                  <a:pt x="9619" y="434095"/>
                  <a:pt x="28856" y="394333"/>
                </a:cubicBezTo>
                <a:cubicBezTo>
                  <a:pt x="48084" y="354582"/>
                  <a:pt x="78226" y="334706"/>
                  <a:pt x="119265" y="334706"/>
                </a:cubicBezTo>
                <a:cubicBezTo>
                  <a:pt x="170561" y="334706"/>
                  <a:pt x="223782" y="351379"/>
                  <a:pt x="278929" y="384715"/>
                </a:cubicBezTo>
                <a:cubicBezTo>
                  <a:pt x="334067" y="418061"/>
                  <a:pt x="377022" y="452684"/>
                  <a:pt x="407803" y="488594"/>
                </a:cubicBezTo>
                <a:cubicBezTo>
                  <a:pt x="412932" y="493722"/>
                  <a:pt x="423189" y="504618"/>
                  <a:pt x="438575" y="521291"/>
                </a:cubicBezTo>
                <a:cubicBezTo>
                  <a:pt x="453971" y="537964"/>
                  <a:pt x="462951" y="548869"/>
                  <a:pt x="465506" y="553989"/>
                </a:cubicBezTo>
                <a:cubicBezTo>
                  <a:pt x="547583" y="623244"/>
                  <a:pt x="633502" y="695703"/>
                  <a:pt x="723281" y="771365"/>
                </a:cubicBezTo>
                <a:cubicBezTo>
                  <a:pt x="813042" y="847027"/>
                  <a:pt x="909219" y="905367"/>
                  <a:pt x="1011820" y="946406"/>
                </a:cubicBezTo>
                <a:lnTo>
                  <a:pt x="1027206" y="946406"/>
                </a:lnTo>
                <a:cubicBezTo>
                  <a:pt x="1037463" y="946406"/>
                  <a:pt x="1048369" y="947054"/>
                  <a:pt x="1059904" y="948332"/>
                </a:cubicBezTo>
                <a:cubicBezTo>
                  <a:pt x="1071448" y="949619"/>
                  <a:pt x="1082344" y="950257"/>
                  <a:pt x="1092610" y="950257"/>
                </a:cubicBezTo>
                <a:lnTo>
                  <a:pt x="1115690" y="950257"/>
                </a:lnTo>
                <a:cubicBezTo>
                  <a:pt x="1125956" y="950257"/>
                  <a:pt x="1138778" y="950257"/>
                  <a:pt x="1154154" y="950257"/>
                </a:cubicBezTo>
                <a:cubicBezTo>
                  <a:pt x="1172123" y="950257"/>
                  <a:pt x="1190064" y="949619"/>
                  <a:pt x="1208015" y="948332"/>
                </a:cubicBezTo>
                <a:cubicBezTo>
                  <a:pt x="1225984" y="947054"/>
                  <a:pt x="1243925" y="944481"/>
                  <a:pt x="1261884" y="940639"/>
                </a:cubicBezTo>
                <a:cubicBezTo>
                  <a:pt x="1279844" y="936788"/>
                  <a:pt x="1293943" y="931020"/>
                  <a:pt x="1304201" y="923327"/>
                </a:cubicBezTo>
                <a:cubicBezTo>
                  <a:pt x="1314458" y="915634"/>
                  <a:pt x="1325363" y="904090"/>
                  <a:pt x="1336908" y="888704"/>
                </a:cubicBezTo>
                <a:cubicBezTo>
                  <a:pt x="1348452" y="873309"/>
                  <a:pt x="1359986" y="857284"/>
                  <a:pt x="1371531" y="840611"/>
                </a:cubicBezTo>
                <a:cubicBezTo>
                  <a:pt x="1383075" y="823938"/>
                  <a:pt x="1393971" y="809191"/>
                  <a:pt x="1404228" y="796369"/>
                </a:cubicBezTo>
                <a:cubicBezTo>
                  <a:pt x="1414485" y="783548"/>
                  <a:pt x="1423465" y="777132"/>
                  <a:pt x="1431158" y="777132"/>
                </a:cubicBezTo>
                <a:lnTo>
                  <a:pt x="1677381" y="777132"/>
                </a:lnTo>
                <a:cubicBezTo>
                  <a:pt x="1677381" y="777132"/>
                  <a:pt x="1681232" y="775207"/>
                  <a:pt x="1688925" y="771365"/>
                </a:cubicBezTo>
                <a:cubicBezTo>
                  <a:pt x="1696618" y="767514"/>
                  <a:pt x="1704311" y="764311"/>
                  <a:pt x="1712004" y="761746"/>
                </a:cubicBezTo>
                <a:cubicBezTo>
                  <a:pt x="1722270" y="761746"/>
                  <a:pt x="1731241" y="757895"/>
                  <a:pt x="1738934" y="750202"/>
                </a:cubicBezTo>
                <a:lnTo>
                  <a:pt x="1742776" y="746351"/>
                </a:lnTo>
                <a:cubicBezTo>
                  <a:pt x="1742776" y="743787"/>
                  <a:pt x="1742137" y="741870"/>
                  <a:pt x="1740859" y="740584"/>
                </a:cubicBezTo>
                <a:cubicBezTo>
                  <a:pt x="1739573" y="739306"/>
                  <a:pt x="1738934" y="738658"/>
                  <a:pt x="1738934" y="738658"/>
                </a:cubicBezTo>
                <a:cubicBezTo>
                  <a:pt x="1733805" y="725836"/>
                  <a:pt x="1726112" y="709802"/>
                  <a:pt x="1715855" y="690574"/>
                </a:cubicBezTo>
                <a:cubicBezTo>
                  <a:pt x="1705588" y="671337"/>
                  <a:pt x="1700469" y="652739"/>
                  <a:pt x="1700469" y="634789"/>
                </a:cubicBezTo>
                <a:lnTo>
                  <a:pt x="1700469" y="623244"/>
                </a:lnTo>
                <a:cubicBezTo>
                  <a:pt x="1703033" y="610423"/>
                  <a:pt x="1706236" y="591186"/>
                  <a:pt x="1710087" y="565533"/>
                </a:cubicBezTo>
                <a:cubicBezTo>
                  <a:pt x="1713929" y="539890"/>
                  <a:pt x="1717132" y="524504"/>
                  <a:pt x="1719706" y="519366"/>
                </a:cubicBezTo>
                <a:cubicBezTo>
                  <a:pt x="1722270" y="514237"/>
                  <a:pt x="1727399" y="500777"/>
                  <a:pt x="1735092" y="478975"/>
                </a:cubicBezTo>
                <a:cubicBezTo>
                  <a:pt x="1742776" y="457174"/>
                  <a:pt x="1750478" y="433447"/>
                  <a:pt x="1758171" y="407803"/>
                </a:cubicBezTo>
                <a:cubicBezTo>
                  <a:pt x="1765864" y="382151"/>
                  <a:pt x="1772918" y="358433"/>
                  <a:pt x="1779334" y="336631"/>
                </a:cubicBezTo>
                <a:cubicBezTo>
                  <a:pt x="1785740" y="314830"/>
                  <a:pt x="1790230" y="301360"/>
                  <a:pt x="1792794" y="296231"/>
                </a:cubicBezTo>
                <a:cubicBezTo>
                  <a:pt x="1800497" y="268024"/>
                  <a:pt x="1806264" y="239168"/>
                  <a:pt x="1810115" y="209674"/>
                </a:cubicBezTo>
                <a:cubicBezTo>
                  <a:pt x="1813957" y="180170"/>
                  <a:pt x="1818447" y="150037"/>
                  <a:pt x="1823575" y="119265"/>
                </a:cubicBezTo>
                <a:cubicBezTo>
                  <a:pt x="1826140" y="108998"/>
                  <a:pt x="1829982" y="93612"/>
                  <a:pt x="1835120" y="73097"/>
                </a:cubicBezTo>
                <a:cubicBezTo>
                  <a:pt x="1840248" y="52573"/>
                  <a:pt x="1844099" y="39752"/>
                  <a:pt x="1846654" y="34623"/>
                </a:cubicBezTo>
                <a:cubicBezTo>
                  <a:pt x="1851792" y="16673"/>
                  <a:pt x="1860124" y="6406"/>
                  <a:pt x="1871668" y="3842"/>
                </a:cubicBezTo>
                <a:cubicBezTo>
                  <a:pt x="1883203" y="1277"/>
                  <a:pt x="1896673" y="0"/>
                  <a:pt x="19120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8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7240073" y="2637293"/>
            <a:ext cx="4654132" cy="2348363"/>
          </a:xfrm>
          <a:custGeom>
            <a:avLst/>
            <a:gdLst>
              <a:gd name="connsiteX0" fmla="*/ 1262392 w 4654132"/>
              <a:gd name="connsiteY0" fmla="*/ 2056340 h 2348363"/>
              <a:gd name="connsiteX1" fmla="*/ 1250227 w 4654132"/>
              <a:gd name="connsiteY1" fmla="*/ 2071543 h 2348363"/>
              <a:gd name="connsiteX2" fmla="*/ 1250227 w 4654132"/>
              <a:gd name="connsiteY2" fmla="*/ 2071551 h 2348363"/>
              <a:gd name="connsiteX3" fmla="*/ 1262392 w 4654132"/>
              <a:gd name="connsiteY3" fmla="*/ 2056348 h 2348363"/>
              <a:gd name="connsiteX4" fmla="*/ 1271512 w 4654132"/>
              <a:gd name="connsiteY4" fmla="*/ 2071551 h 2348363"/>
              <a:gd name="connsiteX5" fmla="*/ 1271520 w 4654132"/>
              <a:gd name="connsiteY5" fmla="*/ 2071543 h 2348363"/>
              <a:gd name="connsiteX6" fmla="*/ 1262392 w 4654132"/>
              <a:gd name="connsiteY6" fmla="*/ 2056340 h 2348363"/>
              <a:gd name="connsiteX7" fmla="*/ 1861648 w 4654132"/>
              <a:gd name="connsiteY7" fmla="*/ 1803859 h 2348363"/>
              <a:gd name="connsiteX8" fmla="*/ 1861641 w 4654132"/>
              <a:gd name="connsiteY8" fmla="*/ 1803874 h 2348363"/>
              <a:gd name="connsiteX9" fmla="*/ 1875329 w 4654132"/>
              <a:gd name="connsiteY9" fmla="*/ 1838840 h 2348363"/>
              <a:gd name="connsiteX10" fmla="*/ 1896622 w 4654132"/>
              <a:gd name="connsiteY10" fmla="*/ 1866216 h 2348363"/>
              <a:gd name="connsiteX11" fmla="*/ 1914878 w 4654132"/>
              <a:gd name="connsiteY11" fmla="*/ 1895115 h 2348363"/>
              <a:gd name="connsiteX12" fmla="*/ 1922483 w 4654132"/>
              <a:gd name="connsiteY12" fmla="*/ 1931618 h 2348363"/>
              <a:gd name="connsiteX13" fmla="*/ 1922490 w 4654132"/>
              <a:gd name="connsiteY13" fmla="*/ 1931618 h 2348363"/>
              <a:gd name="connsiteX14" fmla="*/ 1914885 w 4654132"/>
              <a:gd name="connsiteY14" fmla="*/ 1895115 h 2348363"/>
              <a:gd name="connsiteX15" fmla="*/ 1896630 w 4654132"/>
              <a:gd name="connsiteY15" fmla="*/ 1866216 h 2348363"/>
              <a:gd name="connsiteX16" fmla="*/ 1875336 w 4654132"/>
              <a:gd name="connsiteY16" fmla="*/ 1838840 h 2348363"/>
              <a:gd name="connsiteX17" fmla="*/ 1861648 w 4654132"/>
              <a:gd name="connsiteY17" fmla="*/ 1803859 h 2348363"/>
              <a:gd name="connsiteX18" fmla="*/ 3799349 w 4654132"/>
              <a:gd name="connsiteY18" fmla="*/ 1785603 h 2348363"/>
              <a:gd name="connsiteX19" fmla="*/ 3799349 w 4654132"/>
              <a:gd name="connsiteY19" fmla="*/ 1785611 h 2348363"/>
              <a:gd name="connsiteX20" fmla="*/ 3844974 w 4654132"/>
              <a:gd name="connsiteY20" fmla="*/ 1834280 h 2348363"/>
              <a:gd name="connsiteX21" fmla="*/ 3844981 w 4654132"/>
              <a:gd name="connsiteY21" fmla="*/ 1834280 h 2348363"/>
              <a:gd name="connsiteX22" fmla="*/ 614467 w 4654132"/>
              <a:gd name="connsiteY22" fmla="*/ 1709558 h 2348363"/>
              <a:gd name="connsiteX23" fmla="*/ 614467 w 4654132"/>
              <a:gd name="connsiteY23" fmla="*/ 1709566 h 2348363"/>
              <a:gd name="connsiteX24" fmla="*/ 693549 w 4654132"/>
              <a:gd name="connsiteY24" fmla="*/ 1834287 h 2348363"/>
              <a:gd name="connsiteX25" fmla="*/ 737658 w 4654132"/>
              <a:gd name="connsiteY25" fmla="*/ 1852536 h 2348363"/>
              <a:gd name="connsiteX26" fmla="*/ 787850 w 4654132"/>
              <a:gd name="connsiteY26" fmla="*/ 1864701 h 2348363"/>
              <a:gd name="connsiteX27" fmla="*/ 800016 w 4654132"/>
              <a:gd name="connsiteY27" fmla="*/ 1878396 h 2348363"/>
              <a:gd name="connsiteX28" fmla="*/ 818271 w 4654132"/>
              <a:gd name="connsiteY28" fmla="*/ 1901205 h 2348363"/>
              <a:gd name="connsiteX29" fmla="*/ 836527 w 4654132"/>
              <a:gd name="connsiteY29" fmla="*/ 1922498 h 2348363"/>
              <a:gd name="connsiteX30" fmla="*/ 851730 w 4654132"/>
              <a:gd name="connsiteY30" fmla="*/ 1931626 h 2348363"/>
              <a:gd name="connsiteX31" fmla="*/ 897362 w 4654132"/>
              <a:gd name="connsiteY31" fmla="*/ 1955964 h 2348363"/>
              <a:gd name="connsiteX32" fmla="*/ 924738 w 4654132"/>
              <a:gd name="connsiteY32" fmla="*/ 1971175 h 2348363"/>
              <a:gd name="connsiteX33" fmla="*/ 938426 w 4654132"/>
              <a:gd name="connsiteY33" fmla="*/ 2001588 h 2348363"/>
              <a:gd name="connsiteX34" fmla="*/ 946031 w 4654132"/>
              <a:gd name="connsiteY34" fmla="*/ 2071543 h 2348363"/>
              <a:gd name="connsiteX35" fmla="*/ 938426 w 4654132"/>
              <a:gd name="connsiteY35" fmla="*/ 2001581 h 2348363"/>
              <a:gd name="connsiteX36" fmla="*/ 924738 w 4654132"/>
              <a:gd name="connsiteY36" fmla="*/ 1971167 h 2348363"/>
              <a:gd name="connsiteX37" fmla="*/ 897362 w 4654132"/>
              <a:gd name="connsiteY37" fmla="*/ 1955957 h 2348363"/>
              <a:gd name="connsiteX38" fmla="*/ 851730 w 4654132"/>
              <a:gd name="connsiteY38" fmla="*/ 1931618 h 2348363"/>
              <a:gd name="connsiteX39" fmla="*/ 836527 w 4654132"/>
              <a:gd name="connsiteY39" fmla="*/ 1922491 h 2348363"/>
              <a:gd name="connsiteX40" fmla="*/ 818271 w 4654132"/>
              <a:gd name="connsiteY40" fmla="*/ 1901197 h 2348363"/>
              <a:gd name="connsiteX41" fmla="*/ 800016 w 4654132"/>
              <a:gd name="connsiteY41" fmla="*/ 1878389 h 2348363"/>
              <a:gd name="connsiteX42" fmla="*/ 787850 w 4654132"/>
              <a:gd name="connsiteY42" fmla="*/ 1864694 h 2348363"/>
              <a:gd name="connsiteX43" fmla="*/ 737658 w 4654132"/>
              <a:gd name="connsiteY43" fmla="*/ 1852528 h 2348363"/>
              <a:gd name="connsiteX44" fmla="*/ 693549 w 4654132"/>
              <a:gd name="connsiteY44" fmla="*/ 1834280 h 2348363"/>
              <a:gd name="connsiteX45" fmla="*/ 1134633 w 4654132"/>
              <a:gd name="connsiteY45" fmla="*/ 1691310 h 2348363"/>
              <a:gd name="connsiteX46" fmla="*/ 1128550 w 4654132"/>
              <a:gd name="connsiteY46" fmla="*/ 1692825 h 2348363"/>
              <a:gd name="connsiteX47" fmla="*/ 1119422 w 4654132"/>
              <a:gd name="connsiteY47" fmla="*/ 1694348 h 2348363"/>
              <a:gd name="connsiteX48" fmla="*/ 1119422 w 4654132"/>
              <a:gd name="connsiteY48" fmla="*/ 1694355 h 2348363"/>
              <a:gd name="connsiteX49" fmla="*/ 1128550 w 4654132"/>
              <a:gd name="connsiteY49" fmla="*/ 1692832 h 2348363"/>
              <a:gd name="connsiteX50" fmla="*/ 1134633 w 4654132"/>
              <a:gd name="connsiteY50" fmla="*/ 1691317 h 2348363"/>
              <a:gd name="connsiteX51" fmla="*/ 1184824 w 4654132"/>
              <a:gd name="connsiteY51" fmla="*/ 1714126 h 2348363"/>
              <a:gd name="connsiteX52" fmla="*/ 1215246 w 4654132"/>
              <a:gd name="connsiteY52" fmla="*/ 1768885 h 2348363"/>
              <a:gd name="connsiteX53" fmla="*/ 1231971 w 4654132"/>
              <a:gd name="connsiteY53" fmla="*/ 1832765 h 2348363"/>
              <a:gd name="connsiteX54" fmla="*/ 1244144 w 4654132"/>
              <a:gd name="connsiteY54" fmla="*/ 1882949 h 2348363"/>
              <a:gd name="connsiteX55" fmla="*/ 1231971 w 4654132"/>
              <a:gd name="connsiteY55" fmla="*/ 1832757 h 2348363"/>
              <a:gd name="connsiteX56" fmla="*/ 1215246 w 4654132"/>
              <a:gd name="connsiteY56" fmla="*/ 1768878 h 2348363"/>
              <a:gd name="connsiteX57" fmla="*/ 1184824 w 4654132"/>
              <a:gd name="connsiteY57" fmla="*/ 1714118 h 2348363"/>
              <a:gd name="connsiteX58" fmla="*/ 1134633 w 4654132"/>
              <a:gd name="connsiteY58" fmla="*/ 1691310 h 2348363"/>
              <a:gd name="connsiteX59" fmla="*/ 2555205 w 4654132"/>
              <a:gd name="connsiteY59" fmla="*/ 1676099 h 2348363"/>
              <a:gd name="connsiteX60" fmla="*/ 2555205 w 4654132"/>
              <a:gd name="connsiteY60" fmla="*/ 1676107 h 2348363"/>
              <a:gd name="connsiteX61" fmla="*/ 2590179 w 4654132"/>
              <a:gd name="connsiteY61" fmla="*/ 1692825 h 2348363"/>
              <a:gd name="connsiteX62" fmla="*/ 2637333 w 4654132"/>
              <a:gd name="connsiteY62" fmla="*/ 1718686 h 2348363"/>
              <a:gd name="connsiteX63" fmla="*/ 2679920 w 4654132"/>
              <a:gd name="connsiteY63" fmla="*/ 1752145 h 2348363"/>
              <a:gd name="connsiteX64" fmla="*/ 2698168 w 4654132"/>
              <a:gd name="connsiteY64" fmla="*/ 1791693 h 2348363"/>
              <a:gd name="connsiteX65" fmla="*/ 2695123 w 4654132"/>
              <a:gd name="connsiteY65" fmla="*/ 1820592 h 2348363"/>
              <a:gd name="connsiteX66" fmla="*/ 2670792 w 4654132"/>
              <a:gd name="connsiteY66" fmla="*/ 1834280 h 2348363"/>
              <a:gd name="connsiteX67" fmla="*/ 2670800 w 4654132"/>
              <a:gd name="connsiteY67" fmla="*/ 1834280 h 2348363"/>
              <a:gd name="connsiteX68" fmla="*/ 2695130 w 4654132"/>
              <a:gd name="connsiteY68" fmla="*/ 1820592 h 2348363"/>
              <a:gd name="connsiteX69" fmla="*/ 2698176 w 4654132"/>
              <a:gd name="connsiteY69" fmla="*/ 1791693 h 2348363"/>
              <a:gd name="connsiteX70" fmla="*/ 2679927 w 4654132"/>
              <a:gd name="connsiteY70" fmla="*/ 1752145 h 2348363"/>
              <a:gd name="connsiteX71" fmla="*/ 2637341 w 4654132"/>
              <a:gd name="connsiteY71" fmla="*/ 1718686 h 2348363"/>
              <a:gd name="connsiteX72" fmla="*/ 2590186 w 4654132"/>
              <a:gd name="connsiteY72" fmla="*/ 1692825 h 2348363"/>
              <a:gd name="connsiteX73" fmla="*/ 2555205 w 4654132"/>
              <a:gd name="connsiteY73" fmla="*/ 1676099 h 2348363"/>
              <a:gd name="connsiteX74" fmla="*/ 3340026 w 4654132"/>
              <a:gd name="connsiteY74" fmla="*/ 1654806 h 2348363"/>
              <a:gd name="connsiteX75" fmla="*/ 3324808 w 4654132"/>
              <a:gd name="connsiteY75" fmla="*/ 1663927 h 2348363"/>
              <a:gd name="connsiteX76" fmla="*/ 3324808 w 4654132"/>
              <a:gd name="connsiteY76" fmla="*/ 1663934 h 2348363"/>
              <a:gd name="connsiteX77" fmla="*/ 3340018 w 4654132"/>
              <a:gd name="connsiteY77" fmla="*/ 1654814 h 2348363"/>
              <a:gd name="connsiteX78" fmla="*/ 3341533 w 4654132"/>
              <a:gd name="connsiteY78" fmla="*/ 1689795 h 2348363"/>
              <a:gd name="connsiteX79" fmla="*/ 3343056 w 4654132"/>
              <a:gd name="connsiteY79" fmla="*/ 1724776 h 2348363"/>
              <a:gd name="connsiteX80" fmla="*/ 3350661 w 4654132"/>
              <a:gd name="connsiteY80" fmla="*/ 1739987 h 2348363"/>
              <a:gd name="connsiteX81" fmla="*/ 3358266 w 4654132"/>
              <a:gd name="connsiteY81" fmla="*/ 1755197 h 2348363"/>
              <a:gd name="connsiteX82" fmla="*/ 3343063 w 4654132"/>
              <a:gd name="connsiteY82" fmla="*/ 1773438 h 2348363"/>
              <a:gd name="connsiteX83" fmla="*/ 3358274 w 4654132"/>
              <a:gd name="connsiteY83" fmla="*/ 1755190 h 2348363"/>
              <a:gd name="connsiteX84" fmla="*/ 3350668 w 4654132"/>
              <a:gd name="connsiteY84" fmla="*/ 1739979 h 2348363"/>
              <a:gd name="connsiteX85" fmla="*/ 3343063 w 4654132"/>
              <a:gd name="connsiteY85" fmla="*/ 1724769 h 2348363"/>
              <a:gd name="connsiteX86" fmla="*/ 3341541 w 4654132"/>
              <a:gd name="connsiteY86" fmla="*/ 1689787 h 2348363"/>
              <a:gd name="connsiteX87" fmla="*/ 3340026 w 4654132"/>
              <a:gd name="connsiteY87" fmla="*/ 1654806 h 2348363"/>
              <a:gd name="connsiteX88" fmla="*/ 2238844 w 4654132"/>
              <a:gd name="connsiteY88" fmla="*/ 1630468 h 2348363"/>
              <a:gd name="connsiteX89" fmla="*/ 2229724 w 4654132"/>
              <a:gd name="connsiteY89" fmla="*/ 1642633 h 2348363"/>
              <a:gd name="connsiteX90" fmla="*/ 2229724 w 4654132"/>
              <a:gd name="connsiteY90" fmla="*/ 1642641 h 2348363"/>
              <a:gd name="connsiteX91" fmla="*/ 2238844 w 4654132"/>
              <a:gd name="connsiteY91" fmla="*/ 1630475 h 2348363"/>
              <a:gd name="connsiteX92" fmla="*/ 2251010 w 4654132"/>
              <a:gd name="connsiteY92" fmla="*/ 1642641 h 2348363"/>
              <a:gd name="connsiteX93" fmla="*/ 2251017 w 4654132"/>
              <a:gd name="connsiteY93" fmla="*/ 1642633 h 2348363"/>
              <a:gd name="connsiteX94" fmla="*/ 2238844 w 4654132"/>
              <a:gd name="connsiteY94" fmla="*/ 1630468 h 2348363"/>
              <a:gd name="connsiteX95" fmla="*/ 3744597 w 4654132"/>
              <a:gd name="connsiteY95" fmla="*/ 1624385 h 2348363"/>
              <a:gd name="connsiteX96" fmla="*/ 3744590 w 4654132"/>
              <a:gd name="connsiteY96" fmla="*/ 1624393 h 2348363"/>
              <a:gd name="connsiteX97" fmla="*/ 3753710 w 4654132"/>
              <a:gd name="connsiteY97" fmla="*/ 1663927 h 2348363"/>
              <a:gd name="connsiteX98" fmla="*/ 3771966 w 4654132"/>
              <a:gd name="connsiteY98" fmla="*/ 1691310 h 2348363"/>
              <a:gd name="connsiteX99" fmla="*/ 3790214 w 4654132"/>
              <a:gd name="connsiteY99" fmla="*/ 1717163 h 2348363"/>
              <a:gd name="connsiteX100" fmla="*/ 3799342 w 4654132"/>
              <a:gd name="connsiteY100" fmla="*/ 1749107 h 2348363"/>
              <a:gd name="connsiteX101" fmla="*/ 3799342 w 4654132"/>
              <a:gd name="connsiteY101" fmla="*/ 1755190 h 2348363"/>
              <a:gd name="connsiteX102" fmla="*/ 3799349 w 4654132"/>
              <a:gd name="connsiteY102" fmla="*/ 1755190 h 2348363"/>
              <a:gd name="connsiteX103" fmla="*/ 3799349 w 4654132"/>
              <a:gd name="connsiteY103" fmla="*/ 1749107 h 2348363"/>
              <a:gd name="connsiteX104" fmla="*/ 3790222 w 4654132"/>
              <a:gd name="connsiteY104" fmla="*/ 1717163 h 2348363"/>
              <a:gd name="connsiteX105" fmla="*/ 3771973 w 4654132"/>
              <a:gd name="connsiteY105" fmla="*/ 1691310 h 2348363"/>
              <a:gd name="connsiteX106" fmla="*/ 3753718 w 4654132"/>
              <a:gd name="connsiteY106" fmla="*/ 1663927 h 2348363"/>
              <a:gd name="connsiteX107" fmla="*/ 3744597 w 4654132"/>
              <a:gd name="connsiteY107" fmla="*/ 1624385 h 2348363"/>
              <a:gd name="connsiteX108" fmla="*/ 3437364 w 4654132"/>
              <a:gd name="connsiteY108" fmla="*/ 1563550 h 2348363"/>
              <a:gd name="connsiteX109" fmla="*/ 3425191 w 4654132"/>
              <a:gd name="connsiteY109" fmla="*/ 1584844 h 2348363"/>
              <a:gd name="connsiteX110" fmla="*/ 3425198 w 4654132"/>
              <a:gd name="connsiteY110" fmla="*/ 1584844 h 2348363"/>
              <a:gd name="connsiteX111" fmla="*/ 3437364 w 4654132"/>
              <a:gd name="connsiteY111" fmla="*/ 1563558 h 2348363"/>
              <a:gd name="connsiteX112" fmla="*/ 3449530 w 4654132"/>
              <a:gd name="connsiteY112" fmla="*/ 1584844 h 2348363"/>
              <a:gd name="connsiteX113" fmla="*/ 3437364 w 4654132"/>
              <a:gd name="connsiteY113" fmla="*/ 1563550 h 2348363"/>
              <a:gd name="connsiteX114" fmla="*/ 2287521 w 4654132"/>
              <a:gd name="connsiteY114" fmla="*/ 1517919 h 2348363"/>
              <a:gd name="connsiteX115" fmla="*/ 2276870 w 4654132"/>
              <a:gd name="connsiteY115" fmla="*/ 1574193 h 2348363"/>
              <a:gd name="connsiteX116" fmla="*/ 2269265 w 4654132"/>
              <a:gd name="connsiteY116" fmla="*/ 1630468 h 2348363"/>
              <a:gd name="connsiteX117" fmla="*/ 2267743 w 4654132"/>
              <a:gd name="connsiteY117" fmla="*/ 1642633 h 2348363"/>
              <a:gd name="connsiteX118" fmla="*/ 2266228 w 4654132"/>
              <a:gd name="connsiteY118" fmla="*/ 1657844 h 2348363"/>
              <a:gd name="connsiteX119" fmla="*/ 2267743 w 4654132"/>
              <a:gd name="connsiteY119" fmla="*/ 1642641 h 2348363"/>
              <a:gd name="connsiteX120" fmla="*/ 2269265 w 4654132"/>
              <a:gd name="connsiteY120" fmla="*/ 1630475 h 2348363"/>
              <a:gd name="connsiteX121" fmla="*/ 2276870 w 4654132"/>
              <a:gd name="connsiteY121" fmla="*/ 1574201 h 2348363"/>
              <a:gd name="connsiteX122" fmla="*/ 2287521 w 4654132"/>
              <a:gd name="connsiteY122" fmla="*/ 1517926 h 2348363"/>
              <a:gd name="connsiteX123" fmla="*/ 2336190 w 4654132"/>
              <a:gd name="connsiteY123" fmla="*/ 1603099 h 2348363"/>
              <a:gd name="connsiteX124" fmla="*/ 2393987 w 4654132"/>
              <a:gd name="connsiteY124" fmla="*/ 1676107 h 2348363"/>
              <a:gd name="connsiteX125" fmla="*/ 2459390 w 4654132"/>
              <a:gd name="connsiteY125" fmla="*/ 1705005 h 2348363"/>
              <a:gd name="connsiteX126" fmla="*/ 2517179 w 4654132"/>
              <a:gd name="connsiteY126" fmla="*/ 1714126 h 2348363"/>
              <a:gd name="connsiteX127" fmla="*/ 2558250 w 4654132"/>
              <a:gd name="connsiteY127" fmla="*/ 1736942 h 2348363"/>
              <a:gd name="connsiteX128" fmla="*/ 2573461 w 4654132"/>
              <a:gd name="connsiteY128" fmla="*/ 1803866 h 2348363"/>
              <a:gd name="connsiteX129" fmla="*/ 2573461 w 4654132"/>
              <a:gd name="connsiteY129" fmla="*/ 1803859 h 2348363"/>
              <a:gd name="connsiteX130" fmla="*/ 2558250 w 4654132"/>
              <a:gd name="connsiteY130" fmla="*/ 1736934 h 2348363"/>
              <a:gd name="connsiteX131" fmla="*/ 2517179 w 4654132"/>
              <a:gd name="connsiteY131" fmla="*/ 1714118 h 2348363"/>
              <a:gd name="connsiteX132" fmla="*/ 2459390 w 4654132"/>
              <a:gd name="connsiteY132" fmla="*/ 1704998 h 2348363"/>
              <a:gd name="connsiteX133" fmla="*/ 2393987 w 4654132"/>
              <a:gd name="connsiteY133" fmla="*/ 1676099 h 2348363"/>
              <a:gd name="connsiteX134" fmla="*/ 2336190 w 4654132"/>
              <a:gd name="connsiteY134" fmla="*/ 1603092 h 2348363"/>
              <a:gd name="connsiteX135" fmla="*/ 2287521 w 4654132"/>
              <a:gd name="connsiteY135" fmla="*/ 1517919 h 2348363"/>
              <a:gd name="connsiteX136" fmla="*/ 3695921 w 4654132"/>
              <a:gd name="connsiteY136" fmla="*/ 1438829 h 2348363"/>
              <a:gd name="connsiteX137" fmla="*/ 3674635 w 4654132"/>
              <a:gd name="connsiteY137" fmla="*/ 1455562 h 2348363"/>
              <a:gd name="connsiteX138" fmla="*/ 3671590 w 4654132"/>
              <a:gd name="connsiteY138" fmla="*/ 1487498 h 2348363"/>
              <a:gd name="connsiteX139" fmla="*/ 3674635 w 4654132"/>
              <a:gd name="connsiteY139" fmla="*/ 1455569 h 2348363"/>
              <a:gd name="connsiteX140" fmla="*/ 3695921 w 4654132"/>
              <a:gd name="connsiteY140" fmla="*/ 1438836 h 2348363"/>
              <a:gd name="connsiteX141" fmla="*/ 3705048 w 4654132"/>
              <a:gd name="connsiteY141" fmla="*/ 1440359 h 2348363"/>
              <a:gd name="connsiteX142" fmla="*/ 3708094 w 4654132"/>
              <a:gd name="connsiteY142" fmla="*/ 1441881 h 2348363"/>
              <a:gd name="connsiteX143" fmla="*/ 3714176 w 4654132"/>
              <a:gd name="connsiteY143" fmla="*/ 1455569 h 2348363"/>
              <a:gd name="connsiteX144" fmla="*/ 3720259 w 4654132"/>
              <a:gd name="connsiteY144" fmla="*/ 1472295 h 2348363"/>
              <a:gd name="connsiteX145" fmla="*/ 3721782 w 4654132"/>
              <a:gd name="connsiteY145" fmla="*/ 1499671 h 2348363"/>
              <a:gd name="connsiteX146" fmla="*/ 3723304 w 4654132"/>
              <a:gd name="connsiteY146" fmla="*/ 1539220 h 2348363"/>
              <a:gd name="connsiteX147" fmla="*/ 3724819 w 4654132"/>
              <a:gd name="connsiteY147" fmla="*/ 1578761 h 2348363"/>
              <a:gd name="connsiteX148" fmla="*/ 3726349 w 4654132"/>
              <a:gd name="connsiteY148" fmla="*/ 1606137 h 2348363"/>
              <a:gd name="connsiteX149" fmla="*/ 3724819 w 4654132"/>
              <a:gd name="connsiteY149" fmla="*/ 1578754 h 2348363"/>
              <a:gd name="connsiteX150" fmla="*/ 3723304 w 4654132"/>
              <a:gd name="connsiteY150" fmla="*/ 1539212 h 2348363"/>
              <a:gd name="connsiteX151" fmla="*/ 3721782 w 4654132"/>
              <a:gd name="connsiteY151" fmla="*/ 1499663 h 2348363"/>
              <a:gd name="connsiteX152" fmla="*/ 3720259 w 4654132"/>
              <a:gd name="connsiteY152" fmla="*/ 1472287 h 2348363"/>
              <a:gd name="connsiteX153" fmla="*/ 3714176 w 4654132"/>
              <a:gd name="connsiteY153" fmla="*/ 1455562 h 2348363"/>
              <a:gd name="connsiteX154" fmla="*/ 3708094 w 4654132"/>
              <a:gd name="connsiteY154" fmla="*/ 1441874 h 2348363"/>
              <a:gd name="connsiteX155" fmla="*/ 3705048 w 4654132"/>
              <a:gd name="connsiteY155" fmla="*/ 1440351 h 2348363"/>
              <a:gd name="connsiteX156" fmla="*/ 3695921 w 4654132"/>
              <a:gd name="connsiteY156" fmla="*/ 1438829 h 2348363"/>
              <a:gd name="connsiteX157" fmla="*/ 3470436 w 4654132"/>
              <a:gd name="connsiteY157" fmla="*/ 1422860 h 2348363"/>
              <a:gd name="connsiteX158" fmla="*/ 3499714 w 4654132"/>
              <a:gd name="connsiteY158" fmla="*/ 1438829 h 2348363"/>
              <a:gd name="connsiteX159" fmla="*/ 3519484 w 4654132"/>
              <a:gd name="connsiteY159" fmla="*/ 1505753 h 2348363"/>
              <a:gd name="connsiteX160" fmla="*/ 3486033 w 4654132"/>
              <a:gd name="connsiteY160" fmla="*/ 1536160 h 2348363"/>
              <a:gd name="connsiteX161" fmla="*/ 3486033 w 4654132"/>
              <a:gd name="connsiteY161" fmla="*/ 1536167 h 2348363"/>
              <a:gd name="connsiteX162" fmla="*/ 3519492 w 4654132"/>
              <a:gd name="connsiteY162" fmla="*/ 1505753 h 2348363"/>
              <a:gd name="connsiteX163" fmla="*/ 3499721 w 4654132"/>
              <a:gd name="connsiteY163" fmla="*/ 1438829 h 2348363"/>
              <a:gd name="connsiteX164" fmla="*/ 3470444 w 4654132"/>
              <a:gd name="connsiteY164" fmla="*/ 1422860 h 2348363"/>
              <a:gd name="connsiteX165" fmla="*/ 3084499 w 4654132"/>
              <a:gd name="connsiteY165" fmla="*/ 1420573 h 2348363"/>
              <a:gd name="connsiteX166" fmla="*/ 3084499 w 4654132"/>
              <a:gd name="connsiteY166" fmla="*/ 1420580 h 2348363"/>
              <a:gd name="connsiteX167" fmla="*/ 3186405 w 4654132"/>
              <a:gd name="connsiteY167" fmla="*/ 1428186 h 2348363"/>
              <a:gd name="connsiteX168" fmla="*/ 3270056 w 4654132"/>
              <a:gd name="connsiteY168" fmla="*/ 1455569 h 2348363"/>
              <a:gd name="connsiteX169" fmla="*/ 3327853 w 4654132"/>
              <a:gd name="connsiteY169" fmla="*/ 1513366 h 2348363"/>
              <a:gd name="connsiteX170" fmla="*/ 3349146 w 4654132"/>
              <a:gd name="connsiteY170" fmla="*/ 1615257 h 2348363"/>
              <a:gd name="connsiteX171" fmla="*/ 3327853 w 4654132"/>
              <a:gd name="connsiteY171" fmla="*/ 1513359 h 2348363"/>
              <a:gd name="connsiteX172" fmla="*/ 3270056 w 4654132"/>
              <a:gd name="connsiteY172" fmla="*/ 1455562 h 2348363"/>
              <a:gd name="connsiteX173" fmla="*/ 3186405 w 4654132"/>
              <a:gd name="connsiteY173" fmla="*/ 1428178 h 2348363"/>
              <a:gd name="connsiteX174" fmla="*/ 3084499 w 4654132"/>
              <a:gd name="connsiteY174" fmla="*/ 1420573 h 2348363"/>
              <a:gd name="connsiteX175" fmla="*/ 2886770 w 4654132"/>
              <a:gd name="connsiteY175" fmla="*/ 1417535 h 2348363"/>
              <a:gd name="connsiteX176" fmla="*/ 2886770 w 4654132"/>
              <a:gd name="connsiteY176" fmla="*/ 1417543 h 2348363"/>
              <a:gd name="connsiteX177" fmla="*/ 2932394 w 4654132"/>
              <a:gd name="connsiteY177" fmla="*/ 1443396 h 2348363"/>
              <a:gd name="connsiteX178" fmla="*/ 2974980 w 4654132"/>
              <a:gd name="connsiteY178" fmla="*/ 1504238 h 2348363"/>
              <a:gd name="connsiteX179" fmla="*/ 3005401 w 4654132"/>
              <a:gd name="connsiteY179" fmla="*/ 1572678 h 2348363"/>
              <a:gd name="connsiteX180" fmla="*/ 3017567 w 4654132"/>
              <a:gd name="connsiteY180" fmla="*/ 1624385 h 2348363"/>
              <a:gd name="connsiteX181" fmla="*/ 3017582 w 4654132"/>
              <a:gd name="connsiteY181" fmla="*/ 1624385 h 2348363"/>
              <a:gd name="connsiteX182" fmla="*/ 3005409 w 4654132"/>
              <a:gd name="connsiteY182" fmla="*/ 1572671 h 2348363"/>
              <a:gd name="connsiteX183" fmla="*/ 2974988 w 4654132"/>
              <a:gd name="connsiteY183" fmla="*/ 1504231 h 2348363"/>
              <a:gd name="connsiteX184" fmla="*/ 2932401 w 4654132"/>
              <a:gd name="connsiteY184" fmla="*/ 1443389 h 2348363"/>
              <a:gd name="connsiteX185" fmla="*/ 2886770 w 4654132"/>
              <a:gd name="connsiteY185" fmla="*/ 1417535 h 2348363"/>
              <a:gd name="connsiteX186" fmla="*/ 3972740 w 4654132"/>
              <a:gd name="connsiteY186" fmla="*/ 1408407 h 2348363"/>
              <a:gd name="connsiteX187" fmla="*/ 3981861 w 4654132"/>
              <a:gd name="connsiteY187" fmla="*/ 1417535 h 2348363"/>
              <a:gd name="connsiteX188" fmla="*/ 3974256 w 4654132"/>
              <a:gd name="connsiteY188" fmla="*/ 1425133 h 2348363"/>
              <a:gd name="connsiteX189" fmla="*/ 3974256 w 4654132"/>
              <a:gd name="connsiteY189" fmla="*/ 1425141 h 2348363"/>
              <a:gd name="connsiteX190" fmla="*/ 3981868 w 4654132"/>
              <a:gd name="connsiteY190" fmla="*/ 1417535 h 2348363"/>
              <a:gd name="connsiteX191" fmla="*/ 3972740 w 4654132"/>
              <a:gd name="connsiteY191" fmla="*/ 1408407 h 2348363"/>
              <a:gd name="connsiteX192" fmla="*/ 3927109 w 4654132"/>
              <a:gd name="connsiteY192" fmla="*/ 1408407 h 2348363"/>
              <a:gd name="connsiteX193" fmla="*/ 3893650 w 4654132"/>
              <a:gd name="connsiteY193" fmla="*/ 1455562 h 2348363"/>
              <a:gd name="connsiteX194" fmla="*/ 3875402 w 4654132"/>
              <a:gd name="connsiteY194" fmla="*/ 1514874 h 2348363"/>
              <a:gd name="connsiteX195" fmla="*/ 3893650 w 4654132"/>
              <a:gd name="connsiteY195" fmla="*/ 1455569 h 2348363"/>
              <a:gd name="connsiteX196" fmla="*/ 3927109 w 4654132"/>
              <a:gd name="connsiteY196" fmla="*/ 1408415 h 2348363"/>
              <a:gd name="connsiteX197" fmla="*/ 3946887 w 4654132"/>
              <a:gd name="connsiteY197" fmla="*/ 1449479 h 2348363"/>
              <a:gd name="connsiteX198" fmla="*/ 3957530 w 4654132"/>
              <a:gd name="connsiteY198" fmla="*/ 1487505 h 2348363"/>
              <a:gd name="connsiteX199" fmla="*/ 3984906 w 4654132"/>
              <a:gd name="connsiteY199" fmla="*/ 1537697 h 2348363"/>
              <a:gd name="connsiteX200" fmla="*/ 4029015 w 4654132"/>
              <a:gd name="connsiteY200" fmla="*/ 1578761 h 2348363"/>
              <a:gd name="connsiteX201" fmla="*/ 4070079 w 4654132"/>
              <a:gd name="connsiteY201" fmla="*/ 1612227 h 2348363"/>
              <a:gd name="connsiteX202" fmla="*/ 4088327 w 4654132"/>
              <a:gd name="connsiteY202" fmla="*/ 1642641 h 2348363"/>
              <a:gd name="connsiteX203" fmla="*/ 4088327 w 4654132"/>
              <a:gd name="connsiteY203" fmla="*/ 1642633 h 2348363"/>
              <a:gd name="connsiteX204" fmla="*/ 4070079 w 4654132"/>
              <a:gd name="connsiteY204" fmla="*/ 1612220 h 2348363"/>
              <a:gd name="connsiteX205" fmla="*/ 4029015 w 4654132"/>
              <a:gd name="connsiteY205" fmla="*/ 1578754 h 2348363"/>
              <a:gd name="connsiteX206" fmla="*/ 3984906 w 4654132"/>
              <a:gd name="connsiteY206" fmla="*/ 1537690 h 2348363"/>
              <a:gd name="connsiteX207" fmla="*/ 3957530 w 4654132"/>
              <a:gd name="connsiteY207" fmla="*/ 1487498 h 2348363"/>
              <a:gd name="connsiteX208" fmla="*/ 3946887 w 4654132"/>
              <a:gd name="connsiteY208" fmla="*/ 1449471 h 2348363"/>
              <a:gd name="connsiteX209" fmla="*/ 3927109 w 4654132"/>
              <a:gd name="connsiteY209" fmla="*/ 1408407 h 2348363"/>
              <a:gd name="connsiteX210" fmla="*/ 3866274 w 4654132"/>
              <a:gd name="connsiteY210" fmla="*/ 1408407 h 2348363"/>
              <a:gd name="connsiteX211" fmla="*/ 3810000 w 4654132"/>
              <a:gd name="connsiteY211" fmla="*/ 1412975 h 2348363"/>
              <a:gd name="connsiteX212" fmla="*/ 3796304 w 4654132"/>
              <a:gd name="connsiteY212" fmla="*/ 1444911 h 2348363"/>
              <a:gd name="connsiteX213" fmla="*/ 3796304 w 4654132"/>
              <a:gd name="connsiteY213" fmla="*/ 1444919 h 2348363"/>
              <a:gd name="connsiteX214" fmla="*/ 3810000 w 4654132"/>
              <a:gd name="connsiteY214" fmla="*/ 1412983 h 2348363"/>
              <a:gd name="connsiteX215" fmla="*/ 3866274 w 4654132"/>
              <a:gd name="connsiteY215" fmla="*/ 1408415 h 2348363"/>
              <a:gd name="connsiteX216" fmla="*/ 3873872 w 4654132"/>
              <a:gd name="connsiteY216" fmla="*/ 1414498 h 2348363"/>
              <a:gd name="connsiteX217" fmla="*/ 3878440 w 4654132"/>
              <a:gd name="connsiteY217" fmla="*/ 1423618 h 2348363"/>
              <a:gd name="connsiteX218" fmla="*/ 3873872 w 4654132"/>
              <a:gd name="connsiteY218" fmla="*/ 1414490 h 2348363"/>
              <a:gd name="connsiteX219" fmla="*/ 3866274 w 4654132"/>
              <a:gd name="connsiteY219" fmla="*/ 1408407 h 2348363"/>
              <a:gd name="connsiteX220" fmla="*/ 2427438 w 4654132"/>
              <a:gd name="connsiteY220" fmla="*/ 1405370 h 2348363"/>
              <a:gd name="connsiteX221" fmla="*/ 2479153 w 4654132"/>
              <a:gd name="connsiteY221" fmla="*/ 1409930 h 2348363"/>
              <a:gd name="connsiteX222" fmla="*/ 2509574 w 4654132"/>
              <a:gd name="connsiteY222" fmla="*/ 1447956 h 2348363"/>
              <a:gd name="connsiteX223" fmla="*/ 2489796 w 4654132"/>
              <a:gd name="connsiteY223" fmla="*/ 1481415 h 2348363"/>
              <a:gd name="connsiteX224" fmla="*/ 2451784 w 4654132"/>
              <a:gd name="connsiteY224" fmla="*/ 1490543 h 2348363"/>
              <a:gd name="connsiteX225" fmla="*/ 2489803 w 4654132"/>
              <a:gd name="connsiteY225" fmla="*/ 1481415 h 2348363"/>
              <a:gd name="connsiteX226" fmla="*/ 2509581 w 4654132"/>
              <a:gd name="connsiteY226" fmla="*/ 1447956 h 2348363"/>
              <a:gd name="connsiteX227" fmla="*/ 2479160 w 4654132"/>
              <a:gd name="connsiteY227" fmla="*/ 1409930 h 2348363"/>
              <a:gd name="connsiteX228" fmla="*/ 2427446 w 4654132"/>
              <a:gd name="connsiteY228" fmla="*/ 1405370 h 2348363"/>
              <a:gd name="connsiteX229" fmla="*/ 2311852 w 4654132"/>
              <a:gd name="connsiteY229" fmla="*/ 1405370 h 2348363"/>
              <a:gd name="connsiteX230" fmla="*/ 2299686 w 4654132"/>
              <a:gd name="connsiteY230" fmla="*/ 1406885 h 2348363"/>
              <a:gd name="connsiteX231" fmla="*/ 2287521 w 4654132"/>
              <a:gd name="connsiteY231" fmla="*/ 1408407 h 2348363"/>
              <a:gd name="connsiteX232" fmla="*/ 2287521 w 4654132"/>
              <a:gd name="connsiteY232" fmla="*/ 1408415 h 2348363"/>
              <a:gd name="connsiteX233" fmla="*/ 2299686 w 4654132"/>
              <a:gd name="connsiteY233" fmla="*/ 1406892 h 2348363"/>
              <a:gd name="connsiteX234" fmla="*/ 2311852 w 4654132"/>
              <a:gd name="connsiteY234" fmla="*/ 1405377 h 2348363"/>
              <a:gd name="connsiteX235" fmla="*/ 2348356 w 4654132"/>
              <a:gd name="connsiteY235" fmla="*/ 1417543 h 2348363"/>
              <a:gd name="connsiteX236" fmla="*/ 2369649 w 4654132"/>
              <a:gd name="connsiteY236" fmla="*/ 1446441 h 2348363"/>
              <a:gd name="connsiteX237" fmla="*/ 2387904 w 4654132"/>
              <a:gd name="connsiteY237" fmla="*/ 1479900 h 2348363"/>
              <a:gd name="connsiteX238" fmla="*/ 2415280 w 4654132"/>
              <a:gd name="connsiteY238" fmla="*/ 1505761 h 2348363"/>
              <a:gd name="connsiteX239" fmla="*/ 2430491 w 4654132"/>
              <a:gd name="connsiteY239" fmla="*/ 1510321 h 2348363"/>
              <a:gd name="connsiteX240" fmla="*/ 2456344 w 4654132"/>
              <a:gd name="connsiteY240" fmla="*/ 1519449 h 2348363"/>
              <a:gd name="connsiteX241" fmla="*/ 2480683 w 4654132"/>
              <a:gd name="connsiteY241" fmla="*/ 1530092 h 2348363"/>
              <a:gd name="connsiteX242" fmla="*/ 2491326 w 4654132"/>
              <a:gd name="connsiteY242" fmla="*/ 1536174 h 2348363"/>
              <a:gd name="connsiteX243" fmla="*/ 2508059 w 4654132"/>
              <a:gd name="connsiteY243" fmla="*/ 1568118 h 2348363"/>
              <a:gd name="connsiteX244" fmla="*/ 2509581 w 4654132"/>
              <a:gd name="connsiteY244" fmla="*/ 1606137 h 2348363"/>
              <a:gd name="connsiteX245" fmla="*/ 2508059 w 4654132"/>
              <a:gd name="connsiteY245" fmla="*/ 1568111 h 2348363"/>
              <a:gd name="connsiteX246" fmla="*/ 2491326 w 4654132"/>
              <a:gd name="connsiteY246" fmla="*/ 1536167 h 2348363"/>
              <a:gd name="connsiteX247" fmla="*/ 2480683 w 4654132"/>
              <a:gd name="connsiteY247" fmla="*/ 1530084 h 2348363"/>
              <a:gd name="connsiteX248" fmla="*/ 2456344 w 4654132"/>
              <a:gd name="connsiteY248" fmla="*/ 1519441 h 2348363"/>
              <a:gd name="connsiteX249" fmla="*/ 2430491 w 4654132"/>
              <a:gd name="connsiteY249" fmla="*/ 1510314 h 2348363"/>
              <a:gd name="connsiteX250" fmla="*/ 2415280 w 4654132"/>
              <a:gd name="connsiteY250" fmla="*/ 1505753 h 2348363"/>
              <a:gd name="connsiteX251" fmla="*/ 2387904 w 4654132"/>
              <a:gd name="connsiteY251" fmla="*/ 1479893 h 2348363"/>
              <a:gd name="connsiteX252" fmla="*/ 2369649 w 4654132"/>
              <a:gd name="connsiteY252" fmla="*/ 1446434 h 2348363"/>
              <a:gd name="connsiteX253" fmla="*/ 2348356 w 4654132"/>
              <a:gd name="connsiteY253" fmla="*/ 1417535 h 2348363"/>
              <a:gd name="connsiteX254" fmla="*/ 2311852 w 4654132"/>
              <a:gd name="connsiteY254" fmla="*/ 1405370 h 2348363"/>
              <a:gd name="connsiteX255" fmla="*/ 2533912 w 4654132"/>
              <a:gd name="connsiteY255" fmla="*/ 1402325 h 2348363"/>
              <a:gd name="connsiteX256" fmla="*/ 2533912 w 4654132"/>
              <a:gd name="connsiteY256" fmla="*/ 1402332 h 2348363"/>
              <a:gd name="connsiteX257" fmla="*/ 2593232 w 4654132"/>
              <a:gd name="connsiteY257" fmla="*/ 1403855 h 2348363"/>
              <a:gd name="connsiteX258" fmla="*/ 2644946 w 4654132"/>
              <a:gd name="connsiteY258" fmla="*/ 1414498 h 2348363"/>
              <a:gd name="connsiteX259" fmla="*/ 2682965 w 4654132"/>
              <a:gd name="connsiteY259" fmla="*/ 1444919 h 2348363"/>
              <a:gd name="connsiteX260" fmla="*/ 2698176 w 4654132"/>
              <a:gd name="connsiteY260" fmla="*/ 1505753 h 2348363"/>
              <a:gd name="connsiteX261" fmla="*/ 2682965 w 4654132"/>
              <a:gd name="connsiteY261" fmla="*/ 1444911 h 2348363"/>
              <a:gd name="connsiteX262" fmla="*/ 2644946 w 4654132"/>
              <a:gd name="connsiteY262" fmla="*/ 1414490 h 2348363"/>
              <a:gd name="connsiteX263" fmla="*/ 2593232 w 4654132"/>
              <a:gd name="connsiteY263" fmla="*/ 1403847 h 2348363"/>
              <a:gd name="connsiteX264" fmla="*/ 2533912 w 4654132"/>
              <a:gd name="connsiteY264" fmla="*/ 1402325 h 2348363"/>
              <a:gd name="connsiteX265" fmla="*/ 2208430 w 4654132"/>
              <a:gd name="connsiteY265" fmla="*/ 1393197 h 2348363"/>
              <a:gd name="connsiteX266" fmla="*/ 2197780 w 4654132"/>
              <a:gd name="connsiteY266" fmla="*/ 1399280 h 2348363"/>
              <a:gd name="connsiteX267" fmla="*/ 2193220 w 4654132"/>
              <a:gd name="connsiteY267" fmla="*/ 1408407 h 2348363"/>
              <a:gd name="connsiteX268" fmla="*/ 2197780 w 4654132"/>
              <a:gd name="connsiteY268" fmla="*/ 1399287 h 2348363"/>
              <a:gd name="connsiteX269" fmla="*/ 2208430 w 4654132"/>
              <a:gd name="connsiteY269" fmla="*/ 1393204 h 2348363"/>
              <a:gd name="connsiteX270" fmla="*/ 2257100 w 4654132"/>
              <a:gd name="connsiteY270" fmla="*/ 1441881 h 2348363"/>
              <a:gd name="connsiteX271" fmla="*/ 2261660 w 4654132"/>
              <a:gd name="connsiteY271" fmla="*/ 1443396 h 2348363"/>
              <a:gd name="connsiteX272" fmla="*/ 2269265 w 4654132"/>
              <a:gd name="connsiteY272" fmla="*/ 1444919 h 2348363"/>
              <a:gd name="connsiteX273" fmla="*/ 2269265 w 4654132"/>
              <a:gd name="connsiteY273" fmla="*/ 1444911 h 2348363"/>
              <a:gd name="connsiteX274" fmla="*/ 2261660 w 4654132"/>
              <a:gd name="connsiteY274" fmla="*/ 1443389 h 2348363"/>
              <a:gd name="connsiteX275" fmla="*/ 2257100 w 4654132"/>
              <a:gd name="connsiteY275" fmla="*/ 1441874 h 2348363"/>
              <a:gd name="connsiteX276" fmla="*/ 1861648 w 4654132"/>
              <a:gd name="connsiteY276" fmla="*/ 1393197 h 2348363"/>
              <a:gd name="connsiteX277" fmla="*/ 1860126 w 4654132"/>
              <a:gd name="connsiteY277" fmla="*/ 1405370 h 2348363"/>
              <a:gd name="connsiteX278" fmla="*/ 1858603 w 4654132"/>
              <a:gd name="connsiteY278" fmla="*/ 1417535 h 2348363"/>
              <a:gd name="connsiteX279" fmla="*/ 1860126 w 4654132"/>
              <a:gd name="connsiteY279" fmla="*/ 1405377 h 2348363"/>
              <a:gd name="connsiteX280" fmla="*/ 1861648 w 4654132"/>
              <a:gd name="connsiteY280" fmla="*/ 1393204 h 2348363"/>
              <a:gd name="connsiteX281" fmla="*/ 1898145 w 4654132"/>
              <a:gd name="connsiteY281" fmla="*/ 1460122 h 2348363"/>
              <a:gd name="connsiteX282" fmla="*/ 1898152 w 4654132"/>
              <a:gd name="connsiteY282" fmla="*/ 1460122 h 2348363"/>
              <a:gd name="connsiteX283" fmla="*/ 1861648 w 4654132"/>
              <a:gd name="connsiteY283" fmla="*/ 1393197 h 2348363"/>
              <a:gd name="connsiteX284" fmla="*/ 1575701 w 4654132"/>
              <a:gd name="connsiteY284" fmla="*/ 1377986 h 2348363"/>
              <a:gd name="connsiteX285" fmla="*/ 1584829 w 4654132"/>
              <a:gd name="connsiteY285" fmla="*/ 1402325 h 2348363"/>
              <a:gd name="connsiteX286" fmla="*/ 1598517 w 4654132"/>
              <a:gd name="connsiteY286" fmla="*/ 1414490 h 2348363"/>
              <a:gd name="connsiteX287" fmla="*/ 1616772 w 4654132"/>
              <a:gd name="connsiteY287" fmla="*/ 1428178 h 2348363"/>
              <a:gd name="connsiteX288" fmla="*/ 1639581 w 4654132"/>
              <a:gd name="connsiteY288" fmla="*/ 1457077 h 2348363"/>
              <a:gd name="connsiteX289" fmla="*/ 1666964 w 4654132"/>
              <a:gd name="connsiteY289" fmla="*/ 1522479 h 2348363"/>
              <a:gd name="connsiteX290" fmla="*/ 1689772 w 4654132"/>
              <a:gd name="connsiteY290" fmla="*/ 1583321 h 2348363"/>
              <a:gd name="connsiteX291" fmla="*/ 1727799 w 4654132"/>
              <a:gd name="connsiteY291" fmla="*/ 1633513 h 2348363"/>
              <a:gd name="connsiteX292" fmla="*/ 1797761 w 4654132"/>
              <a:gd name="connsiteY292" fmla="*/ 1663927 h 2348363"/>
              <a:gd name="connsiteX293" fmla="*/ 1797769 w 4654132"/>
              <a:gd name="connsiteY293" fmla="*/ 1663927 h 2348363"/>
              <a:gd name="connsiteX294" fmla="*/ 1727806 w 4654132"/>
              <a:gd name="connsiteY294" fmla="*/ 1633513 h 2348363"/>
              <a:gd name="connsiteX295" fmla="*/ 1689780 w 4654132"/>
              <a:gd name="connsiteY295" fmla="*/ 1583321 h 2348363"/>
              <a:gd name="connsiteX296" fmla="*/ 1666971 w 4654132"/>
              <a:gd name="connsiteY296" fmla="*/ 1522479 h 2348363"/>
              <a:gd name="connsiteX297" fmla="*/ 1639588 w 4654132"/>
              <a:gd name="connsiteY297" fmla="*/ 1457077 h 2348363"/>
              <a:gd name="connsiteX298" fmla="*/ 1616780 w 4654132"/>
              <a:gd name="connsiteY298" fmla="*/ 1428178 h 2348363"/>
              <a:gd name="connsiteX299" fmla="*/ 1598524 w 4654132"/>
              <a:gd name="connsiteY299" fmla="*/ 1414490 h 2348363"/>
              <a:gd name="connsiteX300" fmla="*/ 1584836 w 4654132"/>
              <a:gd name="connsiteY300" fmla="*/ 1402325 h 2348363"/>
              <a:gd name="connsiteX301" fmla="*/ 1575708 w 4654132"/>
              <a:gd name="connsiteY301" fmla="*/ 1377986 h 2348363"/>
              <a:gd name="connsiteX302" fmla="*/ 1974190 w 4654132"/>
              <a:gd name="connsiteY302" fmla="*/ 1374949 h 2348363"/>
              <a:gd name="connsiteX303" fmla="*/ 1986363 w 4654132"/>
              <a:gd name="connsiteY303" fmla="*/ 1377986 h 2348363"/>
              <a:gd name="connsiteX304" fmla="*/ 2003096 w 4654132"/>
              <a:gd name="connsiteY304" fmla="*/ 1408407 h 2348363"/>
              <a:gd name="connsiteX305" fmla="*/ 2019822 w 4654132"/>
              <a:gd name="connsiteY305" fmla="*/ 1441874 h 2348363"/>
              <a:gd name="connsiteX306" fmla="*/ 2025904 w 4654132"/>
              <a:gd name="connsiteY306" fmla="*/ 1449471 h 2348363"/>
              <a:gd name="connsiteX307" fmla="*/ 2035032 w 4654132"/>
              <a:gd name="connsiteY307" fmla="*/ 1457077 h 2348363"/>
              <a:gd name="connsiteX308" fmla="*/ 2068491 w 4654132"/>
              <a:gd name="connsiteY308" fmla="*/ 1478370 h 2348363"/>
              <a:gd name="connsiteX309" fmla="*/ 2120205 w 4654132"/>
              <a:gd name="connsiteY309" fmla="*/ 1510314 h 2348363"/>
              <a:gd name="connsiteX310" fmla="*/ 2173434 w 4654132"/>
              <a:gd name="connsiteY310" fmla="*/ 1542250 h 2348363"/>
              <a:gd name="connsiteX311" fmla="*/ 2208423 w 4654132"/>
              <a:gd name="connsiteY311" fmla="*/ 1563550 h 2348363"/>
              <a:gd name="connsiteX312" fmla="*/ 2208423 w 4654132"/>
              <a:gd name="connsiteY312" fmla="*/ 1597009 h 2348363"/>
              <a:gd name="connsiteX313" fmla="*/ 2208423 w 4654132"/>
              <a:gd name="connsiteY313" fmla="*/ 1630468 h 2348363"/>
              <a:gd name="connsiteX314" fmla="*/ 2200818 w 4654132"/>
              <a:gd name="connsiteY314" fmla="*/ 1647201 h 2348363"/>
              <a:gd name="connsiteX315" fmla="*/ 2193212 w 4654132"/>
              <a:gd name="connsiteY315" fmla="*/ 1663927 h 2348363"/>
              <a:gd name="connsiteX316" fmla="*/ 2191690 w 4654132"/>
              <a:gd name="connsiteY316" fmla="*/ 1686742 h 2348363"/>
              <a:gd name="connsiteX317" fmla="*/ 2190168 w 4654132"/>
              <a:gd name="connsiteY317" fmla="*/ 1724769 h 2348363"/>
              <a:gd name="connsiteX318" fmla="*/ 2191690 w 4654132"/>
              <a:gd name="connsiteY318" fmla="*/ 1762795 h 2348363"/>
              <a:gd name="connsiteX319" fmla="*/ 2193212 w 4654132"/>
              <a:gd name="connsiteY319" fmla="*/ 1785596 h 2348363"/>
              <a:gd name="connsiteX320" fmla="*/ 2193220 w 4654132"/>
              <a:gd name="connsiteY320" fmla="*/ 1785603 h 2348363"/>
              <a:gd name="connsiteX321" fmla="*/ 2191698 w 4654132"/>
              <a:gd name="connsiteY321" fmla="*/ 1762795 h 2348363"/>
              <a:gd name="connsiteX322" fmla="*/ 2190175 w 4654132"/>
              <a:gd name="connsiteY322" fmla="*/ 1724769 h 2348363"/>
              <a:gd name="connsiteX323" fmla="*/ 2191698 w 4654132"/>
              <a:gd name="connsiteY323" fmla="*/ 1686742 h 2348363"/>
              <a:gd name="connsiteX324" fmla="*/ 2193220 w 4654132"/>
              <a:gd name="connsiteY324" fmla="*/ 1663927 h 2348363"/>
              <a:gd name="connsiteX325" fmla="*/ 2200825 w 4654132"/>
              <a:gd name="connsiteY325" fmla="*/ 1647201 h 2348363"/>
              <a:gd name="connsiteX326" fmla="*/ 2208430 w 4654132"/>
              <a:gd name="connsiteY326" fmla="*/ 1630468 h 2348363"/>
              <a:gd name="connsiteX327" fmla="*/ 2208430 w 4654132"/>
              <a:gd name="connsiteY327" fmla="*/ 1597009 h 2348363"/>
              <a:gd name="connsiteX328" fmla="*/ 2208430 w 4654132"/>
              <a:gd name="connsiteY328" fmla="*/ 1563550 h 2348363"/>
              <a:gd name="connsiteX329" fmla="*/ 2173442 w 4654132"/>
              <a:gd name="connsiteY329" fmla="*/ 1542250 h 2348363"/>
              <a:gd name="connsiteX330" fmla="*/ 2120212 w 4654132"/>
              <a:gd name="connsiteY330" fmla="*/ 1510314 h 2348363"/>
              <a:gd name="connsiteX331" fmla="*/ 2068498 w 4654132"/>
              <a:gd name="connsiteY331" fmla="*/ 1478370 h 2348363"/>
              <a:gd name="connsiteX332" fmla="*/ 2035040 w 4654132"/>
              <a:gd name="connsiteY332" fmla="*/ 1457077 h 2348363"/>
              <a:gd name="connsiteX333" fmla="*/ 2025912 w 4654132"/>
              <a:gd name="connsiteY333" fmla="*/ 1449471 h 2348363"/>
              <a:gd name="connsiteX334" fmla="*/ 2019829 w 4654132"/>
              <a:gd name="connsiteY334" fmla="*/ 1441874 h 2348363"/>
              <a:gd name="connsiteX335" fmla="*/ 2003103 w 4654132"/>
              <a:gd name="connsiteY335" fmla="*/ 1408407 h 2348363"/>
              <a:gd name="connsiteX336" fmla="*/ 1986370 w 4654132"/>
              <a:gd name="connsiteY336" fmla="*/ 1377986 h 2348363"/>
              <a:gd name="connsiteX337" fmla="*/ 1974197 w 4654132"/>
              <a:gd name="connsiteY337" fmla="*/ 1374949 h 2348363"/>
              <a:gd name="connsiteX338" fmla="*/ 1621340 w 4654132"/>
              <a:gd name="connsiteY338" fmla="*/ 1371904 h 2348363"/>
              <a:gd name="connsiteX339" fmla="*/ 1621347 w 4654132"/>
              <a:gd name="connsiteY339" fmla="*/ 1371919 h 2348363"/>
              <a:gd name="connsiteX340" fmla="*/ 1662396 w 4654132"/>
              <a:gd name="connsiteY340" fmla="*/ 1391689 h 2348363"/>
              <a:gd name="connsiteX341" fmla="*/ 1685212 w 4654132"/>
              <a:gd name="connsiteY341" fmla="*/ 1423625 h 2348363"/>
              <a:gd name="connsiteX342" fmla="*/ 1686735 w 4654132"/>
              <a:gd name="connsiteY342" fmla="*/ 1426671 h 2348363"/>
              <a:gd name="connsiteX343" fmla="*/ 1688250 w 4654132"/>
              <a:gd name="connsiteY343" fmla="*/ 1432753 h 2348363"/>
              <a:gd name="connsiteX344" fmla="*/ 1686735 w 4654132"/>
              <a:gd name="connsiteY344" fmla="*/ 1437313 h 2348363"/>
              <a:gd name="connsiteX345" fmla="*/ 1685212 w 4654132"/>
              <a:gd name="connsiteY345" fmla="*/ 1441874 h 2348363"/>
              <a:gd name="connsiteX346" fmla="*/ 1685220 w 4654132"/>
              <a:gd name="connsiteY346" fmla="*/ 1441874 h 2348363"/>
              <a:gd name="connsiteX347" fmla="*/ 1686742 w 4654132"/>
              <a:gd name="connsiteY347" fmla="*/ 1437306 h 2348363"/>
              <a:gd name="connsiteX348" fmla="*/ 1688257 w 4654132"/>
              <a:gd name="connsiteY348" fmla="*/ 1432746 h 2348363"/>
              <a:gd name="connsiteX349" fmla="*/ 1686742 w 4654132"/>
              <a:gd name="connsiteY349" fmla="*/ 1426663 h 2348363"/>
              <a:gd name="connsiteX350" fmla="*/ 1685220 w 4654132"/>
              <a:gd name="connsiteY350" fmla="*/ 1423618 h 2348363"/>
              <a:gd name="connsiteX351" fmla="*/ 1662404 w 4654132"/>
              <a:gd name="connsiteY351" fmla="*/ 1391682 h 2348363"/>
              <a:gd name="connsiteX352" fmla="*/ 1621340 w 4654132"/>
              <a:gd name="connsiteY352" fmla="*/ 1371904 h 2348363"/>
              <a:gd name="connsiteX353" fmla="*/ 970362 w 4654132"/>
              <a:gd name="connsiteY353" fmla="*/ 1362776 h 2348363"/>
              <a:gd name="connsiteX354" fmla="*/ 1011426 w 4654132"/>
              <a:gd name="connsiteY354" fmla="*/ 1479893 h 2348363"/>
              <a:gd name="connsiteX355" fmla="*/ 1107242 w 4654132"/>
              <a:gd name="connsiteY355" fmla="*/ 1551378 h 2348363"/>
              <a:gd name="connsiteX356" fmla="*/ 1107242 w 4654132"/>
              <a:gd name="connsiteY356" fmla="*/ 1557460 h 2348363"/>
              <a:gd name="connsiteX357" fmla="*/ 1107242 w 4654132"/>
              <a:gd name="connsiteY357" fmla="*/ 1563550 h 2348363"/>
              <a:gd name="connsiteX358" fmla="*/ 1098121 w 4654132"/>
              <a:gd name="connsiteY358" fmla="*/ 1581799 h 2348363"/>
              <a:gd name="connsiteX359" fmla="*/ 1085956 w 4654132"/>
              <a:gd name="connsiteY359" fmla="*/ 1597009 h 2348363"/>
              <a:gd name="connsiteX360" fmla="*/ 1085963 w 4654132"/>
              <a:gd name="connsiteY360" fmla="*/ 1597009 h 2348363"/>
              <a:gd name="connsiteX361" fmla="*/ 1098129 w 4654132"/>
              <a:gd name="connsiteY361" fmla="*/ 1581799 h 2348363"/>
              <a:gd name="connsiteX362" fmla="*/ 1107249 w 4654132"/>
              <a:gd name="connsiteY362" fmla="*/ 1563550 h 2348363"/>
              <a:gd name="connsiteX363" fmla="*/ 1107249 w 4654132"/>
              <a:gd name="connsiteY363" fmla="*/ 1557460 h 2348363"/>
              <a:gd name="connsiteX364" fmla="*/ 1107249 w 4654132"/>
              <a:gd name="connsiteY364" fmla="*/ 1551378 h 2348363"/>
              <a:gd name="connsiteX365" fmla="*/ 1011433 w 4654132"/>
              <a:gd name="connsiteY365" fmla="*/ 1479893 h 2348363"/>
              <a:gd name="connsiteX366" fmla="*/ 970369 w 4654132"/>
              <a:gd name="connsiteY366" fmla="*/ 1362776 h 2348363"/>
              <a:gd name="connsiteX367" fmla="*/ 693549 w 4654132"/>
              <a:gd name="connsiteY367" fmla="*/ 1362776 h 2348363"/>
              <a:gd name="connsiteX368" fmla="*/ 678339 w 4654132"/>
              <a:gd name="connsiteY368" fmla="*/ 1377986 h 2348363"/>
              <a:gd name="connsiteX369" fmla="*/ 678339 w 4654132"/>
              <a:gd name="connsiteY369" fmla="*/ 1377994 h 2348363"/>
              <a:gd name="connsiteX370" fmla="*/ 693549 w 4654132"/>
              <a:gd name="connsiteY370" fmla="*/ 1362783 h 2348363"/>
              <a:gd name="connsiteX371" fmla="*/ 857813 w 4654132"/>
              <a:gd name="connsiteY371" fmla="*/ 1362783 h 2348363"/>
              <a:gd name="connsiteX372" fmla="*/ 857813 w 4654132"/>
              <a:gd name="connsiteY372" fmla="*/ 1362776 h 2348363"/>
              <a:gd name="connsiteX373" fmla="*/ 368068 w 4654132"/>
              <a:gd name="connsiteY373" fmla="*/ 1341490 h 2348363"/>
              <a:gd name="connsiteX374" fmla="*/ 323959 w 4654132"/>
              <a:gd name="connsiteY374" fmla="*/ 1373426 h 2348363"/>
              <a:gd name="connsiteX375" fmla="*/ 313316 w 4654132"/>
              <a:gd name="connsiteY375" fmla="*/ 1435783 h 2348363"/>
              <a:gd name="connsiteX376" fmla="*/ 323959 w 4654132"/>
              <a:gd name="connsiteY376" fmla="*/ 1373434 h 2348363"/>
              <a:gd name="connsiteX377" fmla="*/ 368068 w 4654132"/>
              <a:gd name="connsiteY377" fmla="*/ 1341498 h 2348363"/>
              <a:gd name="connsiteX378" fmla="*/ 401527 w 4654132"/>
              <a:gd name="connsiteY378" fmla="*/ 1358223 h 2348363"/>
              <a:gd name="connsiteX379" fmla="*/ 410654 w 4654132"/>
              <a:gd name="connsiteY379" fmla="*/ 1408415 h 2348363"/>
              <a:gd name="connsiteX380" fmla="*/ 454763 w 4654132"/>
              <a:gd name="connsiteY380" fmla="*/ 1466212 h 2348363"/>
              <a:gd name="connsiteX381" fmla="*/ 523203 w 4654132"/>
              <a:gd name="connsiteY381" fmla="*/ 1507276 h 2348363"/>
              <a:gd name="connsiteX382" fmla="*/ 591651 w 4654132"/>
              <a:gd name="connsiteY382" fmla="*/ 1551385 h 2348363"/>
              <a:gd name="connsiteX383" fmla="*/ 632715 w 4654132"/>
              <a:gd name="connsiteY383" fmla="*/ 1615265 h 2348363"/>
              <a:gd name="connsiteX384" fmla="*/ 632715 w 4654132"/>
              <a:gd name="connsiteY384" fmla="*/ 1615257 h 2348363"/>
              <a:gd name="connsiteX385" fmla="*/ 591651 w 4654132"/>
              <a:gd name="connsiteY385" fmla="*/ 1551378 h 2348363"/>
              <a:gd name="connsiteX386" fmla="*/ 523203 w 4654132"/>
              <a:gd name="connsiteY386" fmla="*/ 1507268 h 2348363"/>
              <a:gd name="connsiteX387" fmla="*/ 454763 w 4654132"/>
              <a:gd name="connsiteY387" fmla="*/ 1466205 h 2348363"/>
              <a:gd name="connsiteX388" fmla="*/ 410654 w 4654132"/>
              <a:gd name="connsiteY388" fmla="*/ 1408407 h 2348363"/>
              <a:gd name="connsiteX389" fmla="*/ 401527 w 4654132"/>
              <a:gd name="connsiteY389" fmla="*/ 1358216 h 2348363"/>
              <a:gd name="connsiteX390" fmla="*/ 368068 w 4654132"/>
              <a:gd name="connsiteY390" fmla="*/ 1341490 h 2348363"/>
              <a:gd name="connsiteX391" fmla="*/ 246391 w 4654132"/>
              <a:gd name="connsiteY391" fmla="*/ 1323234 h 2348363"/>
              <a:gd name="connsiteX392" fmla="*/ 235745 w 4654132"/>
              <a:gd name="connsiteY392" fmla="*/ 1327797 h 2348363"/>
              <a:gd name="connsiteX393" fmla="*/ 222075 w 4654132"/>
              <a:gd name="connsiteY393" fmla="*/ 1341468 h 2348363"/>
              <a:gd name="connsiteX394" fmla="*/ 222045 w 4654132"/>
              <a:gd name="connsiteY394" fmla="*/ 1341490 h 2348363"/>
              <a:gd name="connsiteX395" fmla="*/ 222053 w 4654132"/>
              <a:gd name="connsiteY395" fmla="*/ 1341490 h 2348363"/>
              <a:gd name="connsiteX396" fmla="*/ 222075 w 4654132"/>
              <a:gd name="connsiteY396" fmla="*/ 1341468 h 2348363"/>
              <a:gd name="connsiteX397" fmla="*/ 246384 w 4654132"/>
              <a:gd name="connsiteY397" fmla="*/ 1323242 h 2348363"/>
              <a:gd name="connsiteX398" fmla="*/ 287448 w 4654132"/>
              <a:gd name="connsiteY398" fmla="*/ 1469257 h 2348363"/>
              <a:gd name="connsiteX399" fmla="*/ 377188 w 4654132"/>
              <a:gd name="connsiteY399" fmla="*/ 1549862 h 2348363"/>
              <a:gd name="connsiteX400" fmla="*/ 466921 w 4654132"/>
              <a:gd name="connsiteY400" fmla="*/ 1633520 h 2348363"/>
              <a:gd name="connsiteX401" fmla="*/ 507985 w 4654132"/>
              <a:gd name="connsiteY401" fmla="*/ 1791686 h 2348363"/>
              <a:gd name="connsiteX402" fmla="*/ 508000 w 4654132"/>
              <a:gd name="connsiteY402" fmla="*/ 1791693 h 2348363"/>
              <a:gd name="connsiteX403" fmla="*/ 466929 w 4654132"/>
              <a:gd name="connsiteY403" fmla="*/ 1633513 h 2348363"/>
              <a:gd name="connsiteX404" fmla="*/ 377196 w 4654132"/>
              <a:gd name="connsiteY404" fmla="*/ 1549855 h 2348363"/>
              <a:gd name="connsiteX405" fmla="*/ 287455 w 4654132"/>
              <a:gd name="connsiteY405" fmla="*/ 1469250 h 2348363"/>
              <a:gd name="connsiteX406" fmla="*/ 246391 w 4654132"/>
              <a:gd name="connsiteY406" fmla="*/ 1323234 h 2348363"/>
              <a:gd name="connsiteX407" fmla="*/ 2083709 w 4654132"/>
              <a:gd name="connsiteY407" fmla="*/ 0 h 2348363"/>
              <a:gd name="connsiteX408" fmla="*/ 2532390 w 4654132"/>
              <a:gd name="connsiteY408" fmla="*/ 27376 h 2348363"/>
              <a:gd name="connsiteX409" fmla="*/ 2967382 w 4654132"/>
              <a:gd name="connsiteY409" fmla="*/ 120154 h 2348363"/>
              <a:gd name="connsiteX410" fmla="*/ 3373477 w 4654132"/>
              <a:gd name="connsiteY410" fmla="*/ 292023 h 2348363"/>
              <a:gd name="connsiteX411" fmla="*/ 3735470 w 4654132"/>
              <a:gd name="connsiteY411" fmla="*/ 556670 h 2348363"/>
              <a:gd name="connsiteX412" fmla="*/ 3876917 w 4654132"/>
              <a:gd name="connsiteY412" fmla="*/ 692035 h 2348363"/>
              <a:gd name="connsiteX413" fmla="*/ 4010759 w 4654132"/>
              <a:gd name="connsiteY413" fmla="*/ 842610 h 2348363"/>
              <a:gd name="connsiteX414" fmla="*/ 4109628 w 4654132"/>
              <a:gd name="connsiteY414" fmla="*/ 1011441 h 2348363"/>
              <a:gd name="connsiteX415" fmla="*/ 4149169 w 4654132"/>
              <a:gd name="connsiteY415" fmla="*/ 1204603 h 2348363"/>
              <a:gd name="connsiteX416" fmla="*/ 4129398 w 4654132"/>
              <a:gd name="connsiteY416" fmla="*/ 1292813 h 2348363"/>
              <a:gd name="connsiteX417" fmla="*/ 4085290 w 4654132"/>
              <a:gd name="connsiteY417" fmla="*/ 1352133 h 2348363"/>
              <a:gd name="connsiteX418" fmla="*/ 4041188 w 4654132"/>
              <a:gd name="connsiteY418" fmla="*/ 1388637 h 2348363"/>
              <a:gd name="connsiteX419" fmla="*/ 4021410 w 4654132"/>
              <a:gd name="connsiteY419" fmla="*/ 1408407 h 2348363"/>
              <a:gd name="connsiteX420" fmla="*/ 4021410 w 4654132"/>
              <a:gd name="connsiteY420" fmla="*/ 1545295 h 2348363"/>
              <a:gd name="connsiteX421" fmla="*/ 4054868 w 4654132"/>
              <a:gd name="connsiteY421" fmla="*/ 1546817 h 2348363"/>
              <a:gd name="connsiteX422" fmla="*/ 4097455 w 4654132"/>
              <a:gd name="connsiteY422" fmla="*/ 1552900 h 2348363"/>
              <a:gd name="connsiteX423" fmla="*/ 4133959 w 4654132"/>
              <a:gd name="connsiteY423" fmla="*/ 1568111 h 2348363"/>
              <a:gd name="connsiteX424" fmla="*/ 4149169 w 4654132"/>
              <a:gd name="connsiteY424" fmla="*/ 1593964 h 2348363"/>
              <a:gd name="connsiteX425" fmla="*/ 4140042 w 4654132"/>
              <a:gd name="connsiteY425" fmla="*/ 1638073 h 2348363"/>
              <a:gd name="connsiteX426" fmla="*/ 4130921 w 4654132"/>
              <a:gd name="connsiteY426" fmla="*/ 1682182 h 2348363"/>
              <a:gd name="connsiteX427" fmla="*/ 4140042 w 4654132"/>
              <a:gd name="connsiteY427" fmla="*/ 1700430 h 2348363"/>
              <a:gd name="connsiteX428" fmla="*/ 4155252 w 4654132"/>
              <a:gd name="connsiteY428" fmla="*/ 1700430 h 2348363"/>
              <a:gd name="connsiteX429" fmla="*/ 4179590 w 4654132"/>
              <a:gd name="connsiteY429" fmla="*/ 1709558 h 2348363"/>
              <a:gd name="connsiteX430" fmla="*/ 4219139 w 4654132"/>
              <a:gd name="connsiteY430" fmla="*/ 1753667 h 2348363"/>
              <a:gd name="connsiteX431" fmla="*/ 4258680 w 4654132"/>
              <a:gd name="connsiteY431" fmla="*/ 1803859 h 2348363"/>
              <a:gd name="connsiteX432" fmla="*/ 4372752 w 4654132"/>
              <a:gd name="connsiteY432" fmla="*/ 1800814 h 2348363"/>
              <a:gd name="connsiteX433" fmla="*/ 4462486 w 4654132"/>
              <a:gd name="connsiteY433" fmla="*/ 1864694 h 2348363"/>
              <a:gd name="connsiteX434" fmla="*/ 4447282 w 4654132"/>
              <a:gd name="connsiteY434" fmla="*/ 1864694 h 2348363"/>
              <a:gd name="connsiteX435" fmla="*/ 4334726 w 4654132"/>
              <a:gd name="connsiteY435" fmla="*/ 1860133 h 2348363"/>
              <a:gd name="connsiteX436" fmla="*/ 4228260 w 4654132"/>
              <a:gd name="connsiteY436" fmla="*/ 1834280 h 2348363"/>
              <a:gd name="connsiteX437" fmla="*/ 4190240 w 4654132"/>
              <a:gd name="connsiteY437" fmla="*/ 1808419 h 2348363"/>
              <a:gd name="connsiteX438" fmla="*/ 4162857 w 4654132"/>
              <a:gd name="connsiteY438" fmla="*/ 1771915 h 2348363"/>
              <a:gd name="connsiteX439" fmla="*/ 4132444 w 4654132"/>
              <a:gd name="connsiteY439" fmla="*/ 1735412 h 2348363"/>
              <a:gd name="connsiteX440" fmla="*/ 4085290 w 4654132"/>
              <a:gd name="connsiteY440" fmla="*/ 1709558 h 2348363"/>
              <a:gd name="connsiteX441" fmla="*/ 4097455 w 4654132"/>
              <a:gd name="connsiteY441" fmla="*/ 1750622 h 2348363"/>
              <a:gd name="connsiteX442" fmla="*/ 4120271 w 4654132"/>
              <a:gd name="connsiteY442" fmla="*/ 1814509 h 2348363"/>
              <a:gd name="connsiteX443" fmla="*/ 4152214 w 4654132"/>
              <a:gd name="connsiteY443" fmla="*/ 1872299 h 2348363"/>
              <a:gd name="connsiteX444" fmla="*/ 4194801 w 4654132"/>
              <a:gd name="connsiteY444" fmla="*/ 1898160 h 2348363"/>
              <a:gd name="connsiteX445" fmla="*/ 4365147 w 4654132"/>
              <a:gd name="connsiteY445" fmla="*/ 1898160 h 2348363"/>
              <a:gd name="connsiteX446" fmla="*/ 4407734 w 4654132"/>
              <a:gd name="connsiteY446" fmla="*/ 1930096 h 2348363"/>
              <a:gd name="connsiteX447" fmla="*/ 4447282 w 4654132"/>
              <a:gd name="connsiteY447" fmla="*/ 1958994 h 2348363"/>
              <a:gd name="connsiteX448" fmla="*/ 4498996 w 4654132"/>
              <a:gd name="connsiteY448" fmla="*/ 1998543 h 2348363"/>
              <a:gd name="connsiteX449" fmla="*/ 4515722 w 4654132"/>
              <a:gd name="connsiteY449" fmla="*/ 2027442 h 2348363"/>
              <a:gd name="connsiteX450" fmla="*/ 4526365 w 4654132"/>
              <a:gd name="connsiteY450" fmla="*/ 2054818 h 2348363"/>
              <a:gd name="connsiteX451" fmla="*/ 4556786 w 4654132"/>
              <a:gd name="connsiteY451" fmla="*/ 2086754 h 2348363"/>
              <a:gd name="connsiteX452" fmla="*/ 4654132 w 4654132"/>
              <a:gd name="connsiteY452" fmla="*/ 2150641 h 2348363"/>
              <a:gd name="connsiteX453" fmla="*/ 4654132 w 4654132"/>
              <a:gd name="connsiteY453" fmla="*/ 2156724 h 2348363"/>
              <a:gd name="connsiteX454" fmla="*/ 4654132 w 4654132"/>
              <a:gd name="connsiteY454" fmla="*/ 2165844 h 2348363"/>
              <a:gd name="connsiteX455" fmla="*/ 4645004 w 4654132"/>
              <a:gd name="connsiteY455" fmla="*/ 2174972 h 2348363"/>
              <a:gd name="connsiteX456" fmla="*/ 4635876 w 4654132"/>
              <a:gd name="connsiteY456" fmla="*/ 2181055 h 2348363"/>
              <a:gd name="connsiteX457" fmla="*/ 4634354 w 4654132"/>
              <a:gd name="connsiteY457" fmla="*/ 2182577 h 2348363"/>
              <a:gd name="connsiteX458" fmla="*/ 4629794 w 4654132"/>
              <a:gd name="connsiteY458" fmla="*/ 2184100 h 2348363"/>
              <a:gd name="connsiteX459" fmla="*/ 4576564 w 4654132"/>
              <a:gd name="connsiteY459" fmla="*/ 2164329 h 2348363"/>
              <a:gd name="connsiteX460" fmla="*/ 4529410 w 4654132"/>
              <a:gd name="connsiteY460" fmla="*/ 2117175 h 2348363"/>
              <a:gd name="connsiteX461" fmla="*/ 4495952 w 4654132"/>
              <a:gd name="connsiteY461" fmla="*/ 2059378 h 2348363"/>
              <a:gd name="connsiteX462" fmla="*/ 4483778 w 4654132"/>
              <a:gd name="connsiteY462" fmla="*/ 2004626 h 2348363"/>
              <a:gd name="connsiteX463" fmla="*/ 4416861 w 4654132"/>
              <a:gd name="connsiteY463" fmla="*/ 1990938 h 2348363"/>
              <a:gd name="connsiteX464" fmla="*/ 4386440 w 4654132"/>
              <a:gd name="connsiteY464" fmla="*/ 1940746 h 2348363"/>
              <a:gd name="connsiteX465" fmla="*/ 4281496 w 4654132"/>
              <a:gd name="connsiteY465" fmla="*/ 1937701 h 2348363"/>
              <a:gd name="connsiteX466" fmla="*/ 4200884 w 4654132"/>
              <a:gd name="connsiteY466" fmla="*/ 1920976 h 2348363"/>
              <a:gd name="connsiteX467" fmla="*/ 4129398 w 4654132"/>
              <a:gd name="connsiteY467" fmla="*/ 1879904 h 2348363"/>
              <a:gd name="connsiteX468" fmla="*/ 4051831 w 4654132"/>
              <a:gd name="connsiteY468" fmla="*/ 1803859 h 2348363"/>
              <a:gd name="connsiteX469" fmla="*/ 4062474 w 4654132"/>
              <a:gd name="connsiteY469" fmla="*/ 1790171 h 2348363"/>
              <a:gd name="connsiteX470" fmla="*/ 4067041 w 4654132"/>
              <a:gd name="connsiteY470" fmla="*/ 1773438 h 2348363"/>
              <a:gd name="connsiteX471" fmla="*/ 4038143 w 4654132"/>
              <a:gd name="connsiteY471" fmla="*/ 1718686 h 2348363"/>
              <a:gd name="connsiteX472" fmla="*/ 3972740 w 4654132"/>
              <a:gd name="connsiteY472" fmla="*/ 1645678 h 2348363"/>
              <a:gd name="connsiteX473" fmla="*/ 3901256 w 4654132"/>
              <a:gd name="connsiteY473" fmla="*/ 1580276 h 2348363"/>
              <a:gd name="connsiteX474" fmla="*/ 3854101 w 4654132"/>
              <a:gd name="connsiteY474" fmla="*/ 1551378 h 2348363"/>
              <a:gd name="connsiteX475" fmla="*/ 3844981 w 4654132"/>
              <a:gd name="connsiteY475" fmla="*/ 1551378 h 2348363"/>
              <a:gd name="connsiteX476" fmla="*/ 3849541 w 4654132"/>
              <a:gd name="connsiteY476" fmla="*/ 1610697 h 2348363"/>
              <a:gd name="connsiteX477" fmla="*/ 3889090 w 4654132"/>
              <a:gd name="connsiteY477" fmla="*/ 1641118 h 2348363"/>
              <a:gd name="connsiteX478" fmla="*/ 3943842 w 4654132"/>
              <a:gd name="connsiteY478" fmla="*/ 1662411 h 2348363"/>
              <a:gd name="connsiteX479" fmla="*/ 3990988 w 4654132"/>
              <a:gd name="connsiteY479" fmla="*/ 1694348 h 2348363"/>
              <a:gd name="connsiteX480" fmla="*/ 4007722 w 4654132"/>
              <a:gd name="connsiteY480" fmla="*/ 1726291 h 2348363"/>
              <a:gd name="connsiteX481" fmla="*/ 4009244 w 4654132"/>
              <a:gd name="connsiteY481" fmla="*/ 1761272 h 2348363"/>
              <a:gd name="connsiteX482" fmla="*/ 4010759 w 4654132"/>
              <a:gd name="connsiteY482" fmla="*/ 1797776 h 2348363"/>
              <a:gd name="connsiteX483" fmla="*/ 4021410 w 4654132"/>
              <a:gd name="connsiteY483" fmla="*/ 1834280 h 2348363"/>
              <a:gd name="connsiteX484" fmla="*/ 4060958 w 4654132"/>
              <a:gd name="connsiteY484" fmla="*/ 1892077 h 2348363"/>
              <a:gd name="connsiteX485" fmla="*/ 4088327 w 4654132"/>
              <a:gd name="connsiteY485" fmla="*/ 1913370 h 2348363"/>
              <a:gd name="connsiteX486" fmla="*/ 4112673 w 4654132"/>
              <a:gd name="connsiteY486" fmla="*/ 1925536 h 2348363"/>
              <a:gd name="connsiteX487" fmla="*/ 4146124 w 4654132"/>
              <a:gd name="connsiteY487" fmla="*/ 1958994 h 2348363"/>
              <a:gd name="connsiteX488" fmla="*/ 4162857 w 4654132"/>
              <a:gd name="connsiteY488" fmla="*/ 1978765 h 2348363"/>
              <a:gd name="connsiteX489" fmla="*/ 4179590 w 4654132"/>
              <a:gd name="connsiteY489" fmla="*/ 1992461 h 2348363"/>
              <a:gd name="connsiteX490" fmla="*/ 4188711 w 4654132"/>
              <a:gd name="connsiteY490" fmla="*/ 1992461 h 2348363"/>
              <a:gd name="connsiteX491" fmla="*/ 4200884 w 4654132"/>
              <a:gd name="connsiteY491" fmla="*/ 1992461 h 2348363"/>
              <a:gd name="connsiteX492" fmla="*/ 4219139 w 4654132"/>
              <a:gd name="connsiteY492" fmla="*/ 1992461 h 2348363"/>
              <a:gd name="connsiteX493" fmla="*/ 4228260 w 4654132"/>
              <a:gd name="connsiteY493" fmla="*/ 1992461 h 2348363"/>
              <a:gd name="connsiteX494" fmla="*/ 4299744 w 4654132"/>
              <a:gd name="connsiteY494" fmla="*/ 2024397 h 2348363"/>
              <a:gd name="connsiteX495" fmla="*/ 4345376 w 4654132"/>
              <a:gd name="connsiteY495" fmla="*/ 2053295 h 2348363"/>
              <a:gd name="connsiteX496" fmla="*/ 4383395 w 4654132"/>
              <a:gd name="connsiteY496" fmla="*/ 2091322 h 2348363"/>
              <a:gd name="connsiteX497" fmla="*/ 4432064 w 4654132"/>
              <a:gd name="connsiteY497" fmla="*/ 2150641 h 2348363"/>
              <a:gd name="connsiteX498" fmla="*/ 4454880 w 4654132"/>
              <a:gd name="connsiteY498" fmla="*/ 2174972 h 2348363"/>
              <a:gd name="connsiteX499" fmla="*/ 4491384 w 4654132"/>
              <a:gd name="connsiteY499" fmla="*/ 2212998 h 2348363"/>
              <a:gd name="connsiteX500" fmla="*/ 4529410 w 4654132"/>
              <a:gd name="connsiteY500" fmla="*/ 2251025 h 2348363"/>
              <a:gd name="connsiteX501" fmla="*/ 4556786 w 4654132"/>
              <a:gd name="connsiteY501" fmla="*/ 2275356 h 2348363"/>
              <a:gd name="connsiteX502" fmla="*/ 4550704 w 4654132"/>
              <a:gd name="connsiteY502" fmla="*/ 2276878 h 2348363"/>
              <a:gd name="connsiteX503" fmla="*/ 4541583 w 4654132"/>
              <a:gd name="connsiteY503" fmla="*/ 2278401 h 2348363"/>
              <a:gd name="connsiteX504" fmla="*/ 4495952 w 4654132"/>
              <a:gd name="connsiteY504" fmla="*/ 2260145 h 2348363"/>
              <a:gd name="connsiteX505" fmla="*/ 4464008 w 4654132"/>
              <a:gd name="connsiteY505" fmla="*/ 2234292 h 2348363"/>
              <a:gd name="connsiteX506" fmla="*/ 4415338 w 4654132"/>
              <a:gd name="connsiteY506" fmla="*/ 2184100 h 2348363"/>
              <a:gd name="connsiteX507" fmla="*/ 4368192 w 4654132"/>
              <a:gd name="connsiteY507" fmla="*/ 2133908 h 2348363"/>
              <a:gd name="connsiteX508" fmla="*/ 4337771 w 4654132"/>
              <a:gd name="connsiteY508" fmla="*/ 2105010 h 2348363"/>
              <a:gd name="connsiteX509" fmla="*/ 4231304 w 4654132"/>
              <a:gd name="connsiteY509" fmla="*/ 2035047 h 2348363"/>
              <a:gd name="connsiteX510" fmla="*/ 4120271 w 4654132"/>
              <a:gd name="connsiteY510" fmla="*/ 1978765 h 2348363"/>
              <a:gd name="connsiteX511" fmla="*/ 4022932 w 4654132"/>
              <a:gd name="connsiteY511" fmla="*/ 1905765 h 2348363"/>
              <a:gd name="connsiteX512" fmla="*/ 3957530 w 4654132"/>
              <a:gd name="connsiteY512" fmla="*/ 1785603 h 2348363"/>
              <a:gd name="connsiteX513" fmla="*/ 3948402 w 4654132"/>
              <a:gd name="connsiteY513" fmla="*/ 1761272 h 2348363"/>
              <a:gd name="connsiteX514" fmla="*/ 3942320 w 4654132"/>
              <a:gd name="connsiteY514" fmla="*/ 1739979 h 2348363"/>
              <a:gd name="connsiteX515" fmla="*/ 3922549 w 4654132"/>
              <a:gd name="connsiteY515" fmla="*/ 1718686 h 2348363"/>
              <a:gd name="connsiteX516" fmla="*/ 3887568 w 4654132"/>
              <a:gd name="connsiteY516" fmla="*/ 1685220 h 2348363"/>
              <a:gd name="connsiteX517" fmla="*/ 3852586 w 4654132"/>
              <a:gd name="connsiteY517" fmla="*/ 1651761 h 2348363"/>
              <a:gd name="connsiteX518" fmla="*/ 3832808 w 4654132"/>
              <a:gd name="connsiteY518" fmla="*/ 1630468 h 2348363"/>
              <a:gd name="connsiteX519" fmla="*/ 3813037 w 4654132"/>
              <a:gd name="connsiteY519" fmla="*/ 1584844 h 2348363"/>
              <a:gd name="connsiteX520" fmla="*/ 3803917 w 4654132"/>
              <a:gd name="connsiteY520" fmla="*/ 1524002 h 2348363"/>
              <a:gd name="connsiteX521" fmla="*/ 3790222 w 4654132"/>
              <a:gd name="connsiteY521" fmla="*/ 1470765 h 2348363"/>
              <a:gd name="connsiteX522" fmla="*/ 3756763 w 4654132"/>
              <a:gd name="connsiteY522" fmla="*/ 1447956 h 2348363"/>
              <a:gd name="connsiteX523" fmla="*/ 3765890 w 4654132"/>
              <a:gd name="connsiteY523" fmla="*/ 1543772 h 2348363"/>
              <a:gd name="connsiteX524" fmla="*/ 3799349 w 4654132"/>
              <a:gd name="connsiteY524" fmla="*/ 1630468 h 2348363"/>
              <a:gd name="connsiteX525" fmla="*/ 3799349 w 4654132"/>
              <a:gd name="connsiteY525" fmla="*/ 1639596 h 2348363"/>
              <a:gd name="connsiteX526" fmla="*/ 3799349 w 4654132"/>
              <a:gd name="connsiteY526" fmla="*/ 1642633 h 2348363"/>
              <a:gd name="connsiteX527" fmla="*/ 3790222 w 4654132"/>
              <a:gd name="connsiteY527" fmla="*/ 1660889 h 2348363"/>
              <a:gd name="connsiteX528" fmla="*/ 3787184 w 4654132"/>
              <a:gd name="connsiteY528" fmla="*/ 1676099 h 2348363"/>
              <a:gd name="connsiteX529" fmla="*/ 3805432 w 4654132"/>
              <a:gd name="connsiteY529" fmla="*/ 1718686 h 2348363"/>
              <a:gd name="connsiteX530" fmla="*/ 3837376 w 4654132"/>
              <a:gd name="connsiteY530" fmla="*/ 1755190 h 2348363"/>
              <a:gd name="connsiteX531" fmla="*/ 3867789 w 4654132"/>
              <a:gd name="connsiteY531" fmla="*/ 1793209 h 2348363"/>
              <a:gd name="connsiteX532" fmla="*/ 3881485 w 4654132"/>
              <a:gd name="connsiteY532" fmla="*/ 1840363 h 2348363"/>
              <a:gd name="connsiteX533" fmla="*/ 3876917 w 4654132"/>
              <a:gd name="connsiteY533" fmla="*/ 1876867 h 2348363"/>
              <a:gd name="connsiteX534" fmla="*/ 3866274 w 4654132"/>
              <a:gd name="connsiteY534" fmla="*/ 1913370 h 2348363"/>
              <a:gd name="connsiteX535" fmla="*/ 4019887 w 4654132"/>
              <a:gd name="connsiteY535" fmla="*/ 1983333 h 2348363"/>
              <a:gd name="connsiteX536" fmla="*/ 4130921 w 4654132"/>
              <a:gd name="connsiteY536" fmla="*/ 2105010 h 2348363"/>
              <a:gd name="connsiteX537" fmla="*/ 4141564 w 4654132"/>
              <a:gd name="connsiteY537" fmla="*/ 2120220 h 2348363"/>
              <a:gd name="connsiteX538" fmla="*/ 4146124 w 4654132"/>
              <a:gd name="connsiteY538" fmla="*/ 2135431 h 2348363"/>
              <a:gd name="connsiteX539" fmla="*/ 4214572 w 4654132"/>
              <a:gd name="connsiteY539" fmla="*/ 2170412 h 2348363"/>
              <a:gd name="connsiteX540" fmla="*/ 4273891 w 4654132"/>
              <a:gd name="connsiteY540" fmla="*/ 2214513 h 2348363"/>
              <a:gd name="connsiteX541" fmla="*/ 4257158 w 4654132"/>
              <a:gd name="connsiteY541" fmla="*/ 2216036 h 2348363"/>
              <a:gd name="connsiteX542" fmla="*/ 4240425 w 4654132"/>
              <a:gd name="connsiteY542" fmla="*/ 2217559 h 2348363"/>
              <a:gd name="connsiteX543" fmla="*/ 4188711 w 4654132"/>
              <a:gd name="connsiteY543" fmla="*/ 2205393 h 2348363"/>
              <a:gd name="connsiteX544" fmla="*/ 4132444 w 4654132"/>
              <a:gd name="connsiteY544" fmla="*/ 2173449 h 2348363"/>
              <a:gd name="connsiteX545" fmla="*/ 4091372 w 4654132"/>
              <a:gd name="connsiteY545" fmla="*/ 2126303 h 2348363"/>
              <a:gd name="connsiteX546" fmla="*/ 4085290 w 4654132"/>
              <a:gd name="connsiteY546" fmla="*/ 2071543 h 2348363"/>
              <a:gd name="connsiteX547" fmla="*/ 4012289 w 4654132"/>
              <a:gd name="connsiteY547" fmla="*/ 2033525 h 2348363"/>
              <a:gd name="connsiteX548" fmla="*/ 3945357 w 4654132"/>
              <a:gd name="connsiteY548" fmla="*/ 1987893 h 2348363"/>
              <a:gd name="connsiteX549" fmla="*/ 3875402 w 4654132"/>
              <a:gd name="connsiteY549" fmla="*/ 1949874 h 2348363"/>
              <a:gd name="connsiteX550" fmla="*/ 3793266 w 4654132"/>
              <a:gd name="connsiteY550" fmla="*/ 1934664 h 2348363"/>
              <a:gd name="connsiteX551" fmla="*/ 3806954 w 4654132"/>
              <a:gd name="connsiteY551" fmla="*/ 1904242 h 2348363"/>
              <a:gd name="connsiteX552" fmla="*/ 3832808 w 4654132"/>
              <a:gd name="connsiteY552" fmla="*/ 1882949 h 2348363"/>
              <a:gd name="connsiteX553" fmla="*/ 3782616 w 4654132"/>
              <a:gd name="connsiteY553" fmla="*/ 1854051 h 2348363"/>
              <a:gd name="connsiteX554" fmla="*/ 3750680 w 4654132"/>
              <a:gd name="connsiteY554" fmla="*/ 1811464 h 2348363"/>
              <a:gd name="connsiteX555" fmla="*/ 3715699 w 4654132"/>
              <a:gd name="connsiteY555" fmla="*/ 1764310 h 2348363"/>
              <a:gd name="connsiteX556" fmla="*/ 3656379 w 4654132"/>
              <a:gd name="connsiteY556" fmla="*/ 1724769 h 2348363"/>
              <a:gd name="connsiteX557" fmla="*/ 3656379 w 4654132"/>
              <a:gd name="connsiteY557" fmla="*/ 1563550 h 2348363"/>
              <a:gd name="connsiteX558" fmla="*/ 3633564 w 4654132"/>
              <a:gd name="connsiteY558" fmla="*/ 1542250 h 2348363"/>
              <a:gd name="connsiteX559" fmla="*/ 3610748 w 4654132"/>
              <a:gd name="connsiteY559" fmla="*/ 1517919 h 2348363"/>
              <a:gd name="connsiteX560" fmla="*/ 3609232 w 4654132"/>
              <a:gd name="connsiteY560" fmla="*/ 1516396 h 2348363"/>
              <a:gd name="connsiteX561" fmla="*/ 3607710 w 4654132"/>
              <a:gd name="connsiteY561" fmla="*/ 1511836 h 2348363"/>
              <a:gd name="connsiteX562" fmla="*/ 3615315 w 4654132"/>
              <a:gd name="connsiteY562" fmla="*/ 1478370 h 2348363"/>
              <a:gd name="connsiteX563" fmla="*/ 3622920 w 4654132"/>
              <a:gd name="connsiteY563" fmla="*/ 1441874 h 2348363"/>
              <a:gd name="connsiteX564" fmla="*/ 3549913 w 4654132"/>
              <a:gd name="connsiteY564" fmla="*/ 1441874 h 2348363"/>
              <a:gd name="connsiteX565" fmla="*/ 3548390 w 4654132"/>
              <a:gd name="connsiteY565" fmla="*/ 1455562 h 2348363"/>
              <a:gd name="connsiteX566" fmla="*/ 3546868 w 4654132"/>
              <a:gd name="connsiteY566" fmla="*/ 1472287 h 2348363"/>
              <a:gd name="connsiteX567" fmla="*/ 3555996 w 4654132"/>
              <a:gd name="connsiteY567" fmla="*/ 1489020 h 2348363"/>
              <a:gd name="connsiteX568" fmla="*/ 3565124 w 4654132"/>
              <a:gd name="connsiteY568" fmla="*/ 1505753 h 2348363"/>
              <a:gd name="connsiteX569" fmla="*/ 3555996 w 4654132"/>
              <a:gd name="connsiteY569" fmla="*/ 1527047 h 2348363"/>
              <a:gd name="connsiteX570" fmla="*/ 3540785 w 4654132"/>
              <a:gd name="connsiteY570" fmla="*/ 1557460 h 2348363"/>
              <a:gd name="connsiteX571" fmla="*/ 3533180 w 4654132"/>
              <a:gd name="connsiteY571" fmla="*/ 1566588 h 2348363"/>
              <a:gd name="connsiteX572" fmla="*/ 3516447 w 4654132"/>
              <a:gd name="connsiteY572" fmla="*/ 1569633 h 2348363"/>
              <a:gd name="connsiteX573" fmla="*/ 3498199 w 4654132"/>
              <a:gd name="connsiteY573" fmla="*/ 1563550 h 2348363"/>
              <a:gd name="connsiteX574" fmla="*/ 3516447 w 4654132"/>
              <a:gd name="connsiteY574" fmla="*/ 1584844 h 2348363"/>
              <a:gd name="connsiteX575" fmla="*/ 3519492 w 4654132"/>
              <a:gd name="connsiteY575" fmla="*/ 1587881 h 2348363"/>
              <a:gd name="connsiteX576" fmla="*/ 3501244 w 4654132"/>
              <a:gd name="connsiteY576" fmla="*/ 1638073 h 2348363"/>
              <a:gd name="connsiteX577" fmla="*/ 3482996 w 4654132"/>
              <a:gd name="connsiteY577" fmla="*/ 1694348 h 2348363"/>
              <a:gd name="connsiteX578" fmla="*/ 3484511 w 4654132"/>
              <a:gd name="connsiteY578" fmla="*/ 1726291 h 2348363"/>
              <a:gd name="connsiteX579" fmla="*/ 3510364 w 4654132"/>
              <a:gd name="connsiteY579" fmla="*/ 1743017 h 2348363"/>
              <a:gd name="connsiteX580" fmla="*/ 3548390 w 4654132"/>
              <a:gd name="connsiteY580" fmla="*/ 1723246 h 2348363"/>
              <a:gd name="connsiteX581" fmla="*/ 3569684 w 4654132"/>
              <a:gd name="connsiteY581" fmla="*/ 1676099 h 2348363"/>
              <a:gd name="connsiteX582" fmla="*/ 3578812 w 4654132"/>
              <a:gd name="connsiteY582" fmla="*/ 1621340 h 2348363"/>
              <a:gd name="connsiteX583" fmla="*/ 3580334 w 4654132"/>
              <a:gd name="connsiteY583" fmla="*/ 1578754 h 2348363"/>
              <a:gd name="connsiteX584" fmla="*/ 3606188 w 4654132"/>
              <a:gd name="connsiteY584" fmla="*/ 1581799 h 2348363"/>
              <a:gd name="connsiteX585" fmla="*/ 3625958 w 4654132"/>
              <a:gd name="connsiteY585" fmla="*/ 1597009 h 2348363"/>
              <a:gd name="connsiteX586" fmla="*/ 3606188 w 4654132"/>
              <a:gd name="connsiteY586" fmla="*/ 1663927 h 2348363"/>
              <a:gd name="connsiteX587" fmla="*/ 3577289 w 4654132"/>
              <a:gd name="connsiteY587" fmla="*/ 1724769 h 2348363"/>
              <a:gd name="connsiteX588" fmla="*/ 3577289 w 4654132"/>
              <a:gd name="connsiteY588" fmla="*/ 1733896 h 2348363"/>
              <a:gd name="connsiteX589" fmla="*/ 3584894 w 4654132"/>
              <a:gd name="connsiteY589" fmla="*/ 1778006 h 2348363"/>
              <a:gd name="connsiteX590" fmla="*/ 3606188 w 4654132"/>
              <a:gd name="connsiteY590" fmla="*/ 1844923 h 2348363"/>
              <a:gd name="connsiteX591" fmla="*/ 3635086 w 4654132"/>
              <a:gd name="connsiteY591" fmla="*/ 1905765 h 2348363"/>
              <a:gd name="connsiteX592" fmla="*/ 3668545 w 4654132"/>
              <a:gd name="connsiteY592" fmla="*/ 1931618 h 2348363"/>
              <a:gd name="connsiteX593" fmla="*/ 3689838 w 4654132"/>
              <a:gd name="connsiteY593" fmla="*/ 1917930 h 2348363"/>
              <a:gd name="connsiteX594" fmla="*/ 3692883 w 4654132"/>
              <a:gd name="connsiteY594" fmla="*/ 1889032 h 2348363"/>
              <a:gd name="connsiteX595" fmla="*/ 3685278 w 4654132"/>
              <a:gd name="connsiteY595" fmla="*/ 1847968 h 2348363"/>
              <a:gd name="connsiteX596" fmla="*/ 3644214 w 4654132"/>
              <a:gd name="connsiteY596" fmla="*/ 1819069 h 2348363"/>
              <a:gd name="connsiteX597" fmla="*/ 3650296 w 4654132"/>
              <a:gd name="connsiteY597" fmla="*/ 1817547 h 2348363"/>
              <a:gd name="connsiteX598" fmla="*/ 3656379 w 4654132"/>
              <a:gd name="connsiteY598" fmla="*/ 1816024 h 2348363"/>
              <a:gd name="connsiteX599" fmla="*/ 3692883 w 4654132"/>
              <a:gd name="connsiteY599" fmla="*/ 1834280 h 2348363"/>
              <a:gd name="connsiteX600" fmla="*/ 3717222 w 4654132"/>
              <a:gd name="connsiteY600" fmla="*/ 1875344 h 2348363"/>
              <a:gd name="connsiteX601" fmla="*/ 3730902 w 4654132"/>
              <a:gd name="connsiteY601" fmla="*/ 1922491 h 2348363"/>
              <a:gd name="connsiteX602" fmla="*/ 3735470 w 4654132"/>
              <a:gd name="connsiteY602" fmla="*/ 1958994 h 2348363"/>
              <a:gd name="connsiteX603" fmla="*/ 3813037 w 4654132"/>
              <a:gd name="connsiteY603" fmla="*/ 1968122 h 2348363"/>
              <a:gd name="connsiteX604" fmla="*/ 3866274 w 4654132"/>
              <a:gd name="connsiteY604" fmla="*/ 2007671 h 2348363"/>
              <a:gd name="connsiteX605" fmla="*/ 3921026 w 4654132"/>
              <a:gd name="connsiteY605" fmla="*/ 2057863 h 2348363"/>
              <a:gd name="connsiteX606" fmla="*/ 3975786 w 4654132"/>
              <a:gd name="connsiteY606" fmla="*/ 2086754 h 2348363"/>
              <a:gd name="connsiteX607" fmla="*/ 4025970 w 4654132"/>
              <a:gd name="connsiteY607" fmla="*/ 2111092 h 2348363"/>
              <a:gd name="connsiteX608" fmla="*/ 4067041 w 4654132"/>
              <a:gd name="connsiteY608" fmla="*/ 2150641 h 2348363"/>
              <a:gd name="connsiteX609" fmla="*/ 4070079 w 4654132"/>
              <a:gd name="connsiteY609" fmla="*/ 2156724 h 2348363"/>
              <a:gd name="connsiteX610" fmla="*/ 4068556 w 4654132"/>
              <a:gd name="connsiteY610" fmla="*/ 2161284 h 2348363"/>
              <a:gd name="connsiteX611" fmla="*/ 4067041 w 4654132"/>
              <a:gd name="connsiteY611" fmla="*/ 2165844 h 2348363"/>
              <a:gd name="connsiteX612" fmla="*/ 4019887 w 4654132"/>
              <a:gd name="connsiteY612" fmla="*/ 2149119 h 2348363"/>
              <a:gd name="connsiteX613" fmla="*/ 3960575 w 4654132"/>
              <a:gd name="connsiteY613" fmla="*/ 2132386 h 2348363"/>
              <a:gd name="connsiteX614" fmla="*/ 3904300 w 4654132"/>
              <a:gd name="connsiteY614" fmla="*/ 2112615 h 2348363"/>
              <a:gd name="connsiteX615" fmla="*/ 3866274 w 4654132"/>
              <a:gd name="connsiteY615" fmla="*/ 2086754 h 2348363"/>
              <a:gd name="connsiteX616" fmla="*/ 3835853 w 4654132"/>
              <a:gd name="connsiteY616" fmla="*/ 2041130 h 2348363"/>
              <a:gd name="connsiteX617" fmla="*/ 3822165 w 4654132"/>
              <a:gd name="connsiteY617" fmla="*/ 2012231 h 2348363"/>
              <a:gd name="connsiteX618" fmla="*/ 3794789 w 4654132"/>
              <a:gd name="connsiteY618" fmla="*/ 1998543 h 2348363"/>
              <a:gd name="connsiteX619" fmla="*/ 3726349 w 4654132"/>
              <a:gd name="connsiteY619" fmla="*/ 1995498 h 2348363"/>
              <a:gd name="connsiteX620" fmla="*/ 3771973 w 4654132"/>
              <a:gd name="connsiteY620" fmla="*/ 2098927 h 2348363"/>
              <a:gd name="connsiteX621" fmla="*/ 3878440 w 4654132"/>
              <a:gd name="connsiteY621" fmla="*/ 2147596 h 2348363"/>
              <a:gd name="connsiteX622" fmla="*/ 4003162 w 4654132"/>
              <a:gd name="connsiteY622" fmla="*/ 2185622 h 2348363"/>
              <a:gd name="connsiteX623" fmla="*/ 4100500 w 4654132"/>
              <a:gd name="connsiteY623" fmla="*/ 2260145 h 2348363"/>
              <a:gd name="connsiteX624" fmla="*/ 4088327 w 4654132"/>
              <a:gd name="connsiteY624" fmla="*/ 2261668 h 2348363"/>
              <a:gd name="connsiteX625" fmla="*/ 4076162 w 4654132"/>
              <a:gd name="connsiteY625" fmla="*/ 2263190 h 2348363"/>
              <a:gd name="connsiteX626" fmla="*/ 4013804 w 4654132"/>
              <a:gd name="connsiteY626" fmla="*/ 2243412 h 2348363"/>
              <a:gd name="connsiteX627" fmla="*/ 3942320 w 4654132"/>
              <a:gd name="connsiteY627" fmla="*/ 2196265 h 2348363"/>
              <a:gd name="connsiteX628" fmla="*/ 3895173 w 4654132"/>
              <a:gd name="connsiteY628" fmla="*/ 2182577 h 2348363"/>
              <a:gd name="connsiteX629" fmla="*/ 3828248 w 4654132"/>
              <a:gd name="connsiteY629" fmla="*/ 2167367 h 2348363"/>
              <a:gd name="connsiteX630" fmla="*/ 3765890 w 4654132"/>
              <a:gd name="connsiteY630" fmla="*/ 2152156 h 2348363"/>
              <a:gd name="connsiteX631" fmla="*/ 3735470 w 4654132"/>
              <a:gd name="connsiteY631" fmla="*/ 2135431 h 2348363"/>
              <a:gd name="connsiteX632" fmla="*/ 3692883 w 4654132"/>
              <a:gd name="connsiteY632" fmla="*/ 2028957 h 2348363"/>
              <a:gd name="connsiteX633" fmla="*/ 3625958 w 4654132"/>
              <a:gd name="connsiteY633" fmla="*/ 1943784 h 2348363"/>
              <a:gd name="connsiteX634" fmla="*/ 3609232 w 4654132"/>
              <a:gd name="connsiteY634" fmla="*/ 1928573 h 2348363"/>
              <a:gd name="connsiteX635" fmla="*/ 3598582 w 4654132"/>
              <a:gd name="connsiteY635" fmla="*/ 1913370 h 2348363"/>
              <a:gd name="connsiteX636" fmla="*/ 3581849 w 4654132"/>
              <a:gd name="connsiteY636" fmla="*/ 1858611 h 2348363"/>
              <a:gd name="connsiteX637" fmla="*/ 3565124 w 4654132"/>
              <a:gd name="connsiteY637" fmla="*/ 1803859 h 2348363"/>
              <a:gd name="connsiteX638" fmla="*/ 3545353 w 4654132"/>
              <a:gd name="connsiteY638" fmla="*/ 1829712 h 2348363"/>
              <a:gd name="connsiteX639" fmla="*/ 3531665 w 4654132"/>
              <a:gd name="connsiteY639" fmla="*/ 1861656 h 2348363"/>
              <a:gd name="connsiteX640" fmla="*/ 3531665 w 4654132"/>
              <a:gd name="connsiteY640" fmla="*/ 1864694 h 2348363"/>
              <a:gd name="connsiteX641" fmla="*/ 3565124 w 4654132"/>
              <a:gd name="connsiteY641" fmla="*/ 1958994 h 2348363"/>
              <a:gd name="connsiteX642" fmla="*/ 3619876 w 4654132"/>
              <a:gd name="connsiteY642" fmla="*/ 2097404 h 2348363"/>
              <a:gd name="connsiteX643" fmla="*/ 3689838 w 4654132"/>
              <a:gd name="connsiteY643" fmla="*/ 2156724 h 2348363"/>
              <a:gd name="connsiteX644" fmla="*/ 3779578 w 4654132"/>
              <a:gd name="connsiteY644" fmla="*/ 2205393 h 2348363"/>
              <a:gd name="connsiteX645" fmla="*/ 3893650 w 4654132"/>
              <a:gd name="connsiteY645" fmla="*/ 2305777 h 2348363"/>
              <a:gd name="connsiteX646" fmla="*/ 3889090 w 4654132"/>
              <a:gd name="connsiteY646" fmla="*/ 2307299 h 2348363"/>
              <a:gd name="connsiteX647" fmla="*/ 3878440 w 4654132"/>
              <a:gd name="connsiteY647" fmla="*/ 2308814 h 2348363"/>
              <a:gd name="connsiteX648" fmla="*/ 3834330 w 4654132"/>
              <a:gd name="connsiteY648" fmla="*/ 2295126 h 2348363"/>
              <a:gd name="connsiteX649" fmla="*/ 3797834 w 4654132"/>
              <a:gd name="connsiteY649" fmla="*/ 2261668 h 2348363"/>
              <a:gd name="connsiteX650" fmla="*/ 3765890 w 4654132"/>
              <a:gd name="connsiteY650" fmla="*/ 2223641 h 2348363"/>
              <a:gd name="connsiteX651" fmla="*/ 3735470 w 4654132"/>
              <a:gd name="connsiteY651" fmla="*/ 2196265 h 2348363"/>
              <a:gd name="connsiteX652" fmla="*/ 3695921 w 4654132"/>
              <a:gd name="connsiteY652" fmla="*/ 2179540 h 2348363"/>
              <a:gd name="connsiteX653" fmla="*/ 3653334 w 4654132"/>
              <a:gd name="connsiteY653" fmla="*/ 2168889 h 2348363"/>
              <a:gd name="connsiteX654" fmla="*/ 3612270 w 4654132"/>
              <a:gd name="connsiteY654" fmla="*/ 2152156 h 2348363"/>
              <a:gd name="connsiteX655" fmla="*/ 3577289 w 4654132"/>
              <a:gd name="connsiteY655" fmla="*/ 2117175 h 2348363"/>
              <a:gd name="connsiteX656" fmla="*/ 3534702 w 4654132"/>
              <a:gd name="connsiteY656" fmla="*/ 2021352 h 2348363"/>
              <a:gd name="connsiteX657" fmla="*/ 3507326 w 4654132"/>
              <a:gd name="connsiteY657" fmla="*/ 1937701 h 2348363"/>
              <a:gd name="connsiteX658" fmla="*/ 3460180 w 4654132"/>
              <a:gd name="connsiteY658" fmla="*/ 1878389 h 2348363"/>
              <a:gd name="connsiteX659" fmla="*/ 3358274 w 4654132"/>
              <a:gd name="connsiteY659" fmla="*/ 1855573 h 2348363"/>
              <a:gd name="connsiteX660" fmla="*/ 3358274 w 4654132"/>
              <a:gd name="connsiteY660" fmla="*/ 1882949 h 2348363"/>
              <a:gd name="connsiteX661" fmla="*/ 3446484 w 4654132"/>
              <a:gd name="connsiteY661" fmla="*/ 2001581 h 2348363"/>
              <a:gd name="connsiteX662" fmla="*/ 3498199 w 4654132"/>
              <a:gd name="connsiteY662" fmla="*/ 2135431 h 2348363"/>
              <a:gd name="connsiteX663" fmla="*/ 3498199 w 4654132"/>
              <a:gd name="connsiteY663" fmla="*/ 2144551 h 2348363"/>
              <a:gd name="connsiteX664" fmla="*/ 3498199 w 4654132"/>
              <a:gd name="connsiteY664" fmla="*/ 2156724 h 2348363"/>
              <a:gd name="connsiteX665" fmla="*/ 3498199 w 4654132"/>
              <a:gd name="connsiteY665" fmla="*/ 2174972 h 2348363"/>
              <a:gd name="connsiteX666" fmla="*/ 3498199 w 4654132"/>
              <a:gd name="connsiteY666" fmla="*/ 2181055 h 2348363"/>
              <a:gd name="connsiteX667" fmla="*/ 3519492 w 4654132"/>
              <a:gd name="connsiteY667" fmla="*/ 2197788 h 2348363"/>
              <a:gd name="connsiteX668" fmla="*/ 3543830 w 4654132"/>
              <a:gd name="connsiteY668" fmla="*/ 2199310 h 2348363"/>
              <a:gd name="connsiteX669" fmla="*/ 3574251 w 4654132"/>
              <a:gd name="connsiteY669" fmla="*/ 2200833 h 2348363"/>
              <a:gd name="connsiteX670" fmla="*/ 3598582 w 4654132"/>
              <a:gd name="connsiteY670" fmla="*/ 2214513 h 2348363"/>
              <a:gd name="connsiteX671" fmla="*/ 3603150 w 4654132"/>
              <a:gd name="connsiteY671" fmla="*/ 2231247 h 2348363"/>
              <a:gd name="connsiteX672" fmla="*/ 3610748 w 4654132"/>
              <a:gd name="connsiteY672" fmla="*/ 2244935 h 2348363"/>
              <a:gd name="connsiteX673" fmla="*/ 3650296 w 4654132"/>
              <a:gd name="connsiteY673" fmla="*/ 2264705 h 2348363"/>
              <a:gd name="connsiteX674" fmla="*/ 3679195 w 4654132"/>
              <a:gd name="connsiteY674" fmla="*/ 2269273 h 2348363"/>
              <a:gd name="connsiteX675" fmla="*/ 3695921 w 4654132"/>
              <a:gd name="connsiteY675" fmla="*/ 2287521 h 2348363"/>
              <a:gd name="connsiteX676" fmla="*/ 3702004 w 4654132"/>
              <a:gd name="connsiteY676" fmla="*/ 2348363 h 2348363"/>
              <a:gd name="connsiteX677" fmla="*/ 3671590 w 4654132"/>
              <a:gd name="connsiteY677" fmla="*/ 2333153 h 2348363"/>
              <a:gd name="connsiteX678" fmla="*/ 3671590 w 4654132"/>
              <a:gd name="connsiteY678" fmla="*/ 2317942 h 2348363"/>
              <a:gd name="connsiteX679" fmla="*/ 3656379 w 4654132"/>
              <a:gd name="connsiteY679" fmla="*/ 2293604 h 2348363"/>
              <a:gd name="connsiteX680" fmla="*/ 3604665 w 4654132"/>
              <a:gd name="connsiteY680" fmla="*/ 2261668 h 2348363"/>
              <a:gd name="connsiteX681" fmla="*/ 3545353 w 4654132"/>
              <a:gd name="connsiteY681" fmla="*/ 2238852 h 2348363"/>
              <a:gd name="connsiteX682" fmla="*/ 3495161 w 4654132"/>
              <a:gd name="connsiteY682" fmla="*/ 2208431 h 2348363"/>
              <a:gd name="connsiteX683" fmla="*/ 3470823 w 4654132"/>
              <a:gd name="connsiteY683" fmla="*/ 2150641 h 2348363"/>
              <a:gd name="connsiteX684" fmla="*/ 3312642 w 4654132"/>
              <a:gd name="connsiteY684" fmla="*/ 1992461 h 2348363"/>
              <a:gd name="connsiteX685" fmla="*/ 3297432 w 4654132"/>
              <a:gd name="connsiteY685" fmla="*/ 1992461 h 2348363"/>
              <a:gd name="connsiteX686" fmla="*/ 3219864 w 4654132"/>
              <a:gd name="connsiteY686" fmla="*/ 1952912 h 2348363"/>
              <a:gd name="connsiteX687" fmla="*/ 3197056 w 4654132"/>
              <a:gd name="connsiteY687" fmla="*/ 1920976 h 2348363"/>
              <a:gd name="connsiteX688" fmla="*/ 3197056 w 4654132"/>
              <a:gd name="connsiteY688" fmla="*/ 1878389 h 2348363"/>
              <a:gd name="connsiteX689" fmla="*/ 3184882 w 4654132"/>
              <a:gd name="connsiteY689" fmla="*/ 1803859 h 2348363"/>
              <a:gd name="connsiteX690" fmla="*/ 3168150 w 4654132"/>
              <a:gd name="connsiteY690" fmla="*/ 1784088 h 2348363"/>
              <a:gd name="connsiteX691" fmla="*/ 3136213 w 4654132"/>
              <a:gd name="connsiteY691" fmla="*/ 1755190 h 2348363"/>
              <a:gd name="connsiteX692" fmla="*/ 3105792 w 4654132"/>
              <a:gd name="connsiteY692" fmla="*/ 1729329 h 2348363"/>
              <a:gd name="connsiteX693" fmla="*/ 3070811 w 4654132"/>
              <a:gd name="connsiteY693" fmla="*/ 1698915 h 2348363"/>
              <a:gd name="connsiteX694" fmla="*/ 3040390 w 4654132"/>
              <a:gd name="connsiteY694" fmla="*/ 1674577 h 2348363"/>
              <a:gd name="connsiteX695" fmla="*/ 3026702 w 4654132"/>
              <a:gd name="connsiteY695" fmla="*/ 1663927 h 2348363"/>
              <a:gd name="connsiteX696" fmla="*/ 2996281 w 4654132"/>
              <a:gd name="connsiteY696" fmla="*/ 1663927 h 2348363"/>
              <a:gd name="connsiteX697" fmla="*/ 2984116 w 4654132"/>
              <a:gd name="connsiteY697" fmla="*/ 1694348 h 2348363"/>
              <a:gd name="connsiteX698" fmla="*/ 2978033 w 4654132"/>
              <a:gd name="connsiteY698" fmla="*/ 1749107 h 2348363"/>
              <a:gd name="connsiteX699" fmla="*/ 2978033 w 4654132"/>
              <a:gd name="connsiteY699" fmla="*/ 1767355 h 2348363"/>
              <a:gd name="connsiteX700" fmla="*/ 2990198 w 4654132"/>
              <a:gd name="connsiteY700" fmla="*/ 1817547 h 2348363"/>
              <a:gd name="connsiteX701" fmla="*/ 3022142 w 4654132"/>
              <a:gd name="connsiteY701" fmla="*/ 1844923 h 2348363"/>
              <a:gd name="connsiteX702" fmla="*/ 3064728 w 4654132"/>
              <a:gd name="connsiteY702" fmla="*/ 1863179 h 2348363"/>
              <a:gd name="connsiteX703" fmla="*/ 3105792 w 4654132"/>
              <a:gd name="connsiteY703" fmla="*/ 1882949 h 2348363"/>
              <a:gd name="connsiteX704" fmla="*/ 3155984 w 4654132"/>
              <a:gd name="connsiteY704" fmla="*/ 1927058 h 2348363"/>
              <a:gd name="connsiteX705" fmla="*/ 3221386 w 4654132"/>
              <a:gd name="connsiteY705" fmla="*/ 1995498 h 2348363"/>
              <a:gd name="connsiteX706" fmla="*/ 3283744 w 4654132"/>
              <a:gd name="connsiteY706" fmla="*/ 2065461 h 2348363"/>
              <a:gd name="connsiteX707" fmla="*/ 3324808 w 4654132"/>
              <a:gd name="connsiteY707" fmla="*/ 2117175 h 2348363"/>
              <a:gd name="connsiteX708" fmla="*/ 3358274 w 4654132"/>
              <a:gd name="connsiteY708" fmla="*/ 2159761 h 2348363"/>
              <a:gd name="connsiteX709" fmla="*/ 3391732 w 4654132"/>
              <a:gd name="connsiteY709" fmla="*/ 2196265 h 2348363"/>
              <a:gd name="connsiteX710" fmla="*/ 3385650 w 4654132"/>
              <a:gd name="connsiteY710" fmla="*/ 2197788 h 2348363"/>
              <a:gd name="connsiteX711" fmla="*/ 3379567 w 4654132"/>
              <a:gd name="connsiteY711" fmla="*/ 2199310 h 2348363"/>
              <a:gd name="connsiteX712" fmla="*/ 3333936 w 4654132"/>
              <a:gd name="connsiteY712" fmla="*/ 2174972 h 2348363"/>
              <a:gd name="connsiteX713" fmla="*/ 3297432 w 4654132"/>
              <a:gd name="connsiteY713" fmla="*/ 2121735 h 2348363"/>
              <a:gd name="connsiteX714" fmla="*/ 3260928 w 4654132"/>
              <a:gd name="connsiteY714" fmla="*/ 2063946 h 2348363"/>
              <a:gd name="connsiteX715" fmla="*/ 3215304 w 4654132"/>
              <a:gd name="connsiteY715" fmla="*/ 2025919 h 2348363"/>
              <a:gd name="connsiteX716" fmla="*/ 3195526 w 4654132"/>
              <a:gd name="connsiteY716" fmla="*/ 2018314 h 2348363"/>
              <a:gd name="connsiteX717" fmla="*/ 3169672 w 4654132"/>
              <a:gd name="connsiteY717" fmla="*/ 2007671 h 2348363"/>
              <a:gd name="connsiteX718" fmla="*/ 3113398 w 4654132"/>
              <a:gd name="connsiteY718" fmla="*/ 1945306 h 2348363"/>
              <a:gd name="connsiteX719" fmla="*/ 3057123 w 4654132"/>
              <a:gd name="connsiteY719" fmla="*/ 1882949 h 2348363"/>
              <a:gd name="connsiteX720" fmla="*/ 3008454 w 4654132"/>
              <a:gd name="connsiteY720" fmla="*/ 1864694 h 2348363"/>
              <a:gd name="connsiteX721" fmla="*/ 2965867 w 4654132"/>
              <a:gd name="connsiteY721" fmla="*/ 1834280 h 2348363"/>
              <a:gd name="connsiteX722" fmla="*/ 2940006 w 4654132"/>
              <a:gd name="connsiteY722" fmla="*/ 1747584 h 2348363"/>
              <a:gd name="connsiteX723" fmla="*/ 2947612 w 4654132"/>
              <a:gd name="connsiteY723" fmla="*/ 1642633 h 2348363"/>
              <a:gd name="connsiteX724" fmla="*/ 2912630 w 4654132"/>
              <a:gd name="connsiteY724" fmla="*/ 1615257 h 2348363"/>
              <a:gd name="connsiteX725" fmla="*/ 2876127 w 4654132"/>
              <a:gd name="connsiteY725" fmla="*/ 1597009 h 2348363"/>
              <a:gd name="connsiteX726" fmla="*/ 2847228 w 4654132"/>
              <a:gd name="connsiteY726" fmla="*/ 1574193 h 2348363"/>
              <a:gd name="connsiteX727" fmla="*/ 2835063 w 4654132"/>
              <a:gd name="connsiteY727" fmla="*/ 1536167 h 2348363"/>
              <a:gd name="connsiteX728" fmla="*/ 2847228 w 4654132"/>
              <a:gd name="connsiteY728" fmla="*/ 1490543 h 2348363"/>
              <a:gd name="connsiteX729" fmla="*/ 2859401 w 4654132"/>
              <a:gd name="connsiteY729" fmla="*/ 1447956 h 2348363"/>
              <a:gd name="connsiteX730" fmla="*/ 2839630 w 4654132"/>
              <a:gd name="connsiteY730" fmla="*/ 1414490 h 2348363"/>
              <a:gd name="connsiteX731" fmla="*/ 2795514 w 4654132"/>
              <a:gd name="connsiteY731" fmla="*/ 1405370 h 2348363"/>
              <a:gd name="connsiteX732" fmla="*/ 2748367 w 4654132"/>
              <a:gd name="connsiteY732" fmla="*/ 1411453 h 2348363"/>
              <a:gd name="connsiteX733" fmla="*/ 2716431 w 4654132"/>
              <a:gd name="connsiteY733" fmla="*/ 1417535 h 2348363"/>
              <a:gd name="connsiteX734" fmla="*/ 2724029 w 4654132"/>
              <a:gd name="connsiteY734" fmla="*/ 1449471 h 2348363"/>
              <a:gd name="connsiteX735" fmla="*/ 2731634 w 4654132"/>
              <a:gd name="connsiteY735" fmla="*/ 1487498 h 2348363"/>
              <a:gd name="connsiteX736" fmla="*/ 2724029 w 4654132"/>
              <a:gd name="connsiteY736" fmla="*/ 1548340 h 2348363"/>
              <a:gd name="connsiteX737" fmla="*/ 2695130 w 4654132"/>
              <a:gd name="connsiteY737" fmla="*/ 1615257 h 2348363"/>
              <a:gd name="connsiteX738" fmla="*/ 2745330 w 4654132"/>
              <a:gd name="connsiteY738" fmla="*/ 1662411 h 2348363"/>
              <a:gd name="connsiteX739" fmla="*/ 2803119 w 4654132"/>
              <a:gd name="connsiteY739" fmla="*/ 1695870 h 2348363"/>
              <a:gd name="connsiteX740" fmla="*/ 2854834 w 4654132"/>
              <a:gd name="connsiteY740" fmla="*/ 1720208 h 2348363"/>
              <a:gd name="connsiteX741" fmla="*/ 2886770 w 4654132"/>
              <a:gd name="connsiteY741" fmla="*/ 1739979 h 2348363"/>
              <a:gd name="connsiteX742" fmla="*/ 2894382 w 4654132"/>
              <a:gd name="connsiteY742" fmla="*/ 1759750 h 2348363"/>
              <a:gd name="connsiteX743" fmla="*/ 2903503 w 4654132"/>
              <a:gd name="connsiteY743" fmla="*/ 1796254 h 2348363"/>
              <a:gd name="connsiteX744" fmla="*/ 2912630 w 4654132"/>
              <a:gd name="connsiteY744" fmla="*/ 1832757 h 2348363"/>
              <a:gd name="connsiteX745" fmla="*/ 2917198 w 4654132"/>
              <a:gd name="connsiteY745" fmla="*/ 1852528 h 2348363"/>
              <a:gd name="connsiteX746" fmla="*/ 2932401 w 4654132"/>
              <a:gd name="connsiteY746" fmla="*/ 1882949 h 2348363"/>
              <a:gd name="connsiteX747" fmla="*/ 2947612 w 4654132"/>
              <a:gd name="connsiteY747" fmla="*/ 1913370 h 2348363"/>
              <a:gd name="connsiteX748" fmla="*/ 3003886 w 4654132"/>
              <a:gd name="connsiteY748" fmla="*/ 1963562 h 2348363"/>
              <a:gd name="connsiteX749" fmla="*/ 3057123 w 4654132"/>
              <a:gd name="connsiteY749" fmla="*/ 2007671 h 2348363"/>
              <a:gd name="connsiteX750" fmla="*/ 3044958 w 4654132"/>
              <a:gd name="connsiteY750" fmla="*/ 2007671 h 2348363"/>
              <a:gd name="connsiteX751" fmla="*/ 2973472 w 4654132"/>
              <a:gd name="connsiteY751" fmla="*/ 1978765 h 2348363"/>
              <a:gd name="connsiteX752" fmla="*/ 2921758 w 4654132"/>
              <a:gd name="connsiteY752" fmla="*/ 1911848 h 2348363"/>
              <a:gd name="connsiteX753" fmla="*/ 2883732 w 4654132"/>
              <a:gd name="connsiteY753" fmla="*/ 1834280 h 2348363"/>
              <a:gd name="connsiteX754" fmla="*/ 2856356 w 4654132"/>
              <a:gd name="connsiteY754" fmla="*/ 1773438 h 2348363"/>
              <a:gd name="connsiteX755" fmla="*/ 2827458 w 4654132"/>
              <a:gd name="connsiteY755" fmla="*/ 1747584 h 2348363"/>
              <a:gd name="connsiteX756" fmla="*/ 2800082 w 4654132"/>
              <a:gd name="connsiteY756" fmla="*/ 1735412 h 2348363"/>
              <a:gd name="connsiteX757" fmla="*/ 2772698 w 4654132"/>
              <a:gd name="connsiteY757" fmla="*/ 1726291 h 2348363"/>
              <a:gd name="connsiteX758" fmla="*/ 2743800 w 4654132"/>
              <a:gd name="connsiteY758" fmla="*/ 1709558 h 2348363"/>
              <a:gd name="connsiteX759" fmla="*/ 2690570 w 4654132"/>
              <a:gd name="connsiteY759" fmla="*/ 1657844 h 2348363"/>
              <a:gd name="connsiteX760" fmla="*/ 2652544 w 4654132"/>
              <a:gd name="connsiteY760" fmla="*/ 1607652 h 2348363"/>
              <a:gd name="connsiteX761" fmla="*/ 2608442 w 4654132"/>
              <a:gd name="connsiteY761" fmla="*/ 1569633 h 2348363"/>
              <a:gd name="connsiteX762" fmla="*/ 2536957 w 4654132"/>
              <a:gd name="connsiteY762" fmla="*/ 1551378 h 2348363"/>
              <a:gd name="connsiteX763" fmla="*/ 2536957 w 4654132"/>
              <a:gd name="connsiteY763" fmla="*/ 1560505 h 2348363"/>
              <a:gd name="connsiteX764" fmla="*/ 2555205 w 4654132"/>
              <a:gd name="connsiteY764" fmla="*/ 1633513 h 2348363"/>
              <a:gd name="connsiteX765" fmla="*/ 2600830 w 4654132"/>
              <a:gd name="connsiteY765" fmla="*/ 1666972 h 2348363"/>
              <a:gd name="connsiteX766" fmla="*/ 2658634 w 4654132"/>
              <a:gd name="connsiteY766" fmla="*/ 1692825 h 2348363"/>
              <a:gd name="connsiteX767" fmla="*/ 2710341 w 4654132"/>
              <a:gd name="connsiteY767" fmla="*/ 1739979 h 2348363"/>
              <a:gd name="connsiteX768" fmla="*/ 2737717 w 4654132"/>
              <a:gd name="connsiteY768" fmla="*/ 1803859 h 2348363"/>
              <a:gd name="connsiteX769" fmla="*/ 2755972 w 4654132"/>
              <a:gd name="connsiteY769" fmla="*/ 1882949 h 2348363"/>
              <a:gd name="connsiteX770" fmla="*/ 2783348 w 4654132"/>
              <a:gd name="connsiteY770" fmla="*/ 1957472 h 2348363"/>
              <a:gd name="connsiteX771" fmla="*/ 2838100 w 4654132"/>
              <a:gd name="connsiteY771" fmla="*/ 2007671 h 2348363"/>
              <a:gd name="connsiteX772" fmla="*/ 2926318 w 4654132"/>
              <a:gd name="connsiteY772" fmla="*/ 2042652 h 2348363"/>
              <a:gd name="connsiteX773" fmla="*/ 3011492 w 4654132"/>
              <a:gd name="connsiteY773" fmla="*/ 2071543 h 2348363"/>
              <a:gd name="connsiteX774" fmla="*/ 3124040 w 4654132"/>
              <a:gd name="connsiteY774" fmla="*/ 2115652 h 2348363"/>
              <a:gd name="connsiteX775" fmla="*/ 3215304 w 4654132"/>
              <a:gd name="connsiteY775" fmla="*/ 2196265 h 2348363"/>
              <a:gd name="connsiteX776" fmla="*/ 3224424 w 4654132"/>
              <a:gd name="connsiteY776" fmla="*/ 2222119 h 2348363"/>
              <a:gd name="connsiteX777" fmla="*/ 3233552 w 4654132"/>
              <a:gd name="connsiteY777" fmla="*/ 2244935 h 2348363"/>
              <a:gd name="connsiteX778" fmla="*/ 3259413 w 4654132"/>
              <a:gd name="connsiteY778" fmla="*/ 2258622 h 2348363"/>
              <a:gd name="connsiteX779" fmla="*/ 3292872 w 4654132"/>
              <a:gd name="connsiteY779" fmla="*/ 2267750 h 2348363"/>
              <a:gd name="connsiteX780" fmla="*/ 3320248 w 4654132"/>
              <a:gd name="connsiteY780" fmla="*/ 2282961 h 2348363"/>
              <a:gd name="connsiteX781" fmla="*/ 3330898 w 4654132"/>
              <a:gd name="connsiteY781" fmla="*/ 2314897 h 2348363"/>
              <a:gd name="connsiteX782" fmla="*/ 3265496 w 4654132"/>
              <a:gd name="connsiteY782" fmla="*/ 2298171 h 2348363"/>
              <a:gd name="connsiteX783" fmla="*/ 3225954 w 4654132"/>
              <a:gd name="connsiteY783" fmla="*/ 2258622 h 2348363"/>
              <a:gd name="connsiteX784" fmla="*/ 3194010 w 4654132"/>
              <a:gd name="connsiteY784" fmla="*/ 2209953 h 2348363"/>
              <a:gd name="connsiteX785" fmla="*/ 3154469 w 4654132"/>
              <a:gd name="connsiteY785" fmla="*/ 2165844 h 2348363"/>
              <a:gd name="connsiteX786" fmla="*/ 3058638 w 4654132"/>
              <a:gd name="connsiteY786" fmla="*/ 2127825 h 2348363"/>
              <a:gd name="connsiteX787" fmla="*/ 2965867 w 4654132"/>
              <a:gd name="connsiteY787" fmla="*/ 2105010 h 2348363"/>
              <a:gd name="connsiteX788" fmla="*/ 2950657 w 4654132"/>
              <a:gd name="connsiteY788" fmla="*/ 2092837 h 2348363"/>
              <a:gd name="connsiteX789" fmla="*/ 2926318 w 4654132"/>
              <a:gd name="connsiteY789" fmla="*/ 2071543 h 2348363"/>
              <a:gd name="connsiteX790" fmla="*/ 2901988 w 4654132"/>
              <a:gd name="connsiteY790" fmla="*/ 2050250 h 2348363"/>
              <a:gd name="connsiteX791" fmla="*/ 2886770 w 4654132"/>
              <a:gd name="connsiteY791" fmla="*/ 2038085 h 2348363"/>
              <a:gd name="connsiteX792" fmla="*/ 2880687 w 4654132"/>
              <a:gd name="connsiteY792" fmla="*/ 2038085 h 2348363"/>
              <a:gd name="connsiteX793" fmla="*/ 2859401 w 4654132"/>
              <a:gd name="connsiteY793" fmla="*/ 2038085 h 2348363"/>
              <a:gd name="connsiteX794" fmla="*/ 2850273 w 4654132"/>
              <a:gd name="connsiteY794" fmla="*/ 2038085 h 2348363"/>
              <a:gd name="connsiteX795" fmla="*/ 2838100 w 4654132"/>
              <a:gd name="connsiteY795" fmla="*/ 2038085 h 2348363"/>
              <a:gd name="connsiteX796" fmla="*/ 2819852 w 4654132"/>
              <a:gd name="connsiteY796" fmla="*/ 2033525 h 2348363"/>
              <a:gd name="connsiteX797" fmla="*/ 2807687 w 4654132"/>
              <a:gd name="connsiteY797" fmla="*/ 2025919 h 2348363"/>
              <a:gd name="connsiteX798" fmla="*/ 2768145 w 4654132"/>
              <a:gd name="connsiteY798" fmla="*/ 1980288 h 2348363"/>
              <a:gd name="connsiteX799" fmla="*/ 2736202 w 4654132"/>
              <a:gd name="connsiteY799" fmla="*/ 1927058 h 2348363"/>
              <a:gd name="connsiteX800" fmla="*/ 2696653 w 4654132"/>
              <a:gd name="connsiteY800" fmla="*/ 1881427 h 2348363"/>
              <a:gd name="connsiteX801" fmla="*/ 2634296 w 4654132"/>
              <a:gd name="connsiteY801" fmla="*/ 1861656 h 2348363"/>
              <a:gd name="connsiteX802" fmla="*/ 2603874 w 4654132"/>
              <a:gd name="connsiteY802" fmla="*/ 1895115 h 2348363"/>
              <a:gd name="connsiteX803" fmla="*/ 2606920 w 4654132"/>
              <a:gd name="connsiteY803" fmla="*/ 1971167 h 2348363"/>
              <a:gd name="connsiteX804" fmla="*/ 2634296 w 4654132"/>
              <a:gd name="connsiteY804" fmla="*/ 2038085 h 2348363"/>
              <a:gd name="connsiteX805" fmla="*/ 2661672 w 4654132"/>
              <a:gd name="connsiteY805" fmla="*/ 2071543 h 2348363"/>
              <a:gd name="connsiteX806" fmla="*/ 2708826 w 4654132"/>
              <a:gd name="connsiteY806" fmla="*/ 2121735 h 2348363"/>
              <a:gd name="connsiteX807" fmla="*/ 2757495 w 4654132"/>
              <a:gd name="connsiteY807" fmla="*/ 2168889 h 2348363"/>
              <a:gd name="connsiteX808" fmla="*/ 2789431 w 4654132"/>
              <a:gd name="connsiteY808" fmla="*/ 2196265 h 2348363"/>
              <a:gd name="connsiteX809" fmla="*/ 2838100 w 4654132"/>
              <a:gd name="connsiteY809" fmla="*/ 2211476 h 2348363"/>
              <a:gd name="connsiteX810" fmla="*/ 2914153 w 4654132"/>
              <a:gd name="connsiteY810" fmla="*/ 2238852 h 2348363"/>
              <a:gd name="connsiteX811" fmla="*/ 2985638 w 4654132"/>
              <a:gd name="connsiteY811" fmla="*/ 2269273 h 2348363"/>
              <a:gd name="connsiteX812" fmla="*/ 3017582 w 4654132"/>
              <a:gd name="connsiteY812" fmla="*/ 2293604 h 2348363"/>
              <a:gd name="connsiteX813" fmla="*/ 3011492 w 4654132"/>
              <a:gd name="connsiteY813" fmla="*/ 2305777 h 2348363"/>
              <a:gd name="connsiteX814" fmla="*/ 2924796 w 4654132"/>
              <a:gd name="connsiteY814" fmla="*/ 2264705 h 2348363"/>
              <a:gd name="connsiteX815" fmla="*/ 2845713 w 4654132"/>
              <a:gd name="connsiteY815" fmla="*/ 2237329 h 2348363"/>
              <a:gd name="connsiteX816" fmla="*/ 2771183 w 4654132"/>
              <a:gd name="connsiteY816" fmla="*/ 2200833 h 2348363"/>
              <a:gd name="connsiteX817" fmla="*/ 2695130 w 4654132"/>
              <a:gd name="connsiteY817" fmla="*/ 2135431 h 2348363"/>
              <a:gd name="connsiteX818" fmla="*/ 2585626 w 4654132"/>
              <a:gd name="connsiteY818" fmla="*/ 2025919 h 2348363"/>
              <a:gd name="connsiteX819" fmla="*/ 2570416 w 4654132"/>
              <a:gd name="connsiteY819" fmla="*/ 1995498 h 2348363"/>
              <a:gd name="connsiteX820" fmla="*/ 2561288 w 4654132"/>
              <a:gd name="connsiteY820" fmla="*/ 1949874 h 2348363"/>
              <a:gd name="connsiteX821" fmla="*/ 2556728 w 4654132"/>
              <a:gd name="connsiteY821" fmla="*/ 1907280 h 2348363"/>
              <a:gd name="connsiteX822" fmla="*/ 2555205 w 4654132"/>
              <a:gd name="connsiteY822" fmla="*/ 1882949 h 2348363"/>
              <a:gd name="connsiteX823" fmla="*/ 2477638 w 4654132"/>
              <a:gd name="connsiteY823" fmla="*/ 1857088 h 2348363"/>
              <a:gd name="connsiteX824" fmla="*/ 2380299 w 4654132"/>
              <a:gd name="connsiteY824" fmla="*/ 1793209 h 2348363"/>
              <a:gd name="connsiteX825" fmla="*/ 2287521 w 4654132"/>
              <a:gd name="connsiteY825" fmla="*/ 1727814 h 2348363"/>
              <a:gd name="connsiteX826" fmla="*/ 2226679 w 4654132"/>
              <a:gd name="connsiteY826" fmla="*/ 1697393 h 2348363"/>
              <a:gd name="connsiteX827" fmla="*/ 2257100 w 4654132"/>
              <a:gd name="connsiteY827" fmla="*/ 1834280 h 2348363"/>
              <a:gd name="connsiteX828" fmla="*/ 2279916 w 4654132"/>
              <a:gd name="connsiteY828" fmla="*/ 1846445 h 2348363"/>
              <a:gd name="connsiteX829" fmla="*/ 2317934 w 4654132"/>
              <a:gd name="connsiteY829" fmla="*/ 1866216 h 2348363"/>
              <a:gd name="connsiteX830" fmla="*/ 2357483 w 4654132"/>
              <a:gd name="connsiteY830" fmla="*/ 1885994 h 2348363"/>
              <a:gd name="connsiteX831" fmla="*/ 2381822 w 4654132"/>
              <a:gd name="connsiteY831" fmla="*/ 1898160 h 2348363"/>
              <a:gd name="connsiteX832" fmla="*/ 2393987 w 4654132"/>
              <a:gd name="connsiteY832" fmla="*/ 1913370 h 2348363"/>
              <a:gd name="connsiteX833" fmla="*/ 2460904 w 4654132"/>
              <a:gd name="connsiteY833" fmla="*/ 2007671 h 2348363"/>
              <a:gd name="connsiteX834" fmla="*/ 2508059 w 4654132"/>
              <a:gd name="connsiteY834" fmla="*/ 2048735 h 2348363"/>
              <a:gd name="connsiteX835" fmla="*/ 2555205 w 4654132"/>
              <a:gd name="connsiteY835" fmla="*/ 2086754 h 2348363"/>
              <a:gd name="connsiteX836" fmla="*/ 2524792 w 4654132"/>
              <a:gd name="connsiteY836" fmla="*/ 2086754 h 2348363"/>
              <a:gd name="connsiteX837" fmla="*/ 2584104 w 4654132"/>
              <a:gd name="connsiteY837" fmla="*/ 2133908 h 2348363"/>
              <a:gd name="connsiteX838" fmla="*/ 2619085 w 4654132"/>
              <a:gd name="connsiteY838" fmla="*/ 2190183 h 2348363"/>
              <a:gd name="connsiteX839" fmla="*/ 2613002 w 4654132"/>
              <a:gd name="connsiteY839" fmla="*/ 2228209 h 2348363"/>
              <a:gd name="connsiteX840" fmla="*/ 2585626 w 4654132"/>
              <a:gd name="connsiteY840" fmla="*/ 2251025 h 2348363"/>
              <a:gd name="connsiteX841" fmla="*/ 2585626 w 4654132"/>
              <a:gd name="connsiteY841" fmla="*/ 2165844 h 2348363"/>
              <a:gd name="connsiteX842" fmla="*/ 2515664 w 4654132"/>
              <a:gd name="connsiteY842" fmla="*/ 2115652 h 2348363"/>
              <a:gd name="connsiteX843" fmla="*/ 2474600 w 4654132"/>
              <a:gd name="connsiteY843" fmla="*/ 2074589 h 2348363"/>
              <a:gd name="connsiteX844" fmla="*/ 2441134 w 4654132"/>
              <a:gd name="connsiteY844" fmla="*/ 2027442 h 2348363"/>
              <a:gd name="connsiteX845" fmla="*/ 2393987 w 4654132"/>
              <a:gd name="connsiteY845" fmla="*/ 1958994 h 2348363"/>
              <a:gd name="connsiteX846" fmla="*/ 2366604 w 4654132"/>
              <a:gd name="connsiteY846" fmla="*/ 1928573 h 2348363"/>
              <a:gd name="connsiteX847" fmla="*/ 2336190 w 4654132"/>
              <a:gd name="connsiteY847" fmla="*/ 1898160 h 2348363"/>
              <a:gd name="connsiteX848" fmla="*/ 2284476 w 4654132"/>
              <a:gd name="connsiteY848" fmla="*/ 1870784 h 2348363"/>
              <a:gd name="connsiteX849" fmla="*/ 2223634 w 4654132"/>
              <a:gd name="connsiteY849" fmla="*/ 1838840 h 2348363"/>
              <a:gd name="connsiteX850" fmla="*/ 2167359 w 4654132"/>
              <a:gd name="connsiteY850" fmla="*/ 1800814 h 2348363"/>
              <a:gd name="connsiteX851" fmla="*/ 2129340 w 4654132"/>
              <a:gd name="connsiteY851" fmla="*/ 1755190 h 2348363"/>
              <a:gd name="connsiteX852" fmla="*/ 2114130 w 4654132"/>
              <a:gd name="connsiteY852" fmla="*/ 1709558 h 2348363"/>
              <a:gd name="connsiteX853" fmla="*/ 2106524 w 4654132"/>
              <a:gd name="connsiteY853" fmla="*/ 1670017 h 2348363"/>
              <a:gd name="connsiteX854" fmla="*/ 2094359 w 4654132"/>
              <a:gd name="connsiteY854" fmla="*/ 1633513 h 2348363"/>
              <a:gd name="connsiteX855" fmla="*/ 2065460 w 4654132"/>
              <a:gd name="connsiteY855" fmla="*/ 1597009 h 2348363"/>
              <a:gd name="connsiteX856" fmla="*/ 2027434 w 4654132"/>
              <a:gd name="connsiteY856" fmla="*/ 1574193 h 2348363"/>
              <a:gd name="connsiteX857" fmla="*/ 1989408 w 4654132"/>
              <a:gd name="connsiteY857" fmla="*/ 1568111 h 2348363"/>
              <a:gd name="connsiteX858" fmla="*/ 1954434 w 4654132"/>
              <a:gd name="connsiteY858" fmla="*/ 1562028 h 2348363"/>
              <a:gd name="connsiteX859" fmla="*/ 1922490 w 4654132"/>
              <a:gd name="connsiteY859" fmla="*/ 1536167 h 2348363"/>
              <a:gd name="connsiteX860" fmla="*/ 1917923 w 4654132"/>
              <a:gd name="connsiteY860" fmla="*/ 1519441 h 2348363"/>
              <a:gd name="connsiteX861" fmla="*/ 1907280 w 4654132"/>
              <a:gd name="connsiteY861" fmla="*/ 1505753 h 2348363"/>
              <a:gd name="connsiteX862" fmla="*/ 1869254 w 4654132"/>
              <a:gd name="connsiteY862" fmla="*/ 1485975 h 2348363"/>
              <a:gd name="connsiteX863" fmla="*/ 1844915 w 4654132"/>
              <a:gd name="connsiteY863" fmla="*/ 1467727 h 2348363"/>
              <a:gd name="connsiteX864" fmla="*/ 1828190 w 4654132"/>
              <a:gd name="connsiteY864" fmla="*/ 1441874 h 2348363"/>
              <a:gd name="connsiteX865" fmla="*/ 1816024 w 4654132"/>
              <a:gd name="connsiteY865" fmla="*/ 1393197 h 2348363"/>
              <a:gd name="connsiteX866" fmla="*/ 1703468 w 4654132"/>
              <a:gd name="connsiteY866" fmla="*/ 1377986 h 2348363"/>
              <a:gd name="connsiteX867" fmla="*/ 1703468 w 4654132"/>
              <a:gd name="connsiteY867" fmla="*/ 1517919 h 2348363"/>
              <a:gd name="connsiteX868" fmla="*/ 1726284 w 4654132"/>
              <a:gd name="connsiteY868" fmla="*/ 1546817 h 2348363"/>
              <a:gd name="connsiteX869" fmla="*/ 1776475 w 4654132"/>
              <a:gd name="connsiteY869" fmla="*/ 1565066 h 2348363"/>
              <a:gd name="connsiteX870" fmla="*/ 1829712 w 4654132"/>
              <a:gd name="connsiteY870" fmla="*/ 1577238 h 2348363"/>
              <a:gd name="connsiteX871" fmla="*/ 1861648 w 4654132"/>
              <a:gd name="connsiteY871" fmla="*/ 1584844 h 2348363"/>
              <a:gd name="connsiteX872" fmla="*/ 1930096 w 4654132"/>
              <a:gd name="connsiteY872" fmla="*/ 1641118 h 2348363"/>
              <a:gd name="connsiteX873" fmla="*/ 1986370 w 4654132"/>
              <a:gd name="connsiteY873" fmla="*/ 1709558 h 2348363"/>
              <a:gd name="connsiteX874" fmla="*/ 2019829 w 4654132"/>
              <a:gd name="connsiteY874" fmla="*/ 1864694 h 2348363"/>
              <a:gd name="connsiteX875" fmla="*/ 2108047 w 4654132"/>
              <a:gd name="connsiteY875" fmla="*/ 1920976 h 2348363"/>
              <a:gd name="connsiteX876" fmla="*/ 2193220 w 4654132"/>
              <a:gd name="connsiteY876" fmla="*/ 1992461 h 2348363"/>
              <a:gd name="connsiteX877" fmla="*/ 2208430 w 4654132"/>
              <a:gd name="connsiteY877" fmla="*/ 2000058 h 2348363"/>
              <a:gd name="connsiteX878" fmla="*/ 2234284 w 4654132"/>
              <a:gd name="connsiteY878" fmla="*/ 2009186 h 2348363"/>
              <a:gd name="connsiteX879" fmla="*/ 2258622 w 4654132"/>
              <a:gd name="connsiteY879" fmla="*/ 2018314 h 2348363"/>
              <a:gd name="connsiteX880" fmla="*/ 2269265 w 4654132"/>
              <a:gd name="connsiteY880" fmla="*/ 2025919 h 2348363"/>
              <a:gd name="connsiteX881" fmla="*/ 2275348 w 4654132"/>
              <a:gd name="connsiteY881" fmla="*/ 2039607 h 2348363"/>
              <a:gd name="connsiteX882" fmla="*/ 2281438 w 4654132"/>
              <a:gd name="connsiteY882" fmla="*/ 2063946 h 2348363"/>
              <a:gd name="connsiteX883" fmla="*/ 2285998 w 4654132"/>
              <a:gd name="connsiteY883" fmla="*/ 2089799 h 2348363"/>
              <a:gd name="connsiteX884" fmla="*/ 2287521 w 4654132"/>
              <a:gd name="connsiteY884" fmla="*/ 2105010 h 2348363"/>
              <a:gd name="connsiteX885" fmla="*/ 2317934 w 4654132"/>
              <a:gd name="connsiteY885" fmla="*/ 2149119 h 2348363"/>
              <a:gd name="connsiteX886" fmla="*/ 2360521 w 4654132"/>
              <a:gd name="connsiteY886" fmla="*/ 2176495 h 2348363"/>
              <a:gd name="connsiteX887" fmla="*/ 2398547 w 4654132"/>
              <a:gd name="connsiteY887" fmla="*/ 2197788 h 2348363"/>
              <a:gd name="connsiteX888" fmla="*/ 2415280 w 4654132"/>
              <a:gd name="connsiteY888" fmla="*/ 2220604 h 2348363"/>
              <a:gd name="connsiteX889" fmla="*/ 2415280 w 4654132"/>
              <a:gd name="connsiteY889" fmla="*/ 2229731 h 2348363"/>
              <a:gd name="connsiteX890" fmla="*/ 2324017 w 4654132"/>
              <a:gd name="connsiteY890" fmla="*/ 2199310 h 2348363"/>
              <a:gd name="connsiteX891" fmla="*/ 2238844 w 4654132"/>
              <a:gd name="connsiteY891" fmla="*/ 2165844 h 2348363"/>
              <a:gd name="connsiteX892" fmla="*/ 2178010 w 4654132"/>
              <a:gd name="connsiteY892" fmla="*/ 2129348 h 2348363"/>
              <a:gd name="connsiteX893" fmla="*/ 2088276 w 4654132"/>
              <a:gd name="connsiteY893" fmla="*/ 2063946 h 2348363"/>
              <a:gd name="connsiteX894" fmla="*/ 2003103 w 4654132"/>
              <a:gd name="connsiteY894" fmla="*/ 2001581 h 2348363"/>
              <a:gd name="connsiteX895" fmla="*/ 1962032 w 4654132"/>
              <a:gd name="connsiteY895" fmla="*/ 1974205 h 2348363"/>
              <a:gd name="connsiteX896" fmla="*/ 1955949 w 4654132"/>
              <a:gd name="connsiteY896" fmla="*/ 1977250 h 2348363"/>
              <a:gd name="connsiteX897" fmla="*/ 1972682 w 4654132"/>
              <a:gd name="connsiteY897" fmla="*/ 2001581 h 2348363"/>
              <a:gd name="connsiteX898" fmla="*/ 1986370 w 4654132"/>
              <a:gd name="connsiteY898" fmla="*/ 2025919 h 2348363"/>
              <a:gd name="connsiteX899" fmla="*/ 1987893 w 4654132"/>
              <a:gd name="connsiteY899" fmla="*/ 2027442 h 2348363"/>
              <a:gd name="connsiteX900" fmla="*/ 1989408 w 4654132"/>
              <a:gd name="connsiteY900" fmla="*/ 2032002 h 2348363"/>
              <a:gd name="connsiteX901" fmla="*/ 1986370 w 4654132"/>
              <a:gd name="connsiteY901" fmla="*/ 2038085 h 2348363"/>
              <a:gd name="connsiteX902" fmla="*/ 1908795 w 4654132"/>
              <a:gd name="connsiteY902" fmla="*/ 1981810 h 2348363"/>
              <a:gd name="connsiteX903" fmla="*/ 1857088 w 4654132"/>
              <a:gd name="connsiteY903" fmla="*/ 1898160 h 2348363"/>
              <a:gd name="connsiteX904" fmla="*/ 1826667 w 4654132"/>
              <a:gd name="connsiteY904" fmla="*/ 1802336 h 2348363"/>
              <a:gd name="connsiteX905" fmla="*/ 1816024 w 4654132"/>
              <a:gd name="connsiteY905" fmla="*/ 1709558 h 2348363"/>
              <a:gd name="connsiteX906" fmla="*/ 1755182 w 4654132"/>
              <a:gd name="connsiteY906" fmla="*/ 1694348 h 2348363"/>
              <a:gd name="connsiteX907" fmla="*/ 1666971 w 4654132"/>
              <a:gd name="connsiteY907" fmla="*/ 1666972 h 2348363"/>
              <a:gd name="connsiteX908" fmla="*/ 1584836 w 4654132"/>
              <a:gd name="connsiteY908" fmla="*/ 1636551 h 2348363"/>
              <a:gd name="connsiteX909" fmla="*/ 1545295 w 4654132"/>
              <a:gd name="connsiteY909" fmla="*/ 1615257 h 2348363"/>
              <a:gd name="connsiteX910" fmla="*/ 1514874 w 4654132"/>
              <a:gd name="connsiteY910" fmla="*/ 1543772 h 2348363"/>
              <a:gd name="connsiteX911" fmla="*/ 1492058 w 4654132"/>
              <a:gd name="connsiteY911" fmla="*/ 1490543 h 2348363"/>
              <a:gd name="connsiteX912" fmla="*/ 1455554 w 4654132"/>
              <a:gd name="connsiteY912" fmla="*/ 1440351 h 2348363"/>
              <a:gd name="connsiteX913" fmla="*/ 1387114 w 4654132"/>
              <a:gd name="connsiteY913" fmla="*/ 1377986 h 2348363"/>
              <a:gd name="connsiteX914" fmla="*/ 1381031 w 4654132"/>
              <a:gd name="connsiteY914" fmla="*/ 1374949 h 2348363"/>
              <a:gd name="connsiteX915" fmla="*/ 1371904 w 4654132"/>
              <a:gd name="connsiteY915" fmla="*/ 1377986 h 2348363"/>
              <a:gd name="connsiteX916" fmla="*/ 1362776 w 4654132"/>
              <a:gd name="connsiteY916" fmla="*/ 1384077 h 2348363"/>
              <a:gd name="connsiteX917" fmla="*/ 1353648 w 4654132"/>
              <a:gd name="connsiteY917" fmla="*/ 1393197 h 2348363"/>
              <a:gd name="connsiteX918" fmla="*/ 1405362 w 4654132"/>
              <a:gd name="connsiteY918" fmla="*/ 1490543 h 2348363"/>
              <a:gd name="connsiteX919" fmla="*/ 1394719 w 4654132"/>
              <a:gd name="connsiteY919" fmla="*/ 1557460 h 2348363"/>
              <a:gd name="connsiteX920" fmla="*/ 1353648 w 4654132"/>
              <a:gd name="connsiteY920" fmla="*/ 1630468 h 2348363"/>
              <a:gd name="connsiteX921" fmla="*/ 1446434 w 4654132"/>
              <a:gd name="connsiteY921" fmla="*/ 1648723 h 2348363"/>
              <a:gd name="connsiteX922" fmla="*/ 1551377 w 4654132"/>
              <a:gd name="connsiteY922" fmla="*/ 1677622 h 2348363"/>
              <a:gd name="connsiteX923" fmla="*/ 1651761 w 4654132"/>
              <a:gd name="connsiteY923" fmla="*/ 1714118 h 2348363"/>
              <a:gd name="connsiteX924" fmla="*/ 1736926 w 4654132"/>
              <a:gd name="connsiteY924" fmla="*/ 1755190 h 2348363"/>
              <a:gd name="connsiteX925" fmla="*/ 1782558 w 4654132"/>
              <a:gd name="connsiteY925" fmla="*/ 1922491 h 2348363"/>
              <a:gd name="connsiteX926" fmla="*/ 1895114 w 4654132"/>
              <a:gd name="connsiteY926" fmla="*/ 2056340 h 2348363"/>
              <a:gd name="connsiteX927" fmla="*/ 1954434 w 4654132"/>
              <a:gd name="connsiteY927" fmla="*/ 2080671 h 2348363"/>
              <a:gd name="connsiteX928" fmla="*/ 2045682 w 4654132"/>
              <a:gd name="connsiteY928" fmla="*/ 2109570 h 2348363"/>
              <a:gd name="connsiteX929" fmla="*/ 2129340 w 4654132"/>
              <a:gd name="connsiteY929" fmla="*/ 2147596 h 2348363"/>
              <a:gd name="connsiteX930" fmla="*/ 2165844 w 4654132"/>
              <a:gd name="connsiteY930" fmla="*/ 2199310 h 2348363"/>
              <a:gd name="connsiteX931" fmla="*/ 2098919 w 4654132"/>
              <a:gd name="connsiteY931" fmla="*/ 2176495 h 2348363"/>
              <a:gd name="connsiteX932" fmla="*/ 1987893 w 4654132"/>
              <a:gd name="connsiteY932" fmla="*/ 2126303 h 2348363"/>
              <a:gd name="connsiteX933" fmla="*/ 1881426 w 4654132"/>
              <a:gd name="connsiteY933" fmla="*/ 2073066 h 2348363"/>
              <a:gd name="connsiteX934" fmla="*/ 1828190 w 4654132"/>
              <a:gd name="connsiteY934" fmla="*/ 2038085 h 2348363"/>
              <a:gd name="connsiteX935" fmla="*/ 1819062 w 4654132"/>
              <a:gd name="connsiteY935" fmla="*/ 2021352 h 2348363"/>
              <a:gd name="connsiteX936" fmla="*/ 1805374 w 4654132"/>
              <a:gd name="connsiteY936" fmla="*/ 1990938 h 2348363"/>
              <a:gd name="connsiteX937" fmla="*/ 1791686 w 4654132"/>
              <a:gd name="connsiteY937" fmla="*/ 1960517 h 2348363"/>
              <a:gd name="connsiteX938" fmla="*/ 1782558 w 4654132"/>
              <a:gd name="connsiteY938" fmla="*/ 1943784 h 2348363"/>
              <a:gd name="connsiteX939" fmla="*/ 1750622 w 4654132"/>
              <a:gd name="connsiteY939" fmla="*/ 1913370 h 2348363"/>
              <a:gd name="connsiteX940" fmla="*/ 1718678 w 4654132"/>
              <a:gd name="connsiteY940" fmla="*/ 1882949 h 2348363"/>
              <a:gd name="connsiteX941" fmla="*/ 1708035 w 4654132"/>
              <a:gd name="connsiteY941" fmla="*/ 1846445 h 2348363"/>
              <a:gd name="connsiteX942" fmla="*/ 1703468 w 4654132"/>
              <a:gd name="connsiteY942" fmla="*/ 1794731 h 2348363"/>
              <a:gd name="connsiteX943" fmla="*/ 1703468 w 4654132"/>
              <a:gd name="connsiteY943" fmla="*/ 1773438 h 2348363"/>
              <a:gd name="connsiteX944" fmla="*/ 1688257 w 4654132"/>
              <a:gd name="connsiteY944" fmla="*/ 1762795 h 2348363"/>
              <a:gd name="connsiteX945" fmla="*/ 1673047 w 4654132"/>
              <a:gd name="connsiteY945" fmla="*/ 1755190 h 2348363"/>
              <a:gd name="connsiteX946" fmla="*/ 1644156 w 4654132"/>
              <a:gd name="connsiteY946" fmla="*/ 1750622 h 2348363"/>
              <a:gd name="connsiteX947" fmla="*/ 1601569 w 4654132"/>
              <a:gd name="connsiteY947" fmla="*/ 1739979 h 2348363"/>
              <a:gd name="connsiteX948" fmla="*/ 1557460 w 4654132"/>
              <a:gd name="connsiteY948" fmla="*/ 1729329 h 2348363"/>
              <a:gd name="connsiteX949" fmla="*/ 1527039 w 4654132"/>
              <a:gd name="connsiteY949" fmla="*/ 1724769 h 2348363"/>
              <a:gd name="connsiteX950" fmla="*/ 1508783 w 4654132"/>
              <a:gd name="connsiteY950" fmla="*/ 1706520 h 2348363"/>
              <a:gd name="connsiteX951" fmla="*/ 1481407 w 4654132"/>
              <a:gd name="connsiteY951" fmla="*/ 1694348 h 2348363"/>
              <a:gd name="connsiteX952" fmla="*/ 1450986 w 4654132"/>
              <a:gd name="connsiteY952" fmla="*/ 1686742 h 2348363"/>
              <a:gd name="connsiteX953" fmla="*/ 1403840 w 4654132"/>
              <a:gd name="connsiteY953" fmla="*/ 1677622 h 2348363"/>
              <a:gd name="connsiteX954" fmla="*/ 1356693 w 4654132"/>
              <a:gd name="connsiteY954" fmla="*/ 1668494 h 2348363"/>
              <a:gd name="connsiteX955" fmla="*/ 1326272 w 4654132"/>
              <a:gd name="connsiteY955" fmla="*/ 1663927 h 2348363"/>
              <a:gd name="connsiteX956" fmla="*/ 1323234 w 4654132"/>
              <a:gd name="connsiteY956" fmla="*/ 1673054 h 2348363"/>
              <a:gd name="connsiteX957" fmla="*/ 1323234 w 4654132"/>
              <a:gd name="connsiteY957" fmla="*/ 1685220 h 2348363"/>
              <a:gd name="connsiteX958" fmla="*/ 1335400 w 4654132"/>
              <a:gd name="connsiteY958" fmla="*/ 1718686 h 2348363"/>
              <a:gd name="connsiteX959" fmla="*/ 1361253 w 4654132"/>
              <a:gd name="connsiteY959" fmla="*/ 1738457 h 2348363"/>
              <a:gd name="connsiteX960" fmla="*/ 1388629 w 4654132"/>
              <a:gd name="connsiteY960" fmla="*/ 1768878 h 2348363"/>
              <a:gd name="connsiteX961" fmla="*/ 1405362 w 4654132"/>
              <a:gd name="connsiteY961" fmla="*/ 1834280 h 2348363"/>
              <a:gd name="connsiteX962" fmla="*/ 1457076 w 4654132"/>
              <a:gd name="connsiteY962" fmla="*/ 1847968 h 2348363"/>
              <a:gd name="connsiteX963" fmla="*/ 1499663 w 4654132"/>
              <a:gd name="connsiteY963" fmla="*/ 1882949 h 2348363"/>
              <a:gd name="connsiteX964" fmla="*/ 1555938 w 4654132"/>
              <a:gd name="connsiteY964" fmla="*/ 1895115 h 2348363"/>
              <a:gd name="connsiteX965" fmla="*/ 1621340 w 4654132"/>
              <a:gd name="connsiteY965" fmla="*/ 1901197 h 2348363"/>
              <a:gd name="connsiteX966" fmla="*/ 1685220 w 4654132"/>
              <a:gd name="connsiteY966" fmla="*/ 1913370 h 2348363"/>
              <a:gd name="connsiteX967" fmla="*/ 1736926 w 4654132"/>
              <a:gd name="connsiteY967" fmla="*/ 1943784 h 2348363"/>
              <a:gd name="connsiteX968" fmla="*/ 1749099 w 4654132"/>
              <a:gd name="connsiteY968" fmla="*/ 1960517 h 2348363"/>
              <a:gd name="connsiteX969" fmla="*/ 1768870 w 4654132"/>
              <a:gd name="connsiteY969" fmla="*/ 1990938 h 2348363"/>
              <a:gd name="connsiteX970" fmla="*/ 1788648 w 4654132"/>
              <a:gd name="connsiteY970" fmla="*/ 2021352 h 2348363"/>
              <a:gd name="connsiteX971" fmla="*/ 1797769 w 4654132"/>
              <a:gd name="connsiteY971" fmla="*/ 2038085 h 2348363"/>
              <a:gd name="connsiteX972" fmla="*/ 1841878 w 4654132"/>
              <a:gd name="connsiteY972" fmla="*/ 2082194 h 2348363"/>
              <a:gd name="connsiteX973" fmla="*/ 1873821 w 4654132"/>
              <a:gd name="connsiteY973" fmla="*/ 2135431 h 2348363"/>
              <a:gd name="connsiteX974" fmla="*/ 1916400 w 4654132"/>
              <a:gd name="connsiteY974" fmla="*/ 2152156 h 2348363"/>
              <a:gd name="connsiteX975" fmla="*/ 1972682 w 4654132"/>
              <a:gd name="connsiteY975" fmla="*/ 2178017 h 2348363"/>
              <a:gd name="connsiteX976" fmla="*/ 2027434 w 4654132"/>
              <a:gd name="connsiteY976" fmla="*/ 2209953 h 2348363"/>
              <a:gd name="connsiteX977" fmla="*/ 2065460 w 4654132"/>
              <a:gd name="connsiteY977" fmla="*/ 2244935 h 2348363"/>
              <a:gd name="connsiteX978" fmla="*/ 2041122 w 4654132"/>
              <a:gd name="connsiteY978" fmla="*/ 2244935 h 2348363"/>
              <a:gd name="connsiteX979" fmla="*/ 1993976 w 4654132"/>
              <a:gd name="connsiteY979" fmla="*/ 2232769 h 2348363"/>
              <a:gd name="connsiteX980" fmla="*/ 1951389 w 4654132"/>
              <a:gd name="connsiteY980" fmla="*/ 2205393 h 2348363"/>
              <a:gd name="connsiteX981" fmla="*/ 1908795 w 4654132"/>
              <a:gd name="connsiteY981" fmla="*/ 2178017 h 2348363"/>
              <a:gd name="connsiteX982" fmla="*/ 1861648 w 4654132"/>
              <a:gd name="connsiteY982" fmla="*/ 2165844 h 2348363"/>
              <a:gd name="connsiteX983" fmla="*/ 1851005 w 4654132"/>
              <a:gd name="connsiteY983" fmla="*/ 2171927 h 2348363"/>
              <a:gd name="connsiteX984" fmla="*/ 1846438 w 4654132"/>
              <a:gd name="connsiteY984" fmla="*/ 2181055 h 2348363"/>
              <a:gd name="connsiteX985" fmla="*/ 1826667 w 4654132"/>
              <a:gd name="connsiteY985" fmla="*/ 2124780 h 2348363"/>
              <a:gd name="connsiteX986" fmla="*/ 1782558 w 4654132"/>
              <a:gd name="connsiteY986" fmla="*/ 2086754 h 2348363"/>
              <a:gd name="connsiteX987" fmla="*/ 1797769 w 4654132"/>
              <a:gd name="connsiteY987" fmla="*/ 2071543 h 2348363"/>
              <a:gd name="connsiteX988" fmla="*/ 1741494 w 4654132"/>
              <a:gd name="connsiteY988" fmla="*/ 2006149 h 2348363"/>
              <a:gd name="connsiteX989" fmla="*/ 1685220 w 4654132"/>
              <a:gd name="connsiteY989" fmla="*/ 1943784 h 2348363"/>
              <a:gd name="connsiteX990" fmla="*/ 1581791 w 4654132"/>
              <a:gd name="connsiteY990" fmla="*/ 1933141 h 2348363"/>
              <a:gd name="connsiteX991" fmla="*/ 1490535 w 4654132"/>
              <a:gd name="connsiteY991" fmla="*/ 1916408 h 2348363"/>
              <a:gd name="connsiteX992" fmla="*/ 1412968 w 4654132"/>
              <a:gd name="connsiteY992" fmla="*/ 1878389 h 2348363"/>
              <a:gd name="connsiteX993" fmla="*/ 1353648 w 4654132"/>
              <a:gd name="connsiteY993" fmla="*/ 1803859 h 2348363"/>
              <a:gd name="connsiteX994" fmla="*/ 1326272 w 4654132"/>
              <a:gd name="connsiteY994" fmla="*/ 1753667 h 2348363"/>
              <a:gd name="connsiteX995" fmla="*/ 1292813 w 4654132"/>
              <a:gd name="connsiteY995" fmla="*/ 1709558 h 2348363"/>
              <a:gd name="connsiteX996" fmla="*/ 1292813 w 4654132"/>
              <a:gd name="connsiteY996" fmla="*/ 1517919 h 2348363"/>
              <a:gd name="connsiteX997" fmla="*/ 1304979 w 4654132"/>
              <a:gd name="connsiteY997" fmla="*/ 1517919 h 2348363"/>
              <a:gd name="connsiteX998" fmla="*/ 1257832 w 4654132"/>
              <a:gd name="connsiteY998" fmla="*/ 1454039 h 2348363"/>
              <a:gd name="connsiteX999" fmla="*/ 1165054 w 4654132"/>
              <a:gd name="connsiteY999" fmla="*/ 1457077 h 2348363"/>
              <a:gd name="connsiteX1000" fmla="*/ 1145276 w 4654132"/>
              <a:gd name="connsiteY1000" fmla="*/ 1409930 h 2348363"/>
              <a:gd name="connsiteX1001" fmla="*/ 1125505 w 4654132"/>
              <a:gd name="connsiteY1001" fmla="*/ 1393197 h 2348363"/>
              <a:gd name="connsiteX1002" fmla="*/ 1092046 w 4654132"/>
              <a:gd name="connsiteY1002" fmla="*/ 1393197 h 2348363"/>
              <a:gd name="connsiteX1003" fmla="*/ 1034249 w 4654132"/>
              <a:gd name="connsiteY1003" fmla="*/ 1396242 h 2348363"/>
              <a:gd name="connsiteX1004" fmla="*/ 1044892 w 4654132"/>
              <a:gd name="connsiteY1004" fmla="*/ 1460122 h 2348363"/>
              <a:gd name="connsiteX1005" fmla="*/ 1107249 w 4654132"/>
              <a:gd name="connsiteY1005" fmla="*/ 1490543 h 2348363"/>
              <a:gd name="connsiteX1006" fmla="*/ 1134633 w 4654132"/>
              <a:gd name="connsiteY1006" fmla="*/ 1489020 h 2348363"/>
              <a:gd name="connsiteX1007" fmla="*/ 1152881 w 4654132"/>
              <a:gd name="connsiteY1007" fmla="*/ 1472287 h 2348363"/>
              <a:gd name="connsiteX1008" fmla="*/ 1154403 w 4654132"/>
              <a:gd name="connsiteY1008" fmla="*/ 1489020 h 2348363"/>
              <a:gd name="connsiteX1009" fmla="*/ 1155926 w 4654132"/>
              <a:gd name="connsiteY1009" fmla="*/ 1505753 h 2348363"/>
              <a:gd name="connsiteX1010" fmla="*/ 1137670 w 4654132"/>
              <a:gd name="connsiteY1010" fmla="*/ 1571148 h 2348363"/>
              <a:gd name="connsiteX1011" fmla="*/ 1119422 w 4654132"/>
              <a:gd name="connsiteY1011" fmla="*/ 1639596 h 2348363"/>
              <a:gd name="connsiteX1012" fmla="*/ 1119422 w 4654132"/>
              <a:gd name="connsiteY1012" fmla="*/ 1642633 h 2348363"/>
              <a:gd name="connsiteX1013" fmla="*/ 1203073 w 4654132"/>
              <a:gd name="connsiteY1013" fmla="*/ 1676099 h 2348363"/>
              <a:gd name="connsiteX1014" fmla="*/ 1241099 w 4654132"/>
              <a:gd name="connsiteY1014" fmla="*/ 1759750 h 2348363"/>
              <a:gd name="connsiteX1015" fmla="*/ 1277603 w 4654132"/>
              <a:gd name="connsiteY1015" fmla="*/ 1852528 h 2348363"/>
              <a:gd name="connsiteX1016" fmla="*/ 1353648 w 4654132"/>
              <a:gd name="connsiteY1016" fmla="*/ 1913370 h 2348363"/>
              <a:gd name="connsiteX1017" fmla="*/ 1365813 w 4654132"/>
              <a:gd name="connsiteY1017" fmla="*/ 1913370 h 2348363"/>
              <a:gd name="connsiteX1018" fmla="*/ 1381031 w 4654132"/>
              <a:gd name="connsiteY1018" fmla="*/ 1913370 h 2348363"/>
              <a:gd name="connsiteX1019" fmla="*/ 1396234 w 4654132"/>
              <a:gd name="connsiteY1019" fmla="*/ 1913370 h 2348363"/>
              <a:gd name="connsiteX1020" fmla="*/ 1405362 w 4654132"/>
              <a:gd name="connsiteY1020" fmla="*/ 1913370 h 2348363"/>
              <a:gd name="connsiteX1021" fmla="*/ 1528562 w 4654132"/>
              <a:gd name="connsiteY1021" fmla="*/ 1958994 h 2348363"/>
              <a:gd name="connsiteX1022" fmla="*/ 1639588 w 4654132"/>
              <a:gd name="connsiteY1022" fmla="*/ 2016791 h 2348363"/>
              <a:gd name="connsiteX1023" fmla="*/ 1732366 w 4654132"/>
              <a:gd name="connsiteY1023" fmla="*/ 2098927 h 2348363"/>
              <a:gd name="connsiteX1024" fmla="*/ 1797769 w 4654132"/>
              <a:gd name="connsiteY1024" fmla="*/ 2214513 h 2348363"/>
              <a:gd name="connsiteX1025" fmla="*/ 1793208 w 4654132"/>
              <a:gd name="connsiteY1025" fmla="*/ 2216036 h 2348363"/>
              <a:gd name="connsiteX1026" fmla="*/ 1791686 w 4654132"/>
              <a:gd name="connsiteY1026" fmla="*/ 2217559 h 2348363"/>
              <a:gd name="connsiteX1027" fmla="*/ 1752144 w 4654132"/>
              <a:gd name="connsiteY1027" fmla="*/ 2197788 h 2348363"/>
              <a:gd name="connsiteX1028" fmla="*/ 1718678 w 4654132"/>
              <a:gd name="connsiteY1028" fmla="*/ 2152156 h 2348363"/>
              <a:gd name="connsiteX1029" fmla="*/ 1691302 w 4654132"/>
              <a:gd name="connsiteY1029" fmla="*/ 2101964 h 2348363"/>
              <a:gd name="connsiteX1030" fmla="*/ 1673047 w 4654132"/>
              <a:gd name="connsiteY1030" fmla="*/ 2071543 h 2348363"/>
              <a:gd name="connsiteX1031" fmla="*/ 1631983 w 4654132"/>
              <a:gd name="connsiteY1031" fmla="*/ 2050250 h 2348363"/>
              <a:gd name="connsiteX1032" fmla="*/ 1540727 w 4654132"/>
              <a:gd name="connsiteY1032" fmla="*/ 2010709 h 2348363"/>
              <a:gd name="connsiteX1033" fmla="*/ 1443388 w 4654132"/>
              <a:gd name="connsiteY1033" fmla="*/ 1969645 h 2348363"/>
              <a:gd name="connsiteX1034" fmla="*/ 1387114 w 4654132"/>
              <a:gd name="connsiteY1034" fmla="*/ 1943784 h 2348363"/>
              <a:gd name="connsiteX1035" fmla="*/ 1292813 w 4654132"/>
              <a:gd name="connsiteY1035" fmla="*/ 1933141 h 2348363"/>
              <a:gd name="connsiteX1036" fmla="*/ 1198512 w 4654132"/>
              <a:gd name="connsiteY1036" fmla="*/ 1913370 h 2348363"/>
              <a:gd name="connsiteX1037" fmla="*/ 1155926 w 4654132"/>
              <a:gd name="connsiteY1037" fmla="*/ 1855573 h 2348363"/>
              <a:gd name="connsiteX1038" fmla="*/ 1122460 w 4654132"/>
              <a:gd name="connsiteY1038" fmla="*/ 1759750 h 2348363"/>
              <a:gd name="connsiteX1039" fmla="*/ 1090523 w 4654132"/>
              <a:gd name="connsiteY1039" fmla="*/ 1666972 h 2348363"/>
              <a:gd name="connsiteX1040" fmla="*/ 1055542 w 4654132"/>
              <a:gd name="connsiteY1040" fmla="*/ 1615257 h 2348363"/>
              <a:gd name="connsiteX1041" fmla="*/ 1046414 w 4654132"/>
              <a:gd name="connsiteY1041" fmla="*/ 1615257 h 2348363"/>
              <a:gd name="connsiteX1042" fmla="*/ 1025121 w 4654132"/>
              <a:gd name="connsiteY1042" fmla="*/ 1615257 h 2348363"/>
              <a:gd name="connsiteX1043" fmla="*/ 1006873 w 4654132"/>
              <a:gd name="connsiteY1043" fmla="*/ 1615257 h 2348363"/>
              <a:gd name="connsiteX1044" fmla="*/ 994707 w 4654132"/>
              <a:gd name="connsiteY1044" fmla="*/ 1615257 h 2348363"/>
              <a:gd name="connsiteX1045" fmla="*/ 964279 w 4654132"/>
              <a:gd name="connsiteY1045" fmla="*/ 1609175 h 2348363"/>
              <a:gd name="connsiteX1046" fmla="*/ 930820 w 4654132"/>
              <a:gd name="connsiteY1046" fmla="*/ 1597009 h 2348363"/>
              <a:gd name="connsiteX1047" fmla="*/ 888234 w 4654132"/>
              <a:gd name="connsiteY1047" fmla="*/ 1577238 h 2348363"/>
              <a:gd name="connsiteX1048" fmla="*/ 839564 w 4654132"/>
              <a:gd name="connsiteY1048" fmla="*/ 1563550 h 2348363"/>
              <a:gd name="connsiteX1049" fmla="*/ 822839 w 4654132"/>
              <a:gd name="connsiteY1049" fmla="*/ 1580276 h 2348363"/>
              <a:gd name="connsiteX1050" fmla="*/ 818271 w 4654132"/>
              <a:gd name="connsiteY1050" fmla="*/ 1615257 h 2348363"/>
              <a:gd name="connsiteX1051" fmla="*/ 818271 w 4654132"/>
              <a:gd name="connsiteY1051" fmla="*/ 1636551 h 2348363"/>
              <a:gd name="connsiteX1052" fmla="*/ 848685 w 4654132"/>
              <a:gd name="connsiteY1052" fmla="*/ 1663927 h 2348363"/>
              <a:gd name="connsiteX1053" fmla="*/ 915610 w 4654132"/>
              <a:gd name="connsiteY1053" fmla="*/ 1688265 h 2348363"/>
              <a:gd name="connsiteX1054" fmla="*/ 985580 w 4654132"/>
              <a:gd name="connsiteY1054" fmla="*/ 1714118 h 2348363"/>
              <a:gd name="connsiteX1055" fmla="*/ 1025121 w 4654132"/>
              <a:gd name="connsiteY1055" fmla="*/ 1739979 h 2348363"/>
              <a:gd name="connsiteX1056" fmla="*/ 1025121 w 4654132"/>
              <a:gd name="connsiteY1056" fmla="*/ 1752145 h 2348363"/>
              <a:gd name="connsiteX1057" fmla="*/ 1025121 w 4654132"/>
              <a:gd name="connsiteY1057" fmla="*/ 1791693 h 2348363"/>
              <a:gd name="connsiteX1058" fmla="*/ 1025121 w 4654132"/>
              <a:gd name="connsiteY1058" fmla="*/ 1803859 h 2348363"/>
              <a:gd name="connsiteX1059" fmla="*/ 1034249 w 4654132"/>
              <a:gd name="connsiteY1059" fmla="*/ 1816024 h 2348363"/>
              <a:gd name="connsiteX1060" fmla="*/ 1055542 w 4654132"/>
              <a:gd name="connsiteY1060" fmla="*/ 1835795 h 2348363"/>
              <a:gd name="connsiteX1061" fmla="*/ 1076835 w 4654132"/>
              <a:gd name="connsiteY1061" fmla="*/ 1855573 h 2348363"/>
              <a:gd name="connsiteX1062" fmla="*/ 1085963 w 4654132"/>
              <a:gd name="connsiteY1062" fmla="*/ 1864694 h 2348363"/>
              <a:gd name="connsiteX1063" fmla="*/ 1122460 w 4654132"/>
              <a:gd name="connsiteY1063" fmla="*/ 1924013 h 2348363"/>
              <a:gd name="connsiteX1064" fmla="*/ 1165054 w 4654132"/>
              <a:gd name="connsiteY1064" fmla="*/ 1977250 h 2348363"/>
              <a:gd name="connsiteX1065" fmla="*/ 1273042 w 4654132"/>
              <a:gd name="connsiteY1065" fmla="*/ 2021352 h 2348363"/>
              <a:gd name="connsiteX1066" fmla="*/ 1371904 w 4654132"/>
              <a:gd name="connsiteY1066" fmla="*/ 2071543 h 2348363"/>
              <a:gd name="connsiteX1067" fmla="*/ 1452516 w 4654132"/>
              <a:gd name="connsiteY1067" fmla="*/ 2153679 h 2348363"/>
              <a:gd name="connsiteX1068" fmla="*/ 1527039 w 4654132"/>
              <a:gd name="connsiteY1068" fmla="*/ 2244935 h 2348363"/>
              <a:gd name="connsiteX1069" fmla="*/ 1548332 w 4654132"/>
              <a:gd name="connsiteY1069" fmla="*/ 2296649 h 2348363"/>
              <a:gd name="connsiteX1070" fmla="*/ 1575708 w 4654132"/>
              <a:gd name="connsiteY1070" fmla="*/ 2339235 h 2348363"/>
              <a:gd name="connsiteX1071" fmla="*/ 1551377 w 4654132"/>
              <a:gd name="connsiteY1071" fmla="*/ 2345318 h 2348363"/>
              <a:gd name="connsiteX1072" fmla="*/ 1527039 w 4654132"/>
              <a:gd name="connsiteY1072" fmla="*/ 2331630 h 2348363"/>
              <a:gd name="connsiteX1073" fmla="*/ 1510306 w 4654132"/>
              <a:gd name="connsiteY1073" fmla="*/ 2299694 h 2348363"/>
              <a:gd name="connsiteX1074" fmla="*/ 1496618 w 4654132"/>
              <a:gd name="connsiteY1074" fmla="*/ 2261668 h 2348363"/>
              <a:gd name="connsiteX1075" fmla="*/ 1481407 w 4654132"/>
              <a:gd name="connsiteY1075" fmla="*/ 2229731 h 2348363"/>
              <a:gd name="connsiteX1076" fmla="*/ 1396234 w 4654132"/>
              <a:gd name="connsiteY1076" fmla="*/ 2155201 h 2348363"/>
              <a:gd name="connsiteX1077" fmla="*/ 1308024 w 4654132"/>
              <a:gd name="connsiteY1077" fmla="*/ 2086754 h 2348363"/>
              <a:gd name="connsiteX1078" fmla="*/ 1303456 w 4654132"/>
              <a:gd name="connsiteY1078" fmla="*/ 2085239 h 2348363"/>
              <a:gd name="connsiteX1079" fmla="*/ 1301934 w 4654132"/>
              <a:gd name="connsiteY1079" fmla="*/ 2083716 h 2348363"/>
              <a:gd name="connsiteX1080" fmla="*/ 1295851 w 4654132"/>
              <a:gd name="connsiteY1080" fmla="*/ 2085239 h 2348363"/>
              <a:gd name="connsiteX1081" fmla="*/ 1292813 w 4654132"/>
              <a:gd name="connsiteY1081" fmla="*/ 2086754 h 2348363"/>
              <a:gd name="connsiteX1082" fmla="*/ 1277603 w 4654132"/>
              <a:gd name="connsiteY1082" fmla="*/ 2117175 h 2348363"/>
              <a:gd name="connsiteX1083" fmla="*/ 1253264 w 4654132"/>
              <a:gd name="connsiteY1083" fmla="*/ 2094359 h 2348363"/>
              <a:gd name="connsiteX1084" fmla="*/ 1231971 w 4654132"/>
              <a:gd name="connsiteY1084" fmla="*/ 2071543 h 2348363"/>
              <a:gd name="connsiteX1085" fmla="*/ 1222851 w 4654132"/>
              <a:gd name="connsiteY1085" fmla="*/ 2054818 h 2348363"/>
              <a:gd name="connsiteX1086" fmla="*/ 1213723 w 4654132"/>
              <a:gd name="connsiteY1086" fmla="*/ 2038085 h 2348363"/>
              <a:gd name="connsiteX1087" fmla="*/ 1190907 w 4654132"/>
              <a:gd name="connsiteY1087" fmla="*/ 2032002 h 2348363"/>
              <a:gd name="connsiteX1088" fmla="*/ 1165054 w 4654132"/>
              <a:gd name="connsiteY1088" fmla="*/ 2025919 h 2348363"/>
              <a:gd name="connsiteX1089" fmla="*/ 1120945 w 4654132"/>
              <a:gd name="connsiteY1089" fmla="*/ 1977250 h 2348363"/>
              <a:gd name="connsiteX1090" fmla="*/ 1055542 w 4654132"/>
              <a:gd name="connsiteY1090" fmla="*/ 1898160 h 2348363"/>
              <a:gd name="connsiteX1091" fmla="*/ 997745 w 4654132"/>
              <a:gd name="connsiteY1091" fmla="*/ 1816024 h 2348363"/>
              <a:gd name="connsiteX1092" fmla="*/ 976452 w 4654132"/>
              <a:gd name="connsiteY1092" fmla="*/ 1755190 h 2348363"/>
              <a:gd name="connsiteX1093" fmla="*/ 930820 w 4654132"/>
              <a:gd name="connsiteY1093" fmla="*/ 1743017 h 2348363"/>
              <a:gd name="connsiteX1094" fmla="*/ 885196 w 4654132"/>
              <a:gd name="connsiteY1094" fmla="*/ 1724769 h 2348363"/>
              <a:gd name="connsiteX1095" fmla="*/ 862380 w 4654132"/>
              <a:gd name="connsiteY1095" fmla="*/ 1715641 h 2348363"/>
              <a:gd name="connsiteX1096" fmla="*/ 828922 w 4654132"/>
              <a:gd name="connsiteY1096" fmla="*/ 1695870 h 2348363"/>
              <a:gd name="connsiteX1097" fmla="*/ 800016 w 4654132"/>
              <a:gd name="connsiteY1097" fmla="*/ 1676099 h 2348363"/>
              <a:gd name="connsiteX1098" fmla="*/ 787850 w 4654132"/>
              <a:gd name="connsiteY1098" fmla="*/ 1663927 h 2348363"/>
              <a:gd name="connsiteX1099" fmla="*/ 786328 w 4654132"/>
              <a:gd name="connsiteY1099" fmla="*/ 1642633 h 2348363"/>
              <a:gd name="connsiteX1100" fmla="*/ 781767 w 4654132"/>
              <a:gd name="connsiteY1100" fmla="*/ 1604614 h 2348363"/>
              <a:gd name="connsiteX1101" fmla="*/ 777207 w 4654132"/>
              <a:gd name="connsiteY1101" fmla="*/ 1569633 h 2348363"/>
              <a:gd name="connsiteX1102" fmla="*/ 772647 w 4654132"/>
              <a:gd name="connsiteY1102" fmla="*/ 1551378 h 2348363"/>
              <a:gd name="connsiteX1103" fmla="*/ 733098 w 4654132"/>
              <a:gd name="connsiteY1103" fmla="*/ 1504231 h 2348363"/>
              <a:gd name="connsiteX1104" fmla="*/ 681384 w 4654132"/>
              <a:gd name="connsiteY1104" fmla="*/ 1470765 h 2348363"/>
              <a:gd name="connsiteX1105" fmla="*/ 640320 w 4654132"/>
              <a:gd name="connsiteY1105" fmla="*/ 1429701 h 2348363"/>
              <a:gd name="connsiteX1106" fmla="*/ 632715 w 4654132"/>
              <a:gd name="connsiteY1106" fmla="*/ 1362776 h 2348363"/>
              <a:gd name="connsiteX1107" fmla="*/ 582523 w 4654132"/>
              <a:gd name="connsiteY1107" fmla="*/ 1352133 h 2348363"/>
              <a:gd name="connsiteX1108" fmla="*/ 535376 w 4654132"/>
              <a:gd name="connsiteY1108" fmla="*/ 1344528 h 2348363"/>
              <a:gd name="connsiteX1109" fmla="*/ 520166 w 4654132"/>
              <a:gd name="connsiteY1109" fmla="*/ 1344528 h 2348363"/>
              <a:gd name="connsiteX1110" fmla="*/ 485184 w 4654132"/>
              <a:gd name="connsiteY1110" fmla="*/ 1346050 h 2348363"/>
              <a:gd name="connsiteX1111" fmla="*/ 456278 w 4654132"/>
              <a:gd name="connsiteY1111" fmla="*/ 1347573 h 2348363"/>
              <a:gd name="connsiteX1112" fmla="*/ 456278 w 4654132"/>
              <a:gd name="connsiteY1112" fmla="*/ 1423618 h 2348363"/>
              <a:gd name="connsiteX1113" fmla="*/ 565790 w 4654132"/>
              <a:gd name="connsiteY1113" fmla="*/ 1487498 h 2348363"/>
              <a:gd name="connsiteX1114" fmla="*/ 628147 w 4654132"/>
              <a:gd name="connsiteY1114" fmla="*/ 1548340 h 2348363"/>
              <a:gd name="connsiteX1115" fmla="*/ 650970 w 4654132"/>
              <a:gd name="connsiteY1115" fmla="*/ 1618302 h 2348363"/>
              <a:gd name="connsiteX1116" fmla="*/ 663136 w 4654132"/>
              <a:gd name="connsiteY1116" fmla="*/ 1694348 h 2348363"/>
              <a:gd name="connsiteX1117" fmla="*/ 693549 w 4654132"/>
              <a:gd name="connsiteY1117" fmla="*/ 1773438 h 2348363"/>
              <a:gd name="connsiteX1118" fmla="*/ 731576 w 4654132"/>
              <a:gd name="connsiteY1118" fmla="*/ 1805381 h 2348363"/>
              <a:gd name="connsiteX1119" fmla="*/ 795455 w 4654132"/>
              <a:gd name="connsiteY1119" fmla="*/ 1840363 h 2348363"/>
              <a:gd name="connsiteX1120" fmla="*/ 863903 w 4654132"/>
              <a:gd name="connsiteY1120" fmla="*/ 1873821 h 2348363"/>
              <a:gd name="connsiteX1121" fmla="*/ 915610 w 4654132"/>
              <a:gd name="connsiteY1121" fmla="*/ 1898160 h 2348363"/>
              <a:gd name="connsiteX1122" fmla="*/ 976452 w 4654132"/>
              <a:gd name="connsiteY1122" fmla="*/ 1974205 h 2348363"/>
              <a:gd name="connsiteX1123" fmla="*/ 997745 w 4654132"/>
              <a:gd name="connsiteY1123" fmla="*/ 2074589 h 2348363"/>
              <a:gd name="connsiteX1124" fmla="*/ 994707 w 4654132"/>
              <a:gd name="connsiteY1124" fmla="*/ 2089799 h 2348363"/>
              <a:gd name="connsiteX1125" fmla="*/ 976452 w 4654132"/>
              <a:gd name="connsiteY1125" fmla="*/ 2105010 h 2348363"/>
              <a:gd name="connsiteX1126" fmla="*/ 1046414 w 4654132"/>
              <a:gd name="connsiteY1126" fmla="*/ 2179540 h 2348363"/>
              <a:gd name="connsiteX1127" fmla="*/ 1131588 w 4654132"/>
              <a:gd name="connsiteY1127" fmla="*/ 2219081 h 2348363"/>
              <a:gd name="connsiteX1128" fmla="*/ 1206118 w 4654132"/>
              <a:gd name="connsiteY1128" fmla="*/ 2240374 h 2348363"/>
              <a:gd name="connsiteX1129" fmla="*/ 1244144 w 4654132"/>
              <a:gd name="connsiteY1129" fmla="*/ 2260145 h 2348363"/>
              <a:gd name="connsiteX1130" fmla="*/ 1254787 w 4654132"/>
              <a:gd name="connsiteY1130" fmla="*/ 2296649 h 2348363"/>
              <a:gd name="connsiteX1131" fmla="*/ 1253264 w 4654132"/>
              <a:gd name="connsiteY1131" fmla="*/ 2317942 h 2348363"/>
              <a:gd name="connsiteX1132" fmla="*/ 1263915 w 4654132"/>
              <a:gd name="connsiteY1132" fmla="*/ 2328592 h 2348363"/>
              <a:gd name="connsiteX1133" fmla="*/ 1308024 w 4654132"/>
              <a:gd name="connsiteY1133" fmla="*/ 2339235 h 2348363"/>
              <a:gd name="connsiteX1134" fmla="*/ 1292813 w 4654132"/>
              <a:gd name="connsiteY1134" fmla="*/ 2343803 h 2348363"/>
              <a:gd name="connsiteX1135" fmla="*/ 1277603 w 4654132"/>
              <a:gd name="connsiteY1135" fmla="*/ 2345318 h 2348363"/>
              <a:gd name="connsiteX1136" fmla="*/ 1259347 w 4654132"/>
              <a:gd name="connsiteY1136" fmla="*/ 2343803 h 2348363"/>
              <a:gd name="connsiteX1137" fmla="*/ 1244144 w 4654132"/>
              <a:gd name="connsiteY1137" fmla="*/ 2339235 h 2348363"/>
              <a:gd name="connsiteX1138" fmla="*/ 1231971 w 4654132"/>
              <a:gd name="connsiteY1138" fmla="*/ 2325547 h 2348363"/>
              <a:gd name="connsiteX1139" fmla="*/ 1213723 w 4654132"/>
              <a:gd name="connsiteY1139" fmla="*/ 2304254 h 2348363"/>
              <a:gd name="connsiteX1140" fmla="*/ 1195467 w 4654132"/>
              <a:gd name="connsiteY1140" fmla="*/ 2284483 h 2348363"/>
              <a:gd name="connsiteX1141" fmla="*/ 1183302 w 4654132"/>
              <a:gd name="connsiteY1141" fmla="*/ 2275356 h 2348363"/>
              <a:gd name="connsiteX1142" fmla="*/ 1163531 w 4654132"/>
              <a:gd name="connsiteY1142" fmla="*/ 2270795 h 2348363"/>
              <a:gd name="connsiteX1143" fmla="*/ 1127027 w 4654132"/>
              <a:gd name="connsiteY1143" fmla="*/ 2263190 h 2348363"/>
              <a:gd name="connsiteX1144" fmla="*/ 1107249 w 4654132"/>
              <a:gd name="connsiteY1144" fmla="*/ 2260145 h 2348363"/>
              <a:gd name="connsiteX1145" fmla="*/ 1050982 w 4654132"/>
              <a:gd name="connsiteY1145" fmla="*/ 2243412 h 2348363"/>
              <a:gd name="connsiteX1146" fmla="*/ 1009911 w 4654132"/>
              <a:gd name="connsiteY1146" fmla="*/ 2229731 h 2348363"/>
              <a:gd name="connsiteX1147" fmla="*/ 964279 w 4654132"/>
              <a:gd name="connsiteY1147" fmla="*/ 2190183 h 2348363"/>
              <a:gd name="connsiteX1148" fmla="*/ 920177 w 4654132"/>
              <a:gd name="connsiteY1148" fmla="*/ 2139991 h 2348363"/>
              <a:gd name="connsiteX1149" fmla="*/ 865418 w 4654132"/>
              <a:gd name="connsiteY1149" fmla="*/ 2091322 h 2348363"/>
              <a:gd name="connsiteX1150" fmla="*/ 787850 w 4654132"/>
              <a:gd name="connsiteY1150" fmla="*/ 2056340 h 2348363"/>
              <a:gd name="connsiteX1151" fmla="*/ 757437 w 4654132"/>
              <a:gd name="connsiteY1151" fmla="*/ 2050250 h 2348363"/>
              <a:gd name="connsiteX1152" fmla="*/ 723970 w 4654132"/>
              <a:gd name="connsiteY1152" fmla="*/ 2038085 h 2348363"/>
              <a:gd name="connsiteX1153" fmla="*/ 682906 w 4654132"/>
              <a:gd name="connsiteY1153" fmla="*/ 2009186 h 2348363"/>
              <a:gd name="connsiteX1154" fmla="*/ 632715 w 4654132"/>
              <a:gd name="connsiteY1154" fmla="*/ 1998543 h 2348363"/>
              <a:gd name="connsiteX1155" fmla="*/ 669218 w 4654132"/>
              <a:gd name="connsiteY1155" fmla="*/ 2089799 h 2348363"/>
              <a:gd name="connsiteX1156" fmla="*/ 751346 w 4654132"/>
              <a:gd name="connsiteY1156" fmla="*/ 2139991 h 2348363"/>
              <a:gd name="connsiteX1157" fmla="*/ 833482 w 4654132"/>
              <a:gd name="connsiteY1157" fmla="*/ 2181055 h 2348363"/>
              <a:gd name="connsiteX1158" fmla="*/ 869986 w 4654132"/>
              <a:gd name="connsiteY1158" fmla="*/ 2247980 h 2348363"/>
              <a:gd name="connsiteX1159" fmla="*/ 828922 w 4654132"/>
              <a:gd name="connsiteY1159" fmla="*/ 2226686 h 2348363"/>
              <a:gd name="connsiteX1160" fmla="*/ 806106 w 4654132"/>
              <a:gd name="connsiteY1160" fmla="*/ 2196265 h 2348363"/>
              <a:gd name="connsiteX1161" fmla="*/ 806106 w 4654132"/>
              <a:gd name="connsiteY1161" fmla="*/ 2229731 h 2348363"/>
              <a:gd name="connsiteX1162" fmla="*/ 763519 w 4654132"/>
              <a:gd name="connsiteY1162" fmla="*/ 2206916 h 2348363"/>
              <a:gd name="connsiteX1163" fmla="*/ 705722 w 4654132"/>
              <a:gd name="connsiteY1163" fmla="*/ 2176495 h 2348363"/>
              <a:gd name="connsiteX1164" fmla="*/ 649448 w 4654132"/>
              <a:gd name="connsiteY1164" fmla="*/ 2141513 h 2348363"/>
              <a:gd name="connsiteX1165" fmla="*/ 614467 w 4654132"/>
              <a:gd name="connsiteY1165" fmla="*/ 2105010 h 2348363"/>
              <a:gd name="connsiteX1166" fmla="*/ 606861 w 4654132"/>
              <a:gd name="connsiteY1166" fmla="*/ 2056340 h 2348363"/>
              <a:gd name="connsiteX1167" fmla="*/ 599256 w 4654132"/>
              <a:gd name="connsiteY1167" fmla="*/ 2007671 h 2348363"/>
              <a:gd name="connsiteX1168" fmla="*/ 574918 w 4654132"/>
              <a:gd name="connsiteY1168" fmla="*/ 1992461 h 2348363"/>
              <a:gd name="connsiteX1169" fmla="*/ 553624 w 4654132"/>
              <a:gd name="connsiteY1169" fmla="*/ 1977250 h 2348363"/>
              <a:gd name="connsiteX1170" fmla="*/ 504955 w 4654132"/>
              <a:gd name="connsiteY1170" fmla="*/ 1910325 h 2348363"/>
              <a:gd name="connsiteX1171" fmla="*/ 489745 w 4654132"/>
              <a:gd name="connsiteY1171" fmla="*/ 1834280 h 2348363"/>
              <a:gd name="connsiteX1172" fmla="*/ 441075 w 4654132"/>
              <a:gd name="connsiteY1172" fmla="*/ 1785603 h 2348363"/>
              <a:gd name="connsiteX1173" fmla="*/ 346775 w 4654132"/>
              <a:gd name="connsiteY1173" fmla="*/ 1723246 h 2348363"/>
              <a:gd name="connsiteX1174" fmla="*/ 252474 w 4654132"/>
              <a:gd name="connsiteY1174" fmla="*/ 1648723 h 2348363"/>
              <a:gd name="connsiteX1175" fmla="*/ 203804 w 4654132"/>
              <a:gd name="connsiteY1175" fmla="*/ 1563550 h 2348363"/>
              <a:gd name="connsiteX1176" fmla="*/ 193154 w 4654132"/>
              <a:gd name="connsiteY1176" fmla="*/ 1600047 h 2348363"/>
              <a:gd name="connsiteX1177" fmla="*/ 188594 w 4654132"/>
              <a:gd name="connsiteY1177" fmla="*/ 1633513 h 2348363"/>
              <a:gd name="connsiteX1178" fmla="*/ 188594 w 4654132"/>
              <a:gd name="connsiteY1178" fmla="*/ 1642633 h 2348363"/>
              <a:gd name="connsiteX1179" fmla="*/ 212932 w 4654132"/>
              <a:gd name="connsiteY1179" fmla="*/ 1668494 h 2348363"/>
              <a:gd name="connsiteX1180" fmla="*/ 237263 w 4654132"/>
              <a:gd name="connsiteY1180" fmla="*/ 1694348 h 2348363"/>
              <a:gd name="connsiteX1181" fmla="*/ 237263 w 4654132"/>
              <a:gd name="connsiteY1181" fmla="*/ 1703475 h 2348363"/>
              <a:gd name="connsiteX1182" fmla="*/ 237263 w 4654132"/>
              <a:gd name="connsiteY1182" fmla="*/ 1743017 h 2348363"/>
              <a:gd name="connsiteX1183" fmla="*/ 237263 w 4654132"/>
              <a:gd name="connsiteY1183" fmla="*/ 1755190 h 2348363"/>
              <a:gd name="connsiteX1184" fmla="*/ 266162 w 4654132"/>
              <a:gd name="connsiteY1184" fmla="*/ 1796254 h 2348363"/>
              <a:gd name="connsiteX1185" fmla="*/ 323959 w 4654132"/>
              <a:gd name="connsiteY1185" fmla="*/ 1828197 h 2348363"/>
              <a:gd name="connsiteX1186" fmla="*/ 384793 w 4654132"/>
              <a:gd name="connsiteY1186" fmla="*/ 1863179 h 2348363"/>
              <a:gd name="connsiteX1187" fmla="*/ 422820 w 4654132"/>
              <a:gd name="connsiteY1187" fmla="*/ 1913370 h 2348363"/>
              <a:gd name="connsiteX1188" fmla="*/ 430425 w 4654132"/>
              <a:gd name="connsiteY1188" fmla="*/ 1943784 h 2348363"/>
              <a:gd name="connsiteX1189" fmla="*/ 444113 w 4654132"/>
              <a:gd name="connsiteY1189" fmla="*/ 1977250 h 2348363"/>
              <a:gd name="connsiteX1190" fmla="*/ 469974 w 4654132"/>
              <a:gd name="connsiteY1190" fmla="*/ 2021352 h 2348363"/>
              <a:gd name="connsiteX1191" fmla="*/ 495827 w 4654132"/>
              <a:gd name="connsiteY1191" fmla="*/ 2054818 h 2348363"/>
              <a:gd name="connsiteX1192" fmla="*/ 515598 w 4654132"/>
              <a:gd name="connsiteY1192" fmla="*/ 2092837 h 2348363"/>
              <a:gd name="connsiteX1193" fmla="*/ 523203 w 4654132"/>
              <a:gd name="connsiteY1193" fmla="*/ 2150641 h 2348363"/>
              <a:gd name="connsiteX1194" fmla="*/ 489745 w 4654132"/>
              <a:gd name="connsiteY1194" fmla="*/ 2150641 h 2348363"/>
              <a:gd name="connsiteX1195" fmla="*/ 469974 w 4654132"/>
              <a:gd name="connsiteY1195" fmla="*/ 2103487 h 2348363"/>
              <a:gd name="connsiteX1196" fmla="*/ 425865 w 4654132"/>
              <a:gd name="connsiteY1196" fmla="*/ 2013754 h 2348363"/>
              <a:gd name="connsiteX1197" fmla="*/ 377196 w 4654132"/>
              <a:gd name="connsiteY1197" fmla="*/ 1925536 h 2348363"/>
              <a:gd name="connsiteX1198" fmla="*/ 343729 w 4654132"/>
              <a:gd name="connsiteY1198" fmla="*/ 1882949 h 2348363"/>
              <a:gd name="connsiteX1199" fmla="*/ 323959 w 4654132"/>
              <a:gd name="connsiteY1199" fmla="*/ 1876867 h 2348363"/>
              <a:gd name="connsiteX1200" fmla="*/ 298105 w 4654132"/>
              <a:gd name="connsiteY1200" fmla="*/ 1864694 h 2348363"/>
              <a:gd name="connsiteX1201" fmla="*/ 275290 w 4654132"/>
              <a:gd name="connsiteY1201" fmla="*/ 1847968 h 2348363"/>
              <a:gd name="connsiteX1202" fmla="*/ 240308 w 4654132"/>
              <a:gd name="connsiteY1202" fmla="*/ 1816024 h 2348363"/>
              <a:gd name="connsiteX1203" fmla="*/ 206842 w 4654132"/>
              <a:gd name="connsiteY1203" fmla="*/ 1781043 h 2348363"/>
              <a:gd name="connsiteX1204" fmla="*/ 188594 w 4654132"/>
              <a:gd name="connsiteY1204" fmla="*/ 1755190 h 2348363"/>
              <a:gd name="connsiteX1205" fmla="*/ 179466 w 4654132"/>
              <a:gd name="connsiteY1205" fmla="*/ 1694348 h 2348363"/>
              <a:gd name="connsiteX1206" fmla="*/ 152090 w 4654132"/>
              <a:gd name="connsiteY1206" fmla="*/ 1598532 h 2348363"/>
              <a:gd name="connsiteX1207" fmla="*/ 123192 w 4654132"/>
              <a:gd name="connsiteY1207" fmla="*/ 1504231 h 2348363"/>
              <a:gd name="connsiteX1208" fmla="*/ 109504 w 4654132"/>
              <a:gd name="connsiteY1208" fmla="*/ 1447956 h 2348363"/>
              <a:gd name="connsiteX1209" fmla="*/ 109504 w 4654132"/>
              <a:gd name="connsiteY1209" fmla="*/ 1441874 h 2348363"/>
              <a:gd name="connsiteX1210" fmla="*/ 158173 w 4654132"/>
              <a:gd name="connsiteY1210" fmla="*/ 1377986 h 2348363"/>
              <a:gd name="connsiteX1211" fmla="*/ 158173 w 4654132"/>
              <a:gd name="connsiteY1211" fmla="*/ 1368866 h 2348363"/>
              <a:gd name="connsiteX1212" fmla="*/ 158173 w 4654132"/>
              <a:gd name="connsiteY1212" fmla="*/ 1362776 h 2348363"/>
              <a:gd name="connsiteX1213" fmla="*/ 95816 w 4654132"/>
              <a:gd name="connsiteY1213" fmla="*/ 1312592 h 2348363"/>
              <a:gd name="connsiteX1214" fmla="*/ 45624 w 4654132"/>
              <a:gd name="connsiteY1214" fmla="*/ 1265437 h 2348363"/>
              <a:gd name="connsiteX1215" fmla="*/ 12165 w 4654132"/>
              <a:gd name="connsiteY1215" fmla="*/ 1209163 h 2348363"/>
              <a:gd name="connsiteX1216" fmla="*/ 0 w 4654132"/>
              <a:gd name="connsiteY1216" fmla="*/ 1134633 h 2348363"/>
              <a:gd name="connsiteX1217" fmla="*/ 65395 w 4654132"/>
              <a:gd name="connsiteY1217" fmla="*/ 898884 h 2348363"/>
              <a:gd name="connsiteX1218" fmla="*/ 237263 w 4654132"/>
              <a:gd name="connsiteY1218" fmla="*/ 675309 h 2348363"/>
              <a:gd name="connsiteX1219" fmla="*/ 480617 w 4654132"/>
              <a:gd name="connsiteY1219" fmla="*/ 474542 h 2348363"/>
              <a:gd name="connsiteX1220" fmla="*/ 757437 w 4654132"/>
              <a:gd name="connsiteY1220" fmla="*/ 305711 h 2348363"/>
              <a:gd name="connsiteX1221" fmla="*/ 1029681 w 4654132"/>
              <a:gd name="connsiteY1221" fmla="*/ 177951 h 2348363"/>
              <a:gd name="connsiteX1222" fmla="*/ 1262392 w 4654132"/>
              <a:gd name="connsiteY1222" fmla="*/ 100383 h 2348363"/>
              <a:gd name="connsiteX1223" fmla="*/ 1668486 w 4654132"/>
              <a:gd name="connsiteY1223" fmla="*/ 22816 h 2348363"/>
              <a:gd name="connsiteX1224" fmla="*/ 2083709 w 4654132"/>
              <a:gd name="connsiteY1224" fmla="*/ 0 h 23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</a:cxnLst>
            <a:rect l="l" t="t" r="r" b="b"/>
            <a:pathLst>
              <a:path w="4654132" h="2348363">
                <a:moveTo>
                  <a:pt x="1262392" y="2056340"/>
                </a:moveTo>
                <a:cubicBezTo>
                  <a:pt x="1254282" y="2056340"/>
                  <a:pt x="1250227" y="2061406"/>
                  <a:pt x="1250227" y="2071543"/>
                </a:cubicBezTo>
                <a:lnTo>
                  <a:pt x="1250227" y="2071551"/>
                </a:lnTo>
                <a:lnTo>
                  <a:pt x="1262392" y="2056348"/>
                </a:lnTo>
                <a:lnTo>
                  <a:pt x="1271512" y="2071551"/>
                </a:lnTo>
                <a:lnTo>
                  <a:pt x="1271520" y="2071543"/>
                </a:lnTo>
                <a:cubicBezTo>
                  <a:pt x="1271520" y="2061406"/>
                  <a:pt x="1268475" y="2056340"/>
                  <a:pt x="1262392" y="2056340"/>
                </a:cubicBezTo>
                <a:close/>
                <a:moveTo>
                  <a:pt x="1861648" y="1803859"/>
                </a:moveTo>
                <a:lnTo>
                  <a:pt x="1861641" y="1803874"/>
                </a:lnTo>
                <a:lnTo>
                  <a:pt x="1875329" y="1838840"/>
                </a:lnTo>
                <a:cubicBezTo>
                  <a:pt x="1882436" y="1847968"/>
                  <a:pt x="1889529" y="1857088"/>
                  <a:pt x="1896622" y="1866216"/>
                </a:cubicBezTo>
                <a:cubicBezTo>
                  <a:pt x="1903722" y="1875344"/>
                  <a:pt x="1909805" y="1884977"/>
                  <a:pt x="1914878" y="1895115"/>
                </a:cubicBezTo>
                <a:cubicBezTo>
                  <a:pt x="1919950" y="1905253"/>
                  <a:pt x="1922483" y="1917425"/>
                  <a:pt x="1922483" y="1931618"/>
                </a:cubicBezTo>
                <a:lnTo>
                  <a:pt x="1922490" y="1931618"/>
                </a:lnTo>
                <a:cubicBezTo>
                  <a:pt x="1922490" y="1917425"/>
                  <a:pt x="1919958" y="1905253"/>
                  <a:pt x="1914885" y="1895115"/>
                </a:cubicBezTo>
                <a:cubicBezTo>
                  <a:pt x="1909812" y="1884977"/>
                  <a:pt x="1903730" y="1875344"/>
                  <a:pt x="1896630" y="1866216"/>
                </a:cubicBezTo>
                <a:cubicBezTo>
                  <a:pt x="1889537" y="1857088"/>
                  <a:pt x="1882444" y="1847968"/>
                  <a:pt x="1875336" y="1838840"/>
                </a:cubicBezTo>
                <a:cubicBezTo>
                  <a:pt x="1868244" y="1829712"/>
                  <a:pt x="1863676" y="1818052"/>
                  <a:pt x="1861648" y="1803859"/>
                </a:cubicBezTo>
                <a:close/>
                <a:moveTo>
                  <a:pt x="3799349" y="1785603"/>
                </a:moveTo>
                <a:lnTo>
                  <a:pt x="3799349" y="1785611"/>
                </a:lnTo>
                <a:lnTo>
                  <a:pt x="3844974" y="1834280"/>
                </a:lnTo>
                <a:lnTo>
                  <a:pt x="3844981" y="1834280"/>
                </a:lnTo>
                <a:close/>
                <a:moveTo>
                  <a:pt x="614467" y="1709558"/>
                </a:moveTo>
                <a:lnTo>
                  <a:pt x="614467" y="1709566"/>
                </a:lnTo>
                <a:lnTo>
                  <a:pt x="693549" y="1834287"/>
                </a:lnTo>
                <a:cubicBezTo>
                  <a:pt x="703695" y="1848480"/>
                  <a:pt x="718400" y="1854563"/>
                  <a:pt x="737658" y="1852536"/>
                </a:cubicBezTo>
                <a:cubicBezTo>
                  <a:pt x="756932" y="1850508"/>
                  <a:pt x="773657" y="1854563"/>
                  <a:pt x="787850" y="1864701"/>
                </a:cubicBezTo>
                <a:cubicBezTo>
                  <a:pt x="789878" y="1866729"/>
                  <a:pt x="793933" y="1871296"/>
                  <a:pt x="800016" y="1878396"/>
                </a:cubicBezTo>
                <a:cubicBezTo>
                  <a:pt x="806106" y="1885489"/>
                  <a:pt x="812189" y="1893095"/>
                  <a:pt x="818271" y="1901205"/>
                </a:cubicBezTo>
                <a:cubicBezTo>
                  <a:pt x="824354" y="1909323"/>
                  <a:pt x="830437" y="1916415"/>
                  <a:pt x="836527" y="1922498"/>
                </a:cubicBezTo>
                <a:cubicBezTo>
                  <a:pt x="842602" y="1928581"/>
                  <a:pt x="847675" y="1931626"/>
                  <a:pt x="851730" y="1931626"/>
                </a:cubicBezTo>
                <a:cubicBezTo>
                  <a:pt x="869986" y="1943791"/>
                  <a:pt x="885196" y="1951909"/>
                  <a:pt x="897362" y="1955964"/>
                </a:cubicBezTo>
                <a:cubicBezTo>
                  <a:pt x="909527" y="1960019"/>
                  <a:pt x="918655" y="1965085"/>
                  <a:pt x="924738" y="1971175"/>
                </a:cubicBezTo>
                <a:cubicBezTo>
                  <a:pt x="930820" y="1977257"/>
                  <a:pt x="935388" y="1987395"/>
                  <a:pt x="938426" y="2001588"/>
                </a:cubicBezTo>
                <a:lnTo>
                  <a:pt x="946031" y="2071543"/>
                </a:lnTo>
                <a:cubicBezTo>
                  <a:pt x="944003" y="2039102"/>
                  <a:pt x="941471" y="2015781"/>
                  <a:pt x="938426" y="2001581"/>
                </a:cubicBezTo>
                <a:cubicBezTo>
                  <a:pt x="935388" y="1987388"/>
                  <a:pt x="930820" y="1977250"/>
                  <a:pt x="924738" y="1971167"/>
                </a:cubicBezTo>
                <a:cubicBezTo>
                  <a:pt x="918655" y="1965077"/>
                  <a:pt x="909527" y="1960012"/>
                  <a:pt x="897362" y="1955957"/>
                </a:cubicBezTo>
                <a:cubicBezTo>
                  <a:pt x="885196" y="1951902"/>
                  <a:pt x="869986" y="1943784"/>
                  <a:pt x="851730" y="1931618"/>
                </a:cubicBezTo>
                <a:cubicBezTo>
                  <a:pt x="847675" y="1931618"/>
                  <a:pt x="842602" y="1928573"/>
                  <a:pt x="836527" y="1922491"/>
                </a:cubicBezTo>
                <a:cubicBezTo>
                  <a:pt x="830437" y="1916408"/>
                  <a:pt x="824354" y="1909315"/>
                  <a:pt x="818271" y="1901197"/>
                </a:cubicBezTo>
                <a:cubicBezTo>
                  <a:pt x="812189" y="1893087"/>
                  <a:pt x="806106" y="1885482"/>
                  <a:pt x="800016" y="1878389"/>
                </a:cubicBezTo>
                <a:cubicBezTo>
                  <a:pt x="793933" y="1871289"/>
                  <a:pt x="789878" y="1866721"/>
                  <a:pt x="787850" y="1864694"/>
                </a:cubicBezTo>
                <a:cubicBezTo>
                  <a:pt x="773657" y="1854556"/>
                  <a:pt x="756932" y="1850501"/>
                  <a:pt x="737658" y="1852528"/>
                </a:cubicBezTo>
                <a:cubicBezTo>
                  <a:pt x="718400" y="1854556"/>
                  <a:pt x="703695" y="1848473"/>
                  <a:pt x="693549" y="1834280"/>
                </a:cubicBezTo>
                <a:close/>
                <a:moveTo>
                  <a:pt x="1134633" y="1691310"/>
                </a:moveTo>
                <a:cubicBezTo>
                  <a:pt x="1134633" y="1691310"/>
                  <a:pt x="1132605" y="1691815"/>
                  <a:pt x="1128550" y="1692825"/>
                </a:cubicBezTo>
                <a:cubicBezTo>
                  <a:pt x="1124495" y="1693843"/>
                  <a:pt x="1121450" y="1694348"/>
                  <a:pt x="1119422" y="1694348"/>
                </a:cubicBezTo>
                <a:lnTo>
                  <a:pt x="1119422" y="1694355"/>
                </a:lnTo>
                <a:lnTo>
                  <a:pt x="1128550" y="1692832"/>
                </a:lnTo>
                <a:cubicBezTo>
                  <a:pt x="1132605" y="1691822"/>
                  <a:pt x="1134633" y="1691317"/>
                  <a:pt x="1134633" y="1691317"/>
                </a:cubicBezTo>
                <a:cubicBezTo>
                  <a:pt x="1154916" y="1691317"/>
                  <a:pt x="1171642" y="1698923"/>
                  <a:pt x="1184824" y="1714126"/>
                </a:cubicBezTo>
                <a:cubicBezTo>
                  <a:pt x="1198007" y="1729336"/>
                  <a:pt x="1208145" y="1747592"/>
                  <a:pt x="1215246" y="1768885"/>
                </a:cubicBezTo>
                <a:cubicBezTo>
                  <a:pt x="1222338" y="1790178"/>
                  <a:pt x="1227916" y="1811472"/>
                  <a:pt x="1231971" y="1832765"/>
                </a:cubicBezTo>
                <a:lnTo>
                  <a:pt x="1244144" y="1882949"/>
                </a:lnTo>
                <a:cubicBezTo>
                  <a:pt x="1240081" y="1870784"/>
                  <a:pt x="1236034" y="1854051"/>
                  <a:pt x="1231971" y="1832757"/>
                </a:cubicBezTo>
                <a:cubicBezTo>
                  <a:pt x="1227916" y="1811464"/>
                  <a:pt x="1222338" y="1790171"/>
                  <a:pt x="1215246" y="1768878"/>
                </a:cubicBezTo>
                <a:cubicBezTo>
                  <a:pt x="1208145" y="1747584"/>
                  <a:pt x="1198007" y="1729329"/>
                  <a:pt x="1184824" y="1714118"/>
                </a:cubicBezTo>
                <a:cubicBezTo>
                  <a:pt x="1171642" y="1698915"/>
                  <a:pt x="1154916" y="1691310"/>
                  <a:pt x="1134633" y="1691310"/>
                </a:cubicBezTo>
                <a:close/>
                <a:moveTo>
                  <a:pt x="2555205" y="1676099"/>
                </a:moveTo>
                <a:lnTo>
                  <a:pt x="2555205" y="1676107"/>
                </a:lnTo>
                <a:lnTo>
                  <a:pt x="2590179" y="1692825"/>
                </a:lnTo>
                <a:cubicBezTo>
                  <a:pt x="2605390" y="1699925"/>
                  <a:pt x="2621105" y="1708548"/>
                  <a:pt x="2637333" y="1718686"/>
                </a:cubicBezTo>
                <a:cubicBezTo>
                  <a:pt x="2653554" y="1728824"/>
                  <a:pt x="2667754" y="1739979"/>
                  <a:pt x="2679920" y="1752145"/>
                </a:cubicBezTo>
                <a:cubicBezTo>
                  <a:pt x="2692085" y="1764310"/>
                  <a:pt x="2698168" y="1777493"/>
                  <a:pt x="2698168" y="1791693"/>
                </a:cubicBezTo>
                <a:cubicBezTo>
                  <a:pt x="2698168" y="1801831"/>
                  <a:pt x="2697158" y="1811464"/>
                  <a:pt x="2695123" y="1820592"/>
                </a:cubicBezTo>
                <a:lnTo>
                  <a:pt x="2670792" y="1834280"/>
                </a:lnTo>
                <a:lnTo>
                  <a:pt x="2670800" y="1834280"/>
                </a:lnTo>
                <a:cubicBezTo>
                  <a:pt x="2684992" y="1834280"/>
                  <a:pt x="2693110" y="1829712"/>
                  <a:pt x="2695130" y="1820592"/>
                </a:cubicBezTo>
                <a:cubicBezTo>
                  <a:pt x="2697165" y="1811464"/>
                  <a:pt x="2698176" y="1801831"/>
                  <a:pt x="2698176" y="1791693"/>
                </a:cubicBezTo>
                <a:cubicBezTo>
                  <a:pt x="2698176" y="1777493"/>
                  <a:pt x="2692093" y="1764310"/>
                  <a:pt x="2679927" y="1752145"/>
                </a:cubicBezTo>
                <a:cubicBezTo>
                  <a:pt x="2667762" y="1739979"/>
                  <a:pt x="2653561" y="1728824"/>
                  <a:pt x="2637341" y="1718686"/>
                </a:cubicBezTo>
                <a:cubicBezTo>
                  <a:pt x="2621113" y="1708548"/>
                  <a:pt x="2605397" y="1699925"/>
                  <a:pt x="2590186" y="1692825"/>
                </a:cubicBezTo>
                <a:cubicBezTo>
                  <a:pt x="2574976" y="1685732"/>
                  <a:pt x="2563323" y="1680155"/>
                  <a:pt x="2555205" y="1676099"/>
                </a:cubicBezTo>
                <a:close/>
                <a:moveTo>
                  <a:pt x="3340026" y="1654806"/>
                </a:moveTo>
                <a:cubicBezTo>
                  <a:pt x="3335963" y="1654806"/>
                  <a:pt x="3330898" y="1657844"/>
                  <a:pt x="3324808" y="1663927"/>
                </a:cubicBezTo>
                <a:lnTo>
                  <a:pt x="3324808" y="1663934"/>
                </a:lnTo>
                <a:lnTo>
                  <a:pt x="3340018" y="1654814"/>
                </a:lnTo>
                <a:cubicBezTo>
                  <a:pt x="3340018" y="1658869"/>
                  <a:pt x="3340523" y="1670529"/>
                  <a:pt x="3341533" y="1689795"/>
                </a:cubicBezTo>
                <a:cubicBezTo>
                  <a:pt x="3342551" y="1709061"/>
                  <a:pt x="3343056" y="1720721"/>
                  <a:pt x="3343056" y="1724776"/>
                </a:cubicBezTo>
                <a:cubicBezTo>
                  <a:pt x="3343056" y="1726804"/>
                  <a:pt x="3345596" y="1731876"/>
                  <a:pt x="3350661" y="1739987"/>
                </a:cubicBezTo>
                <a:cubicBezTo>
                  <a:pt x="3355734" y="1748097"/>
                  <a:pt x="3358266" y="1753170"/>
                  <a:pt x="3358266" y="1755197"/>
                </a:cubicBezTo>
                <a:lnTo>
                  <a:pt x="3343063" y="1773438"/>
                </a:lnTo>
                <a:cubicBezTo>
                  <a:pt x="3353201" y="1773438"/>
                  <a:pt x="3358274" y="1767355"/>
                  <a:pt x="3358274" y="1755190"/>
                </a:cubicBezTo>
                <a:cubicBezTo>
                  <a:pt x="3358274" y="1753162"/>
                  <a:pt x="3355741" y="1748089"/>
                  <a:pt x="3350668" y="1739979"/>
                </a:cubicBezTo>
                <a:cubicBezTo>
                  <a:pt x="3345603" y="1731869"/>
                  <a:pt x="3343063" y="1726796"/>
                  <a:pt x="3343063" y="1724769"/>
                </a:cubicBezTo>
                <a:cubicBezTo>
                  <a:pt x="3343063" y="1720714"/>
                  <a:pt x="3342558" y="1709053"/>
                  <a:pt x="3341541" y="1689787"/>
                </a:cubicBezTo>
                <a:cubicBezTo>
                  <a:pt x="3340530" y="1670522"/>
                  <a:pt x="3340026" y="1658861"/>
                  <a:pt x="3340026" y="1654806"/>
                </a:cubicBezTo>
                <a:close/>
                <a:moveTo>
                  <a:pt x="2238844" y="1630468"/>
                </a:moveTo>
                <a:cubicBezTo>
                  <a:pt x="2232762" y="1630468"/>
                  <a:pt x="2229724" y="1634523"/>
                  <a:pt x="2229724" y="1642633"/>
                </a:cubicBezTo>
                <a:lnTo>
                  <a:pt x="2229724" y="1642641"/>
                </a:lnTo>
                <a:lnTo>
                  <a:pt x="2238844" y="1630475"/>
                </a:lnTo>
                <a:lnTo>
                  <a:pt x="2251010" y="1642641"/>
                </a:lnTo>
                <a:lnTo>
                  <a:pt x="2251017" y="1642633"/>
                </a:lnTo>
                <a:cubicBezTo>
                  <a:pt x="2251017" y="1634523"/>
                  <a:pt x="2246962" y="1630468"/>
                  <a:pt x="2238844" y="1630468"/>
                </a:cubicBezTo>
                <a:close/>
                <a:moveTo>
                  <a:pt x="3744597" y="1624385"/>
                </a:moveTo>
                <a:lnTo>
                  <a:pt x="3744590" y="1624393"/>
                </a:lnTo>
                <a:lnTo>
                  <a:pt x="3753710" y="1663927"/>
                </a:lnTo>
                <a:cubicBezTo>
                  <a:pt x="3759793" y="1674072"/>
                  <a:pt x="3765883" y="1683192"/>
                  <a:pt x="3771966" y="1691310"/>
                </a:cubicBezTo>
                <a:cubicBezTo>
                  <a:pt x="3778049" y="1699420"/>
                  <a:pt x="3784131" y="1708036"/>
                  <a:pt x="3790214" y="1717163"/>
                </a:cubicBezTo>
                <a:cubicBezTo>
                  <a:pt x="3796297" y="1726291"/>
                  <a:pt x="3799342" y="1736934"/>
                  <a:pt x="3799342" y="1749107"/>
                </a:cubicBezTo>
                <a:lnTo>
                  <a:pt x="3799342" y="1755190"/>
                </a:lnTo>
                <a:lnTo>
                  <a:pt x="3799349" y="1755190"/>
                </a:lnTo>
                <a:lnTo>
                  <a:pt x="3799349" y="1749107"/>
                </a:lnTo>
                <a:cubicBezTo>
                  <a:pt x="3799349" y="1736934"/>
                  <a:pt x="3796304" y="1726291"/>
                  <a:pt x="3790222" y="1717163"/>
                </a:cubicBezTo>
                <a:cubicBezTo>
                  <a:pt x="3784139" y="1708036"/>
                  <a:pt x="3778056" y="1699420"/>
                  <a:pt x="3771973" y="1691310"/>
                </a:cubicBezTo>
                <a:cubicBezTo>
                  <a:pt x="3765890" y="1683192"/>
                  <a:pt x="3759800" y="1674072"/>
                  <a:pt x="3753718" y="1663927"/>
                </a:cubicBezTo>
                <a:cubicBezTo>
                  <a:pt x="3747635" y="1653789"/>
                  <a:pt x="3744597" y="1640606"/>
                  <a:pt x="3744597" y="1624385"/>
                </a:cubicBezTo>
                <a:close/>
                <a:moveTo>
                  <a:pt x="3437364" y="1563550"/>
                </a:moveTo>
                <a:cubicBezTo>
                  <a:pt x="3429254" y="1563550"/>
                  <a:pt x="3425191" y="1570643"/>
                  <a:pt x="3425191" y="1584844"/>
                </a:cubicBezTo>
                <a:lnTo>
                  <a:pt x="3425198" y="1584844"/>
                </a:lnTo>
                <a:lnTo>
                  <a:pt x="3437364" y="1563558"/>
                </a:lnTo>
                <a:lnTo>
                  <a:pt x="3449530" y="1584844"/>
                </a:lnTo>
                <a:cubicBezTo>
                  <a:pt x="3449530" y="1570643"/>
                  <a:pt x="3445474" y="1563550"/>
                  <a:pt x="3437364" y="1563550"/>
                </a:cubicBezTo>
                <a:close/>
                <a:moveTo>
                  <a:pt x="2287521" y="1517919"/>
                </a:moveTo>
                <a:cubicBezTo>
                  <a:pt x="2285493" y="1526029"/>
                  <a:pt x="2281943" y="1544790"/>
                  <a:pt x="2276870" y="1574193"/>
                </a:cubicBezTo>
                <a:cubicBezTo>
                  <a:pt x="2271805" y="1603597"/>
                  <a:pt x="2269265" y="1622358"/>
                  <a:pt x="2269265" y="1630468"/>
                </a:cubicBezTo>
                <a:cubicBezTo>
                  <a:pt x="2269265" y="1632495"/>
                  <a:pt x="2268760" y="1636551"/>
                  <a:pt x="2267743" y="1642633"/>
                </a:cubicBezTo>
                <a:cubicBezTo>
                  <a:pt x="2266733" y="1648723"/>
                  <a:pt x="2266228" y="1653789"/>
                  <a:pt x="2266228" y="1657844"/>
                </a:cubicBezTo>
                <a:lnTo>
                  <a:pt x="2267743" y="1642641"/>
                </a:lnTo>
                <a:cubicBezTo>
                  <a:pt x="2268760" y="1636558"/>
                  <a:pt x="2269265" y="1632503"/>
                  <a:pt x="2269265" y="1630475"/>
                </a:cubicBezTo>
                <a:cubicBezTo>
                  <a:pt x="2269265" y="1622365"/>
                  <a:pt x="2271805" y="1603604"/>
                  <a:pt x="2276870" y="1574201"/>
                </a:cubicBezTo>
                <a:cubicBezTo>
                  <a:pt x="2281943" y="1544797"/>
                  <a:pt x="2285493" y="1526037"/>
                  <a:pt x="2287521" y="1517926"/>
                </a:cubicBezTo>
                <a:cubicBezTo>
                  <a:pt x="2305769" y="1544292"/>
                  <a:pt x="2321997" y="1572678"/>
                  <a:pt x="2336190" y="1603099"/>
                </a:cubicBezTo>
                <a:cubicBezTo>
                  <a:pt x="2350383" y="1633520"/>
                  <a:pt x="2369649" y="1657851"/>
                  <a:pt x="2393987" y="1676107"/>
                </a:cubicBezTo>
                <a:cubicBezTo>
                  <a:pt x="2416290" y="1692327"/>
                  <a:pt x="2438089" y="1701960"/>
                  <a:pt x="2459390" y="1705005"/>
                </a:cubicBezTo>
                <a:cubicBezTo>
                  <a:pt x="2480683" y="1708043"/>
                  <a:pt x="2499948" y="1711088"/>
                  <a:pt x="2517179" y="1714126"/>
                </a:cubicBezTo>
                <a:cubicBezTo>
                  <a:pt x="2534424" y="1717171"/>
                  <a:pt x="2548112" y="1724776"/>
                  <a:pt x="2558250" y="1736942"/>
                </a:cubicBezTo>
                <a:lnTo>
                  <a:pt x="2573461" y="1803866"/>
                </a:lnTo>
                <a:lnTo>
                  <a:pt x="2573461" y="1803859"/>
                </a:lnTo>
                <a:cubicBezTo>
                  <a:pt x="2573461" y="1771410"/>
                  <a:pt x="2568388" y="1749107"/>
                  <a:pt x="2558250" y="1736934"/>
                </a:cubicBezTo>
                <a:cubicBezTo>
                  <a:pt x="2548112" y="1724769"/>
                  <a:pt x="2534424" y="1717163"/>
                  <a:pt x="2517179" y="1714118"/>
                </a:cubicBezTo>
                <a:cubicBezTo>
                  <a:pt x="2499948" y="1711081"/>
                  <a:pt x="2480683" y="1708036"/>
                  <a:pt x="2459390" y="1704998"/>
                </a:cubicBezTo>
                <a:cubicBezTo>
                  <a:pt x="2438089" y="1701953"/>
                  <a:pt x="2416290" y="1692320"/>
                  <a:pt x="2393987" y="1676099"/>
                </a:cubicBezTo>
                <a:cubicBezTo>
                  <a:pt x="2369649" y="1657844"/>
                  <a:pt x="2350383" y="1633513"/>
                  <a:pt x="2336190" y="1603092"/>
                </a:cubicBezTo>
                <a:cubicBezTo>
                  <a:pt x="2321997" y="1572671"/>
                  <a:pt x="2305769" y="1544285"/>
                  <a:pt x="2287521" y="1517919"/>
                </a:cubicBezTo>
                <a:close/>
                <a:moveTo>
                  <a:pt x="3695921" y="1438829"/>
                </a:moveTo>
                <a:cubicBezTo>
                  <a:pt x="3683755" y="1438829"/>
                  <a:pt x="3676662" y="1444406"/>
                  <a:pt x="3674635" y="1455562"/>
                </a:cubicBezTo>
                <a:cubicBezTo>
                  <a:pt x="3672607" y="1466710"/>
                  <a:pt x="3671590" y="1477360"/>
                  <a:pt x="3671590" y="1487498"/>
                </a:cubicBezTo>
                <a:lnTo>
                  <a:pt x="3674635" y="1455569"/>
                </a:lnTo>
                <a:cubicBezTo>
                  <a:pt x="3676662" y="1444414"/>
                  <a:pt x="3683755" y="1438836"/>
                  <a:pt x="3695921" y="1438836"/>
                </a:cubicBezTo>
                <a:cubicBezTo>
                  <a:pt x="3699983" y="1438836"/>
                  <a:pt x="3703028" y="1439341"/>
                  <a:pt x="3705048" y="1440359"/>
                </a:cubicBezTo>
                <a:cubicBezTo>
                  <a:pt x="3707084" y="1441369"/>
                  <a:pt x="3708094" y="1441881"/>
                  <a:pt x="3708094" y="1441881"/>
                </a:cubicBezTo>
                <a:cubicBezTo>
                  <a:pt x="3708094" y="1443909"/>
                  <a:pt x="3710121" y="1448469"/>
                  <a:pt x="3714176" y="1455569"/>
                </a:cubicBezTo>
                <a:cubicBezTo>
                  <a:pt x="3718232" y="1462662"/>
                  <a:pt x="3720259" y="1468240"/>
                  <a:pt x="3720259" y="1472295"/>
                </a:cubicBezTo>
                <a:cubicBezTo>
                  <a:pt x="3720259" y="1478377"/>
                  <a:pt x="3720764" y="1487505"/>
                  <a:pt x="3721782" y="1499671"/>
                </a:cubicBezTo>
                <a:cubicBezTo>
                  <a:pt x="3722799" y="1511844"/>
                  <a:pt x="3723304" y="1525026"/>
                  <a:pt x="3723304" y="1539220"/>
                </a:cubicBezTo>
                <a:cubicBezTo>
                  <a:pt x="3723304" y="1553413"/>
                  <a:pt x="3723809" y="1566595"/>
                  <a:pt x="3724819" y="1578761"/>
                </a:cubicBezTo>
                <a:lnTo>
                  <a:pt x="3726349" y="1606137"/>
                </a:lnTo>
                <a:cubicBezTo>
                  <a:pt x="3726349" y="1600047"/>
                  <a:pt x="3725844" y="1590926"/>
                  <a:pt x="3724819" y="1578754"/>
                </a:cubicBezTo>
                <a:cubicBezTo>
                  <a:pt x="3723809" y="1566588"/>
                  <a:pt x="3723304" y="1553405"/>
                  <a:pt x="3723304" y="1539212"/>
                </a:cubicBezTo>
                <a:cubicBezTo>
                  <a:pt x="3723304" y="1525019"/>
                  <a:pt x="3722799" y="1511836"/>
                  <a:pt x="3721782" y="1499663"/>
                </a:cubicBezTo>
                <a:cubicBezTo>
                  <a:pt x="3720764" y="1487498"/>
                  <a:pt x="3720259" y="1478370"/>
                  <a:pt x="3720259" y="1472287"/>
                </a:cubicBezTo>
                <a:cubicBezTo>
                  <a:pt x="3720259" y="1468232"/>
                  <a:pt x="3718232" y="1462654"/>
                  <a:pt x="3714176" y="1455562"/>
                </a:cubicBezTo>
                <a:cubicBezTo>
                  <a:pt x="3710121" y="1448461"/>
                  <a:pt x="3708094" y="1443901"/>
                  <a:pt x="3708094" y="1441874"/>
                </a:cubicBezTo>
                <a:cubicBezTo>
                  <a:pt x="3708094" y="1441874"/>
                  <a:pt x="3707084" y="1441361"/>
                  <a:pt x="3705048" y="1440351"/>
                </a:cubicBezTo>
                <a:cubicBezTo>
                  <a:pt x="3703028" y="1439334"/>
                  <a:pt x="3699983" y="1438829"/>
                  <a:pt x="3695921" y="1438829"/>
                </a:cubicBezTo>
                <a:close/>
                <a:moveTo>
                  <a:pt x="3470436" y="1422860"/>
                </a:moveTo>
                <a:lnTo>
                  <a:pt x="3499714" y="1438829"/>
                </a:lnTo>
                <a:cubicBezTo>
                  <a:pt x="3512897" y="1455049"/>
                  <a:pt x="3519484" y="1477360"/>
                  <a:pt x="3519484" y="1505753"/>
                </a:cubicBezTo>
                <a:lnTo>
                  <a:pt x="3486033" y="1536160"/>
                </a:lnTo>
                <a:lnTo>
                  <a:pt x="3486033" y="1536167"/>
                </a:lnTo>
                <a:cubicBezTo>
                  <a:pt x="3508344" y="1536167"/>
                  <a:pt x="3519492" y="1526029"/>
                  <a:pt x="3519492" y="1505753"/>
                </a:cubicBezTo>
                <a:cubicBezTo>
                  <a:pt x="3519492" y="1477360"/>
                  <a:pt x="3512904" y="1455049"/>
                  <a:pt x="3499721" y="1438829"/>
                </a:cubicBezTo>
                <a:cubicBezTo>
                  <a:pt x="3493134" y="1430718"/>
                  <a:pt x="3483374" y="1425393"/>
                  <a:pt x="3470444" y="1422860"/>
                </a:cubicBezTo>
                <a:close/>
                <a:moveTo>
                  <a:pt x="3084499" y="1420573"/>
                </a:moveTo>
                <a:lnTo>
                  <a:pt x="3084499" y="1420580"/>
                </a:lnTo>
                <a:lnTo>
                  <a:pt x="3186405" y="1428186"/>
                </a:lnTo>
                <a:cubicBezTo>
                  <a:pt x="3217836" y="1433258"/>
                  <a:pt x="3245725" y="1442386"/>
                  <a:pt x="3270056" y="1455569"/>
                </a:cubicBezTo>
                <a:cubicBezTo>
                  <a:pt x="3294394" y="1468745"/>
                  <a:pt x="3313660" y="1488010"/>
                  <a:pt x="3327853" y="1513366"/>
                </a:cubicBezTo>
                <a:lnTo>
                  <a:pt x="3349146" y="1615257"/>
                </a:lnTo>
                <a:cubicBezTo>
                  <a:pt x="3349146" y="1572671"/>
                  <a:pt x="3342046" y="1538707"/>
                  <a:pt x="3327853" y="1513359"/>
                </a:cubicBezTo>
                <a:cubicBezTo>
                  <a:pt x="3313660" y="1488003"/>
                  <a:pt x="3294394" y="1468737"/>
                  <a:pt x="3270056" y="1455562"/>
                </a:cubicBezTo>
                <a:cubicBezTo>
                  <a:pt x="3245725" y="1442379"/>
                  <a:pt x="3217836" y="1433251"/>
                  <a:pt x="3186405" y="1428178"/>
                </a:cubicBezTo>
                <a:cubicBezTo>
                  <a:pt x="3154974" y="1423113"/>
                  <a:pt x="3121003" y="1420573"/>
                  <a:pt x="3084499" y="1420573"/>
                </a:cubicBezTo>
                <a:close/>
                <a:moveTo>
                  <a:pt x="2886770" y="1417535"/>
                </a:moveTo>
                <a:lnTo>
                  <a:pt x="2886770" y="1417543"/>
                </a:lnTo>
                <a:lnTo>
                  <a:pt x="2932394" y="1443396"/>
                </a:lnTo>
                <a:cubicBezTo>
                  <a:pt x="2948622" y="1460634"/>
                  <a:pt x="2962815" y="1480917"/>
                  <a:pt x="2974980" y="1504238"/>
                </a:cubicBezTo>
                <a:cubicBezTo>
                  <a:pt x="2987146" y="1527559"/>
                  <a:pt x="2997291" y="1550375"/>
                  <a:pt x="3005401" y="1572678"/>
                </a:cubicBezTo>
                <a:lnTo>
                  <a:pt x="3017567" y="1624385"/>
                </a:lnTo>
                <a:lnTo>
                  <a:pt x="3017582" y="1624385"/>
                </a:lnTo>
                <a:cubicBezTo>
                  <a:pt x="3017582" y="1612220"/>
                  <a:pt x="3013519" y="1594982"/>
                  <a:pt x="3005409" y="1572671"/>
                </a:cubicBezTo>
                <a:cubicBezTo>
                  <a:pt x="2997298" y="1550367"/>
                  <a:pt x="2987153" y="1527552"/>
                  <a:pt x="2974988" y="1504231"/>
                </a:cubicBezTo>
                <a:cubicBezTo>
                  <a:pt x="2962822" y="1480910"/>
                  <a:pt x="2948629" y="1460627"/>
                  <a:pt x="2932401" y="1443389"/>
                </a:cubicBezTo>
                <a:cubicBezTo>
                  <a:pt x="2916180" y="1426151"/>
                  <a:pt x="2900970" y="1417535"/>
                  <a:pt x="2886770" y="1417535"/>
                </a:cubicBezTo>
                <a:close/>
                <a:moveTo>
                  <a:pt x="3972740" y="1408407"/>
                </a:moveTo>
                <a:lnTo>
                  <a:pt x="3981861" y="1417535"/>
                </a:lnTo>
                <a:lnTo>
                  <a:pt x="3974256" y="1425133"/>
                </a:lnTo>
                <a:lnTo>
                  <a:pt x="3974256" y="1425141"/>
                </a:lnTo>
                <a:cubicBezTo>
                  <a:pt x="3979336" y="1426151"/>
                  <a:pt x="3981868" y="1423618"/>
                  <a:pt x="3981868" y="1417535"/>
                </a:cubicBezTo>
                <a:cubicBezTo>
                  <a:pt x="3981868" y="1411453"/>
                  <a:pt x="3978823" y="1408407"/>
                  <a:pt x="3972740" y="1408407"/>
                </a:cubicBezTo>
                <a:close/>
                <a:moveTo>
                  <a:pt x="3927109" y="1408407"/>
                </a:moveTo>
                <a:cubicBezTo>
                  <a:pt x="3916971" y="1414490"/>
                  <a:pt x="3905816" y="1430206"/>
                  <a:pt x="3893650" y="1455562"/>
                </a:cubicBezTo>
                <a:cubicBezTo>
                  <a:pt x="3881485" y="1480910"/>
                  <a:pt x="3875402" y="1500681"/>
                  <a:pt x="3875402" y="1514874"/>
                </a:cubicBezTo>
                <a:lnTo>
                  <a:pt x="3893650" y="1455569"/>
                </a:lnTo>
                <a:cubicBezTo>
                  <a:pt x="3905816" y="1430213"/>
                  <a:pt x="3916971" y="1414498"/>
                  <a:pt x="3927109" y="1408415"/>
                </a:cubicBezTo>
                <a:cubicBezTo>
                  <a:pt x="3935219" y="1422615"/>
                  <a:pt x="3941814" y="1436303"/>
                  <a:pt x="3946887" y="1449479"/>
                </a:cubicBezTo>
                <a:cubicBezTo>
                  <a:pt x="3951952" y="1462662"/>
                  <a:pt x="3955502" y="1475340"/>
                  <a:pt x="3957530" y="1487505"/>
                </a:cubicBezTo>
                <a:cubicBezTo>
                  <a:pt x="3961585" y="1505761"/>
                  <a:pt x="3970713" y="1522486"/>
                  <a:pt x="3984906" y="1537697"/>
                </a:cubicBezTo>
                <a:cubicBezTo>
                  <a:pt x="3999106" y="1552908"/>
                  <a:pt x="4013804" y="1566595"/>
                  <a:pt x="4029015" y="1578761"/>
                </a:cubicBezTo>
                <a:cubicBezTo>
                  <a:pt x="4044226" y="1590934"/>
                  <a:pt x="4057914" y="1602082"/>
                  <a:pt x="4070079" y="1612227"/>
                </a:cubicBezTo>
                <a:lnTo>
                  <a:pt x="4088327" y="1642641"/>
                </a:lnTo>
                <a:lnTo>
                  <a:pt x="4088327" y="1642633"/>
                </a:lnTo>
                <a:cubicBezTo>
                  <a:pt x="4088327" y="1632495"/>
                  <a:pt x="4082244" y="1622358"/>
                  <a:pt x="4070079" y="1612220"/>
                </a:cubicBezTo>
                <a:cubicBezTo>
                  <a:pt x="4057914" y="1602074"/>
                  <a:pt x="4044226" y="1590926"/>
                  <a:pt x="4029015" y="1578754"/>
                </a:cubicBezTo>
                <a:cubicBezTo>
                  <a:pt x="4013804" y="1566588"/>
                  <a:pt x="3999106" y="1552900"/>
                  <a:pt x="3984906" y="1537690"/>
                </a:cubicBezTo>
                <a:cubicBezTo>
                  <a:pt x="3970713" y="1522479"/>
                  <a:pt x="3961585" y="1505753"/>
                  <a:pt x="3957530" y="1487498"/>
                </a:cubicBezTo>
                <a:cubicBezTo>
                  <a:pt x="3955502" y="1475332"/>
                  <a:pt x="3951952" y="1462654"/>
                  <a:pt x="3946887" y="1449471"/>
                </a:cubicBezTo>
                <a:cubicBezTo>
                  <a:pt x="3941814" y="1436296"/>
                  <a:pt x="3935219" y="1422608"/>
                  <a:pt x="3927109" y="1408407"/>
                </a:cubicBezTo>
                <a:close/>
                <a:moveTo>
                  <a:pt x="3866274" y="1408407"/>
                </a:moveTo>
                <a:cubicBezTo>
                  <a:pt x="3837881" y="1408407"/>
                  <a:pt x="3819120" y="1409930"/>
                  <a:pt x="3810000" y="1412975"/>
                </a:cubicBezTo>
                <a:cubicBezTo>
                  <a:pt x="3800872" y="1416013"/>
                  <a:pt x="3796304" y="1426663"/>
                  <a:pt x="3796304" y="1444911"/>
                </a:cubicBezTo>
                <a:lnTo>
                  <a:pt x="3796304" y="1444919"/>
                </a:lnTo>
                <a:cubicBezTo>
                  <a:pt x="3796304" y="1426671"/>
                  <a:pt x="3800872" y="1416020"/>
                  <a:pt x="3810000" y="1412983"/>
                </a:cubicBezTo>
                <a:cubicBezTo>
                  <a:pt x="3819120" y="1409937"/>
                  <a:pt x="3837881" y="1408415"/>
                  <a:pt x="3866274" y="1408415"/>
                </a:cubicBezTo>
                <a:cubicBezTo>
                  <a:pt x="3868302" y="1408415"/>
                  <a:pt x="3870834" y="1410442"/>
                  <a:pt x="3873872" y="1414498"/>
                </a:cubicBezTo>
                <a:lnTo>
                  <a:pt x="3878440" y="1423618"/>
                </a:lnTo>
                <a:cubicBezTo>
                  <a:pt x="3878440" y="1421590"/>
                  <a:pt x="3876917" y="1418545"/>
                  <a:pt x="3873872" y="1414490"/>
                </a:cubicBezTo>
                <a:cubicBezTo>
                  <a:pt x="3870834" y="1410435"/>
                  <a:pt x="3868302" y="1408407"/>
                  <a:pt x="3866274" y="1408407"/>
                </a:cubicBezTo>
                <a:close/>
                <a:moveTo>
                  <a:pt x="2427438" y="1405370"/>
                </a:moveTo>
                <a:lnTo>
                  <a:pt x="2479153" y="1409930"/>
                </a:lnTo>
                <a:cubicBezTo>
                  <a:pt x="2499428" y="1412975"/>
                  <a:pt x="2509574" y="1425646"/>
                  <a:pt x="2509574" y="1447956"/>
                </a:cubicBezTo>
                <a:cubicBezTo>
                  <a:pt x="2509574" y="1464177"/>
                  <a:pt x="2502986" y="1475332"/>
                  <a:pt x="2489796" y="1481415"/>
                </a:cubicBezTo>
                <a:lnTo>
                  <a:pt x="2451784" y="1490543"/>
                </a:lnTo>
                <a:cubicBezTo>
                  <a:pt x="2463950" y="1490543"/>
                  <a:pt x="2476628" y="1487498"/>
                  <a:pt x="2489803" y="1481415"/>
                </a:cubicBezTo>
                <a:cubicBezTo>
                  <a:pt x="2502994" y="1475332"/>
                  <a:pt x="2509581" y="1464177"/>
                  <a:pt x="2509581" y="1447956"/>
                </a:cubicBezTo>
                <a:cubicBezTo>
                  <a:pt x="2509581" y="1425646"/>
                  <a:pt x="2499436" y="1412975"/>
                  <a:pt x="2479160" y="1409930"/>
                </a:cubicBezTo>
                <a:cubicBezTo>
                  <a:pt x="2458884" y="1406885"/>
                  <a:pt x="2441646" y="1405370"/>
                  <a:pt x="2427446" y="1405370"/>
                </a:cubicBezTo>
                <a:close/>
                <a:moveTo>
                  <a:pt x="2311852" y="1405370"/>
                </a:moveTo>
                <a:cubicBezTo>
                  <a:pt x="2309832" y="1405370"/>
                  <a:pt x="2305769" y="1405875"/>
                  <a:pt x="2299686" y="1406885"/>
                </a:cubicBezTo>
                <a:cubicBezTo>
                  <a:pt x="2293604" y="1407902"/>
                  <a:pt x="2289548" y="1408407"/>
                  <a:pt x="2287521" y="1408407"/>
                </a:cubicBezTo>
                <a:lnTo>
                  <a:pt x="2287521" y="1408415"/>
                </a:lnTo>
                <a:lnTo>
                  <a:pt x="2299686" y="1406892"/>
                </a:lnTo>
                <a:cubicBezTo>
                  <a:pt x="2305769" y="1405882"/>
                  <a:pt x="2309832" y="1405377"/>
                  <a:pt x="2311852" y="1405377"/>
                </a:cubicBezTo>
                <a:cubicBezTo>
                  <a:pt x="2328080" y="1405377"/>
                  <a:pt x="2340245" y="1409432"/>
                  <a:pt x="2348356" y="1417543"/>
                </a:cubicBezTo>
                <a:cubicBezTo>
                  <a:pt x="2356466" y="1425653"/>
                  <a:pt x="2363566" y="1435286"/>
                  <a:pt x="2369649" y="1446441"/>
                </a:cubicBezTo>
                <a:cubicBezTo>
                  <a:pt x="2375732" y="1457597"/>
                  <a:pt x="2381822" y="1468745"/>
                  <a:pt x="2387904" y="1479900"/>
                </a:cubicBezTo>
                <a:cubicBezTo>
                  <a:pt x="2393987" y="1491055"/>
                  <a:pt x="2403115" y="1499671"/>
                  <a:pt x="2415280" y="1505761"/>
                </a:cubicBezTo>
                <a:cubicBezTo>
                  <a:pt x="2417308" y="1505761"/>
                  <a:pt x="2422380" y="1507276"/>
                  <a:pt x="2430491" y="1510321"/>
                </a:cubicBezTo>
                <a:cubicBezTo>
                  <a:pt x="2438601" y="1513366"/>
                  <a:pt x="2447216" y="1516404"/>
                  <a:pt x="2456344" y="1519449"/>
                </a:cubicBezTo>
                <a:cubicBezTo>
                  <a:pt x="2465472" y="1522486"/>
                  <a:pt x="2473582" y="1526037"/>
                  <a:pt x="2480683" y="1530092"/>
                </a:cubicBezTo>
                <a:cubicBezTo>
                  <a:pt x="2487776" y="1534147"/>
                  <a:pt x="2491326" y="1536174"/>
                  <a:pt x="2491326" y="1536174"/>
                </a:cubicBezTo>
                <a:cubicBezTo>
                  <a:pt x="2501471" y="1542257"/>
                  <a:pt x="2507041" y="1552908"/>
                  <a:pt x="2508059" y="1568118"/>
                </a:cubicBezTo>
                <a:lnTo>
                  <a:pt x="2509581" y="1606137"/>
                </a:lnTo>
                <a:cubicBezTo>
                  <a:pt x="2509581" y="1595992"/>
                  <a:pt x="2509076" y="1583321"/>
                  <a:pt x="2508059" y="1568111"/>
                </a:cubicBezTo>
                <a:cubicBezTo>
                  <a:pt x="2507041" y="1552900"/>
                  <a:pt x="2501471" y="1542250"/>
                  <a:pt x="2491326" y="1536167"/>
                </a:cubicBezTo>
                <a:cubicBezTo>
                  <a:pt x="2491326" y="1536167"/>
                  <a:pt x="2487776" y="1534139"/>
                  <a:pt x="2480683" y="1530084"/>
                </a:cubicBezTo>
                <a:cubicBezTo>
                  <a:pt x="2473582" y="1526029"/>
                  <a:pt x="2465472" y="1522479"/>
                  <a:pt x="2456344" y="1519441"/>
                </a:cubicBezTo>
                <a:cubicBezTo>
                  <a:pt x="2447216" y="1516396"/>
                  <a:pt x="2438601" y="1513359"/>
                  <a:pt x="2430491" y="1510314"/>
                </a:cubicBezTo>
                <a:cubicBezTo>
                  <a:pt x="2422380" y="1507268"/>
                  <a:pt x="2417308" y="1505753"/>
                  <a:pt x="2415280" y="1505753"/>
                </a:cubicBezTo>
                <a:cubicBezTo>
                  <a:pt x="2403115" y="1499663"/>
                  <a:pt x="2393987" y="1491048"/>
                  <a:pt x="2387904" y="1479893"/>
                </a:cubicBezTo>
                <a:cubicBezTo>
                  <a:pt x="2381822" y="1468737"/>
                  <a:pt x="2375732" y="1457589"/>
                  <a:pt x="2369649" y="1446434"/>
                </a:cubicBezTo>
                <a:cubicBezTo>
                  <a:pt x="2363566" y="1435278"/>
                  <a:pt x="2356466" y="1425646"/>
                  <a:pt x="2348356" y="1417535"/>
                </a:cubicBezTo>
                <a:cubicBezTo>
                  <a:pt x="2340245" y="1409425"/>
                  <a:pt x="2328080" y="1405370"/>
                  <a:pt x="2311852" y="1405370"/>
                </a:cubicBezTo>
                <a:close/>
                <a:moveTo>
                  <a:pt x="2533912" y="1402325"/>
                </a:moveTo>
                <a:lnTo>
                  <a:pt x="2533912" y="1402332"/>
                </a:lnTo>
                <a:lnTo>
                  <a:pt x="2593232" y="1403855"/>
                </a:lnTo>
                <a:cubicBezTo>
                  <a:pt x="2612497" y="1404865"/>
                  <a:pt x="2629728" y="1408415"/>
                  <a:pt x="2644946" y="1414498"/>
                </a:cubicBezTo>
                <a:cubicBezTo>
                  <a:pt x="2660149" y="1420580"/>
                  <a:pt x="2672827" y="1430726"/>
                  <a:pt x="2682965" y="1444919"/>
                </a:cubicBezTo>
                <a:lnTo>
                  <a:pt x="2698176" y="1505753"/>
                </a:lnTo>
                <a:cubicBezTo>
                  <a:pt x="2698176" y="1479387"/>
                  <a:pt x="2693110" y="1459104"/>
                  <a:pt x="2682965" y="1444911"/>
                </a:cubicBezTo>
                <a:cubicBezTo>
                  <a:pt x="2672827" y="1430718"/>
                  <a:pt x="2660149" y="1420573"/>
                  <a:pt x="2644946" y="1414490"/>
                </a:cubicBezTo>
                <a:cubicBezTo>
                  <a:pt x="2629728" y="1408407"/>
                  <a:pt x="2612497" y="1404857"/>
                  <a:pt x="2593232" y="1403847"/>
                </a:cubicBezTo>
                <a:cubicBezTo>
                  <a:pt x="2573966" y="1402830"/>
                  <a:pt x="2554195" y="1402325"/>
                  <a:pt x="2533912" y="1402325"/>
                </a:cubicBezTo>
                <a:close/>
                <a:moveTo>
                  <a:pt x="2208430" y="1393197"/>
                </a:moveTo>
                <a:cubicBezTo>
                  <a:pt x="2204376" y="1393197"/>
                  <a:pt x="2200825" y="1395225"/>
                  <a:pt x="2197780" y="1399280"/>
                </a:cubicBezTo>
                <a:cubicBezTo>
                  <a:pt x="2194742" y="1403335"/>
                  <a:pt x="2193220" y="1406380"/>
                  <a:pt x="2193220" y="1408407"/>
                </a:cubicBezTo>
                <a:lnTo>
                  <a:pt x="2197780" y="1399287"/>
                </a:lnTo>
                <a:cubicBezTo>
                  <a:pt x="2200825" y="1395232"/>
                  <a:pt x="2204376" y="1393204"/>
                  <a:pt x="2208430" y="1393204"/>
                </a:cubicBezTo>
                <a:lnTo>
                  <a:pt x="2257100" y="1441881"/>
                </a:lnTo>
                <a:cubicBezTo>
                  <a:pt x="2257100" y="1441881"/>
                  <a:pt x="2258622" y="1442386"/>
                  <a:pt x="2261660" y="1443396"/>
                </a:cubicBezTo>
                <a:cubicBezTo>
                  <a:pt x="2264705" y="1444414"/>
                  <a:pt x="2267238" y="1444919"/>
                  <a:pt x="2269265" y="1444919"/>
                </a:cubicBezTo>
                <a:lnTo>
                  <a:pt x="2269265" y="1444911"/>
                </a:lnTo>
                <a:cubicBezTo>
                  <a:pt x="2267238" y="1444911"/>
                  <a:pt x="2264705" y="1444406"/>
                  <a:pt x="2261660" y="1443389"/>
                </a:cubicBezTo>
                <a:cubicBezTo>
                  <a:pt x="2258622" y="1442379"/>
                  <a:pt x="2257100" y="1441874"/>
                  <a:pt x="2257100" y="1441874"/>
                </a:cubicBezTo>
                <a:close/>
                <a:moveTo>
                  <a:pt x="1861648" y="1393197"/>
                </a:moveTo>
                <a:cubicBezTo>
                  <a:pt x="1861648" y="1395225"/>
                  <a:pt x="1861143" y="1399280"/>
                  <a:pt x="1860126" y="1405370"/>
                </a:cubicBezTo>
                <a:cubicBezTo>
                  <a:pt x="1859116" y="1411453"/>
                  <a:pt x="1858603" y="1415508"/>
                  <a:pt x="1858603" y="1417535"/>
                </a:cubicBezTo>
                <a:lnTo>
                  <a:pt x="1860126" y="1405377"/>
                </a:lnTo>
                <a:cubicBezTo>
                  <a:pt x="1861143" y="1399287"/>
                  <a:pt x="1861648" y="1395232"/>
                  <a:pt x="1861648" y="1393204"/>
                </a:cubicBezTo>
                <a:lnTo>
                  <a:pt x="1898145" y="1460122"/>
                </a:lnTo>
                <a:lnTo>
                  <a:pt x="1898152" y="1460122"/>
                </a:lnTo>
                <a:cubicBezTo>
                  <a:pt x="1898152" y="1433756"/>
                  <a:pt x="1885987" y="1411453"/>
                  <a:pt x="1861648" y="1393197"/>
                </a:cubicBezTo>
                <a:close/>
                <a:moveTo>
                  <a:pt x="1575701" y="1377986"/>
                </a:moveTo>
                <a:cubicBezTo>
                  <a:pt x="1577728" y="1390159"/>
                  <a:pt x="1580774" y="1398270"/>
                  <a:pt x="1584829" y="1402325"/>
                </a:cubicBezTo>
                <a:cubicBezTo>
                  <a:pt x="1588884" y="1406380"/>
                  <a:pt x="1593444" y="1410435"/>
                  <a:pt x="1598517" y="1414490"/>
                </a:cubicBezTo>
                <a:cubicBezTo>
                  <a:pt x="1603589" y="1418545"/>
                  <a:pt x="1609672" y="1423113"/>
                  <a:pt x="1616772" y="1428178"/>
                </a:cubicBezTo>
                <a:cubicBezTo>
                  <a:pt x="1623865" y="1433251"/>
                  <a:pt x="1631470" y="1442884"/>
                  <a:pt x="1639581" y="1457077"/>
                </a:cubicBezTo>
                <a:cubicBezTo>
                  <a:pt x="1651754" y="1479387"/>
                  <a:pt x="1660874" y="1501186"/>
                  <a:pt x="1666964" y="1522479"/>
                </a:cubicBezTo>
                <a:cubicBezTo>
                  <a:pt x="1673039" y="1543772"/>
                  <a:pt x="1680644" y="1564055"/>
                  <a:pt x="1689772" y="1583321"/>
                </a:cubicBezTo>
                <a:cubicBezTo>
                  <a:pt x="1698900" y="1602587"/>
                  <a:pt x="1711578" y="1619312"/>
                  <a:pt x="1727799" y="1633513"/>
                </a:cubicBezTo>
                <a:cubicBezTo>
                  <a:pt x="1744027" y="1647706"/>
                  <a:pt x="1767348" y="1657844"/>
                  <a:pt x="1797761" y="1663927"/>
                </a:cubicBezTo>
                <a:lnTo>
                  <a:pt x="1797769" y="1663927"/>
                </a:lnTo>
                <a:cubicBezTo>
                  <a:pt x="1767355" y="1657844"/>
                  <a:pt x="1744034" y="1647706"/>
                  <a:pt x="1727806" y="1633513"/>
                </a:cubicBezTo>
                <a:cubicBezTo>
                  <a:pt x="1711586" y="1619312"/>
                  <a:pt x="1698908" y="1602587"/>
                  <a:pt x="1689780" y="1583321"/>
                </a:cubicBezTo>
                <a:cubicBezTo>
                  <a:pt x="1680652" y="1564055"/>
                  <a:pt x="1673047" y="1543772"/>
                  <a:pt x="1666971" y="1522479"/>
                </a:cubicBezTo>
                <a:cubicBezTo>
                  <a:pt x="1660881" y="1501186"/>
                  <a:pt x="1651761" y="1479387"/>
                  <a:pt x="1639588" y="1457077"/>
                </a:cubicBezTo>
                <a:cubicBezTo>
                  <a:pt x="1631478" y="1442884"/>
                  <a:pt x="1623872" y="1433251"/>
                  <a:pt x="1616780" y="1428178"/>
                </a:cubicBezTo>
                <a:cubicBezTo>
                  <a:pt x="1609679" y="1423113"/>
                  <a:pt x="1603597" y="1418545"/>
                  <a:pt x="1598524" y="1414490"/>
                </a:cubicBezTo>
                <a:cubicBezTo>
                  <a:pt x="1593451" y="1410435"/>
                  <a:pt x="1588891" y="1406380"/>
                  <a:pt x="1584836" y="1402325"/>
                </a:cubicBezTo>
                <a:cubicBezTo>
                  <a:pt x="1580781" y="1398270"/>
                  <a:pt x="1577736" y="1390159"/>
                  <a:pt x="1575708" y="1377986"/>
                </a:cubicBezTo>
                <a:close/>
                <a:moveTo>
                  <a:pt x="1974190" y="1374949"/>
                </a:moveTo>
                <a:lnTo>
                  <a:pt x="1986363" y="1377986"/>
                </a:lnTo>
                <a:cubicBezTo>
                  <a:pt x="1990418" y="1380014"/>
                  <a:pt x="1995996" y="1390159"/>
                  <a:pt x="2003096" y="1408407"/>
                </a:cubicBezTo>
                <a:cubicBezTo>
                  <a:pt x="2010189" y="1426663"/>
                  <a:pt x="2015766" y="1437811"/>
                  <a:pt x="2019822" y="1441874"/>
                </a:cubicBezTo>
                <a:cubicBezTo>
                  <a:pt x="2019822" y="1443901"/>
                  <a:pt x="2021849" y="1446434"/>
                  <a:pt x="2025904" y="1449471"/>
                </a:cubicBezTo>
                <a:cubicBezTo>
                  <a:pt x="2029959" y="1452517"/>
                  <a:pt x="2033004" y="1455049"/>
                  <a:pt x="2035032" y="1457077"/>
                </a:cubicBezTo>
                <a:cubicBezTo>
                  <a:pt x="2041115" y="1461132"/>
                  <a:pt x="2052270" y="1468232"/>
                  <a:pt x="2068491" y="1478370"/>
                </a:cubicBezTo>
                <a:cubicBezTo>
                  <a:pt x="2084719" y="1488515"/>
                  <a:pt x="2101950" y="1499158"/>
                  <a:pt x="2120205" y="1510314"/>
                </a:cubicBezTo>
                <a:cubicBezTo>
                  <a:pt x="2138461" y="1521469"/>
                  <a:pt x="2156204" y="1532112"/>
                  <a:pt x="2173434" y="1542250"/>
                </a:cubicBezTo>
                <a:cubicBezTo>
                  <a:pt x="2190680" y="1552395"/>
                  <a:pt x="2202333" y="1559488"/>
                  <a:pt x="2208423" y="1563550"/>
                </a:cubicBezTo>
                <a:lnTo>
                  <a:pt x="2208423" y="1597009"/>
                </a:lnTo>
                <a:lnTo>
                  <a:pt x="2208423" y="1630468"/>
                </a:lnTo>
                <a:cubicBezTo>
                  <a:pt x="2208423" y="1634523"/>
                  <a:pt x="2205883" y="1640101"/>
                  <a:pt x="2200818" y="1647201"/>
                </a:cubicBezTo>
                <a:cubicBezTo>
                  <a:pt x="2195745" y="1654294"/>
                  <a:pt x="2193212" y="1659871"/>
                  <a:pt x="2193212" y="1663927"/>
                </a:cubicBezTo>
                <a:cubicBezTo>
                  <a:pt x="2193212" y="1667989"/>
                  <a:pt x="2192708" y="1675594"/>
                  <a:pt x="2191690" y="1686742"/>
                </a:cubicBezTo>
                <a:cubicBezTo>
                  <a:pt x="2190680" y="1697898"/>
                  <a:pt x="2190168" y="1710576"/>
                  <a:pt x="2190168" y="1724769"/>
                </a:cubicBezTo>
                <a:cubicBezTo>
                  <a:pt x="2190168" y="1738962"/>
                  <a:pt x="2190680" y="1751640"/>
                  <a:pt x="2191690" y="1762795"/>
                </a:cubicBezTo>
                <a:lnTo>
                  <a:pt x="2193212" y="1785596"/>
                </a:lnTo>
                <a:lnTo>
                  <a:pt x="2193220" y="1785603"/>
                </a:lnTo>
                <a:cubicBezTo>
                  <a:pt x="2193220" y="1781548"/>
                  <a:pt x="2192715" y="1773950"/>
                  <a:pt x="2191698" y="1762795"/>
                </a:cubicBezTo>
                <a:cubicBezTo>
                  <a:pt x="2190688" y="1751640"/>
                  <a:pt x="2190175" y="1738962"/>
                  <a:pt x="2190175" y="1724769"/>
                </a:cubicBezTo>
                <a:cubicBezTo>
                  <a:pt x="2190175" y="1710576"/>
                  <a:pt x="2190688" y="1697898"/>
                  <a:pt x="2191698" y="1686742"/>
                </a:cubicBezTo>
                <a:cubicBezTo>
                  <a:pt x="2192715" y="1675594"/>
                  <a:pt x="2193220" y="1667989"/>
                  <a:pt x="2193220" y="1663927"/>
                </a:cubicBezTo>
                <a:cubicBezTo>
                  <a:pt x="2193220" y="1659871"/>
                  <a:pt x="2195753" y="1654294"/>
                  <a:pt x="2200825" y="1647201"/>
                </a:cubicBezTo>
                <a:cubicBezTo>
                  <a:pt x="2205890" y="1640101"/>
                  <a:pt x="2208430" y="1634523"/>
                  <a:pt x="2208430" y="1630468"/>
                </a:cubicBezTo>
                <a:lnTo>
                  <a:pt x="2208430" y="1597009"/>
                </a:lnTo>
                <a:lnTo>
                  <a:pt x="2208430" y="1563550"/>
                </a:lnTo>
                <a:cubicBezTo>
                  <a:pt x="2202340" y="1559488"/>
                  <a:pt x="2190688" y="1552395"/>
                  <a:pt x="2173442" y="1542250"/>
                </a:cubicBezTo>
                <a:cubicBezTo>
                  <a:pt x="2156211" y="1532112"/>
                  <a:pt x="2138468" y="1521469"/>
                  <a:pt x="2120212" y="1510314"/>
                </a:cubicBezTo>
                <a:cubicBezTo>
                  <a:pt x="2101957" y="1499158"/>
                  <a:pt x="2084726" y="1488515"/>
                  <a:pt x="2068498" y="1478370"/>
                </a:cubicBezTo>
                <a:cubicBezTo>
                  <a:pt x="2052278" y="1468232"/>
                  <a:pt x="2041122" y="1461132"/>
                  <a:pt x="2035040" y="1457077"/>
                </a:cubicBezTo>
                <a:cubicBezTo>
                  <a:pt x="2033012" y="1455049"/>
                  <a:pt x="2029967" y="1452517"/>
                  <a:pt x="2025912" y="1449471"/>
                </a:cubicBezTo>
                <a:cubicBezTo>
                  <a:pt x="2021856" y="1446434"/>
                  <a:pt x="2019829" y="1443901"/>
                  <a:pt x="2019829" y="1441874"/>
                </a:cubicBezTo>
                <a:cubicBezTo>
                  <a:pt x="2015774" y="1437811"/>
                  <a:pt x="2010196" y="1426663"/>
                  <a:pt x="2003103" y="1408407"/>
                </a:cubicBezTo>
                <a:cubicBezTo>
                  <a:pt x="1996003" y="1390159"/>
                  <a:pt x="1990425" y="1380014"/>
                  <a:pt x="1986370" y="1377986"/>
                </a:cubicBezTo>
                <a:cubicBezTo>
                  <a:pt x="1984343" y="1375959"/>
                  <a:pt x="1980288" y="1374949"/>
                  <a:pt x="1974197" y="1374949"/>
                </a:cubicBezTo>
                <a:close/>
                <a:moveTo>
                  <a:pt x="1621340" y="1371904"/>
                </a:moveTo>
                <a:lnTo>
                  <a:pt x="1621347" y="1371919"/>
                </a:lnTo>
                <a:lnTo>
                  <a:pt x="1662396" y="1391689"/>
                </a:lnTo>
                <a:cubicBezTo>
                  <a:pt x="1673552" y="1404865"/>
                  <a:pt x="1681157" y="1415515"/>
                  <a:pt x="1685212" y="1423625"/>
                </a:cubicBezTo>
                <a:cubicBezTo>
                  <a:pt x="1685212" y="1423625"/>
                  <a:pt x="1685717" y="1424643"/>
                  <a:pt x="1686735" y="1426671"/>
                </a:cubicBezTo>
                <a:cubicBezTo>
                  <a:pt x="1687752" y="1428698"/>
                  <a:pt x="1688250" y="1430726"/>
                  <a:pt x="1688250" y="1432753"/>
                </a:cubicBezTo>
                <a:cubicBezTo>
                  <a:pt x="1688250" y="1434781"/>
                  <a:pt x="1687752" y="1436303"/>
                  <a:pt x="1686735" y="1437313"/>
                </a:cubicBezTo>
                <a:lnTo>
                  <a:pt x="1685212" y="1441874"/>
                </a:lnTo>
                <a:lnTo>
                  <a:pt x="1685220" y="1441874"/>
                </a:lnTo>
                <a:cubicBezTo>
                  <a:pt x="1685220" y="1439839"/>
                  <a:pt x="1685725" y="1438324"/>
                  <a:pt x="1686742" y="1437306"/>
                </a:cubicBezTo>
                <a:cubicBezTo>
                  <a:pt x="1687760" y="1436296"/>
                  <a:pt x="1688257" y="1434773"/>
                  <a:pt x="1688257" y="1432746"/>
                </a:cubicBezTo>
                <a:cubicBezTo>
                  <a:pt x="1688257" y="1430718"/>
                  <a:pt x="1687760" y="1428691"/>
                  <a:pt x="1686742" y="1426663"/>
                </a:cubicBezTo>
                <a:cubicBezTo>
                  <a:pt x="1685725" y="1424636"/>
                  <a:pt x="1685220" y="1423618"/>
                  <a:pt x="1685220" y="1423618"/>
                </a:cubicBezTo>
                <a:cubicBezTo>
                  <a:pt x="1681164" y="1415508"/>
                  <a:pt x="1673559" y="1404857"/>
                  <a:pt x="1662404" y="1391682"/>
                </a:cubicBezTo>
                <a:cubicBezTo>
                  <a:pt x="1651256" y="1378499"/>
                  <a:pt x="1637568" y="1371904"/>
                  <a:pt x="1621340" y="1371904"/>
                </a:cubicBezTo>
                <a:close/>
                <a:moveTo>
                  <a:pt x="970362" y="1362776"/>
                </a:moveTo>
                <a:cubicBezTo>
                  <a:pt x="970362" y="1415508"/>
                  <a:pt x="984050" y="1454544"/>
                  <a:pt x="1011426" y="1479893"/>
                </a:cubicBezTo>
                <a:cubicBezTo>
                  <a:pt x="1038802" y="1505241"/>
                  <a:pt x="1070745" y="1529074"/>
                  <a:pt x="1107242" y="1551378"/>
                </a:cubicBezTo>
                <a:lnTo>
                  <a:pt x="1107242" y="1557460"/>
                </a:lnTo>
                <a:lnTo>
                  <a:pt x="1107242" y="1563550"/>
                </a:lnTo>
                <a:cubicBezTo>
                  <a:pt x="1105221" y="1567606"/>
                  <a:pt x="1102176" y="1573688"/>
                  <a:pt x="1098121" y="1581799"/>
                </a:cubicBezTo>
                <a:lnTo>
                  <a:pt x="1085956" y="1597009"/>
                </a:lnTo>
                <a:lnTo>
                  <a:pt x="1085963" y="1597009"/>
                </a:lnTo>
                <a:cubicBezTo>
                  <a:pt x="1090018" y="1594982"/>
                  <a:pt x="1094074" y="1589909"/>
                  <a:pt x="1098129" y="1581799"/>
                </a:cubicBezTo>
                <a:cubicBezTo>
                  <a:pt x="1102184" y="1573688"/>
                  <a:pt x="1105229" y="1567606"/>
                  <a:pt x="1107249" y="1563550"/>
                </a:cubicBezTo>
                <a:lnTo>
                  <a:pt x="1107249" y="1557460"/>
                </a:lnTo>
                <a:lnTo>
                  <a:pt x="1107249" y="1551378"/>
                </a:lnTo>
                <a:cubicBezTo>
                  <a:pt x="1070753" y="1529074"/>
                  <a:pt x="1038809" y="1505241"/>
                  <a:pt x="1011433" y="1479893"/>
                </a:cubicBezTo>
                <a:cubicBezTo>
                  <a:pt x="984057" y="1454544"/>
                  <a:pt x="970369" y="1415508"/>
                  <a:pt x="970369" y="1362776"/>
                </a:cubicBezTo>
                <a:close/>
                <a:moveTo>
                  <a:pt x="693549" y="1362776"/>
                </a:moveTo>
                <a:cubicBezTo>
                  <a:pt x="687467" y="1362776"/>
                  <a:pt x="682401" y="1367849"/>
                  <a:pt x="678339" y="1377986"/>
                </a:cubicBezTo>
                <a:lnTo>
                  <a:pt x="678339" y="1377994"/>
                </a:lnTo>
                <a:cubicBezTo>
                  <a:pt x="682401" y="1367856"/>
                  <a:pt x="687467" y="1362783"/>
                  <a:pt x="693549" y="1362783"/>
                </a:cubicBezTo>
                <a:lnTo>
                  <a:pt x="857813" y="1362783"/>
                </a:lnTo>
                <a:lnTo>
                  <a:pt x="857813" y="1362776"/>
                </a:lnTo>
                <a:close/>
                <a:moveTo>
                  <a:pt x="368068" y="1341490"/>
                </a:moveTo>
                <a:cubicBezTo>
                  <a:pt x="345757" y="1341490"/>
                  <a:pt x="331059" y="1352133"/>
                  <a:pt x="323959" y="1373426"/>
                </a:cubicBezTo>
                <a:cubicBezTo>
                  <a:pt x="316866" y="1394719"/>
                  <a:pt x="313316" y="1415508"/>
                  <a:pt x="313316" y="1435783"/>
                </a:cubicBezTo>
                <a:lnTo>
                  <a:pt x="323959" y="1373434"/>
                </a:lnTo>
                <a:cubicBezTo>
                  <a:pt x="331059" y="1352140"/>
                  <a:pt x="345757" y="1341498"/>
                  <a:pt x="368068" y="1341498"/>
                </a:cubicBezTo>
                <a:cubicBezTo>
                  <a:pt x="392399" y="1341498"/>
                  <a:pt x="403554" y="1347068"/>
                  <a:pt x="401527" y="1358223"/>
                </a:cubicBezTo>
                <a:cubicBezTo>
                  <a:pt x="399499" y="1369379"/>
                  <a:pt x="402544" y="1386112"/>
                  <a:pt x="410654" y="1408415"/>
                </a:cubicBezTo>
                <a:cubicBezTo>
                  <a:pt x="418765" y="1432753"/>
                  <a:pt x="433470" y="1452019"/>
                  <a:pt x="454763" y="1466212"/>
                </a:cubicBezTo>
                <a:cubicBezTo>
                  <a:pt x="476057" y="1480405"/>
                  <a:pt x="498872" y="1494100"/>
                  <a:pt x="523203" y="1507276"/>
                </a:cubicBezTo>
                <a:cubicBezTo>
                  <a:pt x="547542" y="1520459"/>
                  <a:pt x="570357" y="1535164"/>
                  <a:pt x="591651" y="1551385"/>
                </a:cubicBezTo>
                <a:lnTo>
                  <a:pt x="632715" y="1615265"/>
                </a:lnTo>
                <a:lnTo>
                  <a:pt x="632715" y="1615257"/>
                </a:lnTo>
                <a:cubicBezTo>
                  <a:pt x="626632" y="1588899"/>
                  <a:pt x="612944" y="1567606"/>
                  <a:pt x="591651" y="1551378"/>
                </a:cubicBezTo>
                <a:cubicBezTo>
                  <a:pt x="570357" y="1535157"/>
                  <a:pt x="547542" y="1520451"/>
                  <a:pt x="523203" y="1507268"/>
                </a:cubicBezTo>
                <a:cubicBezTo>
                  <a:pt x="498872" y="1494093"/>
                  <a:pt x="476057" y="1480398"/>
                  <a:pt x="454763" y="1466205"/>
                </a:cubicBezTo>
                <a:cubicBezTo>
                  <a:pt x="433470" y="1452011"/>
                  <a:pt x="418765" y="1432746"/>
                  <a:pt x="410654" y="1408407"/>
                </a:cubicBezTo>
                <a:cubicBezTo>
                  <a:pt x="402544" y="1386104"/>
                  <a:pt x="399499" y="1369371"/>
                  <a:pt x="401527" y="1358216"/>
                </a:cubicBezTo>
                <a:cubicBezTo>
                  <a:pt x="403554" y="1347060"/>
                  <a:pt x="392399" y="1341490"/>
                  <a:pt x="368068" y="1341490"/>
                </a:cubicBezTo>
                <a:close/>
                <a:moveTo>
                  <a:pt x="246391" y="1323234"/>
                </a:moveTo>
                <a:cubicBezTo>
                  <a:pt x="243350" y="1323234"/>
                  <a:pt x="239801" y="1324755"/>
                  <a:pt x="235745" y="1327797"/>
                </a:cubicBezTo>
                <a:lnTo>
                  <a:pt x="222075" y="1341468"/>
                </a:lnTo>
                <a:lnTo>
                  <a:pt x="222045" y="1341490"/>
                </a:lnTo>
                <a:lnTo>
                  <a:pt x="222053" y="1341490"/>
                </a:lnTo>
                <a:lnTo>
                  <a:pt x="222075" y="1341468"/>
                </a:lnTo>
                <a:lnTo>
                  <a:pt x="246384" y="1323242"/>
                </a:lnTo>
                <a:cubicBezTo>
                  <a:pt x="246384" y="1390167"/>
                  <a:pt x="260072" y="1438836"/>
                  <a:pt x="287448" y="1469257"/>
                </a:cubicBezTo>
                <a:cubicBezTo>
                  <a:pt x="314824" y="1499671"/>
                  <a:pt x="344740" y="1526542"/>
                  <a:pt x="377188" y="1549862"/>
                </a:cubicBezTo>
                <a:cubicBezTo>
                  <a:pt x="409637" y="1573183"/>
                  <a:pt x="439545" y="1601072"/>
                  <a:pt x="466921" y="1633520"/>
                </a:cubicBezTo>
                <a:lnTo>
                  <a:pt x="507985" y="1791686"/>
                </a:lnTo>
                <a:lnTo>
                  <a:pt x="508000" y="1791693"/>
                </a:lnTo>
                <a:cubicBezTo>
                  <a:pt x="508000" y="1718686"/>
                  <a:pt x="494305" y="1665962"/>
                  <a:pt x="466929" y="1633513"/>
                </a:cubicBezTo>
                <a:cubicBezTo>
                  <a:pt x="439553" y="1601064"/>
                  <a:pt x="409644" y="1573176"/>
                  <a:pt x="377196" y="1549855"/>
                </a:cubicBezTo>
                <a:cubicBezTo>
                  <a:pt x="344747" y="1526534"/>
                  <a:pt x="314831" y="1499663"/>
                  <a:pt x="287455" y="1469250"/>
                </a:cubicBezTo>
                <a:cubicBezTo>
                  <a:pt x="260079" y="1438829"/>
                  <a:pt x="246391" y="1390159"/>
                  <a:pt x="246391" y="1323234"/>
                </a:cubicBezTo>
                <a:close/>
                <a:moveTo>
                  <a:pt x="2083709" y="0"/>
                </a:moveTo>
                <a:cubicBezTo>
                  <a:pt x="2233779" y="0"/>
                  <a:pt x="2383337" y="9128"/>
                  <a:pt x="2532390" y="27376"/>
                </a:cubicBezTo>
                <a:cubicBezTo>
                  <a:pt x="2681442" y="45631"/>
                  <a:pt x="2826448" y="76558"/>
                  <a:pt x="2967382" y="120154"/>
                </a:cubicBezTo>
                <a:cubicBezTo>
                  <a:pt x="3108332" y="163758"/>
                  <a:pt x="3243690" y="221043"/>
                  <a:pt x="3373477" y="292023"/>
                </a:cubicBezTo>
                <a:cubicBezTo>
                  <a:pt x="3503271" y="363003"/>
                  <a:pt x="3623931" y="451221"/>
                  <a:pt x="3735470" y="556670"/>
                </a:cubicBezTo>
                <a:cubicBezTo>
                  <a:pt x="3780084" y="599256"/>
                  <a:pt x="3827238" y="644383"/>
                  <a:pt x="3876917" y="692035"/>
                </a:cubicBezTo>
                <a:cubicBezTo>
                  <a:pt x="3926604" y="739694"/>
                  <a:pt x="3971218" y="789886"/>
                  <a:pt x="4010759" y="842610"/>
                </a:cubicBezTo>
                <a:cubicBezTo>
                  <a:pt x="4050308" y="895334"/>
                  <a:pt x="4083262" y="951616"/>
                  <a:pt x="4109628" y="1011441"/>
                </a:cubicBezTo>
                <a:cubicBezTo>
                  <a:pt x="4135986" y="1071266"/>
                  <a:pt x="4149169" y="1135650"/>
                  <a:pt x="4149169" y="1204603"/>
                </a:cubicBezTo>
                <a:cubicBezTo>
                  <a:pt x="4149169" y="1239079"/>
                  <a:pt x="4142582" y="1268483"/>
                  <a:pt x="4129398" y="1292813"/>
                </a:cubicBezTo>
                <a:cubicBezTo>
                  <a:pt x="4116216" y="1317152"/>
                  <a:pt x="4101518" y="1336922"/>
                  <a:pt x="4085290" y="1352133"/>
                </a:cubicBezTo>
                <a:cubicBezTo>
                  <a:pt x="4069069" y="1367344"/>
                  <a:pt x="4054363" y="1379509"/>
                  <a:pt x="4041188" y="1388637"/>
                </a:cubicBezTo>
                <a:cubicBezTo>
                  <a:pt x="4028005" y="1397765"/>
                  <a:pt x="4021410" y="1404352"/>
                  <a:pt x="4021410" y="1408407"/>
                </a:cubicBezTo>
                <a:lnTo>
                  <a:pt x="4021410" y="1545295"/>
                </a:lnTo>
                <a:cubicBezTo>
                  <a:pt x="4029520" y="1545295"/>
                  <a:pt x="4040683" y="1545800"/>
                  <a:pt x="4054868" y="1546817"/>
                </a:cubicBezTo>
                <a:cubicBezTo>
                  <a:pt x="4069069" y="1547827"/>
                  <a:pt x="4083262" y="1549855"/>
                  <a:pt x="4097455" y="1552900"/>
                </a:cubicBezTo>
                <a:cubicBezTo>
                  <a:pt x="4111655" y="1555938"/>
                  <a:pt x="4123821" y="1561010"/>
                  <a:pt x="4133959" y="1568111"/>
                </a:cubicBezTo>
                <a:cubicBezTo>
                  <a:pt x="4144104" y="1575211"/>
                  <a:pt x="4149169" y="1583826"/>
                  <a:pt x="4149169" y="1593964"/>
                </a:cubicBezTo>
                <a:cubicBezTo>
                  <a:pt x="4149169" y="1610192"/>
                  <a:pt x="4146124" y="1624890"/>
                  <a:pt x="4140042" y="1638073"/>
                </a:cubicBezTo>
                <a:cubicBezTo>
                  <a:pt x="4133959" y="1651256"/>
                  <a:pt x="4130921" y="1665962"/>
                  <a:pt x="4130921" y="1682182"/>
                </a:cubicBezTo>
                <a:cubicBezTo>
                  <a:pt x="4130921" y="1694348"/>
                  <a:pt x="4133959" y="1700430"/>
                  <a:pt x="4140042" y="1700430"/>
                </a:cubicBezTo>
                <a:lnTo>
                  <a:pt x="4155252" y="1700430"/>
                </a:lnTo>
                <a:cubicBezTo>
                  <a:pt x="4161342" y="1700430"/>
                  <a:pt x="4169452" y="1703475"/>
                  <a:pt x="4179590" y="1709558"/>
                </a:cubicBezTo>
                <a:cubicBezTo>
                  <a:pt x="4195818" y="1717668"/>
                  <a:pt x="4208994" y="1732374"/>
                  <a:pt x="4219139" y="1753667"/>
                </a:cubicBezTo>
                <a:cubicBezTo>
                  <a:pt x="4229277" y="1774960"/>
                  <a:pt x="4242460" y="1791693"/>
                  <a:pt x="4258680" y="1803859"/>
                </a:cubicBezTo>
                <a:cubicBezTo>
                  <a:pt x="4303294" y="1791693"/>
                  <a:pt x="4341321" y="1790676"/>
                  <a:pt x="4372752" y="1800814"/>
                </a:cubicBezTo>
                <a:cubicBezTo>
                  <a:pt x="4404190" y="1810959"/>
                  <a:pt x="4434099" y="1832252"/>
                  <a:pt x="4462486" y="1864694"/>
                </a:cubicBezTo>
                <a:lnTo>
                  <a:pt x="4447282" y="1864694"/>
                </a:lnTo>
                <a:cubicBezTo>
                  <a:pt x="4416861" y="1864694"/>
                  <a:pt x="4379340" y="1863179"/>
                  <a:pt x="4334726" y="1860133"/>
                </a:cubicBezTo>
                <a:cubicBezTo>
                  <a:pt x="4290119" y="1857088"/>
                  <a:pt x="4254626" y="1848473"/>
                  <a:pt x="4228260" y="1834280"/>
                </a:cubicBezTo>
                <a:cubicBezTo>
                  <a:pt x="4212039" y="1828197"/>
                  <a:pt x="4199361" y="1819575"/>
                  <a:pt x="4190240" y="1808419"/>
                </a:cubicBezTo>
                <a:cubicBezTo>
                  <a:pt x="4181113" y="1797271"/>
                  <a:pt x="4171985" y="1785098"/>
                  <a:pt x="4162857" y="1771915"/>
                </a:cubicBezTo>
                <a:cubicBezTo>
                  <a:pt x="4153730" y="1758740"/>
                  <a:pt x="4143592" y="1746567"/>
                  <a:pt x="4132444" y="1735412"/>
                </a:cubicBezTo>
                <a:cubicBezTo>
                  <a:pt x="4121288" y="1724264"/>
                  <a:pt x="4105572" y="1715641"/>
                  <a:pt x="4085290" y="1709558"/>
                </a:cubicBezTo>
                <a:cubicBezTo>
                  <a:pt x="4087317" y="1715641"/>
                  <a:pt x="4091372" y="1729329"/>
                  <a:pt x="4097455" y="1750622"/>
                </a:cubicBezTo>
                <a:cubicBezTo>
                  <a:pt x="4103545" y="1771915"/>
                  <a:pt x="4111143" y="1793209"/>
                  <a:pt x="4120271" y="1814509"/>
                </a:cubicBezTo>
                <a:cubicBezTo>
                  <a:pt x="4129398" y="1835795"/>
                  <a:pt x="4140042" y="1855061"/>
                  <a:pt x="4152214" y="1872299"/>
                </a:cubicBezTo>
                <a:cubicBezTo>
                  <a:pt x="4164380" y="1889537"/>
                  <a:pt x="4178573" y="1898160"/>
                  <a:pt x="4194801" y="1898160"/>
                </a:cubicBezTo>
                <a:lnTo>
                  <a:pt x="4365147" y="1898160"/>
                </a:lnTo>
                <a:cubicBezTo>
                  <a:pt x="4373257" y="1904242"/>
                  <a:pt x="4387458" y="1914885"/>
                  <a:pt x="4407734" y="1930096"/>
                </a:cubicBezTo>
                <a:cubicBezTo>
                  <a:pt x="4428016" y="1945306"/>
                  <a:pt x="4441192" y="1954939"/>
                  <a:pt x="4447282" y="1958994"/>
                </a:cubicBezTo>
                <a:cubicBezTo>
                  <a:pt x="4473640" y="1975222"/>
                  <a:pt x="4490879" y="1988398"/>
                  <a:pt x="4498996" y="1998543"/>
                </a:cubicBezTo>
                <a:cubicBezTo>
                  <a:pt x="4507107" y="2008681"/>
                  <a:pt x="4512677" y="2018314"/>
                  <a:pt x="4515722" y="2027442"/>
                </a:cubicBezTo>
                <a:cubicBezTo>
                  <a:pt x="4518767" y="2036570"/>
                  <a:pt x="4522310" y="2045690"/>
                  <a:pt x="4526365" y="2054818"/>
                </a:cubicBezTo>
                <a:cubicBezTo>
                  <a:pt x="4530428" y="2063946"/>
                  <a:pt x="4540566" y="2074589"/>
                  <a:pt x="4556786" y="2086754"/>
                </a:cubicBezTo>
                <a:lnTo>
                  <a:pt x="4654132" y="2150641"/>
                </a:lnTo>
                <a:lnTo>
                  <a:pt x="4654132" y="2156724"/>
                </a:lnTo>
                <a:lnTo>
                  <a:pt x="4654132" y="2165844"/>
                </a:lnTo>
                <a:cubicBezTo>
                  <a:pt x="4652104" y="2167872"/>
                  <a:pt x="4649060" y="2170917"/>
                  <a:pt x="4645004" y="2174972"/>
                </a:cubicBezTo>
                <a:cubicBezTo>
                  <a:pt x="4640949" y="2179027"/>
                  <a:pt x="4637912" y="2181055"/>
                  <a:pt x="4635876" y="2181055"/>
                </a:cubicBezTo>
                <a:cubicBezTo>
                  <a:pt x="4635876" y="2181055"/>
                  <a:pt x="4635372" y="2181560"/>
                  <a:pt x="4634354" y="2182577"/>
                </a:cubicBezTo>
                <a:cubicBezTo>
                  <a:pt x="4633344" y="2183587"/>
                  <a:pt x="4631828" y="2184100"/>
                  <a:pt x="4629794" y="2184100"/>
                </a:cubicBezTo>
                <a:cubicBezTo>
                  <a:pt x="4611546" y="2184100"/>
                  <a:pt x="4593795" y="2177505"/>
                  <a:pt x="4576564" y="2164329"/>
                </a:cubicBezTo>
                <a:cubicBezTo>
                  <a:pt x="4559326" y="2151146"/>
                  <a:pt x="4543610" y="2135431"/>
                  <a:pt x="4529410" y="2117175"/>
                </a:cubicBezTo>
                <a:cubicBezTo>
                  <a:pt x="4515217" y="2098927"/>
                  <a:pt x="4504062" y="2079661"/>
                  <a:pt x="4495952" y="2059378"/>
                </a:cubicBezTo>
                <a:cubicBezTo>
                  <a:pt x="4487841" y="2039102"/>
                  <a:pt x="4483778" y="2020847"/>
                  <a:pt x="4483778" y="2004626"/>
                </a:cubicBezTo>
                <a:cubicBezTo>
                  <a:pt x="4459448" y="2004626"/>
                  <a:pt x="4437144" y="2000058"/>
                  <a:pt x="4416861" y="1990938"/>
                </a:cubicBezTo>
                <a:cubicBezTo>
                  <a:pt x="4396578" y="1981810"/>
                  <a:pt x="4386440" y="1965077"/>
                  <a:pt x="4386440" y="1940746"/>
                </a:cubicBezTo>
                <a:cubicBezTo>
                  <a:pt x="4345881" y="1940746"/>
                  <a:pt x="4310900" y="1939729"/>
                  <a:pt x="4281496" y="1937701"/>
                </a:cubicBezTo>
                <a:cubicBezTo>
                  <a:pt x="4252093" y="1935674"/>
                  <a:pt x="4225222" y="1930096"/>
                  <a:pt x="4200884" y="1920976"/>
                </a:cubicBezTo>
                <a:cubicBezTo>
                  <a:pt x="4176545" y="1911848"/>
                  <a:pt x="4152719" y="1898160"/>
                  <a:pt x="4129398" y="1879904"/>
                </a:cubicBezTo>
                <a:cubicBezTo>
                  <a:pt x="4106078" y="1861656"/>
                  <a:pt x="4080224" y="1836308"/>
                  <a:pt x="4051831" y="1803859"/>
                </a:cubicBezTo>
                <a:cubicBezTo>
                  <a:pt x="4055886" y="1801831"/>
                  <a:pt x="4059436" y="1797271"/>
                  <a:pt x="4062474" y="1790171"/>
                </a:cubicBezTo>
                <a:cubicBezTo>
                  <a:pt x="4065519" y="1783071"/>
                  <a:pt x="4067041" y="1777493"/>
                  <a:pt x="4067041" y="1773438"/>
                </a:cubicBezTo>
                <a:cubicBezTo>
                  <a:pt x="4067041" y="1761272"/>
                  <a:pt x="4057408" y="1743017"/>
                  <a:pt x="4038143" y="1718686"/>
                </a:cubicBezTo>
                <a:cubicBezTo>
                  <a:pt x="4018877" y="1694348"/>
                  <a:pt x="3997071" y="1670017"/>
                  <a:pt x="3972740" y="1645678"/>
                </a:cubicBezTo>
                <a:cubicBezTo>
                  <a:pt x="3948402" y="1621340"/>
                  <a:pt x="3924576" y="1599542"/>
                  <a:pt x="3901256" y="1580276"/>
                </a:cubicBezTo>
                <a:cubicBezTo>
                  <a:pt x="3877934" y="1561010"/>
                  <a:pt x="3862219" y="1551378"/>
                  <a:pt x="3854101" y="1551378"/>
                </a:cubicBezTo>
                <a:lnTo>
                  <a:pt x="3844981" y="1551378"/>
                </a:lnTo>
                <a:cubicBezTo>
                  <a:pt x="3838898" y="1577743"/>
                  <a:pt x="3840413" y="1597514"/>
                  <a:pt x="3849541" y="1610697"/>
                </a:cubicBezTo>
                <a:cubicBezTo>
                  <a:pt x="3858669" y="1623880"/>
                  <a:pt x="3871852" y="1634018"/>
                  <a:pt x="3889090" y="1641118"/>
                </a:cubicBezTo>
                <a:cubicBezTo>
                  <a:pt x="3906321" y="1648211"/>
                  <a:pt x="3924576" y="1655311"/>
                  <a:pt x="3943842" y="1662411"/>
                </a:cubicBezTo>
                <a:cubicBezTo>
                  <a:pt x="3963108" y="1669504"/>
                  <a:pt x="3978823" y="1680155"/>
                  <a:pt x="3990988" y="1694348"/>
                </a:cubicBezTo>
                <a:cubicBezTo>
                  <a:pt x="4001134" y="1704485"/>
                  <a:pt x="4006704" y="1715136"/>
                  <a:pt x="4007722" y="1726291"/>
                </a:cubicBezTo>
                <a:cubicBezTo>
                  <a:pt x="4008739" y="1737447"/>
                  <a:pt x="4009244" y="1749107"/>
                  <a:pt x="4009244" y="1761272"/>
                </a:cubicBezTo>
                <a:cubicBezTo>
                  <a:pt x="4009244" y="1773438"/>
                  <a:pt x="4009749" y="1785603"/>
                  <a:pt x="4010759" y="1797776"/>
                </a:cubicBezTo>
                <a:cubicBezTo>
                  <a:pt x="4011777" y="1809942"/>
                  <a:pt x="4015327" y="1822107"/>
                  <a:pt x="4021410" y="1834280"/>
                </a:cubicBezTo>
                <a:cubicBezTo>
                  <a:pt x="4037638" y="1862666"/>
                  <a:pt x="4050821" y="1881932"/>
                  <a:pt x="4060958" y="1892077"/>
                </a:cubicBezTo>
                <a:cubicBezTo>
                  <a:pt x="4071096" y="1902215"/>
                  <a:pt x="4080224" y="1909315"/>
                  <a:pt x="4088327" y="1913370"/>
                </a:cubicBezTo>
                <a:cubicBezTo>
                  <a:pt x="4096445" y="1917425"/>
                  <a:pt x="4104555" y="1921481"/>
                  <a:pt x="4112673" y="1925536"/>
                </a:cubicBezTo>
                <a:cubicBezTo>
                  <a:pt x="4120783" y="1929591"/>
                  <a:pt x="4131938" y="1940746"/>
                  <a:pt x="4146124" y="1958994"/>
                </a:cubicBezTo>
                <a:cubicBezTo>
                  <a:pt x="4150187" y="1965077"/>
                  <a:pt x="4155764" y="1971672"/>
                  <a:pt x="4162857" y="1978765"/>
                </a:cubicBezTo>
                <a:cubicBezTo>
                  <a:pt x="4169958" y="1985865"/>
                  <a:pt x="4175535" y="1990433"/>
                  <a:pt x="4179590" y="1992461"/>
                </a:cubicBezTo>
                <a:lnTo>
                  <a:pt x="4188711" y="1992461"/>
                </a:lnTo>
                <a:lnTo>
                  <a:pt x="4200884" y="1992461"/>
                </a:lnTo>
                <a:lnTo>
                  <a:pt x="4219139" y="1992461"/>
                </a:lnTo>
                <a:lnTo>
                  <a:pt x="4228260" y="1992461"/>
                </a:lnTo>
                <a:cubicBezTo>
                  <a:pt x="4258680" y="2004626"/>
                  <a:pt x="4282506" y="2015269"/>
                  <a:pt x="4299744" y="2024397"/>
                </a:cubicBezTo>
                <a:cubicBezTo>
                  <a:pt x="4316982" y="2033525"/>
                  <a:pt x="4332193" y="2043157"/>
                  <a:pt x="4345376" y="2053295"/>
                </a:cubicBezTo>
                <a:cubicBezTo>
                  <a:pt x="4358559" y="2063433"/>
                  <a:pt x="4371230" y="2076111"/>
                  <a:pt x="4383395" y="2091322"/>
                </a:cubicBezTo>
                <a:cubicBezTo>
                  <a:pt x="4395568" y="2106532"/>
                  <a:pt x="4411788" y="2126303"/>
                  <a:pt x="4432064" y="2150641"/>
                </a:cubicBezTo>
                <a:cubicBezTo>
                  <a:pt x="4436127" y="2154696"/>
                  <a:pt x="4443732" y="2162807"/>
                  <a:pt x="4454880" y="2174972"/>
                </a:cubicBezTo>
                <a:cubicBezTo>
                  <a:pt x="4466043" y="2187137"/>
                  <a:pt x="4478208" y="2199815"/>
                  <a:pt x="4491384" y="2212998"/>
                </a:cubicBezTo>
                <a:cubicBezTo>
                  <a:pt x="4504574" y="2226181"/>
                  <a:pt x="4517244" y="2238852"/>
                  <a:pt x="4529410" y="2251025"/>
                </a:cubicBezTo>
                <a:cubicBezTo>
                  <a:pt x="4541583" y="2263190"/>
                  <a:pt x="4550704" y="2271300"/>
                  <a:pt x="4556786" y="2275356"/>
                </a:cubicBezTo>
                <a:cubicBezTo>
                  <a:pt x="4556786" y="2275356"/>
                  <a:pt x="4554758" y="2275861"/>
                  <a:pt x="4550704" y="2276878"/>
                </a:cubicBezTo>
                <a:cubicBezTo>
                  <a:pt x="4546648" y="2277888"/>
                  <a:pt x="4543610" y="2278401"/>
                  <a:pt x="4541583" y="2278401"/>
                </a:cubicBezTo>
                <a:cubicBezTo>
                  <a:pt x="4523328" y="2278401"/>
                  <a:pt x="4508117" y="2272318"/>
                  <a:pt x="4495952" y="2260145"/>
                </a:cubicBezTo>
                <a:cubicBezTo>
                  <a:pt x="4489868" y="2258117"/>
                  <a:pt x="4479218" y="2249502"/>
                  <a:pt x="4464008" y="2234292"/>
                </a:cubicBezTo>
                <a:cubicBezTo>
                  <a:pt x="4448798" y="2219081"/>
                  <a:pt x="4432576" y="2202348"/>
                  <a:pt x="4415338" y="2184100"/>
                </a:cubicBezTo>
                <a:cubicBezTo>
                  <a:pt x="4398100" y="2165844"/>
                  <a:pt x="4382385" y="2149119"/>
                  <a:pt x="4368192" y="2133908"/>
                </a:cubicBezTo>
                <a:cubicBezTo>
                  <a:pt x="4353992" y="2118698"/>
                  <a:pt x="4343854" y="2109065"/>
                  <a:pt x="4337771" y="2105010"/>
                </a:cubicBezTo>
                <a:cubicBezTo>
                  <a:pt x="4305322" y="2076616"/>
                  <a:pt x="4269836" y="2053295"/>
                  <a:pt x="4231304" y="2035047"/>
                </a:cubicBezTo>
                <a:cubicBezTo>
                  <a:pt x="4192773" y="2016791"/>
                  <a:pt x="4155764" y="1998031"/>
                  <a:pt x="4120271" y="1978765"/>
                </a:cubicBezTo>
                <a:cubicBezTo>
                  <a:pt x="4084784" y="1959499"/>
                  <a:pt x="4052336" y="1935169"/>
                  <a:pt x="4022932" y="1905765"/>
                </a:cubicBezTo>
                <a:cubicBezTo>
                  <a:pt x="3993529" y="1876354"/>
                  <a:pt x="3971723" y="1836308"/>
                  <a:pt x="3957530" y="1785603"/>
                </a:cubicBezTo>
                <a:cubicBezTo>
                  <a:pt x="3955502" y="1781548"/>
                  <a:pt x="3952465" y="1773438"/>
                  <a:pt x="3948402" y="1761272"/>
                </a:cubicBezTo>
                <a:cubicBezTo>
                  <a:pt x="3944347" y="1749107"/>
                  <a:pt x="3942320" y="1742007"/>
                  <a:pt x="3942320" y="1739979"/>
                </a:cubicBezTo>
                <a:cubicBezTo>
                  <a:pt x="3940292" y="1735924"/>
                  <a:pt x="3933704" y="1728824"/>
                  <a:pt x="3922549" y="1718686"/>
                </a:cubicBezTo>
                <a:cubicBezTo>
                  <a:pt x="3911393" y="1708548"/>
                  <a:pt x="3899733" y="1697393"/>
                  <a:pt x="3887568" y="1685220"/>
                </a:cubicBezTo>
                <a:cubicBezTo>
                  <a:pt x="3875402" y="1673054"/>
                  <a:pt x="3863734" y="1661899"/>
                  <a:pt x="3852586" y="1651761"/>
                </a:cubicBezTo>
                <a:cubicBezTo>
                  <a:pt x="3841431" y="1641623"/>
                  <a:pt x="3834836" y="1634523"/>
                  <a:pt x="3832808" y="1630468"/>
                </a:cubicBezTo>
                <a:cubicBezTo>
                  <a:pt x="3822670" y="1620330"/>
                  <a:pt x="3816082" y="1605119"/>
                  <a:pt x="3813037" y="1584844"/>
                </a:cubicBezTo>
                <a:cubicBezTo>
                  <a:pt x="3810000" y="1564560"/>
                  <a:pt x="3806954" y="1544285"/>
                  <a:pt x="3803917" y="1524002"/>
                </a:cubicBezTo>
                <a:cubicBezTo>
                  <a:pt x="3800872" y="1503726"/>
                  <a:pt x="3796304" y="1485975"/>
                  <a:pt x="3790222" y="1470765"/>
                </a:cubicBezTo>
                <a:cubicBezTo>
                  <a:pt x="3784139" y="1455562"/>
                  <a:pt x="3772991" y="1447956"/>
                  <a:pt x="3756763" y="1447956"/>
                </a:cubicBezTo>
                <a:cubicBezTo>
                  <a:pt x="3756763" y="1482433"/>
                  <a:pt x="3759800" y="1514369"/>
                  <a:pt x="3765890" y="1543772"/>
                </a:cubicBezTo>
                <a:cubicBezTo>
                  <a:pt x="3771973" y="1573176"/>
                  <a:pt x="3783129" y="1602074"/>
                  <a:pt x="3799349" y="1630468"/>
                </a:cubicBezTo>
                <a:lnTo>
                  <a:pt x="3799349" y="1639596"/>
                </a:lnTo>
                <a:lnTo>
                  <a:pt x="3799349" y="1642633"/>
                </a:lnTo>
                <a:cubicBezTo>
                  <a:pt x="3797329" y="1646696"/>
                  <a:pt x="3794284" y="1652779"/>
                  <a:pt x="3790222" y="1660889"/>
                </a:cubicBezTo>
                <a:cubicBezTo>
                  <a:pt x="3786166" y="1668999"/>
                  <a:pt x="3785156" y="1674072"/>
                  <a:pt x="3787184" y="1676099"/>
                </a:cubicBezTo>
                <a:cubicBezTo>
                  <a:pt x="3789212" y="1692320"/>
                  <a:pt x="3795294" y="1706520"/>
                  <a:pt x="3805432" y="1718686"/>
                </a:cubicBezTo>
                <a:cubicBezTo>
                  <a:pt x="3815577" y="1730851"/>
                  <a:pt x="3826220" y="1743017"/>
                  <a:pt x="3837376" y="1755190"/>
                </a:cubicBezTo>
                <a:cubicBezTo>
                  <a:pt x="3848531" y="1767355"/>
                  <a:pt x="3858669" y="1780033"/>
                  <a:pt x="3867789" y="1793209"/>
                </a:cubicBezTo>
                <a:cubicBezTo>
                  <a:pt x="3876917" y="1806392"/>
                  <a:pt x="3881485" y="1822107"/>
                  <a:pt x="3881485" y="1840363"/>
                </a:cubicBezTo>
                <a:cubicBezTo>
                  <a:pt x="3881485" y="1854556"/>
                  <a:pt x="3879962" y="1866721"/>
                  <a:pt x="3876917" y="1876867"/>
                </a:cubicBezTo>
                <a:cubicBezTo>
                  <a:pt x="3873872" y="1887004"/>
                  <a:pt x="3870329" y="1899170"/>
                  <a:pt x="3866274" y="1913370"/>
                </a:cubicBezTo>
                <a:cubicBezTo>
                  <a:pt x="3914944" y="1927563"/>
                  <a:pt x="3966153" y="1950884"/>
                  <a:pt x="4019887" y="1983333"/>
                </a:cubicBezTo>
                <a:cubicBezTo>
                  <a:pt x="4073629" y="2015781"/>
                  <a:pt x="4110638" y="2056340"/>
                  <a:pt x="4130921" y="2105010"/>
                </a:cubicBezTo>
                <a:cubicBezTo>
                  <a:pt x="4134976" y="2107037"/>
                  <a:pt x="4138526" y="2112102"/>
                  <a:pt x="4141564" y="2120220"/>
                </a:cubicBezTo>
                <a:cubicBezTo>
                  <a:pt x="4144609" y="2128330"/>
                  <a:pt x="4146124" y="2133396"/>
                  <a:pt x="4146124" y="2135431"/>
                </a:cubicBezTo>
                <a:cubicBezTo>
                  <a:pt x="4164380" y="2151651"/>
                  <a:pt x="4187196" y="2163312"/>
                  <a:pt x="4214572" y="2170412"/>
                </a:cubicBezTo>
                <a:cubicBezTo>
                  <a:pt x="4241948" y="2177505"/>
                  <a:pt x="4261726" y="2192210"/>
                  <a:pt x="4273891" y="2214513"/>
                </a:cubicBezTo>
                <a:cubicBezTo>
                  <a:pt x="4269836" y="2214513"/>
                  <a:pt x="4264258" y="2215026"/>
                  <a:pt x="4257158" y="2216036"/>
                </a:cubicBezTo>
                <a:cubicBezTo>
                  <a:pt x="4250058" y="2217053"/>
                  <a:pt x="4244488" y="2217559"/>
                  <a:pt x="4240425" y="2217559"/>
                </a:cubicBezTo>
                <a:cubicBezTo>
                  <a:pt x="4226232" y="2217559"/>
                  <a:pt x="4208994" y="2213503"/>
                  <a:pt x="4188711" y="2205393"/>
                </a:cubicBezTo>
                <a:cubicBezTo>
                  <a:pt x="4168435" y="2197283"/>
                  <a:pt x="4149674" y="2186632"/>
                  <a:pt x="4132444" y="2173449"/>
                </a:cubicBezTo>
                <a:cubicBezTo>
                  <a:pt x="4115206" y="2160274"/>
                  <a:pt x="4101518" y="2144551"/>
                  <a:pt x="4091372" y="2126303"/>
                </a:cubicBezTo>
                <a:cubicBezTo>
                  <a:pt x="4081234" y="2108055"/>
                  <a:pt x="4079207" y="2089799"/>
                  <a:pt x="4085290" y="2071543"/>
                </a:cubicBezTo>
                <a:cubicBezTo>
                  <a:pt x="4058931" y="2061406"/>
                  <a:pt x="4034593" y="2048735"/>
                  <a:pt x="4012289" y="2033525"/>
                </a:cubicBezTo>
                <a:cubicBezTo>
                  <a:pt x="3989978" y="2018314"/>
                  <a:pt x="3967668" y="2003104"/>
                  <a:pt x="3945357" y="1987893"/>
                </a:cubicBezTo>
                <a:cubicBezTo>
                  <a:pt x="3923054" y="1972682"/>
                  <a:pt x="3899733" y="1960012"/>
                  <a:pt x="3875402" y="1949874"/>
                </a:cubicBezTo>
                <a:cubicBezTo>
                  <a:pt x="3851064" y="1939729"/>
                  <a:pt x="3823688" y="1934664"/>
                  <a:pt x="3793266" y="1934664"/>
                </a:cubicBezTo>
                <a:cubicBezTo>
                  <a:pt x="3793266" y="1924518"/>
                  <a:pt x="3797834" y="1914380"/>
                  <a:pt x="3806954" y="1904242"/>
                </a:cubicBezTo>
                <a:cubicBezTo>
                  <a:pt x="3816082" y="1894105"/>
                  <a:pt x="3824698" y="1887004"/>
                  <a:pt x="3832808" y="1882949"/>
                </a:cubicBezTo>
                <a:cubicBezTo>
                  <a:pt x="3810505" y="1876867"/>
                  <a:pt x="3793772" y="1867234"/>
                  <a:pt x="3782616" y="1854051"/>
                </a:cubicBezTo>
                <a:cubicBezTo>
                  <a:pt x="3771468" y="1840868"/>
                  <a:pt x="3760818" y="1826675"/>
                  <a:pt x="3750680" y="1811464"/>
                </a:cubicBezTo>
                <a:cubicBezTo>
                  <a:pt x="3740542" y="1796254"/>
                  <a:pt x="3728882" y="1780538"/>
                  <a:pt x="3715699" y="1764310"/>
                </a:cubicBezTo>
                <a:cubicBezTo>
                  <a:pt x="3702516" y="1748089"/>
                  <a:pt x="3682745" y="1734907"/>
                  <a:pt x="3656379" y="1724769"/>
                </a:cubicBezTo>
                <a:lnTo>
                  <a:pt x="3656379" y="1563550"/>
                </a:lnTo>
                <a:cubicBezTo>
                  <a:pt x="3652324" y="1561515"/>
                  <a:pt x="3644719" y="1554423"/>
                  <a:pt x="3633564" y="1542250"/>
                </a:cubicBezTo>
                <a:cubicBezTo>
                  <a:pt x="3622416" y="1530084"/>
                  <a:pt x="3614810" y="1521974"/>
                  <a:pt x="3610748" y="1517919"/>
                </a:cubicBezTo>
                <a:cubicBezTo>
                  <a:pt x="3610748" y="1517919"/>
                  <a:pt x="3610243" y="1517414"/>
                  <a:pt x="3609232" y="1516396"/>
                </a:cubicBezTo>
                <a:cubicBezTo>
                  <a:pt x="3608215" y="1515379"/>
                  <a:pt x="3607710" y="1513864"/>
                  <a:pt x="3607710" y="1511836"/>
                </a:cubicBezTo>
                <a:cubicBezTo>
                  <a:pt x="3607710" y="1499663"/>
                  <a:pt x="3610243" y="1488515"/>
                  <a:pt x="3615315" y="1478370"/>
                </a:cubicBezTo>
                <a:cubicBezTo>
                  <a:pt x="3620380" y="1468232"/>
                  <a:pt x="3622920" y="1456067"/>
                  <a:pt x="3622920" y="1441874"/>
                </a:cubicBezTo>
                <a:lnTo>
                  <a:pt x="3549913" y="1441874"/>
                </a:lnTo>
                <a:cubicBezTo>
                  <a:pt x="3549913" y="1443901"/>
                  <a:pt x="3549408" y="1448461"/>
                  <a:pt x="3548390" y="1455562"/>
                </a:cubicBezTo>
                <a:cubicBezTo>
                  <a:pt x="3547380" y="1462654"/>
                  <a:pt x="3546868" y="1468232"/>
                  <a:pt x="3546868" y="1472287"/>
                </a:cubicBezTo>
                <a:cubicBezTo>
                  <a:pt x="3546868" y="1476342"/>
                  <a:pt x="3549913" y="1481920"/>
                  <a:pt x="3555996" y="1489020"/>
                </a:cubicBezTo>
                <a:cubicBezTo>
                  <a:pt x="3562078" y="1496121"/>
                  <a:pt x="3565124" y="1501691"/>
                  <a:pt x="3565124" y="1505753"/>
                </a:cubicBezTo>
                <a:cubicBezTo>
                  <a:pt x="3565124" y="1509809"/>
                  <a:pt x="3562078" y="1516901"/>
                  <a:pt x="3555996" y="1527047"/>
                </a:cubicBezTo>
                <a:cubicBezTo>
                  <a:pt x="3549913" y="1537185"/>
                  <a:pt x="3544840" y="1547322"/>
                  <a:pt x="3540785" y="1557460"/>
                </a:cubicBezTo>
                <a:cubicBezTo>
                  <a:pt x="3536730" y="1561515"/>
                  <a:pt x="3534198" y="1564560"/>
                  <a:pt x="3533180" y="1566588"/>
                </a:cubicBezTo>
                <a:cubicBezTo>
                  <a:pt x="3532170" y="1568616"/>
                  <a:pt x="3526592" y="1569633"/>
                  <a:pt x="3516447" y="1569633"/>
                </a:cubicBezTo>
                <a:cubicBezTo>
                  <a:pt x="3508344" y="1569633"/>
                  <a:pt x="3502261" y="1567606"/>
                  <a:pt x="3498199" y="1563550"/>
                </a:cubicBezTo>
                <a:cubicBezTo>
                  <a:pt x="3510364" y="1567606"/>
                  <a:pt x="3516447" y="1574698"/>
                  <a:pt x="3516447" y="1584844"/>
                </a:cubicBezTo>
                <a:lnTo>
                  <a:pt x="3519492" y="1587881"/>
                </a:lnTo>
                <a:cubicBezTo>
                  <a:pt x="3519492" y="1604109"/>
                  <a:pt x="3513409" y="1620835"/>
                  <a:pt x="3501244" y="1638073"/>
                </a:cubicBezTo>
                <a:cubicBezTo>
                  <a:pt x="3489078" y="1655311"/>
                  <a:pt x="3482996" y="1674072"/>
                  <a:pt x="3482996" y="1694348"/>
                </a:cubicBezTo>
                <a:cubicBezTo>
                  <a:pt x="3482996" y="1704485"/>
                  <a:pt x="3483501" y="1715136"/>
                  <a:pt x="3484511" y="1726291"/>
                </a:cubicBezTo>
                <a:cubicBezTo>
                  <a:pt x="3485528" y="1737447"/>
                  <a:pt x="3494144" y="1743017"/>
                  <a:pt x="3510364" y="1743017"/>
                </a:cubicBezTo>
                <a:cubicBezTo>
                  <a:pt x="3526592" y="1743017"/>
                  <a:pt x="3539263" y="1736429"/>
                  <a:pt x="3548390" y="1723246"/>
                </a:cubicBezTo>
                <a:cubicBezTo>
                  <a:pt x="3557518" y="1710063"/>
                  <a:pt x="3564618" y="1694348"/>
                  <a:pt x="3569684" y="1676099"/>
                </a:cubicBezTo>
                <a:cubicBezTo>
                  <a:pt x="3574756" y="1657844"/>
                  <a:pt x="3577794" y="1639596"/>
                  <a:pt x="3578812" y="1621340"/>
                </a:cubicBezTo>
                <a:cubicBezTo>
                  <a:pt x="3579829" y="1603092"/>
                  <a:pt x="3580334" y="1588899"/>
                  <a:pt x="3580334" y="1578754"/>
                </a:cubicBezTo>
                <a:cubicBezTo>
                  <a:pt x="3584389" y="1578754"/>
                  <a:pt x="3593012" y="1579771"/>
                  <a:pt x="3606188" y="1581799"/>
                </a:cubicBezTo>
                <a:cubicBezTo>
                  <a:pt x="3619370" y="1583826"/>
                  <a:pt x="3625958" y="1588899"/>
                  <a:pt x="3625958" y="1597009"/>
                </a:cubicBezTo>
                <a:cubicBezTo>
                  <a:pt x="3625958" y="1619312"/>
                  <a:pt x="3619370" y="1641623"/>
                  <a:pt x="3606188" y="1663927"/>
                </a:cubicBezTo>
                <a:cubicBezTo>
                  <a:pt x="3593012" y="1686237"/>
                  <a:pt x="3583372" y="1706520"/>
                  <a:pt x="3577289" y="1724769"/>
                </a:cubicBezTo>
                <a:lnTo>
                  <a:pt x="3577289" y="1733896"/>
                </a:lnTo>
                <a:cubicBezTo>
                  <a:pt x="3577289" y="1742007"/>
                  <a:pt x="3579829" y="1756712"/>
                  <a:pt x="3584894" y="1778006"/>
                </a:cubicBezTo>
                <a:cubicBezTo>
                  <a:pt x="3589967" y="1799299"/>
                  <a:pt x="3597060" y="1821602"/>
                  <a:pt x="3606188" y="1844923"/>
                </a:cubicBezTo>
                <a:cubicBezTo>
                  <a:pt x="3615315" y="1868244"/>
                  <a:pt x="3624948" y="1888527"/>
                  <a:pt x="3635086" y="1905765"/>
                </a:cubicBezTo>
                <a:cubicBezTo>
                  <a:pt x="3645231" y="1923003"/>
                  <a:pt x="3656379" y="1931618"/>
                  <a:pt x="3668545" y="1931618"/>
                </a:cubicBezTo>
                <a:cubicBezTo>
                  <a:pt x="3680718" y="1931618"/>
                  <a:pt x="3687810" y="1927058"/>
                  <a:pt x="3689838" y="1917930"/>
                </a:cubicBezTo>
                <a:cubicBezTo>
                  <a:pt x="3691866" y="1908803"/>
                  <a:pt x="3692883" y="1899170"/>
                  <a:pt x="3692883" y="1889032"/>
                </a:cubicBezTo>
                <a:cubicBezTo>
                  <a:pt x="3692883" y="1870784"/>
                  <a:pt x="3690350" y="1857088"/>
                  <a:pt x="3685278" y="1847968"/>
                </a:cubicBezTo>
                <a:cubicBezTo>
                  <a:pt x="3680212" y="1838840"/>
                  <a:pt x="3666524" y="1829207"/>
                  <a:pt x="3644214" y="1819069"/>
                </a:cubicBezTo>
                <a:cubicBezTo>
                  <a:pt x="3646242" y="1819069"/>
                  <a:pt x="3648269" y="1818564"/>
                  <a:pt x="3650296" y="1817547"/>
                </a:cubicBezTo>
                <a:cubicBezTo>
                  <a:pt x="3652324" y="1816529"/>
                  <a:pt x="3654359" y="1816024"/>
                  <a:pt x="3656379" y="1816024"/>
                </a:cubicBezTo>
                <a:cubicBezTo>
                  <a:pt x="3670580" y="1816024"/>
                  <a:pt x="3682745" y="1822107"/>
                  <a:pt x="3692883" y="1834280"/>
                </a:cubicBezTo>
                <a:cubicBezTo>
                  <a:pt x="3703028" y="1846445"/>
                  <a:pt x="3711131" y="1860133"/>
                  <a:pt x="3717222" y="1875344"/>
                </a:cubicBezTo>
                <a:cubicBezTo>
                  <a:pt x="3723304" y="1890555"/>
                  <a:pt x="3727864" y="1906270"/>
                  <a:pt x="3730902" y="1922491"/>
                </a:cubicBezTo>
                <a:cubicBezTo>
                  <a:pt x="3733947" y="1938719"/>
                  <a:pt x="3735470" y="1950884"/>
                  <a:pt x="3735470" y="1958994"/>
                </a:cubicBezTo>
                <a:cubicBezTo>
                  <a:pt x="3774001" y="1958994"/>
                  <a:pt x="3799854" y="1962040"/>
                  <a:pt x="3813037" y="1968122"/>
                </a:cubicBezTo>
                <a:cubicBezTo>
                  <a:pt x="3826220" y="1974205"/>
                  <a:pt x="3843964" y="1987388"/>
                  <a:pt x="3866274" y="2007671"/>
                </a:cubicBezTo>
                <a:cubicBezTo>
                  <a:pt x="3884522" y="2029974"/>
                  <a:pt x="3902770" y="2046708"/>
                  <a:pt x="3921026" y="2057863"/>
                </a:cubicBezTo>
                <a:cubicBezTo>
                  <a:pt x="3939274" y="2069011"/>
                  <a:pt x="3957530" y="2078644"/>
                  <a:pt x="3975786" y="2086754"/>
                </a:cubicBezTo>
                <a:cubicBezTo>
                  <a:pt x="3994034" y="2094872"/>
                  <a:pt x="4010759" y="2102982"/>
                  <a:pt x="4025970" y="2111092"/>
                </a:cubicBezTo>
                <a:cubicBezTo>
                  <a:pt x="4041188" y="2119203"/>
                  <a:pt x="4054868" y="2132386"/>
                  <a:pt x="4067041" y="2150641"/>
                </a:cubicBezTo>
                <a:lnTo>
                  <a:pt x="4070079" y="2156724"/>
                </a:lnTo>
                <a:cubicBezTo>
                  <a:pt x="4070079" y="2158751"/>
                  <a:pt x="4069574" y="2160274"/>
                  <a:pt x="4068556" y="2161284"/>
                </a:cubicBezTo>
                <a:cubicBezTo>
                  <a:pt x="4067546" y="2162294"/>
                  <a:pt x="4067041" y="2163817"/>
                  <a:pt x="4067041" y="2165844"/>
                </a:cubicBezTo>
                <a:cubicBezTo>
                  <a:pt x="4054868" y="2159761"/>
                  <a:pt x="4039153" y="2154184"/>
                  <a:pt x="4019887" y="2149119"/>
                </a:cubicBezTo>
                <a:cubicBezTo>
                  <a:pt x="4000622" y="2144046"/>
                  <a:pt x="3980851" y="2138468"/>
                  <a:pt x="3960575" y="2132386"/>
                </a:cubicBezTo>
                <a:cubicBezTo>
                  <a:pt x="3940292" y="2126303"/>
                  <a:pt x="3921531" y="2119715"/>
                  <a:pt x="3904300" y="2112615"/>
                </a:cubicBezTo>
                <a:cubicBezTo>
                  <a:pt x="3887062" y="2105515"/>
                  <a:pt x="3874384" y="2096899"/>
                  <a:pt x="3866274" y="2086754"/>
                </a:cubicBezTo>
                <a:cubicBezTo>
                  <a:pt x="3850046" y="2068506"/>
                  <a:pt x="3839908" y="2053295"/>
                  <a:pt x="3835853" y="2041130"/>
                </a:cubicBezTo>
                <a:cubicBezTo>
                  <a:pt x="3831798" y="2028957"/>
                  <a:pt x="3827238" y="2019324"/>
                  <a:pt x="3822165" y="2012231"/>
                </a:cubicBezTo>
                <a:cubicBezTo>
                  <a:pt x="3817100" y="2005131"/>
                  <a:pt x="3807972" y="2000571"/>
                  <a:pt x="3794789" y="1998543"/>
                </a:cubicBezTo>
                <a:cubicBezTo>
                  <a:pt x="3781606" y="1996516"/>
                  <a:pt x="3758790" y="1995498"/>
                  <a:pt x="3726349" y="1995498"/>
                </a:cubicBezTo>
                <a:cubicBezTo>
                  <a:pt x="3726349" y="2044167"/>
                  <a:pt x="3741552" y="2078644"/>
                  <a:pt x="3771973" y="2098927"/>
                </a:cubicBezTo>
                <a:cubicBezTo>
                  <a:pt x="3802387" y="2119203"/>
                  <a:pt x="3837881" y="2135431"/>
                  <a:pt x="3878440" y="2147596"/>
                </a:cubicBezTo>
                <a:cubicBezTo>
                  <a:pt x="3918998" y="2159761"/>
                  <a:pt x="3960575" y="2172439"/>
                  <a:pt x="4003162" y="2185622"/>
                </a:cubicBezTo>
                <a:cubicBezTo>
                  <a:pt x="4045740" y="2198798"/>
                  <a:pt x="4078189" y="2223641"/>
                  <a:pt x="4100500" y="2260145"/>
                </a:cubicBezTo>
                <a:cubicBezTo>
                  <a:pt x="4096445" y="2260145"/>
                  <a:pt x="4092390" y="2260657"/>
                  <a:pt x="4088327" y="2261668"/>
                </a:cubicBezTo>
                <a:cubicBezTo>
                  <a:pt x="4084279" y="2262678"/>
                  <a:pt x="4080224" y="2263190"/>
                  <a:pt x="4076162" y="2263190"/>
                </a:cubicBezTo>
                <a:cubicBezTo>
                  <a:pt x="4047776" y="2263190"/>
                  <a:pt x="4026987" y="2256595"/>
                  <a:pt x="4013804" y="2243412"/>
                </a:cubicBezTo>
                <a:cubicBezTo>
                  <a:pt x="4000622" y="2230236"/>
                  <a:pt x="3976796" y="2214513"/>
                  <a:pt x="3942320" y="2196265"/>
                </a:cubicBezTo>
                <a:cubicBezTo>
                  <a:pt x="3932182" y="2192210"/>
                  <a:pt x="3916466" y="2187650"/>
                  <a:pt x="3895173" y="2182577"/>
                </a:cubicBezTo>
                <a:cubicBezTo>
                  <a:pt x="3873872" y="2177505"/>
                  <a:pt x="3851569" y="2172439"/>
                  <a:pt x="3828248" y="2167367"/>
                </a:cubicBezTo>
                <a:cubicBezTo>
                  <a:pt x="3804927" y="2162294"/>
                  <a:pt x="3784139" y="2157229"/>
                  <a:pt x="3765890" y="2152156"/>
                </a:cubicBezTo>
                <a:cubicBezTo>
                  <a:pt x="3747635" y="2147091"/>
                  <a:pt x="3737497" y="2141513"/>
                  <a:pt x="3735470" y="2135431"/>
                </a:cubicBezTo>
                <a:cubicBezTo>
                  <a:pt x="3721276" y="2094872"/>
                  <a:pt x="3707084" y="2059378"/>
                  <a:pt x="3692883" y="2028957"/>
                </a:cubicBezTo>
                <a:cubicBezTo>
                  <a:pt x="3678690" y="1998543"/>
                  <a:pt x="3656379" y="1970150"/>
                  <a:pt x="3625958" y="1943784"/>
                </a:cubicBezTo>
                <a:cubicBezTo>
                  <a:pt x="3621910" y="1941756"/>
                  <a:pt x="3616326" y="1936691"/>
                  <a:pt x="3609232" y="1928573"/>
                </a:cubicBezTo>
                <a:cubicBezTo>
                  <a:pt x="3602132" y="1920463"/>
                  <a:pt x="3598582" y="1915398"/>
                  <a:pt x="3598582" y="1913370"/>
                </a:cubicBezTo>
                <a:cubicBezTo>
                  <a:pt x="3584389" y="1897142"/>
                  <a:pt x="3578812" y="1878894"/>
                  <a:pt x="3581849" y="1858611"/>
                </a:cubicBezTo>
                <a:cubicBezTo>
                  <a:pt x="3584894" y="1838335"/>
                  <a:pt x="3579316" y="1820080"/>
                  <a:pt x="3565124" y="1803859"/>
                </a:cubicBezTo>
                <a:cubicBezTo>
                  <a:pt x="3561068" y="1807914"/>
                  <a:pt x="3554480" y="1816529"/>
                  <a:pt x="3545353" y="1829712"/>
                </a:cubicBezTo>
                <a:cubicBezTo>
                  <a:pt x="3536225" y="1842895"/>
                  <a:pt x="3531665" y="1853546"/>
                  <a:pt x="3531665" y="1861656"/>
                </a:cubicBezTo>
                <a:lnTo>
                  <a:pt x="3531665" y="1864694"/>
                </a:lnTo>
                <a:lnTo>
                  <a:pt x="3565124" y="1958994"/>
                </a:lnTo>
                <a:cubicBezTo>
                  <a:pt x="3581344" y="2025919"/>
                  <a:pt x="3599600" y="2072056"/>
                  <a:pt x="3619876" y="2097404"/>
                </a:cubicBezTo>
                <a:cubicBezTo>
                  <a:pt x="3640159" y="2122753"/>
                  <a:pt x="3663480" y="2142523"/>
                  <a:pt x="3689838" y="2156724"/>
                </a:cubicBezTo>
                <a:cubicBezTo>
                  <a:pt x="3716204" y="2170917"/>
                  <a:pt x="3746120" y="2187137"/>
                  <a:pt x="3779578" y="2205393"/>
                </a:cubicBezTo>
                <a:cubicBezTo>
                  <a:pt x="3813037" y="2223641"/>
                  <a:pt x="3851064" y="2257107"/>
                  <a:pt x="3893650" y="2305777"/>
                </a:cubicBezTo>
                <a:cubicBezTo>
                  <a:pt x="3893650" y="2305777"/>
                  <a:pt x="3892128" y="2306282"/>
                  <a:pt x="3889090" y="2307299"/>
                </a:cubicBezTo>
                <a:cubicBezTo>
                  <a:pt x="3886045" y="2308309"/>
                  <a:pt x="3882495" y="2308814"/>
                  <a:pt x="3878440" y="2308814"/>
                </a:cubicBezTo>
                <a:cubicBezTo>
                  <a:pt x="3862219" y="2308814"/>
                  <a:pt x="3847514" y="2304254"/>
                  <a:pt x="3834330" y="2295126"/>
                </a:cubicBezTo>
                <a:cubicBezTo>
                  <a:pt x="3821148" y="2285998"/>
                  <a:pt x="3808982" y="2274851"/>
                  <a:pt x="3797834" y="2261668"/>
                </a:cubicBezTo>
                <a:cubicBezTo>
                  <a:pt x="3786679" y="2248485"/>
                  <a:pt x="3776028" y="2235814"/>
                  <a:pt x="3765890" y="2223641"/>
                </a:cubicBezTo>
                <a:cubicBezTo>
                  <a:pt x="3755753" y="2211476"/>
                  <a:pt x="3745615" y="2202348"/>
                  <a:pt x="3735470" y="2196265"/>
                </a:cubicBezTo>
                <a:cubicBezTo>
                  <a:pt x="3723304" y="2188155"/>
                  <a:pt x="3710121" y="2182577"/>
                  <a:pt x="3695921" y="2179540"/>
                </a:cubicBezTo>
                <a:cubicBezTo>
                  <a:pt x="3681728" y="2176495"/>
                  <a:pt x="3667535" y="2172944"/>
                  <a:pt x="3653334" y="2168889"/>
                </a:cubicBezTo>
                <a:cubicBezTo>
                  <a:pt x="3639141" y="2164834"/>
                  <a:pt x="3625453" y="2159256"/>
                  <a:pt x="3612270" y="2152156"/>
                </a:cubicBezTo>
                <a:cubicBezTo>
                  <a:pt x="3599095" y="2145063"/>
                  <a:pt x="3587427" y="2133396"/>
                  <a:pt x="3577289" y="2117175"/>
                </a:cubicBezTo>
                <a:cubicBezTo>
                  <a:pt x="3557013" y="2084726"/>
                  <a:pt x="3542813" y="2052790"/>
                  <a:pt x="3534702" y="2021352"/>
                </a:cubicBezTo>
                <a:cubicBezTo>
                  <a:pt x="3526592" y="1989921"/>
                  <a:pt x="3517472" y="1962040"/>
                  <a:pt x="3507326" y="1937701"/>
                </a:cubicBezTo>
                <a:cubicBezTo>
                  <a:pt x="3497188" y="1913370"/>
                  <a:pt x="3481466" y="1893592"/>
                  <a:pt x="3460180" y="1878389"/>
                </a:cubicBezTo>
                <a:cubicBezTo>
                  <a:pt x="3438879" y="1863179"/>
                  <a:pt x="3404916" y="1855573"/>
                  <a:pt x="3358274" y="1855573"/>
                </a:cubicBezTo>
                <a:lnTo>
                  <a:pt x="3358274" y="1882949"/>
                </a:lnTo>
                <a:cubicBezTo>
                  <a:pt x="3392750" y="1917425"/>
                  <a:pt x="3422154" y="1956967"/>
                  <a:pt x="3446484" y="2001581"/>
                </a:cubicBezTo>
                <a:cubicBezTo>
                  <a:pt x="3470823" y="2046195"/>
                  <a:pt x="3488061" y="2090809"/>
                  <a:pt x="3498199" y="2135431"/>
                </a:cubicBezTo>
                <a:lnTo>
                  <a:pt x="3498199" y="2144551"/>
                </a:lnTo>
                <a:lnTo>
                  <a:pt x="3498199" y="2156724"/>
                </a:lnTo>
                <a:lnTo>
                  <a:pt x="3498199" y="2174972"/>
                </a:lnTo>
                <a:lnTo>
                  <a:pt x="3498199" y="2181055"/>
                </a:lnTo>
                <a:cubicBezTo>
                  <a:pt x="3504282" y="2191200"/>
                  <a:pt x="3511389" y="2196770"/>
                  <a:pt x="3519492" y="2197788"/>
                </a:cubicBezTo>
                <a:cubicBezTo>
                  <a:pt x="3527610" y="2198798"/>
                  <a:pt x="3535720" y="2199310"/>
                  <a:pt x="3543830" y="2199310"/>
                </a:cubicBezTo>
                <a:cubicBezTo>
                  <a:pt x="3553968" y="2199310"/>
                  <a:pt x="3564114" y="2199815"/>
                  <a:pt x="3574251" y="2200833"/>
                </a:cubicBezTo>
                <a:cubicBezTo>
                  <a:pt x="3584389" y="2201843"/>
                  <a:pt x="3592500" y="2206403"/>
                  <a:pt x="3598582" y="2214513"/>
                </a:cubicBezTo>
                <a:cubicBezTo>
                  <a:pt x="3598582" y="2216548"/>
                  <a:pt x="3600105" y="2222119"/>
                  <a:pt x="3603150" y="2231247"/>
                </a:cubicBezTo>
                <a:cubicBezTo>
                  <a:pt x="3606188" y="2240374"/>
                  <a:pt x="3608728" y="2244935"/>
                  <a:pt x="3610748" y="2244935"/>
                </a:cubicBezTo>
                <a:cubicBezTo>
                  <a:pt x="3624948" y="2257107"/>
                  <a:pt x="3638131" y="2263695"/>
                  <a:pt x="3650296" y="2264705"/>
                </a:cubicBezTo>
                <a:cubicBezTo>
                  <a:pt x="3662462" y="2265723"/>
                  <a:pt x="3672095" y="2267245"/>
                  <a:pt x="3679195" y="2269273"/>
                </a:cubicBezTo>
                <a:cubicBezTo>
                  <a:pt x="3686295" y="2271300"/>
                  <a:pt x="3691866" y="2277383"/>
                  <a:pt x="3695921" y="2287521"/>
                </a:cubicBezTo>
                <a:cubicBezTo>
                  <a:pt x="3699983" y="2297666"/>
                  <a:pt x="3702004" y="2317942"/>
                  <a:pt x="3702004" y="2348363"/>
                </a:cubicBezTo>
                <a:cubicBezTo>
                  <a:pt x="3681728" y="2348363"/>
                  <a:pt x="3671590" y="2343290"/>
                  <a:pt x="3671590" y="2333153"/>
                </a:cubicBezTo>
                <a:lnTo>
                  <a:pt x="3671590" y="2317942"/>
                </a:lnTo>
                <a:cubicBezTo>
                  <a:pt x="3671590" y="2311859"/>
                  <a:pt x="3666524" y="2303749"/>
                  <a:pt x="3656379" y="2293604"/>
                </a:cubicBezTo>
                <a:cubicBezTo>
                  <a:pt x="3642186" y="2279411"/>
                  <a:pt x="3624948" y="2268768"/>
                  <a:pt x="3604665" y="2261668"/>
                </a:cubicBezTo>
                <a:cubicBezTo>
                  <a:pt x="3584389" y="2254567"/>
                  <a:pt x="3564618" y="2246962"/>
                  <a:pt x="3545353" y="2238852"/>
                </a:cubicBezTo>
                <a:cubicBezTo>
                  <a:pt x="3526080" y="2230741"/>
                  <a:pt x="3509354" y="2220604"/>
                  <a:pt x="3495161" y="2208431"/>
                </a:cubicBezTo>
                <a:cubicBezTo>
                  <a:pt x="3480960" y="2196265"/>
                  <a:pt x="3472850" y="2177000"/>
                  <a:pt x="3470823" y="2150641"/>
                </a:cubicBezTo>
                <a:lnTo>
                  <a:pt x="3312642" y="1992461"/>
                </a:lnTo>
                <a:cubicBezTo>
                  <a:pt x="3306560" y="1998543"/>
                  <a:pt x="3301487" y="1998543"/>
                  <a:pt x="3297432" y="1992461"/>
                </a:cubicBezTo>
                <a:cubicBezTo>
                  <a:pt x="3258908" y="1976233"/>
                  <a:pt x="3233047" y="1963050"/>
                  <a:pt x="3219864" y="1952912"/>
                </a:cubicBezTo>
                <a:cubicBezTo>
                  <a:pt x="3206688" y="1942774"/>
                  <a:pt x="3199083" y="1932124"/>
                  <a:pt x="3197056" y="1920976"/>
                </a:cubicBezTo>
                <a:cubicBezTo>
                  <a:pt x="3195028" y="1909820"/>
                  <a:pt x="3195028" y="1895620"/>
                  <a:pt x="3197056" y="1878389"/>
                </a:cubicBezTo>
                <a:cubicBezTo>
                  <a:pt x="3199083" y="1861151"/>
                  <a:pt x="3195028" y="1836308"/>
                  <a:pt x="3184882" y="1803859"/>
                </a:cubicBezTo>
                <a:cubicBezTo>
                  <a:pt x="3184882" y="1803859"/>
                  <a:pt x="3179305" y="1797271"/>
                  <a:pt x="3168150" y="1784088"/>
                </a:cubicBezTo>
                <a:cubicBezTo>
                  <a:pt x="3157002" y="1770905"/>
                  <a:pt x="3146351" y="1761272"/>
                  <a:pt x="3136213" y="1755190"/>
                </a:cubicBezTo>
                <a:cubicBezTo>
                  <a:pt x="3128103" y="1749107"/>
                  <a:pt x="3117958" y="1740484"/>
                  <a:pt x="3105792" y="1729329"/>
                </a:cubicBezTo>
                <a:cubicBezTo>
                  <a:pt x="3093627" y="1718181"/>
                  <a:pt x="3081966" y="1708036"/>
                  <a:pt x="3070811" y="1698915"/>
                </a:cubicBezTo>
                <a:cubicBezTo>
                  <a:pt x="3059663" y="1689787"/>
                  <a:pt x="3049518" y="1681677"/>
                  <a:pt x="3040390" y="1674577"/>
                </a:cubicBezTo>
                <a:cubicBezTo>
                  <a:pt x="3031270" y="1667477"/>
                  <a:pt x="3026702" y="1663927"/>
                  <a:pt x="3026702" y="1663927"/>
                </a:cubicBezTo>
                <a:lnTo>
                  <a:pt x="2996281" y="1663927"/>
                </a:lnTo>
                <a:cubicBezTo>
                  <a:pt x="2992233" y="1663927"/>
                  <a:pt x="2988178" y="1674072"/>
                  <a:pt x="2984116" y="1694348"/>
                </a:cubicBezTo>
                <a:cubicBezTo>
                  <a:pt x="2980060" y="1714631"/>
                  <a:pt x="2978033" y="1732879"/>
                  <a:pt x="2978033" y="1749107"/>
                </a:cubicBezTo>
                <a:lnTo>
                  <a:pt x="2978033" y="1767355"/>
                </a:lnTo>
                <a:cubicBezTo>
                  <a:pt x="2978033" y="1789666"/>
                  <a:pt x="2982095" y="1806392"/>
                  <a:pt x="2990198" y="1817547"/>
                </a:cubicBezTo>
                <a:cubicBezTo>
                  <a:pt x="2998316" y="1828702"/>
                  <a:pt x="3008959" y="1837830"/>
                  <a:pt x="3022142" y="1844923"/>
                </a:cubicBezTo>
                <a:cubicBezTo>
                  <a:pt x="3035325" y="1852023"/>
                  <a:pt x="3049518" y="1858106"/>
                  <a:pt x="3064728" y="1863179"/>
                </a:cubicBezTo>
                <a:cubicBezTo>
                  <a:pt x="3079939" y="1868244"/>
                  <a:pt x="3093627" y="1874839"/>
                  <a:pt x="3105792" y="1882949"/>
                </a:cubicBezTo>
                <a:cubicBezTo>
                  <a:pt x="3117958" y="1891060"/>
                  <a:pt x="3134691" y="1905765"/>
                  <a:pt x="3155984" y="1927058"/>
                </a:cubicBezTo>
                <a:cubicBezTo>
                  <a:pt x="3177277" y="1948352"/>
                  <a:pt x="3199083" y="1971167"/>
                  <a:pt x="3221386" y="1995498"/>
                </a:cubicBezTo>
                <a:cubicBezTo>
                  <a:pt x="3243690" y="2019837"/>
                  <a:pt x="3264478" y="2043157"/>
                  <a:pt x="3283744" y="2065461"/>
                </a:cubicBezTo>
                <a:cubicBezTo>
                  <a:pt x="3303009" y="2087771"/>
                  <a:pt x="3316705" y="2105010"/>
                  <a:pt x="3324808" y="2117175"/>
                </a:cubicBezTo>
                <a:cubicBezTo>
                  <a:pt x="3330898" y="2125285"/>
                  <a:pt x="3342046" y="2139486"/>
                  <a:pt x="3358274" y="2159761"/>
                </a:cubicBezTo>
                <a:cubicBezTo>
                  <a:pt x="3374494" y="2180045"/>
                  <a:pt x="3385650" y="2192210"/>
                  <a:pt x="3391732" y="2196265"/>
                </a:cubicBezTo>
                <a:cubicBezTo>
                  <a:pt x="3389705" y="2196265"/>
                  <a:pt x="3387677" y="2196770"/>
                  <a:pt x="3385650" y="2197788"/>
                </a:cubicBezTo>
                <a:cubicBezTo>
                  <a:pt x="3383622" y="2198798"/>
                  <a:pt x="3381594" y="2199310"/>
                  <a:pt x="3379567" y="2199310"/>
                </a:cubicBezTo>
                <a:cubicBezTo>
                  <a:pt x="3361311" y="2199310"/>
                  <a:pt x="3346108" y="2191200"/>
                  <a:pt x="3333936" y="2174972"/>
                </a:cubicBezTo>
                <a:cubicBezTo>
                  <a:pt x="3321770" y="2158751"/>
                  <a:pt x="3309597" y="2141001"/>
                  <a:pt x="3297432" y="2121735"/>
                </a:cubicBezTo>
                <a:cubicBezTo>
                  <a:pt x="3285266" y="2102469"/>
                  <a:pt x="3273093" y="2083211"/>
                  <a:pt x="3260928" y="2063946"/>
                </a:cubicBezTo>
                <a:cubicBezTo>
                  <a:pt x="3248762" y="2044680"/>
                  <a:pt x="3233552" y="2032002"/>
                  <a:pt x="3215304" y="2025919"/>
                </a:cubicBezTo>
                <a:cubicBezTo>
                  <a:pt x="3215304" y="2025919"/>
                  <a:pt x="3208716" y="2023387"/>
                  <a:pt x="3195526" y="2018314"/>
                </a:cubicBezTo>
                <a:cubicBezTo>
                  <a:pt x="3182350" y="2013241"/>
                  <a:pt x="3173735" y="2009691"/>
                  <a:pt x="3169672" y="2007671"/>
                </a:cubicBezTo>
                <a:cubicBezTo>
                  <a:pt x="3141286" y="1991443"/>
                  <a:pt x="3122526" y="1970655"/>
                  <a:pt x="3113398" y="1945306"/>
                </a:cubicBezTo>
                <a:cubicBezTo>
                  <a:pt x="3104270" y="1919958"/>
                  <a:pt x="3085516" y="1899170"/>
                  <a:pt x="3057123" y="1882949"/>
                </a:cubicBezTo>
                <a:cubicBezTo>
                  <a:pt x="3042930" y="1872811"/>
                  <a:pt x="3026702" y="1866721"/>
                  <a:pt x="3008454" y="1864694"/>
                </a:cubicBezTo>
                <a:cubicBezTo>
                  <a:pt x="2990198" y="1862666"/>
                  <a:pt x="2976005" y="1852528"/>
                  <a:pt x="2965867" y="1834280"/>
                </a:cubicBezTo>
                <a:cubicBezTo>
                  <a:pt x="2947612" y="1805887"/>
                  <a:pt x="2938996" y="1776988"/>
                  <a:pt x="2940006" y="1747584"/>
                </a:cubicBezTo>
                <a:cubicBezTo>
                  <a:pt x="2941024" y="1718181"/>
                  <a:pt x="2943556" y="1683192"/>
                  <a:pt x="2947612" y="1642633"/>
                </a:cubicBezTo>
                <a:cubicBezTo>
                  <a:pt x="2937474" y="1630468"/>
                  <a:pt x="2925814" y="1621340"/>
                  <a:pt x="2912630" y="1615257"/>
                </a:cubicBezTo>
                <a:cubicBezTo>
                  <a:pt x="2899448" y="1609175"/>
                  <a:pt x="2887282" y="1603092"/>
                  <a:pt x="2876127" y="1597009"/>
                </a:cubicBezTo>
                <a:cubicBezTo>
                  <a:pt x="2864979" y="1590926"/>
                  <a:pt x="2855346" y="1583321"/>
                  <a:pt x="2847228" y="1574193"/>
                </a:cubicBezTo>
                <a:cubicBezTo>
                  <a:pt x="2839125" y="1565066"/>
                  <a:pt x="2835063" y="1552395"/>
                  <a:pt x="2835063" y="1536167"/>
                </a:cubicBezTo>
                <a:cubicBezTo>
                  <a:pt x="2835063" y="1517919"/>
                  <a:pt x="2839125" y="1502708"/>
                  <a:pt x="2847228" y="1490543"/>
                </a:cubicBezTo>
                <a:cubicBezTo>
                  <a:pt x="2855346" y="1478370"/>
                  <a:pt x="2859401" y="1464177"/>
                  <a:pt x="2859401" y="1447956"/>
                </a:cubicBezTo>
                <a:cubicBezTo>
                  <a:pt x="2859401" y="1431728"/>
                  <a:pt x="2852806" y="1420573"/>
                  <a:pt x="2839630" y="1414490"/>
                </a:cubicBezTo>
                <a:cubicBezTo>
                  <a:pt x="2826448" y="1408407"/>
                  <a:pt x="2811742" y="1405370"/>
                  <a:pt x="2795514" y="1405370"/>
                </a:cubicBezTo>
                <a:cubicBezTo>
                  <a:pt x="2779293" y="1405370"/>
                  <a:pt x="2763578" y="1407397"/>
                  <a:pt x="2748367" y="1411453"/>
                </a:cubicBezTo>
                <a:cubicBezTo>
                  <a:pt x="2733157" y="1415508"/>
                  <a:pt x="2722514" y="1417535"/>
                  <a:pt x="2716431" y="1417535"/>
                </a:cubicBezTo>
                <a:cubicBezTo>
                  <a:pt x="2716431" y="1429701"/>
                  <a:pt x="2718964" y="1440351"/>
                  <a:pt x="2724029" y="1449471"/>
                </a:cubicBezTo>
                <a:cubicBezTo>
                  <a:pt x="2729102" y="1458599"/>
                  <a:pt x="2731634" y="1471277"/>
                  <a:pt x="2731634" y="1487498"/>
                </a:cubicBezTo>
                <a:cubicBezTo>
                  <a:pt x="2731634" y="1511836"/>
                  <a:pt x="2729102" y="1532112"/>
                  <a:pt x="2724029" y="1548340"/>
                </a:cubicBezTo>
                <a:cubicBezTo>
                  <a:pt x="2718964" y="1564560"/>
                  <a:pt x="2709331" y="1586871"/>
                  <a:pt x="2695130" y="1615257"/>
                </a:cubicBezTo>
                <a:cubicBezTo>
                  <a:pt x="2709331" y="1633513"/>
                  <a:pt x="2726064" y="1649228"/>
                  <a:pt x="2745330" y="1662411"/>
                </a:cubicBezTo>
                <a:cubicBezTo>
                  <a:pt x="2764595" y="1675594"/>
                  <a:pt x="2783861" y="1686742"/>
                  <a:pt x="2803119" y="1695870"/>
                </a:cubicBezTo>
                <a:cubicBezTo>
                  <a:pt x="2822392" y="1704998"/>
                  <a:pt x="2839630" y="1713108"/>
                  <a:pt x="2854834" y="1720208"/>
                </a:cubicBezTo>
                <a:cubicBezTo>
                  <a:pt x="2870044" y="1727301"/>
                  <a:pt x="2880687" y="1733896"/>
                  <a:pt x="2886770" y="1739979"/>
                </a:cubicBezTo>
                <a:cubicBezTo>
                  <a:pt x="2888804" y="1742007"/>
                  <a:pt x="2891337" y="1748595"/>
                  <a:pt x="2894382" y="1759750"/>
                </a:cubicBezTo>
                <a:cubicBezTo>
                  <a:pt x="2897420" y="1770905"/>
                  <a:pt x="2900465" y="1783071"/>
                  <a:pt x="2903503" y="1796254"/>
                </a:cubicBezTo>
                <a:cubicBezTo>
                  <a:pt x="2906548" y="1809437"/>
                  <a:pt x="2909586" y="1821602"/>
                  <a:pt x="2912630" y="1832757"/>
                </a:cubicBezTo>
                <a:cubicBezTo>
                  <a:pt x="2915668" y="1843913"/>
                  <a:pt x="2917198" y="1850501"/>
                  <a:pt x="2917198" y="1852528"/>
                </a:cubicBezTo>
                <a:cubicBezTo>
                  <a:pt x="2919226" y="1856583"/>
                  <a:pt x="2924291" y="1866721"/>
                  <a:pt x="2932401" y="1882949"/>
                </a:cubicBezTo>
                <a:cubicBezTo>
                  <a:pt x="2940519" y="1899170"/>
                  <a:pt x="2945592" y="1909315"/>
                  <a:pt x="2947612" y="1913370"/>
                </a:cubicBezTo>
                <a:cubicBezTo>
                  <a:pt x="2963840" y="1935674"/>
                  <a:pt x="2982600" y="1952407"/>
                  <a:pt x="3003886" y="1963562"/>
                </a:cubicBezTo>
                <a:cubicBezTo>
                  <a:pt x="3025187" y="1974710"/>
                  <a:pt x="3042930" y="1989416"/>
                  <a:pt x="3057123" y="2007671"/>
                </a:cubicBezTo>
                <a:lnTo>
                  <a:pt x="3044958" y="2007671"/>
                </a:lnTo>
                <a:cubicBezTo>
                  <a:pt x="3016564" y="2007671"/>
                  <a:pt x="2992738" y="1998031"/>
                  <a:pt x="2973472" y="1978765"/>
                </a:cubicBezTo>
                <a:cubicBezTo>
                  <a:pt x="2954207" y="1959499"/>
                  <a:pt x="2936969" y="1937196"/>
                  <a:pt x="2921758" y="1911848"/>
                </a:cubicBezTo>
                <a:cubicBezTo>
                  <a:pt x="2906548" y="1886499"/>
                  <a:pt x="2893877" y="1860638"/>
                  <a:pt x="2883732" y="1834280"/>
                </a:cubicBezTo>
                <a:cubicBezTo>
                  <a:pt x="2873594" y="1807914"/>
                  <a:pt x="2864466" y="1787638"/>
                  <a:pt x="2856356" y="1773438"/>
                </a:cubicBezTo>
                <a:cubicBezTo>
                  <a:pt x="2846218" y="1761272"/>
                  <a:pt x="2836585" y="1752650"/>
                  <a:pt x="2827458" y="1747584"/>
                </a:cubicBezTo>
                <a:cubicBezTo>
                  <a:pt x="2818330" y="1742512"/>
                  <a:pt x="2809202" y="1738457"/>
                  <a:pt x="2800082" y="1735412"/>
                </a:cubicBezTo>
                <a:cubicBezTo>
                  <a:pt x="2790954" y="1732374"/>
                  <a:pt x="2781826" y="1729329"/>
                  <a:pt x="2772698" y="1726291"/>
                </a:cubicBezTo>
                <a:cubicBezTo>
                  <a:pt x="2763578" y="1723246"/>
                  <a:pt x="2753945" y="1717668"/>
                  <a:pt x="2743800" y="1709558"/>
                </a:cubicBezTo>
                <a:cubicBezTo>
                  <a:pt x="2721496" y="1693338"/>
                  <a:pt x="2703753" y="1676099"/>
                  <a:pt x="2690570" y="1657844"/>
                </a:cubicBezTo>
                <a:cubicBezTo>
                  <a:pt x="2677394" y="1639596"/>
                  <a:pt x="2664717" y="1622863"/>
                  <a:pt x="2652544" y="1607652"/>
                </a:cubicBezTo>
                <a:cubicBezTo>
                  <a:pt x="2640378" y="1592442"/>
                  <a:pt x="2625680" y="1579771"/>
                  <a:pt x="2608442" y="1569633"/>
                </a:cubicBezTo>
                <a:cubicBezTo>
                  <a:pt x="2591204" y="1559488"/>
                  <a:pt x="2567371" y="1553405"/>
                  <a:pt x="2536957" y="1551378"/>
                </a:cubicBezTo>
                <a:lnTo>
                  <a:pt x="2536957" y="1560505"/>
                </a:lnTo>
                <a:cubicBezTo>
                  <a:pt x="2536957" y="1594982"/>
                  <a:pt x="2543040" y="1619312"/>
                  <a:pt x="2555205" y="1633513"/>
                </a:cubicBezTo>
                <a:cubicBezTo>
                  <a:pt x="2567371" y="1647706"/>
                  <a:pt x="2582581" y="1658861"/>
                  <a:pt x="2600830" y="1666972"/>
                </a:cubicBezTo>
                <a:cubicBezTo>
                  <a:pt x="2619085" y="1675082"/>
                  <a:pt x="2638351" y="1683705"/>
                  <a:pt x="2658634" y="1692825"/>
                </a:cubicBezTo>
                <a:cubicBezTo>
                  <a:pt x="2678910" y="1701953"/>
                  <a:pt x="2696155" y="1717668"/>
                  <a:pt x="2710341" y="1739979"/>
                </a:cubicBezTo>
                <a:cubicBezTo>
                  <a:pt x="2722514" y="1756200"/>
                  <a:pt x="2731634" y="1777493"/>
                  <a:pt x="2737717" y="1803859"/>
                </a:cubicBezTo>
                <a:cubicBezTo>
                  <a:pt x="2743800" y="1830225"/>
                  <a:pt x="2749890" y="1856583"/>
                  <a:pt x="2755972" y="1882949"/>
                </a:cubicBezTo>
                <a:cubicBezTo>
                  <a:pt x="2762055" y="1909315"/>
                  <a:pt x="2771183" y="1934151"/>
                  <a:pt x="2783348" y="1957472"/>
                </a:cubicBezTo>
                <a:cubicBezTo>
                  <a:pt x="2795514" y="1980800"/>
                  <a:pt x="2813770" y="1997526"/>
                  <a:pt x="2838100" y="2007671"/>
                </a:cubicBezTo>
                <a:cubicBezTo>
                  <a:pt x="2870549" y="2021864"/>
                  <a:pt x="2899960" y="2033525"/>
                  <a:pt x="2926318" y="2042652"/>
                </a:cubicBezTo>
                <a:cubicBezTo>
                  <a:pt x="2952684" y="2051773"/>
                  <a:pt x="2981070" y="2061406"/>
                  <a:pt x="3011492" y="2071543"/>
                </a:cubicBezTo>
                <a:cubicBezTo>
                  <a:pt x="3054086" y="2083716"/>
                  <a:pt x="3091599" y="2098422"/>
                  <a:pt x="3124040" y="2115652"/>
                </a:cubicBezTo>
                <a:cubicBezTo>
                  <a:pt x="3156489" y="2132891"/>
                  <a:pt x="3186910" y="2159761"/>
                  <a:pt x="3215304" y="2196265"/>
                </a:cubicBezTo>
                <a:cubicBezTo>
                  <a:pt x="3219359" y="2200320"/>
                  <a:pt x="3222404" y="2208943"/>
                  <a:pt x="3224424" y="2222119"/>
                </a:cubicBezTo>
                <a:cubicBezTo>
                  <a:pt x="3226459" y="2235302"/>
                  <a:pt x="3229497" y="2242907"/>
                  <a:pt x="3233552" y="2244935"/>
                </a:cubicBezTo>
                <a:cubicBezTo>
                  <a:pt x="3239634" y="2251025"/>
                  <a:pt x="3248257" y="2255585"/>
                  <a:pt x="3259413" y="2258622"/>
                </a:cubicBezTo>
                <a:cubicBezTo>
                  <a:pt x="3270561" y="2261668"/>
                  <a:pt x="3281716" y="2264705"/>
                  <a:pt x="3292872" y="2267750"/>
                </a:cubicBezTo>
                <a:cubicBezTo>
                  <a:pt x="3304027" y="2270795"/>
                  <a:pt x="3313154" y="2275861"/>
                  <a:pt x="3320248" y="2282961"/>
                </a:cubicBezTo>
                <a:cubicBezTo>
                  <a:pt x="3327348" y="2290061"/>
                  <a:pt x="3330898" y="2300704"/>
                  <a:pt x="3330898" y="2314897"/>
                </a:cubicBezTo>
                <a:cubicBezTo>
                  <a:pt x="3302504" y="2314897"/>
                  <a:pt x="3280706" y="2309327"/>
                  <a:pt x="3265496" y="2298171"/>
                </a:cubicBezTo>
                <a:cubicBezTo>
                  <a:pt x="3250285" y="2287016"/>
                  <a:pt x="3237102" y="2273833"/>
                  <a:pt x="3225954" y="2258622"/>
                </a:cubicBezTo>
                <a:cubicBezTo>
                  <a:pt x="3214799" y="2243412"/>
                  <a:pt x="3204148" y="2227191"/>
                  <a:pt x="3194010" y="2209953"/>
                </a:cubicBezTo>
                <a:cubicBezTo>
                  <a:pt x="3183872" y="2192715"/>
                  <a:pt x="3170690" y="2178017"/>
                  <a:pt x="3154469" y="2165844"/>
                </a:cubicBezTo>
                <a:cubicBezTo>
                  <a:pt x="3124040" y="2141513"/>
                  <a:pt x="3092104" y="2128835"/>
                  <a:pt x="3058638" y="2127825"/>
                </a:cubicBezTo>
                <a:cubicBezTo>
                  <a:pt x="3025187" y="2126808"/>
                  <a:pt x="2994261" y="2119203"/>
                  <a:pt x="2965867" y="2105010"/>
                </a:cubicBezTo>
                <a:cubicBezTo>
                  <a:pt x="2963840" y="2102982"/>
                  <a:pt x="2958767" y="2098927"/>
                  <a:pt x="2950657" y="2092837"/>
                </a:cubicBezTo>
                <a:cubicBezTo>
                  <a:pt x="2942546" y="2086754"/>
                  <a:pt x="2934429" y="2079661"/>
                  <a:pt x="2926318" y="2071543"/>
                </a:cubicBezTo>
                <a:cubicBezTo>
                  <a:pt x="2918208" y="2063433"/>
                  <a:pt x="2910098" y="2056340"/>
                  <a:pt x="2901988" y="2050250"/>
                </a:cubicBezTo>
                <a:cubicBezTo>
                  <a:pt x="2893877" y="2044167"/>
                  <a:pt x="2888804" y="2040112"/>
                  <a:pt x="2886770" y="2038085"/>
                </a:cubicBezTo>
                <a:lnTo>
                  <a:pt x="2880687" y="2038085"/>
                </a:lnTo>
                <a:lnTo>
                  <a:pt x="2859401" y="2038085"/>
                </a:lnTo>
                <a:lnTo>
                  <a:pt x="2850273" y="2038085"/>
                </a:lnTo>
                <a:lnTo>
                  <a:pt x="2838100" y="2038085"/>
                </a:lnTo>
                <a:cubicBezTo>
                  <a:pt x="2834045" y="2038085"/>
                  <a:pt x="2827962" y="2036570"/>
                  <a:pt x="2819852" y="2033525"/>
                </a:cubicBezTo>
                <a:cubicBezTo>
                  <a:pt x="2811742" y="2030479"/>
                  <a:pt x="2807687" y="2027947"/>
                  <a:pt x="2807687" y="2025919"/>
                </a:cubicBezTo>
                <a:cubicBezTo>
                  <a:pt x="2791459" y="2013754"/>
                  <a:pt x="2778283" y="1998543"/>
                  <a:pt x="2768145" y="1980288"/>
                </a:cubicBezTo>
                <a:cubicBezTo>
                  <a:pt x="2758000" y="1962040"/>
                  <a:pt x="2747357" y="1944296"/>
                  <a:pt x="2736202" y="1927058"/>
                </a:cubicBezTo>
                <a:cubicBezTo>
                  <a:pt x="2725046" y="1909820"/>
                  <a:pt x="2711864" y="1894610"/>
                  <a:pt x="2696653" y="1881427"/>
                </a:cubicBezTo>
                <a:cubicBezTo>
                  <a:pt x="2681442" y="1868244"/>
                  <a:pt x="2660662" y="1861656"/>
                  <a:pt x="2634296" y="1861656"/>
                </a:cubicBezTo>
                <a:cubicBezTo>
                  <a:pt x="2614020" y="1861656"/>
                  <a:pt x="2603874" y="1872811"/>
                  <a:pt x="2603874" y="1895115"/>
                </a:cubicBezTo>
                <a:cubicBezTo>
                  <a:pt x="2603874" y="1917425"/>
                  <a:pt x="2604892" y="1942774"/>
                  <a:pt x="2606920" y="1971167"/>
                </a:cubicBezTo>
                <a:cubicBezTo>
                  <a:pt x="2608947" y="1999553"/>
                  <a:pt x="2618075" y="2021864"/>
                  <a:pt x="2634296" y="2038085"/>
                </a:cubicBezTo>
                <a:cubicBezTo>
                  <a:pt x="2638351" y="2044167"/>
                  <a:pt x="2647478" y="2055323"/>
                  <a:pt x="2661672" y="2071543"/>
                </a:cubicBezTo>
                <a:cubicBezTo>
                  <a:pt x="2675872" y="2087771"/>
                  <a:pt x="2691588" y="2104504"/>
                  <a:pt x="2708826" y="2121735"/>
                </a:cubicBezTo>
                <a:cubicBezTo>
                  <a:pt x="2726064" y="2138981"/>
                  <a:pt x="2742284" y="2154696"/>
                  <a:pt x="2757495" y="2168889"/>
                </a:cubicBezTo>
                <a:cubicBezTo>
                  <a:pt x="2772698" y="2183082"/>
                  <a:pt x="2783348" y="2192210"/>
                  <a:pt x="2789431" y="2196265"/>
                </a:cubicBezTo>
                <a:cubicBezTo>
                  <a:pt x="2797549" y="2198293"/>
                  <a:pt x="2813770" y="2203365"/>
                  <a:pt x="2838100" y="2211476"/>
                </a:cubicBezTo>
                <a:cubicBezTo>
                  <a:pt x="2862439" y="2219586"/>
                  <a:pt x="2887794" y="2228714"/>
                  <a:pt x="2914153" y="2238852"/>
                </a:cubicBezTo>
                <a:cubicBezTo>
                  <a:pt x="2940519" y="2248990"/>
                  <a:pt x="2964345" y="2259135"/>
                  <a:pt x="2985638" y="2269273"/>
                </a:cubicBezTo>
                <a:cubicBezTo>
                  <a:pt x="3006931" y="2279411"/>
                  <a:pt x="3017582" y="2287521"/>
                  <a:pt x="3017582" y="2293604"/>
                </a:cubicBezTo>
                <a:cubicBezTo>
                  <a:pt x="3017582" y="2297666"/>
                  <a:pt x="3015547" y="2301721"/>
                  <a:pt x="3011492" y="2305777"/>
                </a:cubicBezTo>
                <a:cubicBezTo>
                  <a:pt x="2981070" y="2287521"/>
                  <a:pt x="2952179" y="2273833"/>
                  <a:pt x="2924796" y="2264705"/>
                </a:cubicBezTo>
                <a:cubicBezTo>
                  <a:pt x="2897420" y="2255585"/>
                  <a:pt x="2871062" y="2246457"/>
                  <a:pt x="2845713" y="2237329"/>
                </a:cubicBezTo>
                <a:cubicBezTo>
                  <a:pt x="2820365" y="2228209"/>
                  <a:pt x="2795514" y="2216036"/>
                  <a:pt x="2771183" y="2200833"/>
                </a:cubicBezTo>
                <a:cubicBezTo>
                  <a:pt x="2746845" y="2185622"/>
                  <a:pt x="2721496" y="2163817"/>
                  <a:pt x="2695130" y="2135431"/>
                </a:cubicBezTo>
                <a:lnTo>
                  <a:pt x="2585626" y="2025919"/>
                </a:lnTo>
                <a:cubicBezTo>
                  <a:pt x="2579544" y="2019837"/>
                  <a:pt x="2574471" y="2009691"/>
                  <a:pt x="2570416" y="1995498"/>
                </a:cubicBezTo>
                <a:cubicBezTo>
                  <a:pt x="2566361" y="1981305"/>
                  <a:pt x="2563323" y="1966095"/>
                  <a:pt x="2561288" y="1949874"/>
                </a:cubicBezTo>
                <a:cubicBezTo>
                  <a:pt x="2559260" y="1933646"/>
                  <a:pt x="2557738" y="1919453"/>
                  <a:pt x="2556728" y="1907280"/>
                </a:cubicBezTo>
                <a:cubicBezTo>
                  <a:pt x="2555710" y="1895115"/>
                  <a:pt x="2555205" y="1887004"/>
                  <a:pt x="2555205" y="1882949"/>
                </a:cubicBezTo>
                <a:cubicBezTo>
                  <a:pt x="2534930" y="1884977"/>
                  <a:pt x="2509076" y="1876354"/>
                  <a:pt x="2477638" y="1857088"/>
                </a:cubicBezTo>
                <a:cubicBezTo>
                  <a:pt x="2446206" y="1837830"/>
                  <a:pt x="2413758" y="1816529"/>
                  <a:pt x="2380299" y="1793209"/>
                </a:cubicBezTo>
                <a:cubicBezTo>
                  <a:pt x="2346833" y="1769888"/>
                  <a:pt x="2315914" y="1748089"/>
                  <a:pt x="2287521" y="1727814"/>
                </a:cubicBezTo>
                <a:cubicBezTo>
                  <a:pt x="2259127" y="1707531"/>
                  <a:pt x="2238844" y="1697393"/>
                  <a:pt x="2226679" y="1697393"/>
                </a:cubicBezTo>
                <a:cubicBezTo>
                  <a:pt x="2226679" y="1746062"/>
                  <a:pt x="2236824" y="1791693"/>
                  <a:pt x="2257100" y="1834280"/>
                </a:cubicBezTo>
                <a:cubicBezTo>
                  <a:pt x="2261155" y="1836308"/>
                  <a:pt x="2268760" y="1840363"/>
                  <a:pt x="2279916" y="1846445"/>
                </a:cubicBezTo>
                <a:cubicBezTo>
                  <a:pt x="2291071" y="1852528"/>
                  <a:pt x="2303742" y="1859123"/>
                  <a:pt x="2317934" y="1866216"/>
                </a:cubicBezTo>
                <a:cubicBezTo>
                  <a:pt x="2332135" y="1873316"/>
                  <a:pt x="2345310" y="1879904"/>
                  <a:pt x="2357483" y="1885994"/>
                </a:cubicBezTo>
                <a:cubicBezTo>
                  <a:pt x="2369649" y="1892077"/>
                  <a:pt x="2377759" y="1896132"/>
                  <a:pt x="2381822" y="1898160"/>
                </a:cubicBezTo>
                <a:lnTo>
                  <a:pt x="2393987" y="1913370"/>
                </a:lnTo>
                <a:lnTo>
                  <a:pt x="2460904" y="2007671"/>
                </a:lnTo>
                <a:cubicBezTo>
                  <a:pt x="2473078" y="2025919"/>
                  <a:pt x="2488793" y="2039607"/>
                  <a:pt x="2508059" y="2048735"/>
                </a:cubicBezTo>
                <a:cubicBezTo>
                  <a:pt x="2527324" y="2057863"/>
                  <a:pt x="2543040" y="2070533"/>
                  <a:pt x="2555205" y="2086754"/>
                </a:cubicBezTo>
                <a:lnTo>
                  <a:pt x="2524792" y="2086754"/>
                </a:lnTo>
                <a:cubicBezTo>
                  <a:pt x="2541012" y="2107037"/>
                  <a:pt x="2560783" y="2122753"/>
                  <a:pt x="2584104" y="2133908"/>
                </a:cubicBezTo>
                <a:cubicBezTo>
                  <a:pt x="2607425" y="2145063"/>
                  <a:pt x="2619085" y="2163817"/>
                  <a:pt x="2619085" y="2190183"/>
                </a:cubicBezTo>
                <a:cubicBezTo>
                  <a:pt x="2619085" y="2200320"/>
                  <a:pt x="2617058" y="2212998"/>
                  <a:pt x="2613002" y="2228209"/>
                </a:cubicBezTo>
                <a:cubicBezTo>
                  <a:pt x="2608947" y="2243412"/>
                  <a:pt x="2599820" y="2251025"/>
                  <a:pt x="2585626" y="2251025"/>
                </a:cubicBezTo>
                <a:lnTo>
                  <a:pt x="2585626" y="2165844"/>
                </a:lnTo>
                <a:cubicBezTo>
                  <a:pt x="2555205" y="2145568"/>
                  <a:pt x="2531884" y="2128835"/>
                  <a:pt x="2515664" y="2115652"/>
                </a:cubicBezTo>
                <a:cubicBezTo>
                  <a:pt x="2499436" y="2102469"/>
                  <a:pt x="2485748" y="2088789"/>
                  <a:pt x="2474600" y="2074589"/>
                </a:cubicBezTo>
                <a:cubicBezTo>
                  <a:pt x="2463444" y="2060396"/>
                  <a:pt x="2452289" y="2044680"/>
                  <a:pt x="2441134" y="2027442"/>
                </a:cubicBezTo>
                <a:cubicBezTo>
                  <a:pt x="2429986" y="2010204"/>
                  <a:pt x="2414263" y="1987388"/>
                  <a:pt x="2393987" y="1958994"/>
                </a:cubicBezTo>
                <a:cubicBezTo>
                  <a:pt x="2391960" y="1954939"/>
                  <a:pt x="2382832" y="1944801"/>
                  <a:pt x="2366604" y="1928573"/>
                </a:cubicBezTo>
                <a:cubicBezTo>
                  <a:pt x="2350383" y="1912353"/>
                  <a:pt x="2340245" y="1902215"/>
                  <a:pt x="2336190" y="1898160"/>
                </a:cubicBezTo>
                <a:cubicBezTo>
                  <a:pt x="2321997" y="1890049"/>
                  <a:pt x="2304759" y="1880922"/>
                  <a:pt x="2284476" y="1870784"/>
                </a:cubicBezTo>
                <a:cubicBezTo>
                  <a:pt x="2264200" y="1860638"/>
                  <a:pt x="2243917" y="1849996"/>
                  <a:pt x="2223634" y="1838840"/>
                </a:cubicBezTo>
                <a:cubicBezTo>
                  <a:pt x="2203358" y="1827685"/>
                  <a:pt x="2184597" y="1815014"/>
                  <a:pt x="2167359" y="1800814"/>
                </a:cubicBezTo>
                <a:cubicBezTo>
                  <a:pt x="2150128" y="1786621"/>
                  <a:pt x="2137450" y="1771410"/>
                  <a:pt x="2129340" y="1755190"/>
                </a:cubicBezTo>
                <a:cubicBezTo>
                  <a:pt x="2121230" y="1738962"/>
                  <a:pt x="2116157" y="1723751"/>
                  <a:pt x="2114130" y="1709558"/>
                </a:cubicBezTo>
                <a:cubicBezTo>
                  <a:pt x="2112102" y="1695365"/>
                  <a:pt x="2109562" y="1682182"/>
                  <a:pt x="2106524" y="1670017"/>
                </a:cubicBezTo>
                <a:cubicBezTo>
                  <a:pt x="2103480" y="1657844"/>
                  <a:pt x="2099424" y="1645678"/>
                  <a:pt x="2094359" y="1633513"/>
                </a:cubicBezTo>
                <a:cubicBezTo>
                  <a:pt x="2089286" y="1621340"/>
                  <a:pt x="2079654" y="1609175"/>
                  <a:pt x="2065460" y="1597009"/>
                </a:cubicBezTo>
                <a:cubicBezTo>
                  <a:pt x="2053288" y="1584844"/>
                  <a:pt x="2040617" y="1577238"/>
                  <a:pt x="2027434" y="1574193"/>
                </a:cubicBezTo>
                <a:cubicBezTo>
                  <a:pt x="2014251" y="1571148"/>
                  <a:pt x="2001581" y="1569121"/>
                  <a:pt x="1989408" y="1568111"/>
                </a:cubicBezTo>
                <a:cubicBezTo>
                  <a:pt x="1977242" y="1567093"/>
                  <a:pt x="1965582" y="1565066"/>
                  <a:pt x="1954434" y="1562028"/>
                </a:cubicBezTo>
                <a:cubicBezTo>
                  <a:pt x="1943279" y="1558983"/>
                  <a:pt x="1932636" y="1550367"/>
                  <a:pt x="1922490" y="1536167"/>
                </a:cubicBezTo>
                <a:cubicBezTo>
                  <a:pt x="1922490" y="1534139"/>
                  <a:pt x="1920968" y="1528562"/>
                  <a:pt x="1917923" y="1519441"/>
                </a:cubicBezTo>
                <a:cubicBezTo>
                  <a:pt x="1914885" y="1510314"/>
                  <a:pt x="1911335" y="1505753"/>
                  <a:pt x="1907280" y="1505753"/>
                </a:cubicBezTo>
                <a:cubicBezTo>
                  <a:pt x="1891052" y="1497636"/>
                  <a:pt x="1878381" y="1491048"/>
                  <a:pt x="1869254" y="1485975"/>
                </a:cubicBezTo>
                <a:cubicBezTo>
                  <a:pt x="1860126" y="1480910"/>
                  <a:pt x="1852023" y="1474827"/>
                  <a:pt x="1844915" y="1467727"/>
                </a:cubicBezTo>
                <a:cubicBezTo>
                  <a:pt x="1837822" y="1460627"/>
                  <a:pt x="1832245" y="1452011"/>
                  <a:pt x="1828190" y="1441874"/>
                </a:cubicBezTo>
                <a:cubicBezTo>
                  <a:pt x="1824134" y="1431728"/>
                  <a:pt x="1820079" y="1415508"/>
                  <a:pt x="1816024" y="1393197"/>
                </a:cubicBezTo>
                <a:lnTo>
                  <a:pt x="1703468" y="1377986"/>
                </a:lnTo>
                <a:lnTo>
                  <a:pt x="1703468" y="1517919"/>
                </a:lnTo>
                <a:cubicBezTo>
                  <a:pt x="1703468" y="1530084"/>
                  <a:pt x="1711073" y="1539717"/>
                  <a:pt x="1726284" y="1546817"/>
                </a:cubicBezTo>
                <a:cubicBezTo>
                  <a:pt x="1741494" y="1553918"/>
                  <a:pt x="1758227" y="1560000"/>
                  <a:pt x="1776475" y="1565066"/>
                </a:cubicBezTo>
                <a:cubicBezTo>
                  <a:pt x="1794724" y="1570138"/>
                  <a:pt x="1812474" y="1574193"/>
                  <a:pt x="1829712" y="1577238"/>
                </a:cubicBezTo>
                <a:cubicBezTo>
                  <a:pt x="1846950" y="1580276"/>
                  <a:pt x="1857593" y="1582809"/>
                  <a:pt x="1861648" y="1584844"/>
                </a:cubicBezTo>
                <a:cubicBezTo>
                  <a:pt x="1892069" y="1594982"/>
                  <a:pt x="1914885" y="1613735"/>
                  <a:pt x="1930096" y="1641118"/>
                </a:cubicBezTo>
                <a:cubicBezTo>
                  <a:pt x="1945306" y="1668494"/>
                  <a:pt x="1964060" y="1691310"/>
                  <a:pt x="1986370" y="1709558"/>
                </a:cubicBezTo>
                <a:lnTo>
                  <a:pt x="2019829" y="1864694"/>
                </a:lnTo>
                <a:cubicBezTo>
                  <a:pt x="2056333" y="1876867"/>
                  <a:pt x="2085736" y="1895620"/>
                  <a:pt x="2108047" y="1920976"/>
                </a:cubicBezTo>
                <a:cubicBezTo>
                  <a:pt x="2130350" y="1946324"/>
                  <a:pt x="2158744" y="1970150"/>
                  <a:pt x="2193220" y="1992461"/>
                </a:cubicBezTo>
                <a:cubicBezTo>
                  <a:pt x="2195248" y="1994488"/>
                  <a:pt x="2200320" y="1997021"/>
                  <a:pt x="2208430" y="2000058"/>
                </a:cubicBezTo>
                <a:cubicBezTo>
                  <a:pt x="2216541" y="2003104"/>
                  <a:pt x="2225156" y="2006149"/>
                  <a:pt x="2234284" y="2009186"/>
                </a:cubicBezTo>
                <a:cubicBezTo>
                  <a:pt x="2243412" y="2012231"/>
                  <a:pt x="2251522" y="2015269"/>
                  <a:pt x="2258622" y="2018314"/>
                </a:cubicBezTo>
                <a:cubicBezTo>
                  <a:pt x="2265722" y="2021352"/>
                  <a:pt x="2269265" y="2023892"/>
                  <a:pt x="2269265" y="2025919"/>
                </a:cubicBezTo>
                <a:cubicBezTo>
                  <a:pt x="2271293" y="2027947"/>
                  <a:pt x="2273320" y="2032507"/>
                  <a:pt x="2275348" y="2039607"/>
                </a:cubicBezTo>
                <a:cubicBezTo>
                  <a:pt x="2277376" y="2046708"/>
                  <a:pt x="2279410" y="2054818"/>
                  <a:pt x="2281438" y="2063946"/>
                </a:cubicBezTo>
                <a:cubicBezTo>
                  <a:pt x="2283466" y="2073066"/>
                  <a:pt x="2284981" y="2081689"/>
                  <a:pt x="2285998" y="2089799"/>
                </a:cubicBezTo>
                <a:cubicBezTo>
                  <a:pt x="2287016" y="2097909"/>
                  <a:pt x="2287521" y="2102982"/>
                  <a:pt x="2287521" y="2105010"/>
                </a:cubicBezTo>
                <a:cubicBezTo>
                  <a:pt x="2293604" y="2123258"/>
                  <a:pt x="2303742" y="2137963"/>
                  <a:pt x="2317934" y="2149119"/>
                </a:cubicBezTo>
                <a:cubicBezTo>
                  <a:pt x="2332135" y="2160274"/>
                  <a:pt x="2346328" y="2169394"/>
                  <a:pt x="2360521" y="2176495"/>
                </a:cubicBezTo>
                <a:cubicBezTo>
                  <a:pt x="2374722" y="2183587"/>
                  <a:pt x="2387399" y="2190688"/>
                  <a:pt x="2398547" y="2197788"/>
                </a:cubicBezTo>
                <a:cubicBezTo>
                  <a:pt x="2409703" y="2204888"/>
                  <a:pt x="2415280" y="2212486"/>
                  <a:pt x="2415280" y="2220604"/>
                </a:cubicBezTo>
                <a:lnTo>
                  <a:pt x="2415280" y="2229731"/>
                </a:lnTo>
                <a:cubicBezTo>
                  <a:pt x="2380804" y="2219586"/>
                  <a:pt x="2350383" y="2209448"/>
                  <a:pt x="2324017" y="2199310"/>
                </a:cubicBezTo>
                <a:cubicBezTo>
                  <a:pt x="2297659" y="2189172"/>
                  <a:pt x="2269265" y="2178017"/>
                  <a:pt x="2238844" y="2165844"/>
                </a:cubicBezTo>
                <a:cubicBezTo>
                  <a:pt x="2226679" y="2161789"/>
                  <a:pt x="2206403" y="2149624"/>
                  <a:pt x="2178010" y="2129348"/>
                </a:cubicBezTo>
                <a:cubicBezTo>
                  <a:pt x="2149616" y="2109065"/>
                  <a:pt x="2119708" y="2087266"/>
                  <a:pt x="2088276" y="2063946"/>
                </a:cubicBezTo>
                <a:cubicBezTo>
                  <a:pt x="2056838" y="2040617"/>
                  <a:pt x="2028452" y="2019837"/>
                  <a:pt x="2003103" y="2001581"/>
                </a:cubicBezTo>
                <a:cubicBezTo>
                  <a:pt x="1977755" y="1983333"/>
                  <a:pt x="1964060" y="1974205"/>
                  <a:pt x="1962032" y="1974205"/>
                </a:cubicBezTo>
                <a:lnTo>
                  <a:pt x="1955949" y="1977250"/>
                </a:lnTo>
                <a:cubicBezTo>
                  <a:pt x="1960004" y="1981305"/>
                  <a:pt x="1965582" y="1989416"/>
                  <a:pt x="1972682" y="2001581"/>
                </a:cubicBezTo>
                <a:cubicBezTo>
                  <a:pt x="1979775" y="2013754"/>
                  <a:pt x="1984343" y="2021864"/>
                  <a:pt x="1986370" y="2025919"/>
                </a:cubicBezTo>
                <a:cubicBezTo>
                  <a:pt x="1986370" y="2025919"/>
                  <a:pt x="1986875" y="2026424"/>
                  <a:pt x="1987893" y="2027442"/>
                </a:cubicBezTo>
                <a:cubicBezTo>
                  <a:pt x="1988903" y="2028452"/>
                  <a:pt x="1989408" y="2029974"/>
                  <a:pt x="1989408" y="2032002"/>
                </a:cubicBezTo>
                <a:lnTo>
                  <a:pt x="1986370" y="2038085"/>
                </a:lnTo>
                <a:cubicBezTo>
                  <a:pt x="1955949" y="2025919"/>
                  <a:pt x="1930096" y="2007159"/>
                  <a:pt x="1908795" y="1981810"/>
                </a:cubicBezTo>
                <a:cubicBezTo>
                  <a:pt x="1887509" y="1956462"/>
                  <a:pt x="1870271" y="1928573"/>
                  <a:pt x="1857088" y="1898160"/>
                </a:cubicBezTo>
                <a:cubicBezTo>
                  <a:pt x="1843905" y="1867739"/>
                  <a:pt x="1833767" y="1835795"/>
                  <a:pt x="1826667" y="1802336"/>
                </a:cubicBezTo>
                <a:cubicBezTo>
                  <a:pt x="1819574" y="1768878"/>
                  <a:pt x="1816024" y="1737952"/>
                  <a:pt x="1816024" y="1709558"/>
                </a:cubicBezTo>
                <a:cubicBezTo>
                  <a:pt x="1803851" y="1707531"/>
                  <a:pt x="1783576" y="1702458"/>
                  <a:pt x="1755182" y="1694348"/>
                </a:cubicBezTo>
                <a:cubicBezTo>
                  <a:pt x="1726789" y="1686237"/>
                  <a:pt x="1697385" y="1677109"/>
                  <a:pt x="1666971" y="1666972"/>
                </a:cubicBezTo>
                <a:cubicBezTo>
                  <a:pt x="1636550" y="1656834"/>
                  <a:pt x="1609174" y="1646696"/>
                  <a:pt x="1584836" y="1636551"/>
                </a:cubicBezTo>
                <a:cubicBezTo>
                  <a:pt x="1560498" y="1626413"/>
                  <a:pt x="1547322" y="1619312"/>
                  <a:pt x="1545295" y="1615257"/>
                </a:cubicBezTo>
                <a:cubicBezTo>
                  <a:pt x="1531094" y="1586871"/>
                  <a:pt x="1520956" y="1563038"/>
                  <a:pt x="1514874" y="1543772"/>
                </a:cubicBezTo>
                <a:cubicBezTo>
                  <a:pt x="1508783" y="1524507"/>
                  <a:pt x="1501178" y="1506763"/>
                  <a:pt x="1492058" y="1490543"/>
                </a:cubicBezTo>
                <a:cubicBezTo>
                  <a:pt x="1482930" y="1474315"/>
                  <a:pt x="1470764" y="1457589"/>
                  <a:pt x="1455554" y="1440351"/>
                </a:cubicBezTo>
                <a:cubicBezTo>
                  <a:pt x="1440344" y="1423113"/>
                  <a:pt x="1417528" y="1402325"/>
                  <a:pt x="1387114" y="1377986"/>
                </a:cubicBezTo>
                <a:lnTo>
                  <a:pt x="1381031" y="1374949"/>
                </a:lnTo>
                <a:lnTo>
                  <a:pt x="1371904" y="1377986"/>
                </a:lnTo>
                <a:cubicBezTo>
                  <a:pt x="1369876" y="1377986"/>
                  <a:pt x="1366831" y="1380014"/>
                  <a:pt x="1362776" y="1384077"/>
                </a:cubicBezTo>
                <a:cubicBezTo>
                  <a:pt x="1358720" y="1388132"/>
                  <a:pt x="1355676" y="1391169"/>
                  <a:pt x="1353648" y="1393197"/>
                </a:cubicBezTo>
                <a:cubicBezTo>
                  <a:pt x="1388124" y="1421590"/>
                  <a:pt x="1405362" y="1454039"/>
                  <a:pt x="1405362" y="1490543"/>
                </a:cubicBezTo>
                <a:cubicBezTo>
                  <a:pt x="1405362" y="1518929"/>
                  <a:pt x="1401812" y="1541240"/>
                  <a:pt x="1394719" y="1557460"/>
                </a:cubicBezTo>
                <a:cubicBezTo>
                  <a:pt x="1387619" y="1573688"/>
                  <a:pt x="1373931" y="1598019"/>
                  <a:pt x="1353648" y="1630468"/>
                </a:cubicBezTo>
                <a:cubicBezTo>
                  <a:pt x="1380014" y="1634523"/>
                  <a:pt x="1410940" y="1640606"/>
                  <a:pt x="1446434" y="1648723"/>
                </a:cubicBezTo>
                <a:cubicBezTo>
                  <a:pt x="1481920" y="1656834"/>
                  <a:pt x="1516901" y="1666467"/>
                  <a:pt x="1551377" y="1677622"/>
                </a:cubicBezTo>
                <a:cubicBezTo>
                  <a:pt x="1585854" y="1688770"/>
                  <a:pt x="1619312" y="1700943"/>
                  <a:pt x="1651761" y="1714118"/>
                </a:cubicBezTo>
                <a:cubicBezTo>
                  <a:pt x="1684202" y="1727301"/>
                  <a:pt x="1712596" y="1740989"/>
                  <a:pt x="1736926" y="1755190"/>
                </a:cubicBezTo>
                <a:cubicBezTo>
                  <a:pt x="1740989" y="1811969"/>
                  <a:pt x="1756200" y="1867739"/>
                  <a:pt x="1782558" y="1922491"/>
                </a:cubicBezTo>
                <a:cubicBezTo>
                  <a:pt x="1808924" y="1977250"/>
                  <a:pt x="1846438" y="2021864"/>
                  <a:pt x="1895114" y="2056340"/>
                </a:cubicBezTo>
                <a:cubicBezTo>
                  <a:pt x="1905252" y="2064451"/>
                  <a:pt x="1925023" y="2072561"/>
                  <a:pt x="1954434" y="2080671"/>
                </a:cubicBezTo>
                <a:cubicBezTo>
                  <a:pt x="1983838" y="2088789"/>
                  <a:pt x="2014251" y="2098422"/>
                  <a:pt x="2045682" y="2109570"/>
                </a:cubicBezTo>
                <a:cubicBezTo>
                  <a:pt x="2077121" y="2120725"/>
                  <a:pt x="2105002" y="2133396"/>
                  <a:pt x="2129340" y="2147596"/>
                </a:cubicBezTo>
                <a:cubicBezTo>
                  <a:pt x="2153671" y="2161789"/>
                  <a:pt x="2165844" y="2179027"/>
                  <a:pt x="2165844" y="2199310"/>
                </a:cubicBezTo>
                <a:cubicBezTo>
                  <a:pt x="2155706" y="2199310"/>
                  <a:pt x="2133396" y="2191705"/>
                  <a:pt x="2098919" y="2176495"/>
                </a:cubicBezTo>
                <a:cubicBezTo>
                  <a:pt x="2064443" y="2161284"/>
                  <a:pt x="2027434" y="2144551"/>
                  <a:pt x="1987893" y="2126303"/>
                </a:cubicBezTo>
                <a:cubicBezTo>
                  <a:pt x="1948344" y="2108055"/>
                  <a:pt x="1912858" y="2090304"/>
                  <a:pt x="1881426" y="2073066"/>
                </a:cubicBezTo>
                <a:cubicBezTo>
                  <a:pt x="1849988" y="2055828"/>
                  <a:pt x="1832245" y="2044167"/>
                  <a:pt x="1828190" y="2038085"/>
                </a:cubicBezTo>
                <a:cubicBezTo>
                  <a:pt x="1826162" y="2036057"/>
                  <a:pt x="1823117" y="2030479"/>
                  <a:pt x="1819062" y="2021352"/>
                </a:cubicBezTo>
                <a:cubicBezTo>
                  <a:pt x="1815007" y="2012231"/>
                  <a:pt x="1810446" y="2002093"/>
                  <a:pt x="1805374" y="1990938"/>
                </a:cubicBezTo>
                <a:cubicBezTo>
                  <a:pt x="1800309" y="1979783"/>
                  <a:pt x="1795741" y="1969645"/>
                  <a:pt x="1791686" y="1960517"/>
                </a:cubicBezTo>
                <a:cubicBezTo>
                  <a:pt x="1787631" y="1951389"/>
                  <a:pt x="1784586" y="1945812"/>
                  <a:pt x="1782558" y="1943784"/>
                </a:cubicBezTo>
                <a:cubicBezTo>
                  <a:pt x="1778510" y="1939729"/>
                  <a:pt x="1767860" y="1929591"/>
                  <a:pt x="1750622" y="1913370"/>
                </a:cubicBezTo>
                <a:cubicBezTo>
                  <a:pt x="1733384" y="1897142"/>
                  <a:pt x="1722734" y="1887004"/>
                  <a:pt x="1718678" y="1882949"/>
                </a:cubicBezTo>
                <a:cubicBezTo>
                  <a:pt x="1714623" y="1878894"/>
                  <a:pt x="1711073" y="1866721"/>
                  <a:pt x="1708035" y="1846445"/>
                </a:cubicBezTo>
                <a:cubicBezTo>
                  <a:pt x="1704990" y="1826162"/>
                  <a:pt x="1703468" y="1808932"/>
                  <a:pt x="1703468" y="1794731"/>
                </a:cubicBezTo>
                <a:lnTo>
                  <a:pt x="1703468" y="1773438"/>
                </a:lnTo>
                <a:cubicBezTo>
                  <a:pt x="1701448" y="1769383"/>
                  <a:pt x="1696375" y="1765833"/>
                  <a:pt x="1688257" y="1762795"/>
                </a:cubicBezTo>
                <a:cubicBezTo>
                  <a:pt x="1680154" y="1759750"/>
                  <a:pt x="1675082" y="1757217"/>
                  <a:pt x="1673047" y="1755190"/>
                </a:cubicBezTo>
                <a:cubicBezTo>
                  <a:pt x="1666971" y="1755190"/>
                  <a:pt x="1657339" y="1753667"/>
                  <a:pt x="1644156" y="1750622"/>
                </a:cubicBezTo>
                <a:cubicBezTo>
                  <a:pt x="1630973" y="1747584"/>
                  <a:pt x="1616780" y="1744034"/>
                  <a:pt x="1601569" y="1739979"/>
                </a:cubicBezTo>
                <a:cubicBezTo>
                  <a:pt x="1586359" y="1735924"/>
                  <a:pt x="1571653" y="1732374"/>
                  <a:pt x="1557460" y="1729329"/>
                </a:cubicBezTo>
                <a:cubicBezTo>
                  <a:pt x="1543260" y="1726291"/>
                  <a:pt x="1533122" y="1724769"/>
                  <a:pt x="1527039" y="1724769"/>
                </a:cubicBezTo>
                <a:cubicBezTo>
                  <a:pt x="1522984" y="1718686"/>
                  <a:pt x="1516901" y="1712603"/>
                  <a:pt x="1508783" y="1706520"/>
                </a:cubicBezTo>
                <a:cubicBezTo>
                  <a:pt x="1500673" y="1700430"/>
                  <a:pt x="1491553" y="1696375"/>
                  <a:pt x="1481407" y="1694348"/>
                </a:cubicBezTo>
                <a:cubicBezTo>
                  <a:pt x="1475325" y="1692320"/>
                  <a:pt x="1465187" y="1689787"/>
                  <a:pt x="1450986" y="1686742"/>
                </a:cubicBezTo>
                <a:cubicBezTo>
                  <a:pt x="1436793" y="1683705"/>
                  <a:pt x="1421078" y="1680660"/>
                  <a:pt x="1403840" y="1677622"/>
                </a:cubicBezTo>
                <a:cubicBezTo>
                  <a:pt x="1386602" y="1674577"/>
                  <a:pt x="1370886" y="1671532"/>
                  <a:pt x="1356693" y="1668494"/>
                </a:cubicBezTo>
                <a:cubicBezTo>
                  <a:pt x="1342500" y="1665449"/>
                  <a:pt x="1332355" y="1663927"/>
                  <a:pt x="1326272" y="1663927"/>
                </a:cubicBezTo>
                <a:cubicBezTo>
                  <a:pt x="1324244" y="1663927"/>
                  <a:pt x="1323234" y="1666972"/>
                  <a:pt x="1323234" y="1673054"/>
                </a:cubicBezTo>
                <a:lnTo>
                  <a:pt x="1323234" y="1685220"/>
                </a:lnTo>
                <a:cubicBezTo>
                  <a:pt x="1323234" y="1701448"/>
                  <a:pt x="1327289" y="1712603"/>
                  <a:pt x="1335400" y="1718686"/>
                </a:cubicBezTo>
                <a:cubicBezTo>
                  <a:pt x="1343510" y="1724769"/>
                  <a:pt x="1352125" y="1731356"/>
                  <a:pt x="1361253" y="1738457"/>
                </a:cubicBezTo>
                <a:cubicBezTo>
                  <a:pt x="1370381" y="1745557"/>
                  <a:pt x="1379509" y="1755695"/>
                  <a:pt x="1388629" y="1768878"/>
                </a:cubicBezTo>
                <a:cubicBezTo>
                  <a:pt x="1397757" y="1782061"/>
                  <a:pt x="1403335" y="1803859"/>
                  <a:pt x="1405362" y="1834280"/>
                </a:cubicBezTo>
                <a:cubicBezTo>
                  <a:pt x="1421590" y="1826162"/>
                  <a:pt x="1438821" y="1830730"/>
                  <a:pt x="1457076" y="1847968"/>
                </a:cubicBezTo>
                <a:cubicBezTo>
                  <a:pt x="1475325" y="1865206"/>
                  <a:pt x="1489518" y="1876867"/>
                  <a:pt x="1499663" y="1882949"/>
                </a:cubicBezTo>
                <a:cubicBezTo>
                  <a:pt x="1515884" y="1889032"/>
                  <a:pt x="1534644" y="1893087"/>
                  <a:pt x="1555938" y="1895115"/>
                </a:cubicBezTo>
                <a:cubicBezTo>
                  <a:pt x="1577231" y="1897142"/>
                  <a:pt x="1599036" y="1899170"/>
                  <a:pt x="1621340" y="1901197"/>
                </a:cubicBezTo>
                <a:cubicBezTo>
                  <a:pt x="1643651" y="1903225"/>
                  <a:pt x="1664936" y="1907280"/>
                  <a:pt x="1685220" y="1913370"/>
                </a:cubicBezTo>
                <a:cubicBezTo>
                  <a:pt x="1705503" y="1919453"/>
                  <a:pt x="1722734" y="1929591"/>
                  <a:pt x="1736926" y="1943784"/>
                </a:cubicBezTo>
                <a:cubicBezTo>
                  <a:pt x="1738962" y="1945812"/>
                  <a:pt x="1743017" y="1951389"/>
                  <a:pt x="1749099" y="1960517"/>
                </a:cubicBezTo>
                <a:cubicBezTo>
                  <a:pt x="1755182" y="1969645"/>
                  <a:pt x="1761777" y="1979783"/>
                  <a:pt x="1768870" y="1990938"/>
                </a:cubicBezTo>
                <a:cubicBezTo>
                  <a:pt x="1775970" y="2002093"/>
                  <a:pt x="1782558" y="2012231"/>
                  <a:pt x="1788648" y="2021352"/>
                </a:cubicBezTo>
                <a:cubicBezTo>
                  <a:pt x="1794724" y="2030479"/>
                  <a:pt x="1797769" y="2036057"/>
                  <a:pt x="1797769" y="2038085"/>
                </a:cubicBezTo>
                <a:cubicBezTo>
                  <a:pt x="1809934" y="2054313"/>
                  <a:pt x="1824640" y="2069011"/>
                  <a:pt x="1841878" y="2082194"/>
                </a:cubicBezTo>
                <a:cubicBezTo>
                  <a:pt x="1859116" y="2095377"/>
                  <a:pt x="1869766" y="2113120"/>
                  <a:pt x="1873821" y="2135431"/>
                </a:cubicBezTo>
                <a:cubicBezTo>
                  <a:pt x="1883959" y="2139486"/>
                  <a:pt x="1898152" y="2145063"/>
                  <a:pt x="1916400" y="2152156"/>
                </a:cubicBezTo>
                <a:cubicBezTo>
                  <a:pt x="1934656" y="2159256"/>
                  <a:pt x="1953416" y="2167872"/>
                  <a:pt x="1972682" y="2178017"/>
                </a:cubicBezTo>
                <a:cubicBezTo>
                  <a:pt x="1991948" y="2188155"/>
                  <a:pt x="2010196" y="2198798"/>
                  <a:pt x="2027434" y="2209953"/>
                </a:cubicBezTo>
                <a:cubicBezTo>
                  <a:pt x="2044672" y="2221109"/>
                  <a:pt x="2057350" y="2232769"/>
                  <a:pt x="2065460" y="2244935"/>
                </a:cubicBezTo>
                <a:lnTo>
                  <a:pt x="2041122" y="2244935"/>
                </a:lnTo>
                <a:cubicBezTo>
                  <a:pt x="2024902" y="2244935"/>
                  <a:pt x="2009179" y="2240879"/>
                  <a:pt x="1993976" y="2232769"/>
                </a:cubicBezTo>
                <a:cubicBezTo>
                  <a:pt x="1978765" y="2224659"/>
                  <a:pt x="1964572" y="2215531"/>
                  <a:pt x="1951389" y="2205393"/>
                </a:cubicBezTo>
                <a:cubicBezTo>
                  <a:pt x="1938206" y="2195255"/>
                  <a:pt x="1924013" y="2186127"/>
                  <a:pt x="1908795" y="2178017"/>
                </a:cubicBezTo>
                <a:cubicBezTo>
                  <a:pt x="1893592" y="2169907"/>
                  <a:pt x="1877876" y="2165844"/>
                  <a:pt x="1861648" y="2165844"/>
                </a:cubicBezTo>
                <a:cubicBezTo>
                  <a:pt x="1857593" y="2165844"/>
                  <a:pt x="1854043" y="2167872"/>
                  <a:pt x="1851005" y="2171927"/>
                </a:cubicBezTo>
                <a:cubicBezTo>
                  <a:pt x="1847960" y="2175990"/>
                  <a:pt x="1846438" y="2179027"/>
                  <a:pt x="1846438" y="2181055"/>
                </a:cubicBezTo>
                <a:cubicBezTo>
                  <a:pt x="1842383" y="2164834"/>
                  <a:pt x="1835795" y="2146073"/>
                  <a:pt x="1826667" y="2124780"/>
                </a:cubicBezTo>
                <a:cubicBezTo>
                  <a:pt x="1817539" y="2103487"/>
                  <a:pt x="1802841" y="2090809"/>
                  <a:pt x="1782558" y="2086754"/>
                </a:cubicBezTo>
                <a:lnTo>
                  <a:pt x="1797769" y="2071543"/>
                </a:lnTo>
                <a:cubicBezTo>
                  <a:pt x="1775465" y="2053295"/>
                  <a:pt x="1756705" y="2031497"/>
                  <a:pt x="1741494" y="2006149"/>
                </a:cubicBezTo>
                <a:cubicBezTo>
                  <a:pt x="1726284" y="1980800"/>
                  <a:pt x="1707530" y="1960012"/>
                  <a:pt x="1685220" y="1943784"/>
                </a:cubicBezTo>
                <a:cubicBezTo>
                  <a:pt x="1648716" y="1939729"/>
                  <a:pt x="1614240" y="1936179"/>
                  <a:pt x="1581791" y="1933141"/>
                </a:cubicBezTo>
                <a:cubicBezTo>
                  <a:pt x="1549350" y="1930096"/>
                  <a:pt x="1518929" y="1924518"/>
                  <a:pt x="1490535" y="1916408"/>
                </a:cubicBezTo>
                <a:cubicBezTo>
                  <a:pt x="1462142" y="1908298"/>
                  <a:pt x="1436288" y="1895620"/>
                  <a:pt x="1412968" y="1878389"/>
                </a:cubicBezTo>
                <a:cubicBezTo>
                  <a:pt x="1389647" y="1861151"/>
                  <a:pt x="1369876" y="1836308"/>
                  <a:pt x="1353648" y="1803859"/>
                </a:cubicBezTo>
                <a:cubicBezTo>
                  <a:pt x="1351620" y="1793721"/>
                  <a:pt x="1342500" y="1776988"/>
                  <a:pt x="1326272" y="1753667"/>
                </a:cubicBezTo>
                <a:cubicBezTo>
                  <a:pt x="1310051" y="1730346"/>
                  <a:pt x="1298896" y="1715641"/>
                  <a:pt x="1292813" y="1709558"/>
                </a:cubicBezTo>
                <a:lnTo>
                  <a:pt x="1292813" y="1517919"/>
                </a:lnTo>
                <a:lnTo>
                  <a:pt x="1304979" y="1517919"/>
                </a:lnTo>
                <a:cubicBezTo>
                  <a:pt x="1304979" y="1483443"/>
                  <a:pt x="1289263" y="1462149"/>
                  <a:pt x="1257832" y="1454039"/>
                </a:cubicBezTo>
                <a:cubicBezTo>
                  <a:pt x="1226393" y="1445929"/>
                  <a:pt x="1195467" y="1446939"/>
                  <a:pt x="1165054" y="1457077"/>
                </a:cubicBezTo>
                <a:cubicBezTo>
                  <a:pt x="1156936" y="1434773"/>
                  <a:pt x="1150348" y="1419058"/>
                  <a:pt x="1145276" y="1409930"/>
                </a:cubicBezTo>
                <a:cubicBezTo>
                  <a:pt x="1140210" y="1400802"/>
                  <a:pt x="1133615" y="1395225"/>
                  <a:pt x="1125505" y="1393197"/>
                </a:cubicBezTo>
                <a:cubicBezTo>
                  <a:pt x="1117394" y="1391169"/>
                  <a:pt x="1106239" y="1391169"/>
                  <a:pt x="1092046" y="1393197"/>
                </a:cubicBezTo>
                <a:cubicBezTo>
                  <a:pt x="1077853" y="1395225"/>
                  <a:pt x="1058587" y="1396242"/>
                  <a:pt x="1034249" y="1396242"/>
                </a:cubicBezTo>
                <a:cubicBezTo>
                  <a:pt x="1034249" y="1418545"/>
                  <a:pt x="1037799" y="1439839"/>
                  <a:pt x="1044892" y="1460122"/>
                </a:cubicBezTo>
                <a:cubicBezTo>
                  <a:pt x="1051992" y="1480398"/>
                  <a:pt x="1072780" y="1490543"/>
                  <a:pt x="1107249" y="1490543"/>
                </a:cubicBezTo>
                <a:cubicBezTo>
                  <a:pt x="1117394" y="1490543"/>
                  <a:pt x="1126522" y="1490030"/>
                  <a:pt x="1134633" y="1489020"/>
                </a:cubicBezTo>
                <a:cubicBezTo>
                  <a:pt x="1142743" y="1488003"/>
                  <a:pt x="1148826" y="1482433"/>
                  <a:pt x="1152881" y="1472287"/>
                </a:cubicBezTo>
                <a:cubicBezTo>
                  <a:pt x="1152881" y="1476342"/>
                  <a:pt x="1153386" y="1481920"/>
                  <a:pt x="1154403" y="1489020"/>
                </a:cubicBezTo>
                <a:cubicBezTo>
                  <a:pt x="1155421" y="1496121"/>
                  <a:pt x="1155926" y="1501691"/>
                  <a:pt x="1155926" y="1505753"/>
                </a:cubicBezTo>
                <a:cubicBezTo>
                  <a:pt x="1155926" y="1528057"/>
                  <a:pt x="1149843" y="1549855"/>
                  <a:pt x="1137670" y="1571148"/>
                </a:cubicBezTo>
                <a:cubicBezTo>
                  <a:pt x="1125505" y="1592442"/>
                  <a:pt x="1119422" y="1615257"/>
                  <a:pt x="1119422" y="1639596"/>
                </a:cubicBezTo>
                <a:lnTo>
                  <a:pt x="1119422" y="1642633"/>
                </a:lnTo>
                <a:cubicBezTo>
                  <a:pt x="1159981" y="1640606"/>
                  <a:pt x="1187862" y="1651761"/>
                  <a:pt x="1203073" y="1676099"/>
                </a:cubicBezTo>
                <a:cubicBezTo>
                  <a:pt x="1218283" y="1700430"/>
                  <a:pt x="1230961" y="1728319"/>
                  <a:pt x="1241099" y="1759750"/>
                </a:cubicBezTo>
                <a:cubicBezTo>
                  <a:pt x="1251244" y="1791181"/>
                  <a:pt x="1263410" y="1822107"/>
                  <a:pt x="1277603" y="1852528"/>
                </a:cubicBezTo>
                <a:cubicBezTo>
                  <a:pt x="1291796" y="1882949"/>
                  <a:pt x="1317144" y="1903225"/>
                  <a:pt x="1353648" y="1913370"/>
                </a:cubicBezTo>
                <a:lnTo>
                  <a:pt x="1365813" y="1913370"/>
                </a:lnTo>
                <a:lnTo>
                  <a:pt x="1381031" y="1913370"/>
                </a:lnTo>
                <a:lnTo>
                  <a:pt x="1396234" y="1913370"/>
                </a:lnTo>
                <a:lnTo>
                  <a:pt x="1405362" y="1913370"/>
                </a:lnTo>
                <a:cubicBezTo>
                  <a:pt x="1447949" y="1927563"/>
                  <a:pt x="1489013" y="1942774"/>
                  <a:pt x="1528562" y="1958994"/>
                </a:cubicBezTo>
                <a:cubicBezTo>
                  <a:pt x="1568110" y="1975222"/>
                  <a:pt x="1605119" y="1994488"/>
                  <a:pt x="1639588" y="2016791"/>
                </a:cubicBezTo>
                <a:cubicBezTo>
                  <a:pt x="1674064" y="2039102"/>
                  <a:pt x="1704990" y="2066478"/>
                  <a:pt x="1732366" y="2098927"/>
                </a:cubicBezTo>
                <a:cubicBezTo>
                  <a:pt x="1759742" y="2131368"/>
                  <a:pt x="1781548" y="2169907"/>
                  <a:pt x="1797769" y="2214513"/>
                </a:cubicBezTo>
                <a:cubicBezTo>
                  <a:pt x="1795741" y="2214513"/>
                  <a:pt x="1794226" y="2215026"/>
                  <a:pt x="1793208" y="2216036"/>
                </a:cubicBezTo>
                <a:cubicBezTo>
                  <a:pt x="1792191" y="2217053"/>
                  <a:pt x="1791686" y="2217559"/>
                  <a:pt x="1791686" y="2217559"/>
                </a:cubicBezTo>
                <a:cubicBezTo>
                  <a:pt x="1777493" y="2217559"/>
                  <a:pt x="1764310" y="2210971"/>
                  <a:pt x="1752144" y="2197788"/>
                </a:cubicBezTo>
                <a:cubicBezTo>
                  <a:pt x="1739972" y="2184605"/>
                  <a:pt x="1728824" y="2169394"/>
                  <a:pt x="1718678" y="2152156"/>
                </a:cubicBezTo>
                <a:cubicBezTo>
                  <a:pt x="1708540" y="2134918"/>
                  <a:pt x="1699413" y="2118192"/>
                  <a:pt x="1691302" y="2101964"/>
                </a:cubicBezTo>
                <a:cubicBezTo>
                  <a:pt x="1683192" y="2085744"/>
                  <a:pt x="1677109" y="2075606"/>
                  <a:pt x="1673047" y="2071543"/>
                </a:cubicBezTo>
                <a:cubicBezTo>
                  <a:pt x="1673047" y="2069516"/>
                  <a:pt x="1659366" y="2062423"/>
                  <a:pt x="1631983" y="2050250"/>
                </a:cubicBezTo>
                <a:cubicBezTo>
                  <a:pt x="1604607" y="2038085"/>
                  <a:pt x="1574186" y="2024902"/>
                  <a:pt x="1540727" y="2010709"/>
                </a:cubicBezTo>
                <a:cubicBezTo>
                  <a:pt x="1507268" y="1996516"/>
                  <a:pt x="1474820" y="1982828"/>
                  <a:pt x="1443388" y="1969645"/>
                </a:cubicBezTo>
                <a:cubicBezTo>
                  <a:pt x="1411950" y="1956462"/>
                  <a:pt x="1393197" y="1947839"/>
                  <a:pt x="1387114" y="1943784"/>
                </a:cubicBezTo>
                <a:cubicBezTo>
                  <a:pt x="1358720" y="1935674"/>
                  <a:pt x="1327289" y="1932124"/>
                  <a:pt x="1292813" y="1933141"/>
                </a:cubicBezTo>
                <a:cubicBezTo>
                  <a:pt x="1258337" y="1934151"/>
                  <a:pt x="1226906" y="1927563"/>
                  <a:pt x="1198512" y="1913370"/>
                </a:cubicBezTo>
                <a:cubicBezTo>
                  <a:pt x="1182292" y="1905253"/>
                  <a:pt x="1168091" y="1885994"/>
                  <a:pt x="1155926" y="1855573"/>
                </a:cubicBezTo>
                <a:cubicBezTo>
                  <a:pt x="1143753" y="1825152"/>
                  <a:pt x="1132605" y="1793209"/>
                  <a:pt x="1122460" y="1759750"/>
                </a:cubicBezTo>
                <a:cubicBezTo>
                  <a:pt x="1112322" y="1726291"/>
                  <a:pt x="1101679" y="1695365"/>
                  <a:pt x="1090523" y="1666972"/>
                </a:cubicBezTo>
                <a:cubicBezTo>
                  <a:pt x="1079375" y="1638578"/>
                  <a:pt x="1067708" y="1621340"/>
                  <a:pt x="1055542" y="1615257"/>
                </a:cubicBezTo>
                <a:lnTo>
                  <a:pt x="1046414" y="1615257"/>
                </a:lnTo>
                <a:lnTo>
                  <a:pt x="1025121" y="1615257"/>
                </a:lnTo>
                <a:lnTo>
                  <a:pt x="1006873" y="1615257"/>
                </a:lnTo>
                <a:lnTo>
                  <a:pt x="994707" y="1615257"/>
                </a:lnTo>
                <a:cubicBezTo>
                  <a:pt x="990645" y="1615257"/>
                  <a:pt x="980507" y="1613230"/>
                  <a:pt x="964279" y="1609175"/>
                </a:cubicBezTo>
                <a:cubicBezTo>
                  <a:pt x="948058" y="1605119"/>
                  <a:pt x="936910" y="1601064"/>
                  <a:pt x="930820" y="1597009"/>
                </a:cubicBezTo>
                <a:cubicBezTo>
                  <a:pt x="914600" y="1592954"/>
                  <a:pt x="900399" y="1586359"/>
                  <a:pt x="888234" y="1577238"/>
                </a:cubicBezTo>
                <a:cubicBezTo>
                  <a:pt x="876068" y="1568111"/>
                  <a:pt x="859848" y="1563550"/>
                  <a:pt x="839564" y="1563550"/>
                </a:cubicBezTo>
                <a:cubicBezTo>
                  <a:pt x="831454" y="1563550"/>
                  <a:pt x="825877" y="1569121"/>
                  <a:pt x="822839" y="1580276"/>
                </a:cubicBezTo>
                <a:cubicBezTo>
                  <a:pt x="819794" y="1591431"/>
                  <a:pt x="818271" y="1603092"/>
                  <a:pt x="818271" y="1615257"/>
                </a:cubicBezTo>
                <a:lnTo>
                  <a:pt x="818271" y="1636551"/>
                </a:lnTo>
                <a:cubicBezTo>
                  <a:pt x="818271" y="1646696"/>
                  <a:pt x="828409" y="1655816"/>
                  <a:pt x="848685" y="1663927"/>
                </a:cubicBezTo>
                <a:cubicBezTo>
                  <a:pt x="868968" y="1672044"/>
                  <a:pt x="891279" y="1680155"/>
                  <a:pt x="915610" y="1688265"/>
                </a:cubicBezTo>
                <a:cubicBezTo>
                  <a:pt x="939948" y="1696375"/>
                  <a:pt x="963269" y="1704998"/>
                  <a:pt x="985580" y="1714118"/>
                </a:cubicBezTo>
                <a:cubicBezTo>
                  <a:pt x="1007883" y="1723246"/>
                  <a:pt x="1021066" y="1731869"/>
                  <a:pt x="1025121" y="1739979"/>
                </a:cubicBezTo>
                <a:lnTo>
                  <a:pt x="1025121" y="1752145"/>
                </a:lnTo>
                <a:lnTo>
                  <a:pt x="1025121" y="1791693"/>
                </a:lnTo>
                <a:lnTo>
                  <a:pt x="1025121" y="1803859"/>
                </a:lnTo>
                <a:cubicBezTo>
                  <a:pt x="1025121" y="1805887"/>
                  <a:pt x="1028166" y="1809942"/>
                  <a:pt x="1034249" y="1816024"/>
                </a:cubicBezTo>
                <a:cubicBezTo>
                  <a:pt x="1040332" y="1822107"/>
                  <a:pt x="1047432" y="1828702"/>
                  <a:pt x="1055542" y="1835795"/>
                </a:cubicBezTo>
                <a:cubicBezTo>
                  <a:pt x="1063652" y="1842895"/>
                  <a:pt x="1070753" y="1849491"/>
                  <a:pt x="1076835" y="1855573"/>
                </a:cubicBezTo>
                <a:cubicBezTo>
                  <a:pt x="1082918" y="1861656"/>
                  <a:pt x="1085963" y="1864694"/>
                  <a:pt x="1085963" y="1864694"/>
                </a:cubicBezTo>
                <a:cubicBezTo>
                  <a:pt x="1100156" y="1882949"/>
                  <a:pt x="1112322" y="1902720"/>
                  <a:pt x="1122460" y="1924013"/>
                </a:cubicBezTo>
                <a:cubicBezTo>
                  <a:pt x="1132605" y="1945306"/>
                  <a:pt x="1146798" y="1963050"/>
                  <a:pt x="1165054" y="1977250"/>
                </a:cubicBezTo>
                <a:cubicBezTo>
                  <a:pt x="1199530" y="1995498"/>
                  <a:pt x="1235521" y="2010204"/>
                  <a:pt x="1273042" y="2021352"/>
                </a:cubicBezTo>
                <a:cubicBezTo>
                  <a:pt x="1310556" y="2032507"/>
                  <a:pt x="1343510" y="2049240"/>
                  <a:pt x="1371904" y="2071543"/>
                </a:cubicBezTo>
                <a:cubicBezTo>
                  <a:pt x="1400297" y="2093854"/>
                  <a:pt x="1427160" y="2121230"/>
                  <a:pt x="1452516" y="2153679"/>
                </a:cubicBezTo>
                <a:cubicBezTo>
                  <a:pt x="1477865" y="2186127"/>
                  <a:pt x="1502708" y="2216548"/>
                  <a:pt x="1527039" y="2244935"/>
                </a:cubicBezTo>
                <a:cubicBezTo>
                  <a:pt x="1541240" y="2259135"/>
                  <a:pt x="1548332" y="2276373"/>
                  <a:pt x="1548332" y="2296649"/>
                </a:cubicBezTo>
                <a:cubicBezTo>
                  <a:pt x="1548332" y="2312877"/>
                  <a:pt x="1557460" y="2327070"/>
                  <a:pt x="1575708" y="2339235"/>
                </a:cubicBezTo>
                <a:cubicBezTo>
                  <a:pt x="1571653" y="2343290"/>
                  <a:pt x="1563543" y="2345318"/>
                  <a:pt x="1551377" y="2345318"/>
                </a:cubicBezTo>
                <a:cubicBezTo>
                  <a:pt x="1541240" y="2345318"/>
                  <a:pt x="1533122" y="2340758"/>
                  <a:pt x="1527039" y="2331630"/>
                </a:cubicBezTo>
                <a:cubicBezTo>
                  <a:pt x="1520956" y="2322510"/>
                  <a:pt x="1515379" y="2311859"/>
                  <a:pt x="1510306" y="2299694"/>
                </a:cubicBezTo>
                <a:cubicBezTo>
                  <a:pt x="1505241" y="2287521"/>
                  <a:pt x="1500673" y="2274851"/>
                  <a:pt x="1496618" y="2261668"/>
                </a:cubicBezTo>
                <a:cubicBezTo>
                  <a:pt x="1492563" y="2248485"/>
                  <a:pt x="1487498" y="2237842"/>
                  <a:pt x="1481407" y="2229731"/>
                </a:cubicBezTo>
                <a:cubicBezTo>
                  <a:pt x="1459104" y="2203365"/>
                  <a:pt x="1430718" y="2178522"/>
                  <a:pt x="1396234" y="2155201"/>
                </a:cubicBezTo>
                <a:cubicBezTo>
                  <a:pt x="1361766" y="2131880"/>
                  <a:pt x="1332355" y="2109065"/>
                  <a:pt x="1308024" y="2086754"/>
                </a:cubicBezTo>
                <a:cubicBezTo>
                  <a:pt x="1305996" y="2086754"/>
                  <a:pt x="1304474" y="2086249"/>
                  <a:pt x="1303456" y="2085239"/>
                </a:cubicBezTo>
                <a:cubicBezTo>
                  <a:pt x="1302446" y="2084221"/>
                  <a:pt x="1301934" y="2083716"/>
                  <a:pt x="1301934" y="2083716"/>
                </a:cubicBezTo>
                <a:cubicBezTo>
                  <a:pt x="1299913" y="2083716"/>
                  <a:pt x="1297878" y="2084221"/>
                  <a:pt x="1295851" y="2085239"/>
                </a:cubicBezTo>
                <a:cubicBezTo>
                  <a:pt x="1293823" y="2086249"/>
                  <a:pt x="1292813" y="2086754"/>
                  <a:pt x="1292813" y="2086754"/>
                </a:cubicBezTo>
                <a:cubicBezTo>
                  <a:pt x="1286723" y="2092837"/>
                  <a:pt x="1281658" y="2102982"/>
                  <a:pt x="1277603" y="2117175"/>
                </a:cubicBezTo>
                <a:cubicBezTo>
                  <a:pt x="1273548" y="2113120"/>
                  <a:pt x="1265437" y="2105515"/>
                  <a:pt x="1253264" y="2094359"/>
                </a:cubicBezTo>
                <a:cubicBezTo>
                  <a:pt x="1241099" y="2083211"/>
                  <a:pt x="1233999" y="2075606"/>
                  <a:pt x="1231971" y="2071543"/>
                </a:cubicBezTo>
                <a:cubicBezTo>
                  <a:pt x="1229944" y="2069516"/>
                  <a:pt x="1226906" y="2063946"/>
                  <a:pt x="1222851" y="2054818"/>
                </a:cubicBezTo>
                <a:cubicBezTo>
                  <a:pt x="1218788" y="2045690"/>
                  <a:pt x="1215750" y="2040112"/>
                  <a:pt x="1213723" y="2038085"/>
                </a:cubicBezTo>
                <a:cubicBezTo>
                  <a:pt x="1211695" y="2036057"/>
                  <a:pt x="1204090" y="2034030"/>
                  <a:pt x="1190907" y="2032002"/>
                </a:cubicBezTo>
                <a:cubicBezTo>
                  <a:pt x="1177724" y="2029974"/>
                  <a:pt x="1169109" y="2027947"/>
                  <a:pt x="1165054" y="2025919"/>
                </a:cubicBezTo>
                <a:cubicBezTo>
                  <a:pt x="1156936" y="2017809"/>
                  <a:pt x="1142238" y="2001581"/>
                  <a:pt x="1120945" y="1977250"/>
                </a:cubicBezTo>
                <a:cubicBezTo>
                  <a:pt x="1099651" y="1952912"/>
                  <a:pt x="1077853" y="1926553"/>
                  <a:pt x="1055542" y="1898160"/>
                </a:cubicBezTo>
                <a:cubicBezTo>
                  <a:pt x="1033239" y="1869766"/>
                  <a:pt x="1013973" y="1842390"/>
                  <a:pt x="997745" y="1816024"/>
                </a:cubicBezTo>
                <a:cubicBezTo>
                  <a:pt x="981524" y="1789666"/>
                  <a:pt x="974424" y="1769383"/>
                  <a:pt x="976452" y="1755190"/>
                </a:cubicBezTo>
                <a:cubicBezTo>
                  <a:pt x="972397" y="1755190"/>
                  <a:pt x="957186" y="1751135"/>
                  <a:pt x="930820" y="1743017"/>
                </a:cubicBezTo>
                <a:cubicBezTo>
                  <a:pt x="904462" y="1734907"/>
                  <a:pt x="889251" y="1728824"/>
                  <a:pt x="885196" y="1724769"/>
                </a:cubicBezTo>
                <a:cubicBezTo>
                  <a:pt x="881134" y="1724769"/>
                  <a:pt x="873536" y="1721724"/>
                  <a:pt x="862380" y="1715641"/>
                </a:cubicBezTo>
                <a:cubicBezTo>
                  <a:pt x="851225" y="1709558"/>
                  <a:pt x="840070" y="1702970"/>
                  <a:pt x="828922" y="1695870"/>
                </a:cubicBezTo>
                <a:cubicBezTo>
                  <a:pt x="817766" y="1688770"/>
                  <a:pt x="808133" y="1682182"/>
                  <a:pt x="800016" y="1676099"/>
                </a:cubicBezTo>
                <a:cubicBezTo>
                  <a:pt x="791913" y="1670017"/>
                  <a:pt x="787850" y="1665962"/>
                  <a:pt x="787850" y="1663927"/>
                </a:cubicBezTo>
                <a:cubicBezTo>
                  <a:pt x="787850" y="1661899"/>
                  <a:pt x="787345" y="1654806"/>
                  <a:pt x="786328" y="1642633"/>
                </a:cubicBezTo>
                <a:cubicBezTo>
                  <a:pt x="785318" y="1630468"/>
                  <a:pt x="783802" y="1617797"/>
                  <a:pt x="781767" y="1604614"/>
                </a:cubicBezTo>
                <a:cubicBezTo>
                  <a:pt x="779740" y="1591431"/>
                  <a:pt x="778217" y="1579771"/>
                  <a:pt x="777207" y="1569633"/>
                </a:cubicBezTo>
                <a:cubicBezTo>
                  <a:pt x="776190" y="1559488"/>
                  <a:pt x="774675" y="1553405"/>
                  <a:pt x="772647" y="1551378"/>
                </a:cubicBezTo>
                <a:cubicBezTo>
                  <a:pt x="764529" y="1531102"/>
                  <a:pt x="751346" y="1515379"/>
                  <a:pt x="733098" y="1504231"/>
                </a:cubicBezTo>
                <a:cubicBezTo>
                  <a:pt x="714850" y="1493075"/>
                  <a:pt x="697612" y="1481920"/>
                  <a:pt x="681384" y="1470765"/>
                </a:cubicBezTo>
                <a:cubicBezTo>
                  <a:pt x="665163" y="1459617"/>
                  <a:pt x="651475" y="1445929"/>
                  <a:pt x="640320" y="1429701"/>
                </a:cubicBezTo>
                <a:cubicBezTo>
                  <a:pt x="629165" y="1413480"/>
                  <a:pt x="626632" y="1391169"/>
                  <a:pt x="632715" y="1362776"/>
                </a:cubicBezTo>
                <a:cubicBezTo>
                  <a:pt x="624604" y="1360756"/>
                  <a:pt x="607871" y="1357206"/>
                  <a:pt x="582523" y="1352133"/>
                </a:cubicBezTo>
                <a:cubicBezTo>
                  <a:pt x="557175" y="1347060"/>
                  <a:pt x="541459" y="1344528"/>
                  <a:pt x="535376" y="1344528"/>
                </a:cubicBezTo>
                <a:lnTo>
                  <a:pt x="520166" y="1344528"/>
                </a:lnTo>
                <a:cubicBezTo>
                  <a:pt x="510028" y="1344528"/>
                  <a:pt x="498367" y="1345033"/>
                  <a:pt x="485184" y="1346050"/>
                </a:cubicBezTo>
                <a:cubicBezTo>
                  <a:pt x="472001" y="1347060"/>
                  <a:pt x="462369" y="1347573"/>
                  <a:pt x="456278" y="1347573"/>
                </a:cubicBezTo>
                <a:lnTo>
                  <a:pt x="456278" y="1423618"/>
                </a:lnTo>
                <a:lnTo>
                  <a:pt x="565790" y="1487498"/>
                </a:lnTo>
                <a:cubicBezTo>
                  <a:pt x="596211" y="1505753"/>
                  <a:pt x="616999" y="1526029"/>
                  <a:pt x="628147" y="1548340"/>
                </a:cubicBezTo>
                <a:cubicBezTo>
                  <a:pt x="639310" y="1570643"/>
                  <a:pt x="646915" y="1593964"/>
                  <a:pt x="650970" y="1618302"/>
                </a:cubicBezTo>
                <a:cubicBezTo>
                  <a:pt x="655018" y="1642633"/>
                  <a:pt x="659081" y="1667989"/>
                  <a:pt x="663136" y="1694348"/>
                </a:cubicBezTo>
                <a:cubicBezTo>
                  <a:pt x="667191" y="1720714"/>
                  <a:pt x="677329" y="1747079"/>
                  <a:pt x="693549" y="1773438"/>
                </a:cubicBezTo>
                <a:cubicBezTo>
                  <a:pt x="699640" y="1783576"/>
                  <a:pt x="712317" y="1794226"/>
                  <a:pt x="731576" y="1805381"/>
                </a:cubicBezTo>
                <a:cubicBezTo>
                  <a:pt x="750849" y="1816529"/>
                  <a:pt x="772135" y="1828197"/>
                  <a:pt x="795455" y="1840363"/>
                </a:cubicBezTo>
                <a:cubicBezTo>
                  <a:pt x="818776" y="1852528"/>
                  <a:pt x="841592" y="1863684"/>
                  <a:pt x="863903" y="1873821"/>
                </a:cubicBezTo>
                <a:cubicBezTo>
                  <a:pt x="886206" y="1883959"/>
                  <a:pt x="903444" y="1892077"/>
                  <a:pt x="915610" y="1898160"/>
                </a:cubicBezTo>
                <a:cubicBezTo>
                  <a:pt x="941976" y="1910325"/>
                  <a:pt x="962259" y="1935674"/>
                  <a:pt x="976452" y="1974205"/>
                </a:cubicBezTo>
                <a:cubicBezTo>
                  <a:pt x="990645" y="2012736"/>
                  <a:pt x="997745" y="2046195"/>
                  <a:pt x="997745" y="2074589"/>
                </a:cubicBezTo>
                <a:cubicBezTo>
                  <a:pt x="997745" y="2078644"/>
                  <a:pt x="996728" y="2083716"/>
                  <a:pt x="994707" y="2089799"/>
                </a:cubicBezTo>
                <a:cubicBezTo>
                  <a:pt x="992672" y="2095882"/>
                  <a:pt x="986597" y="2100954"/>
                  <a:pt x="976452" y="2105010"/>
                </a:cubicBezTo>
                <a:cubicBezTo>
                  <a:pt x="994707" y="2137458"/>
                  <a:pt x="1018028" y="2162294"/>
                  <a:pt x="1046414" y="2179540"/>
                </a:cubicBezTo>
                <a:cubicBezTo>
                  <a:pt x="1074808" y="2196770"/>
                  <a:pt x="1103194" y="2209953"/>
                  <a:pt x="1131588" y="2219081"/>
                </a:cubicBezTo>
                <a:cubicBezTo>
                  <a:pt x="1159981" y="2228209"/>
                  <a:pt x="1184824" y="2235302"/>
                  <a:pt x="1206118" y="2240374"/>
                </a:cubicBezTo>
                <a:cubicBezTo>
                  <a:pt x="1227411" y="2245440"/>
                  <a:pt x="1240081" y="2252035"/>
                  <a:pt x="1244144" y="2260145"/>
                </a:cubicBezTo>
                <a:cubicBezTo>
                  <a:pt x="1252254" y="2276373"/>
                  <a:pt x="1255804" y="2288539"/>
                  <a:pt x="1254787" y="2296649"/>
                </a:cubicBezTo>
                <a:cubicBezTo>
                  <a:pt x="1253777" y="2304759"/>
                  <a:pt x="1253264" y="2311859"/>
                  <a:pt x="1253264" y="2317942"/>
                </a:cubicBezTo>
                <a:cubicBezTo>
                  <a:pt x="1253264" y="2321997"/>
                  <a:pt x="1256814" y="2325547"/>
                  <a:pt x="1263915" y="2328592"/>
                </a:cubicBezTo>
                <a:cubicBezTo>
                  <a:pt x="1271015" y="2331630"/>
                  <a:pt x="1285713" y="2335180"/>
                  <a:pt x="1308024" y="2339235"/>
                </a:cubicBezTo>
                <a:cubicBezTo>
                  <a:pt x="1305996" y="2341263"/>
                  <a:pt x="1300924" y="2342785"/>
                  <a:pt x="1292813" y="2343803"/>
                </a:cubicBezTo>
                <a:cubicBezTo>
                  <a:pt x="1284703" y="2344813"/>
                  <a:pt x="1279630" y="2345318"/>
                  <a:pt x="1277603" y="2345318"/>
                </a:cubicBezTo>
                <a:cubicBezTo>
                  <a:pt x="1273548" y="2345318"/>
                  <a:pt x="1267465" y="2344813"/>
                  <a:pt x="1259347" y="2343803"/>
                </a:cubicBezTo>
                <a:cubicBezTo>
                  <a:pt x="1251244" y="2342785"/>
                  <a:pt x="1246172" y="2341263"/>
                  <a:pt x="1244144" y="2339235"/>
                </a:cubicBezTo>
                <a:cubicBezTo>
                  <a:pt x="1242116" y="2337208"/>
                  <a:pt x="1238054" y="2332648"/>
                  <a:pt x="1231971" y="2325547"/>
                </a:cubicBezTo>
                <a:cubicBezTo>
                  <a:pt x="1225888" y="2318447"/>
                  <a:pt x="1219806" y="2311354"/>
                  <a:pt x="1213723" y="2304254"/>
                </a:cubicBezTo>
                <a:cubicBezTo>
                  <a:pt x="1207640" y="2297154"/>
                  <a:pt x="1201550" y="2290566"/>
                  <a:pt x="1195467" y="2284483"/>
                </a:cubicBezTo>
                <a:cubicBezTo>
                  <a:pt x="1189385" y="2278401"/>
                  <a:pt x="1185329" y="2275356"/>
                  <a:pt x="1183302" y="2275356"/>
                </a:cubicBezTo>
                <a:cubicBezTo>
                  <a:pt x="1181274" y="2275356"/>
                  <a:pt x="1174679" y="2273833"/>
                  <a:pt x="1163531" y="2270795"/>
                </a:cubicBezTo>
                <a:cubicBezTo>
                  <a:pt x="1152376" y="2267750"/>
                  <a:pt x="1140210" y="2265218"/>
                  <a:pt x="1127027" y="2263190"/>
                </a:cubicBezTo>
                <a:cubicBezTo>
                  <a:pt x="1113844" y="2261163"/>
                  <a:pt x="1107249" y="2260145"/>
                  <a:pt x="1107249" y="2260145"/>
                </a:cubicBezTo>
                <a:cubicBezTo>
                  <a:pt x="1095084" y="2256090"/>
                  <a:pt x="1076330" y="2250512"/>
                  <a:pt x="1050982" y="2243412"/>
                </a:cubicBezTo>
                <a:cubicBezTo>
                  <a:pt x="1025634" y="2236319"/>
                  <a:pt x="1011938" y="2231759"/>
                  <a:pt x="1009911" y="2229731"/>
                </a:cubicBezTo>
                <a:cubicBezTo>
                  <a:pt x="993690" y="2219586"/>
                  <a:pt x="978479" y="2206403"/>
                  <a:pt x="964279" y="2190183"/>
                </a:cubicBezTo>
                <a:cubicBezTo>
                  <a:pt x="950086" y="2173955"/>
                  <a:pt x="935388" y="2157229"/>
                  <a:pt x="920177" y="2139991"/>
                </a:cubicBezTo>
                <a:cubicBezTo>
                  <a:pt x="904967" y="2122753"/>
                  <a:pt x="886719" y="2106532"/>
                  <a:pt x="865418" y="2091322"/>
                </a:cubicBezTo>
                <a:cubicBezTo>
                  <a:pt x="844125" y="2076111"/>
                  <a:pt x="818271" y="2064451"/>
                  <a:pt x="787850" y="2056340"/>
                </a:cubicBezTo>
                <a:cubicBezTo>
                  <a:pt x="785823" y="2056340"/>
                  <a:pt x="775685" y="2054313"/>
                  <a:pt x="757437" y="2050250"/>
                </a:cubicBezTo>
                <a:cubicBezTo>
                  <a:pt x="739181" y="2046195"/>
                  <a:pt x="728026" y="2042140"/>
                  <a:pt x="723970" y="2038085"/>
                </a:cubicBezTo>
                <a:cubicBezTo>
                  <a:pt x="701667" y="2025919"/>
                  <a:pt x="687979" y="2016286"/>
                  <a:pt x="682906" y="2009186"/>
                </a:cubicBezTo>
                <a:cubicBezTo>
                  <a:pt x="677841" y="2002093"/>
                  <a:pt x="661108" y="1998543"/>
                  <a:pt x="632715" y="1998543"/>
                </a:cubicBezTo>
                <a:cubicBezTo>
                  <a:pt x="632715" y="2039102"/>
                  <a:pt x="644880" y="2069516"/>
                  <a:pt x="669218" y="2089799"/>
                </a:cubicBezTo>
                <a:cubicBezTo>
                  <a:pt x="693549" y="2110075"/>
                  <a:pt x="720925" y="2126808"/>
                  <a:pt x="751346" y="2139991"/>
                </a:cubicBezTo>
                <a:cubicBezTo>
                  <a:pt x="781767" y="2153174"/>
                  <a:pt x="809143" y="2166862"/>
                  <a:pt x="833482" y="2181055"/>
                </a:cubicBezTo>
                <a:cubicBezTo>
                  <a:pt x="857813" y="2195255"/>
                  <a:pt x="869986" y="2217559"/>
                  <a:pt x="869986" y="2247980"/>
                </a:cubicBezTo>
                <a:cubicBezTo>
                  <a:pt x="853758" y="2247980"/>
                  <a:pt x="840070" y="2240879"/>
                  <a:pt x="828922" y="2226686"/>
                </a:cubicBezTo>
                <a:cubicBezTo>
                  <a:pt x="817766" y="2212486"/>
                  <a:pt x="810161" y="2202348"/>
                  <a:pt x="806106" y="2196265"/>
                </a:cubicBezTo>
                <a:lnTo>
                  <a:pt x="806106" y="2229731"/>
                </a:lnTo>
                <a:cubicBezTo>
                  <a:pt x="795968" y="2223641"/>
                  <a:pt x="781767" y="2216036"/>
                  <a:pt x="763519" y="2206916"/>
                </a:cubicBezTo>
                <a:cubicBezTo>
                  <a:pt x="745264" y="2197788"/>
                  <a:pt x="725998" y="2187650"/>
                  <a:pt x="705722" y="2176495"/>
                </a:cubicBezTo>
                <a:cubicBezTo>
                  <a:pt x="685446" y="2165339"/>
                  <a:pt x="666678" y="2153679"/>
                  <a:pt x="649448" y="2141513"/>
                </a:cubicBezTo>
                <a:cubicBezTo>
                  <a:pt x="632210" y="2129348"/>
                  <a:pt x="620549" y="2117175"/>
                  <a:pt x="614467" y="2105010"/>
                </a:cubicBezTo>
                <a:cubicBezTo>
                  <a:pt x="614467" y="2098927"/>
                  <a:pt x="611926" y="2082699"/>
                  <a:pt x="606861" y="2056340"/>
                </a:cubicBezTo>
                <a:cubicBezTo>
                  <a:pt x="601789" y="2029974"/>
                  <a:pt x="599256" y="2013754"/>
                  <a:pt x="599256" y="2007671"/>
                </a:cubicBezTo>
                <a:cubicBezTo>
                  <a:pt x="595193" y="2005636"/>
                  <a:pt x="587083" y="2000571"/>
                  <a:pt x="574918" y="1992461"/>
                </a:cubicBezTo>
                <a:cubicBezTo>
                  <a:pt x="562752" y="1984343"/>
                  <a:pt x="555652" y="1979278"/>
                  <a:pt x="553624" y="1977250"/>
                </a:cubicBezTo>
                <a:cubicBezTo>
                  <a:pt x="525231" y="1954939"/>
                  <a:pt x="509010" y="1932636"/>
                  <a:pt x="504955" y="1910325"/>
                </a:cubicBezTo>
                <a:cubicBezTo>
                  <a:pt x="500900" y="1888014"/>
                  <a:pt x="495827" y="1862666"/>
                  <a:pt x="489745" y="1834280"/>
                </a:cubicBezTo>
                <a:cubicBezTo>
                  <a:pt x="485689" y="1820080"/>
                  <a:pt x="469469" y="1803859"/>
                  <a:pt x="441075" y="1785603"/>
                </a:cubicBezTo>
                <a:cubicBezTo>
                  <a:pt x="412682" y="1767355"/>
                  <a:pt x="381251" y="1746567"/>
                  <a:pt x="346775" y="1723246"/>
                </a:cubicBezTo>
                <a:cubicBezTo>
                  <a:pt x="312298" y="1699925"/>
                  <a:pt x="280867" y="1675082"/>
                  <a:pt x="252474" y="1648723"/>
                </a:cubicBezTo>
                <a:cubicBezTo>
                  <a:pt x="224080" y="1622358"/>
                  <a:pt x="207860" y="1593964"/>
                  <a:pt x="203804" y="1563550"/>
                </a:cubicBezTo>
                <a:cubicBezTo>
                  <a:pt x="199749" y="1577743"/>
                  <a:pt x="196199" y="1589909"/>
                  <a:pt x="193154" y="1600047"/>
                </a:cubicBezTo>
                <a:cubicBezTo>
                  <a:pt x="190117" y="1610192"/>
                  <a:pt x="188594" y="1621340"/>
                  <a:pt x="188594" y="1633513"/>
                </a:cubicBezTo>
                <a:lnTo>
                  <a:pt x="188594" y="1642633"/>
                </a:lnTo>
                <a:cubicBezTo>
                  <a:pt x="192657" y="1646696"/>
                  <a:pt x="200759" y="1655311"/>
                  <a:pt x="212932" y="1668494"/>
                </a:cubicBezTo>
                <a:cubicBezTo>
                  <a:pt x="225098" y="1681677"/>
                  <a:pt x="233208" y="1690292"/>
                  <a:pt x="237263" y="1694348"/>
                </a:cubicBezTo>
                <a:lnTo>
                  <a:pt x="237263" y="1703475"/>
                </a:lnTo>
                <a:lnTo>
                  <a:pt x="237263" y="1743017"/>
                </a:lnTo>
                <a:lnTo>
                  <a:pt x="237263" y="1755190"/>
                </a:lnTo>
                <a:cubicBezTo>
                  <a:pt x="239291" y="1771410"/>
                  <a:pt x="248931" y="1785098"/>
                  <a:pt x="266162" y="1796254"/>
                </a:cubicBezTo>
                <a:cubicBezTo>
                  <a:pt x="283400" y="1807409"/>
                  <a:pt x="302666" y="1818052"/>
                  <a:pt x="323959" y="1828197"/>
                </a:cubicBezTo>
                <a:cubicBezTo>
                  <a:pt x="345252" y="1838335"/>
                  <a:pt x="365535" y="1849996"/>
                  <a:pt x="384793" y="1863179"/>
                </a:cubicBezTo>
                <a:cubicBezTo>
                  <a:pt x="404067" y="1876354"/>
                  <a:pt x="416737" y="1893087"/>
                  <a:pt x="422820" y="1913370"/>
                </a:cubicBezTo>
                <a:cubicBezTo>
                  <a:pt x="422820" y="1915398"/>
                  <a:pt x="425360" y="1925536"/>
                  <a:pt x="430425" y="1943784"/>
                </a:cubicBezTo>
                <a:cubicBezTo>
                  <a:pt x="435498" y="1962040"/>
                  <a:pt x="440058" y="1973195"/>
                  <a:pt x="444113" y="1977250"/>
                </a:cubicBezTo>
                <a:cubicBezTo>
                  <a:pt x="452223" y="1995498"/>
                  <a:pt x="460846" y="2010204"/>
                  <a:pt x="469974" y="2021352"/>
                </a:cubicBezTo>
                <a:cubicBezTo>
                  <a:pt x="479094" y="2032507"/>
                  <a:pt x="487717" y="2043662"/>
                  <a:pt x="495827" y="2054818"/>
                </a:cubicBezTo>
                <a:cubicBezTo>
                  <a:pt x="503938" y="2065973"/>
                  <a:pt x="510533" y="2078644"/>
                  <a:pt x="515598" y="2092837"/>
                </a:cubicBezTo>
                <a:cubicBezTo>
                  <a:pt x="520671" y="2107037"/>
                  <a:pt x="523203" y="2126303"/>
                  <a:pt x="523203" y="2150641"/>
                </a:cubicBezTo>
                <a:lnTo>
                  <a:pt x="489745" y="2150641"/>
                </a:lnTo>
                <a:cubicBezTo>
                  <a:pt x="489745" y="2146579"/>
                  <a:pt x="483157" y="2130863"/>
                  <a:pt x="469974" y="2103487"/>
                </a:cubicBezTo>
                <a:cubicBezTo>
                  <a:pt x="456791" y="2076111"/>
                  <a:pt x="442085" y="2046195"/>
                  <a:pt x="425865" y="2013754"/>
                </a:cubicBezTo>
                <a:cubicBezTo>
                  <a:pt x="409644" y="1981305"/>
                  <a:pt x="393416" y="1951902"/>
                  <a:pt x="377196" y="1925536"/>
                </a:cubicBezTo>
                <a:cubicBezTo>
                  <a:pt x="360968" y="1899170"/>
                  <a:pt x="349812" y="1884977"/>
                  <a:pt x="343729" y="1882949"/>
                </a:cubicBezTo>
                <a:cubicBezTo>
                  <a:pt x="343729" y="1882949"/>
                  <a:pt x="337142" y="1880922"/>
                  <a:pt x="323959" y="1876867"/>
                </a:cubicBezTo>
                <a:cubicBezTo>
                  <a:pt x="310776" y="1872811"/>
                  <a:pt x="302160" y="1868756"/>
                  <a:pt x="298105" y="1864694"/>
                </a:cubicBezTo>
                <a:cubicBezTo>
                  <a:pt x="294050" y="1862666"/>
                  <a:pt x="286445" y="1857088"/>
                  <a:pt x="275290" y="1847968"/>
                </a:cubicBezTo>
                <a:cubicBezTo>
                  <a:pt x="264142" y="1838840"/>
                  <a:pt x="252474" y="1828197"/>
                  <a:pt x="240308" y="1816024"/>
                </a:cubicBezTo>
                <a:cubicBezTo>
                  <a:pt x="228135" y="1803859"/>
                  <a:pt x="216987" y="1792199"/>
                  <a:pt x="206842" y="1781043"/>
                </a:cubicBezTo>
                <a:cubicBezTo>
                  <a:pt x="196704" y="1769888"/>
                  <a:pt x="190622" y="1761272"/>
                  <a:pt x="188594" y="1755190"/>
                </a:cubicBezTo>
                <a:cubicBezTo>
                  <a:pt x="190622" y="1745044"/>
                  <a:pt x="187584" y="1724769"/>
                  <a:pt x="179466" y="1694348"/>
                </a:cubicBezTo>
                <a:cubicBezTo>
                  <a:pt x="171356" y="1663927"/>
                  <a:pt x="162235" y="1631990"/>
                  <a:pt x="152090" y="1598532"/>
                </a:cubicBezTo>
                <a:cubicBezTo>
                  <a:pt x="141952" y="1565066"/>
                  <a:pt x="132319" y="1533634"/>
                  <a:pt x="123192" y="1504231"/>
                </a:cubicBezTo>
                <a:cubicBezTo>
                  <a:pt x="114071" y="1474827"/>
                  <a:pt x="109504" y="1456067"/>
                  <a:pt x="109504" y="1447956"/>
                </a:cubicBezTo>
                <a:lnTo>
                  <a:pt x="109504" y="1441874"/>
                </a:lnTo>
                <a:lnTo>
                  <a:pt x="158173" y="1377986"/>
                </a:lnTo>
                <a:lnTo>
                  <a:pt x="158173" y="1368866"/>
                </a:lnTo>
                <a:lnTo>
                  <a:pt x="158173" y="1362776"/>
                </a:lnTo>
                <a:cubicBezTo>
                  <a:pt x="135870" y="1344528"/>
                  <a:pt x="115081" y="1327795"/>
                  <a:pt x="95816" y="1312592"/>
                </a:cubicBezTo>
                <a:cubicBezTo>
                  <a:pt x="76550" y="1297381"/>
                  <a:pt x="59817" y="1281658"/>
                  <a:pt x="45624" y="1265437"/>
                </a:cubicBezTo>
                <a:cubicBezTo>
                  <a:pt x="31431" y="1249217"/>
                  <a:pt x="20276" y="1230456"/>
                  <a:pt x="12165" y="1209163"/>
                </a:cubicBezTo>
                <a:cubicBezTo>
                  <a:pt x="4055" y="1187870"/>
                  <a:pt x="0" y="1163026"/>
                  <a:pt x="0" y="1134633"/>
                </a:cubicBezTo>
                <a:cubicBezTo>
                  <a:pt x="0" y="1055550"/>
                  <a:pt x="21798" y="976965"/>
                  <a:pt x="65395" y="898884"/>
                </a:cubicBezTo>
                <a:cubicBezTo>
                  <a:pt x="108999" y="820812"/>
                  <a:pt x="166283" y="746282"/>
                  <a:pt x="237263" y="675309"/>
                </a:cubicBezTo>
                <a:cubicBezTo>
                  <a:pt x="308243" y="604329"/>
                  <a:pt x="389361" y="537404"/>
                  <a:pt x="480617" y="474542"/>
                </a:cubicBezTo>
                <a:cubicBezTo>
                  <a:pt x="571873" y="411672"/>
                  <a:pt x="664146" y="355397"/>
                  <a:pt x="757437" y="305711"/>
                </a:cubicBezTo>
                <a:cubicBezTo>
                  <a:pt x="850720" y="256031"/>
                  <a:pt x="941471" y="213437"/>
                  <a:pt x="1029681" y="177951"/>
                </a:cubicBezTo>
                <a:cubicBezTo>
                  <a:pt x="1117900" y="142465"/>
                  <a:pt x="1195467" y="116604"/>
                  <a:pt x="1262392" y="100383"/>
                </a:cubicBezTo>
                <a:cubicBezTo>
                  <a:pt x="1402317" y="63880"/>
                  <a:pt x="1537689" y="38026"/>
                  <a:pt x="1668486" y="22816"/>
                </a:cubicBezTo>
                <a:cubicBezTo>
                  <a:pt x="1799291" y="7605"/>
                  <a:pt x="1937701" y="0"/>
                  <a:pt x="20837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1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/>
          <p:cNvSpPr>
            <a:spLocks noGrp="1"/>
          </p:cNvSpPr>
          <p:nvPr>
            <p:ph type="pic" sz="quarter" idx="13"/>
          </p:nvPr>
        </p:nvSpPr>
        <p:spPr>
          <a:xfrm>
            <a:off x="410671" y="2055250"/>
            <a:ext cx="5038871" cy="2799778"/>
          </a:xfrm>
          <a:custGeom>
            <a:avLst/>
            <a:gdLst>
              <a:gd name="connsiteX0" fmla="*/ 4161440 w 5038871"/>
              <a:gd name="connsiteY0" fmla="*/ 0 h 2799778"/>
              <a:gd name="connsiteX1" fmla="*/ 4317997 w 5038871"/>
              <a:gd name="connsiteY1" fmla="*/ 91020 h 2799778"/>
              <a:gd name="connsiteX2" fmla="*/ 4434500 w 5038871"/>
              <a:gd name="connsiteY2" fmla="*/ 76455 h 2799778"/>
              <a:gd name="connsiteX3" fmla="*/ 4733050 w 5038871"/>
              <a:gd name="connsiteY3" fmla="*/ 138354 h 2799778"/>
              <a:gd name="connsiteX4" fmla="*/ 4875035 w 5038871"/>
              <a:gd name="connsiteY4" fmla="*/ 294903 h 2799778"/>
              <a:gd name="connsiteX5" fmla="*/ 5031593 w 5038871"/>
              <a:gd name="connsiteY5" fmla="*/ 502434 h 2799778"/>
              <a:gd name="connsiteX6" fmla="*/ 5038871 w 5038871"/>
              <a:gd name="connsiteY6" fmla="*/ 553406 h 2799778"/>
              <a:gd name="connsiteX7" fmla="*/ 5031593 w 5038871"/>
              <a:gd name="connsiteY7" fmla="*/ 600732 h 2799778"/>
              <a:gd name="connsiteX8" fmla="*/ 4958777 w 5038871"/>
              <a:gd name="connsiteY8" fmla="*/ 677187 h 2799778"/>
              <a:gd name="connsiteX9" fmla="*/ 4904165 w 5038871"/>
              <a:gd name="connsiteY9" fmla="*/ 706317 h 2799778"/>
              <a:gd name="connsiteX10" fmla="*/ 4813145 w 5038871"/>
              <a:gd name="connsiteY10" fmla="*/ 695391 h 2799778"/>
              <a:gd name="connsiteX11" fmla="*/ 4758533 w 5038871"/>
              <a:gd name="connsiteY11" fmla="*/ 706317 h 2799778"/>
              <a:gd name="connsiteX12" fmla="*/ 4776737 w 5038871"/>
              <a:gd name="connsiteY12" fmla="*/ 764568 h 2799778"/>
              <a:gd name="connsiteX13" fmla="*/ 4802219 w 5038871"/>
              <a:gd name="connsiteY13" fmla="*/ 739086 h 2799778"/>
              <a:gd name="connsiteX14" fmla="*/ 4824070 w 5038871"/>
              <a:gd name="connsiteY14" fmla="*/ 797337 h 2799778"/>
              <a:gd name="connsiteX15" fmla="*/ 4856839 w 5038871"/>
              <a:gd name="connsiteY15" fmla="*/ 764568 h 2799778"/>
              <a:gd name="connsiteX16" fmla="*/ 4824070 w 5038871"/>
              <a:gd name="connsiteY16" fmla="*/ 891996 h 2799778"/>
              <a:gd name="connsiteX17" fmla="*/ 4776737 w 5038871"/>
              <a:gd name="connsiteY17" fmla="*/ 917487 h 2799778"/>
              <a:gd name="connsiteX18" fmla="*/ 4740329 w 5038871"/>
              <a:gd name="connsiteY18" fmla="*/ 913839 h 2799778"/>
              <a:gd name="connsiteX19" fmla="*/ 4656587 w 5038871"/>
              <a:gd name="connsiteY19" fmla="*/ 815541 h 2799778"/>
              <a:gd name="connsiteX20" fmla="*/ 4558289 w 5038871"/>
              <a:gd name="connsiteY20" fmla="*/ 750003 h 2799778"/>
              <a:gd name="connsiteX21" fmla="*/ 4401739 w 5038871"/>
              <a:gd name="connsiteY21" fmla="*/ 899283 h 2799778"/>
              <a:gd name="connsiteX22" fmla="*/ 4376249 w 5038871"/>
              <a:gd name="connsiteY22" fmla="*/ 1132288 h 2799778"/>
              <a:gd name="connsiteX23" fmla="*/ 4339841 w 5038871"/>
              <a:gd name="connsiteY23" fmla="*/ 1288846 h 2799778"/>
              <a:gd name="connsiteX24" fmla="*/ 4314350 w 5038871"/>
              <a:gd name="connsiteY24" fmla="*/ 1452682 h 2799778"/>
              <a:gd name="connsiteX25" fmla="*/ 4398092 w 5038871"/>
              <a:gd name="connsiteY25" fmla="*/ 1722103 h 2799778"/>
              <a:gd name="connsiteX26" fmla="*/ 4529159 w 5038871"/>
              <a:gd name="connsiteY26" fmla="*/ 2027931 h 2799778"/>
              <a:gd name="connsiteX27" fmla="*/ 4642022 w 5038871"/>
              <a:gd name="connsiteY27" fmla="*/ 2337400 h 2799778"/>
              <a:gd name="connsiteX28" fmla="*/ 4740329 w 5038871"/>
              <a:gd name="connsiteY28" fmla="*/ 2432059 h 2799778"/>
              <a:gd name="connsiteX29" fmla="*/ 4776737 w 5038871"/>
              <a:gd name="connsiteY29" fmla="*/ 2424772 h 2799778"/>
              <a:gd name="connsiteX30" fmla="*/ 4915090 w 5038871"/>
              <a:gd name="connsiteY30" fmla="*/ 2479384 h 2799778"/>
              <a:gd name="connsiteX31" fmla="*/ 4915090 w 5038871"/>
              <a:gd name="connsiteY31" fmla="*/ 2566765 h 2799778"/>
              <a:gd name="connsiteX32" fmla="*/ 4813145 w 5038871"/>
              <a:gd name="connsiteY32" fmla="*/ 2610460 h 2799778"/>
              <a:gd name="connsiteX33" fmla="*/ 4642022 w 5038871"/>
              <a:gd name="connsiteY33" fmla="*/ 2595895 h 2799778"/>
              <a:gd name="connsiteX34" fmla="*/ 4496398 w 5038871"/>
              <a:gd name="connsiteY34" fmla="*/ 2508514 h 2799778"/>
              <a:gd name="connsiteX35" fmla="*/ 4445425 w 5038871"/>
              <a:gd name="connsiteY35" fmla="*/ 2493949 h 2799778"/>
              <a:gd name="connsiteX36" fmla="*/ 4288868 w 5038871"/>
              <a:gd name="connsiteY36" fmla="*/ 2191767 h 2799778"/>
              <a:gd name="connsiteX37" fmla="*/ 4114114 w 5038871"/>
              <a:gd name="connsiteY37" fmla="*/ 1900503 h 2799778"/>
              <a:gd name="connsiteX38" fmla="*/ 4034011 w 5038871"/>
              <a:gd name="connsiteY38" fmla="*/ 1689334 h 2799778"/>
              <a:gd name="connsiteX39" fmla="*/ 3932074 w 5038871"/>
              <a:gd name="connsiteY39" fmla="*/ 1751224 h 2799778"/>
              <a:gd name="connsiteX40" fmla="*/ 3946639 w 5038871"/>
              <a:gd name="connsiteY40" fmla="*/ 1889578 h 2799778"/>
              <a:gd name="connsiteX41" fmla="*/ 3922972 w 5038871"/>
              <a:gd name="connsiteY41" fmla="*/ 2095285 h 2799778"/>
              <a:gd name="connsiteX42" fmla="*/ 3899305 w 5038871"/>
              <a:gd name="connsiteY42" fmla="*/ 2297344 h 2799778"/>
              <a:gd name="connsiteX43" fmla="*/ 3997603 w 5038871"/>
              <a:gd name="connsiteY43" fmla="*/ 2581330 h 2799778"/>
              <a:gd name="connsiteX44" fmla="*/ 4041298 w 5038871"/>
              <a:gd name="connsiteY44" fmla="*/ 2599534 h 2799778"/>
              <a:gd name="connsiteX45" fmla="*/ 4081345 w 5038871"/>
              <a:gd name="connsiteY45" fmla="*/ 2592256 h 2799778"/>
              <a:gd name="connsiteX46" fmla="*/ 4121392 w 5038871"/>
              <a:gd name="connsiteY46" fmla="*/ 2584969 h 2799778"/>
              <a:gd name="connsiteX47" fmla="*/ 4143236 w 5038871"/>
              <a:gd name="connsiteY47" fmla="*/ 2584969 h 2799778"/>
              <a:gd name="connsiteX48" fmla="*/ 4208773 w 5038871"/>
              <a:gd name="connsiteY48" fmla="*/ 2697832 h 2799778"/>
              <a:gd name="connsiteX49" fmla="*/ 4168726 w 5038871"/>
              <a:gd name="connsiteY49" fmla="*/ 2763370 h 2799778"/>
              <a:gd name="connsiteX50" fmla="*/ 3986678 w 5038871"/>
              <a:gd name="connsiteY50" fmla="*/ 2774296 h 2799778"/>
              <a:gd name="connsiteX51" fmla="*/ 3826489 w 5038871"/>
              <a:gd name="connsiteY51" fmla="*/ 2708758 h 2799778"/>
              <a:gd name="connsiteX52" fmla="*/ 3699061 w 5038871"/>
              <a:gd name="connsiteY52" fmla="*/ 2610460 h 2799778"/>
              <a:gd name="connsiteX53" fmla="*/ 3648088 w 5038871"/>
              <a:gd name="connsiteY53" fmla="*/ 2268223 h 2799778"/>
              <a:gd name="connsiteX54" fmla="*/ 3578911 w 5038871"/>
              <a:gd name="connsiteY54" fmla="*/ 1929625 h 2799778"/>
              <a:gd name="connsiteX55" fmla="*/ 3557068 w 5038871"/>
              <a:gd name="connsiteY55" fmla="*/ 1929625 h 2799778"/>
              <a:gd name="connsiteX56" fmla="*/ 3400510 w 5038871"/>
              <a:gd name="connsiteY56" fmla="*/ 2108026 h 2799778"/>
              <a:gd name="connsiteX57" fmla="*/ 3320416 w 5038871"/>
              <a:gd name="connsiteY57" fmla="*/ 2235454 h 2799778"/>
              <a:gd name="connsiteX58" fmla="*/ 3218470 w 5038871"/>
              <a:gd name="connsiteY58" fmla="*/ 2344678 h 2799778"/>
              <a:gd name="connsiteX59" fmla="*/ 2905363 w 5038871"/>
              <a:gd name="connsiteY59" fmla="*/ 2584969 h 2799778"/>
              <a:gd name="connsiteX60" fmla="*/ 3036438 w 5038871"/>
              <a:gd name="connsiteY60" fmla="*/ 2606812 h 2799778"/>
              <a:gd name="connsiteX61" fmla="*/ 3131097 w 5038871"/>
              <a:gd name="connsiteY61" fmla="*/ 2597710 h 2799778"/>
              <a:gd name="connsiteX62" fmla="*/ 3243961 w 5038871"/>
              <a:gd name="connsiteY62" fmla="*/ 2588608 h 2799778"/>
              <a:gd name="connsiteX63" fmla="*/ 3466048 w 5038871"/>
              <a:gd name="connsiteY63" fmla="*/ 2726962 h 2799778"/>
              <a:gd name="connsiteX64" fmla="*/ 3284008 w 5038871"/>
              <a:gd name="connsiteY64" fmla="*/ 2799778 h 2799778"/>
              <a:gd name="connsiteX65" fmla="*/ 2024292 w 5038871"/>
              <a:gd name="connsiteY65" fmla="*/ 2794315 h 2799778"/>
              <a:gd name="connsiteX66" fmla="*/ 764576 w 5038871"/>
              <a:gd name="connsiteY66" fmla="*/ 2788853 h 2799778"/>
              <a:gd name="connsiteX67" fmla="*/ 220272 w 5038871"/>
              <a:gd name="connsiteY67" fmla="*/ 2574052 h 2799778"/>
              <a:gd name="connsiteX68" fmla="*/ 0 w 5038871"/>
              <a:gd name="connsiteY68" fmla="*/ 2038849 h 2799778"/>
              <a:gd name="connsiteX69" fmla="*/ 149279 w 5038871"/>
              <a:gd name="connsiteY69" fmla="*/ 1652926 h 2799778"/>
              <a:gd name="connsiteX70" fmla="*/ 487869 w 5038871"/>
              <a:gd name="connsiteY70" fmla="*/ 1401709 h 2799778"/>
              <a:gd name="connsiteX71" fmla="*/ 491516 w 5038871"/>
              <a:gd name="connsiteY71" fmla="*/ 1489090 h 2799778"/>
              <a:gd name="connsiteX72" fmla="*/ 469665 w 5038871"/>
              <a:gd name="connsiteY72" fmla="*/ 1576470 h 2799778"/>
              <a:gd name="connsiteX73" fmla="*/ 391394 w 5038871"/>
              <a:gd name="connsiteY73" fmla="*/ 1678408 h 2799778"/>
              <a:gd name="connsiteX74" fmla="*/ 305837 w 5038871"/>
              <a:gd name="connsiteY74" fmla="*/ 1780354 h 2799778"/>
              <a:gd name="connsiteX75" fmla="*/ 229374 w 5038871"/>
              <a:gd name="connsiteY75" fmla="*/ 2064339 h 2799778"/>
              <a:gd name="connsiteX76" fmla="*/ 549767 w 5038871"/>
              <a:gd name="connsiteY76" fmla="*/ 2504875 h 2799778"/>
              <a:gd name="connsiteX77" fmla="*/ 1143213 w 5038871"/>
              <a:gd name="connsiteY77" fmla="*/ 2581330 h 2799778"/>
              <a:gd name="connsiteX78" fmla="*/ 1674777 w 5038871"/>
              <a:gd name="connsiteY78" fmla="*/ 2319196 h 2799778"/>
              <a:gd name="connsiteX79" fmla="*/ 2140794 w 5038871"/>
              <a:gd name="connsiteY79" fmla="*/ 1689334 h 2799778"/>
              <a:gd name="connsiteX80" fmla="*/ 2384725 w 5038871"/>
              <a:gd name="connsiteY80" fmla="*/ 1405348 h 2799778"/>
              <a:gd name="connsiteX81" fmla="*/ 2643228 w 5038871"/>
              <a:gd name="connsiteY81" fmla="*/ 1125009 h 2799778"/>
              <a:gd name="connsiteX82" fmla="*/ 3251239 w 5038871"/>
              <a:gd name="connsiteY82" fmla="*/ 724521 h 2799778"/>
              <a:gd name="connsiteX83" fmla="*/ 3480613 w 5038871"/>
              <a:gd name="connsiteY83" fmla="*/ 557046 h 2799778"/>
              <a:gd name="connsiteX84" fmla="*/ 3742747 w 5038871"/>
              <a:gd name="connsiteY84" fmla="*/ 436896 h 2799778"/>
              <a:gd name="connsiteX85" fmla="*/ 4012168 w 5038871"/>
              <a:gd name="connsiteY85" fmla="*/ 225726 h 2799778"/>
              <a:gd name="connsiteX86" fmla="*/ 3961195 w 5038871"/>
              <a:gd name="connsiteY86" fmla="*/ 80094 h 2799778"/>
              <a:gd name="connsiteX87" fmla="*/ 3990325 w 5038871"/>
              <a:gd name="connsiteY87" fmla="*/ 40047 h 2799778"/>
              <a:gd name="connsiteX88" fmla="*/ 4092263 w 5038871"/>
              <a:gd name="connsiteY88" fmla="*/ 109224 h 2799778"/>
              <a:gd name="connsiteX89" fmla="*/ 4123216 w 5038871"/>
              <a:gd name="connsiteY89" fmla="*/ 38232 h 2799778"/>
              <a:gd name="connsiteX90" fmla="*/ 4161440 w 5038871"/>
              <a:gd name="connsiteY90" fmla="*/ 0 h 27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038871" h="2799778">
                <a:moveTo>
                  <a:pt x="4161440" y="0"/>
                </a:moveTo>
                <a:cubicBezTo>
                  <a:pt x="4195419" y="0"/>
                  <a:pt x="4247610" y="30340"/>
                  <a:pt x="4317997" y="91020"/>
                </a:cubicBezTo>
                <a:cubicBezTo>
                  <a:pt x="4356834" y="81313"/>
                  <a:pt x="4395663" y="76455"/>
                  <a:pt x="4434500" y="76455"/>
                </a:cubicBezTo>
                <a:cubicBezTo>
                  <a:pt x="4565567" y="76455"/>
                  <a:pt x="4665084" y="97088"/>
                  <a:pt x="4733050" y="138354"/>
                </a:cubicBezTo>
                <a:cubicBezTo>
                  <a:pt x="4779166" y="165046"/>
                  <a:pt x="4826491" y="217238"/>
                  <a:pt x="4875035" y="294903"/>
                </a:cubicBezTo>
                <a:cubicBezTo>
                  <a:pt x="4935715" y="389570"/>
                  <a:pt x="4987898" y="458739"/>
                  <a:pt x="5031593" y="502434"/>
                </a:cubicBezTo>
                <a:cubicBezTo>
                  <a:pt x="5036450" y="536413"/>
                  <a:pt x="5038871" y="553406"/>
                  <a:pt x="5038871" y="553406"/>
                </a:cubicBezTo>
                <a:cubicBezTo>
                  <a:pt x="5038871" y="553406"/>
                  <a:pt x="5036450" y="569182"/>
                  <a:pt x="5031593" y="600732"/>
                </a:cubicBezTo>
                <a:cubicBezTo>
                  <a:pt x="5002463" y="620154"/>
                  <a:pt x="4978191" y="645637"/>
                  <a:pt x="4958777" y="677187"/>
                </a:cubicBezTo>
                <a:cubicBezTo>
                  <a:pt x="4946641" y="696610"/>
                  <a:pt x="4928437" y="706317"/>
                  <a:pt x="4904165" y="706317"/>
                </a:cubicBezTo>
                <a:cubicBezTo>
                  <a:pt x="4884750" y="706317"/>
                  <a:pt x="4854402" y="702678"/>
                  <a:pt x="4813145" y="695391"/>
                </a:cubicBezTo>
                <a:lnTo>
                  <a:pt x="4758533" y="706317"/>
                </a:lnTo>
                <a:lnTo>
                  <a:pt x="4776737" y="764568"/>
                </a:lnTo>
                <a:lnTo>
                  <a:pt x="4802219" y="739086"/>
                </a:lnTo>
                <a:lnTo>
                  <a:pt x="4824070" y="797337"/>
                </a:lnTo>
                <a:lnTo>
                  <a:pt x="4856839" y="764568"/>
                </a:lnTo>
                <a:lnTo>
                  <a:pt x="4824070" y="891996"/>
                </a:lnTo>
                <a:lnTo>
                  <a:pt x="4776737" y="917487"/>
                </a:lnTo>
                <a:lnTo>
                  <a:pt x="4740329" y="913839"/>
                </a:lnTo>
                <a:cubicBezTo>
                  <a:pt x="4725764" y="904132"/>
                  <a:pt x="4697853" y="871363"/>
                  <a:pt x="4656587" y="815541"/>
                </a:cubicBezTo>
                <a:cubicBezTo>
                  <a:pt x="4622608" y="771855"/>
                  <a:pt x="4589839" y="750003"/>
                  <a:pt x="4558289" y="750003"/>
                </a:cubicBezTo>
                <a:cubicBezTo>
                  <a:pt x="4480615" y="750003"/>
                  <a:pt x="4428432" y="799766"/>
                  <a:pt x="4401739" y="899283"/>
                </a:cubicBezTo>
                <a:cubicBezTo>
                  <a:pt x="4394453" y="976948"/>
                  <a:pt x="4385956" y="1054622"/>
                  <a:pt x="4376249" y="1132288"/>
                </a:cubicBezTo>
                <a:cubicBezTo>
                  <a:pt x="4373820" y="1161417"/>
                  <a:pt x="4361684" y="1213601"/>
                  <a:pt x="4339841" y="1288846"/>
                </a:cubicBezTo>
                <a:cubicBezTo>
                  <a:pt x="4322847" y="1354383"/>
                  <a:pt x="4314350" y="1408995"/>
                  <a:pt x="4314350" y="1452682"/>
                </a:cubicBezTo>
                <a:cubicBezTo>
                  <a:pt x="4314350" y="1544912"/>
                  <a:pt x="4342269" y="1634722"/>
                  <a:pt x="4398092" y="1722103"/>
                </a:cubicBezTo>
                <a:cubicBezTo>
                  <a:pt x="4444215" y="1794919"/>
                  <a:pt x="4487901" y="1896856"/>
                  <a:pt x="4529159" y="2027931"/>
                </a:cubicBezTo>
                <a:cubicBezTo>
                  <a:pt x="4575282" y="2178413"/>
                  <a:pt x="4612901" y="2281569"/>
                  <a:pt x="4642022" y="2337400"/>
                </a:cubicBezTo>
                <a:cubicBezTo>
                  <a:pt x="4663873" y="2381086"/>
                  <a:pt x="4696642" y="2412636"/>
                  <a:pt x="4740329" y="2432059"/>
                </a:cubicBezTo>
                <a:cubicBezTo>
                  <a:pt x="4764601" y="2427201"/>
                  <a:pt x="4776737" y="2424772"/>
                  <a:pt x="4776737" y="2424772"/>
                </a:cubicBezTo>
                <a:cubicBezTo>
                  <a:pt x="4801009" y="2424772"/>
                  <a:pt x="4847124" y="2442976"/>
                  <a:pt x="4915090" y="2479384"/>
                </a:cubicBezTo>
                <a:lnTo>
                  <a:pt x="4915090" y="2566765"/>
                </a:lnTo>
                <a:cubicBezTo>
                  <a:pt x="4890818" y="2595895"/>
                  <a:pt x="4856839" y="2610460"/>
                  <a:pt x="4813145" y="2610460"/>
                </a:cubicBezTo>
                <a:cubicBezTo>
                  <a:pt x="4728193" y="2610460"/>
                  <a:pt x="4671152" y="2605602"/>
                  <a:pt x="4642022" y="2595895"/>
                </a:cubicBezTo>
                <a:cubicBezTo>
                  <a:pt x="4612901" y="2586188"/>
                  <a:pt x="4564357" y="2557058"/>
                  <a:pt x="4496398" y="2508514"/>
                </a:cubicBezTo>
                <a:lnTo>
                  <a:pt x="4445425" y="2493949"/>
                </a:lnTo>
                <a:cubicBezTo>
                  <a:pt x="4418725" y="2408997"/>
                  <a:pt x="4366533" y="2308270"/>
                  <a:pt x="4288868" y="2191767"/>
                </a:cubicBezTo>
                <a:cubicBezTo>
                  <a:pt x="4199058" y="2050985"/>
                  <a:pt x="4140815" y="1953897"/>
                  <a:pt x="4114114" y="1900503"/>
                </a:cubicBezTo>
                <a:cubicBezTo>
                  <a:pt x="4101978" y="1844673"/>
                  <a:pt x="4075277" y="1774286"/>
                  <a:pt x="4034011" y="1689334"/>
                </a:cubicBezTo>
                <a:lnTo>
                  <a:pt x="3932074" y="1751224"/>
                </a:lnTo>
                <a:cubicBezTo>
                  <a:pt x="3941781" y="1814333"/>
                  <a:pt x="3946639" y="1860448"/>
                  <a:pt x="3946639" y="1889578"/>
                </a:cubicBezTo>
                <a:cubicBezTo>
                  <a:pt x="3946639" y="1935693"/>
                  <a:pt x="3938747" y="2004265"/>
                  <a:pt x="3922972" y="2095285"/>
                </a:cubicBezTo>
                <a:cubicBezTo>
                  <a:pt x="3907189" y="2186305"/>
                  <a:pt x="3899305" y="2253658"/>
                  <a:pt x="3899305" y="2297344"/>
                </a:cubicBezTo>
                <a:cubicBezTo>
                  <a:pt x="3899305" y="2401719"/>
                  <a:pt x="3932074" y="2496378"/>
                  <a:pt x="3997603" y="2581330"/>
                </a:cubicBezTo>
                <a:lnTo>
                  <a:pt x="4041298" y="2599534"/>
                </a:lnTo>
                <a:cubicBezTo>
                  <a:pt x="4051005" y="2599534"/>
                  <a:pt x="4064351" y="2597105"/>
                  <a:pt x="4081345" y="2592256"/>
                </a:cubicBezTo>
                <a:cubicBezTo>
                  <a:pt x="4098339" y="2587398"/>
                  <a:pt x="4111685" y="2584969"/>
                  <a:pt x="4121392" y="2584969"/>
                </a:cubicBezTo>
                <a:lnTo>
                  <a:pt x="4143236" y="2584969"/>
                </a:lnTo>
                <a:cubicBezTo>
                  <a:pt x="4186922" y="2616528"/>
                  <a:pt x="4208773" y="2654146"/>
                  <a:pt x="4208773" y="2697832"/>
                </a:cubicBezTo>
                <a:cubicBezTo>
                  <a:pt x="4208773" y="2724533"/>
                  <a:pt x="4195419" y="2746377"/>
                  <a:pt x="4168726" y="2763370"/>
                </a:cubicBezTo>
                <a:cubicBezTo>
                  <a:pt x="4059502" y="2770649"/>
                  <a:pt x="3998822" y="2774296"/>
                  <a:pt x="3986678" y="2774296"/>
                </a:cubicBezTo>
                <a:cubicBezTo>
                  <a:pt x="3906583" y="2774296"/>
                  <a:pt x="3853182" y="2752445"/>
                  <a:pt x="3826489" y="2708758"/>
                </a:cubicBezTo>
                <a:cubicBezTo>
                  <a:pt x="3797359" y="2655356"/>
                  <a:pt x="3754883" y="2622596"/>
                  <a:pt x="3699061" y="2610460"/>
                </a:cubicBezTo>
                <a:cubicBezTo>
                  <a:pt x="3689346" y="2559487"/>
                  <a:pt x="3672360" y="2445405"/>
                  <a:pt x="3648088" y="2268223"/>
                </a:cubicBezTo>
                <a:cubicBezTo>
                  <a:pt x="3631095" y="2127440"/>
                  <a:pt x="3608041" y="2014577"/>
                  <a:pt x="3578911" y="1929625"/>
                </a:cubicBezTo>
                <a:lnTo>
                  <a:pt x="3557068" y="1929625"/>
                </a:lnTo>
                <a:cubicBezTo>
                  <a:pt x="3479402" y="1924775"/>
                  <a:pt x="3427211" y="1984237"/>
                  <a:pt x="3400510" y="2108026"/>
                </a:cubicBezTo>
                <a:cubicBezTo>
                  <a:pt x="3390803" y="2151712"/>
                  <a:pt x="3364110" y="2194188"/>
                  <a:pt x="3320416" y="2235454"/>
                </a:cubicBezTo>
                <a:cubicBezTo>
                  <a:pt x="3264594" y="2288855"/>
                  <a:pt x="3230614" y="2325264"/>
                  <a:pt x="3218470" y="2344678"/>
                </a:cubicBezTo>
                <a:cubicBezTo>
                  <a:pt x="3157790" y="2400500"/>
                  <a:pt x="3053424" y="2480603"/>
                  <a:pt x="2905363" y="2584969"/>
                </a:cubicBezTo>
                <a:cubicBezTo>
                  <a:pt x="2951486" y="2599534"/>
                  <a:pt x="2995173" y="2606812"/>
                  <a:pt x="3036438" y="2606812"/>
                </a:cubicBezTo>
                <a:cubicBezTo>
                  <a:pt x="3055853" y="2606812"/>
                  <a:pt x="3087403" y="2603778"/>
                  <a:pt x="3131097" y="2597710"/>
                </a:cubicBezTo>
                <a:cubicBezTo>
                  <a:pt x="3174784" y="2591642"/>
                  <a:pt x="3212402" y="2588608"/>
                  <a:pt x="3243961" y="2588608"/>
                </a:cubicBezTo>
                <a:cubicBezTo>
                  <a:pt x="3375028" y="2588608"/>
                  <a:pt x="3449054" y="2634732"/>
                  <a:pt x="3466048" y="2726962"/>
                </a:cubicBezTo>
                <a:cubicBezTo>
                  <a:pt x="3439347" y="2775506"/>
                  <a:pt x="3378667" y="2799778"/>
                  <a:pt x="3284008" y="2799778"/>
                </a:cubicBezTo>
                <a:cubicBezTo>
                  <a:pt x="3004880" y="2799778"/>
                  <a:pt x="2584977" y="2797955"/>
                  <a:pt x="2024292" y="2794315"/>
                </a:cubicBezTo>
                <a:cubicBezTo>
                  <a:pt x="1463607" y="2790676"/>
                  <a:pt x="1043705" y="2788853"/>
                  <a:pt x="764576" y="2788853"/>
                </a:cubicBezTo>
                <a:cubicBezTo>
                  <a:pt x="548557" y="2788853"/>
                  <a:pt x="367122" y="2717255"/>
                  <a:pt x="220272" y="2574052"/>
                </a:cubicBezTo>
                <a:cubicBezTo>
                  <a:pt x="73429" y="2430840"/>
                  <a:pt x="0" y="2252447"/>
                  <a:pt x="0" y="2038849"/>
                </a:cubicBezTo>
                <a:cubicBezTo>
                  <a:pt x="0" y="1900503"/>
                  <a:pt x="49762" y="1771857"/>
                  <a:pt x="149279" y="1652926"/>
                </a:cubicBezTo>
                <a:cubicBezTo>
                  <a:pt x="239089" y="1543702"/>
                  <a:pt x="351944" y="1459960"/>
                  <a:pt x="487869" y="1401709"/>
                </a:cubicBezTo>
                <a:lnTo>
                  <a:pt x="491516" y="1489090"/>
                </a:lnTo>
                <a:cubicBezTo>
                  <a:pt x="493937" y="1520640"/>
                  <a:pt x="486659" y="1549770"/>
                  <a:pt x="469665" y="1576470"/>
                </a:cubicBezTo>
                <a:cubicBezTo>
                  <a:pt x="447822" y="1593456"/>
                  <a:pt x="421726" y="1627443"/>
                  <a:pt x="391394" y="1678408"/>
                </a:cubicBezTo>
                <a:cubicBezTo>
                  <a:pt x="361054" y="1729381"/>
                  <a:pt x="332530" y="1763360"/>
                  <a:pt x="305837" y="1780354"/>
                </a:cubicBezTo>
                <a:cubicBezTo>
                  <a:pt x="254864" y="1882299"/>
                  <a:pt x="229374" y="1976959"/>
                  <a:pt x="229374" y="2064339"/>
                </a:cubicBezTo>
                <a:cubicBezTo>
                  <a:pt x="229374" y="2275501"/>
                  <a:pt x="336169" y="2422352"/>
                  <a:pt x="549767" y="2504875"/>
                </a:cubicBezTo>
                <a:cubicBezTo>
                  <a:pt x="688113" y="2555848"/>
                  <a:pt x="885928" y="2581330"/>
                  <a:pt x="1143213" y="2581330"/>
                </a:cubicBezTo>
                <a:cubicBezTo>
                  <a:pt x="1368948" y="2581330"/>
                  <a:pt x="1546130" y="2493949"/>
                  <a:pt x="1674777" y="2319196"/>
                </a:cubicBezTo>
                <a:lnTo>
                  <a:pt x="2140794" y="1689334"/>
                </a:lnTo>
                <a:cubicBezTo>
                  <a:pt x="2196625" y="1614089"/>
                  <a:pt x="2277938" y="1519430"/>
                  <a:pt x="2384725" y="1405348"/>
                </a:cubicBezTo>
                <a:cubicBezTo>
                  <a:pt x="2523079" y="1257295"/>
                  <a:pt x="2609249" y="1163846"/>
                  <a:pt x="2643228" y="1125009"/>
                </a:cubicBezTo>
                <a:cubicBezTo>
                  <a:pt x="2808275" y="933262"/>
                  <a:pt x="3010948" y="799766"/>
                  <a:pt x="3251239" y="724521"/>
                </a:cubicBezTo>
                <a:cubicBezTo>
                  <a:pt x="3307070" y="707527"/>
                  <a:pt x="3383525" y="651705"/>
                  <a:pt x="3480613" y="557046"/>
                </a:cubicBezTo>
                <a:cubicBezTo>
                  <a:pt x="3563136" y="476943"/>
                  <a:pt x="3650517" y="436896"/>
                  <a:pt x="3742747" y="436896"/>
                </a:cubicBezTo>
                <a:cubicBezTo>
                  <a:pt x="3844693" y="334958"/>
                  <a:pt x="3934503" y="264563"/>
                  <a:pt x="4012168" y="225726"/>
                </a:cubicBezTo>
                <a:cubicBezTo>
                  <a:pt x="3980618" y="165046"/>
                  <a:pt x="3963624" y="116502"/>
                  <a:pt x="3961195" y="80094"/>
                </a:cubicBezTo>
                <a:lnTo>
                  <a:pt x="3990325" y="40047"/>
                </a:lnTo>
                <a:cubicBezTo>
                  <a:pt x="4021875" y="37618"/>
                  <a:pt x="4055863" y="60680"/>
                  <a:pt x="4092263" y="109224"/>
                </a:cubicBezTo>
                <a:cubicBezTo>
                  <a:pt x="4101978" y="87381"/>
                  <a:pt x="4112290" y="63714"/>
                  <a:pt x="4123216" y="38232"/>
                </a:cubicBezTo>
                <a:cubicBezTo>
                  <a:pt x="4134134" y="12741"/>
                  <a:pt x="4146883" y="0"/>
                  <a:pt x="41614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297546" y="3201078"/>
            <a:ext cx="6178214" cy="2274436"/>
          </a:xfrm>
          <a:custGeom>
            <a:avLst/>
            <a:gdLst>
              <a:gd name="connsiteX0" fmla="*/ 721600 w 6178214"/>
              <a:gd name="connsiteY0" fmla="*/ 0 h 2274436"/>
              <a:gd name="connsiteX1" fmla="*/ 744547 w 6178214"/>
              <a:gd name="connsiteY1" fmla="*/ 20401 h 2274436"/>
              <a:gd name="connsiteX2" fmla="*/ 752198 w 6178214"/>
              <a:gd name="connsiteY2" fmla="*/ 52276 h 2274436"/>
              <a:gd name="connsiteX3" fmla="*/ 762395 w 6178214"/>
              <a:gd name="connsiteY3" fmla="*/ 119841 h 2274436"/>
              <a:gd name="connsiteX4" fmla="*/ 773875 w 6178214"/>
              <a:gd name="connsiteY4" fmla="*/ 200163 h 2274436"/>
              <a:gd name="connsiteX5" fmla="*/ 785349 w 6178214"/>
              <a:gd name="connsiteY5" fmla="*/ 267734 h 2274436"/>
              <a:gd name="connsiteX6" fmla="*/ 787895 w 6178214"/>
              <a:gd name="connsiteY6" fmla="*/ 314905 h 2274436"/>
              <a:gd name="connsiteX7" fmla="*/ 792994 w 6178214"/>
              <a:gd name="connsiteY7" fmla="*/ 393950 h 2274436"/>
              <a:gd name="connsiteX8" fmla="*/ 799369 w 6178214"/>
              <a:gd name="connsiteY8" fmla="*/ 471720 h 2274436"/>
              <a:gd name="connsiteX9" fmla="*/ 805744 w 6178214"/>
              <a:gd name="connsiteY9" fmla="*/ 517614 h 2274436"/>
              <a:gd name="connsiteX10" fmla="*/ 883513 w 6178214"/>
              <a:gd name="connsiteY10" fmla="*/ 638731 h 2274436"/>
              <a:gd name="connsiteX11" fmla="*/ 1039051 w 6178214"/>
              <a:gd name="connsiteY11" fmla="*/ 726698 h 2274436"/>
              <a:gd name="connsiteX12" fmla="*/ 1216260 w 6178214"/>
              <a:gd name="connsiteY12" fmla="*/ 782796 h 2274436"/>
              <a:gd name="connsiteX13" fmla="*/ 1364154 w 6178214"/>
              <a:gd name="connsiteY13" fmla="*/ 805743 h 2274436"/>
              <a:gd name="connsiteX14" fmla="*/ 1427903 w 6178214"/>
              <a:gd name="connsiteY14" fmla="*/ 805743 h 2274436"/>
              <a:gd name="connsiteX15" fmla="*/ 1527337 w 6178214"/>
              <a:gd name="connsiteY15" fmla="*/ 807020 h 2274436"/>
              <a:gd name="connsiteX16" fmla="*/ 1626783 w 6178214"/>
              <a:gd name="connsiteY16" fmla="*/ 808296 h 2274436"/>
              <a:gd name="connsiteX17" fmla="*/ 1693079 w 6178214"/>
              <a:gd name="connsiteY17" fmla="*/ 808296 h 2274436"/>
              <a:gd name="connsiteX18" fmla="*/ 1930215 w 6178214"/>
              <a:gd name="connsiteY18" fmla="*/ 808296 h 2274436"/>
              <a:gd name="connsiteX19" fmla="*/ 2289738 w 6178214"/>
              <a:gd name="connsiteY19" fmla="*/ 795546 h 2274436"/>
              <a:gd name="connsiteX20" fmla="*/ 2644169 w 6178214"/>
              <a:gd name="connsiteY20" fmla="*/ 744547 h 2274436"/>
              <a:gd name="connsiteX21" fmla="*/ 2698985 w 6178214"/>
              <a:gd name="connsiteY21" fmla="*/ 642554 h 2274436"/>
              <a:gd name="connsiteX22" fmla="*/ 2808629 w 6178214"/>
              <a:gd name="connsiteY22" fmla="*/ 603034 h 2274436"/>
              <a:gd name="connsiteX23" fmla="*/ 2938674 w 6178214"/>
              <a:gd name="connsiteY23" fmla="*/ 599206 h 2274436"/>
              <a:gd name="connsiteX24" fmla="*/ 3057232 w 6178214"/>
              <a:gd name="connsiteY24" fmla="*/ 599206 h 2274436"/>
              <a:gd name="connsiteX25" fmla="*/ 3084008 w 6178214"/>
              <a:gd name="connsiteY25" fmla="*/ 596659 h 2274436"/>
              <a:gd name="connsiteX26" fmla="*/ 3126080 w 6178214"/>
              <a:gd name="connsiteY26" fmla="*/ 590285 h 2274436"/>
              <a:gd name="connsiteX27" fmla="*/ 3170705 w 6178214"/>
              <a:gd name="connsiteY27" fmla="*/ 583910 h 2274436"/>
              <a:gd name="connsiteX28" fmla="*/ 3200027 w 6178214"/>
              <a:gd name="connsiteY28" fmla="*/ 578811 h 2274436"/>
              <a:gd name="connsiteX29" fmla="*/ 3284165 w 6178214"/>
              <a:gd name="connsiteY29" fmla="*/ 558416 h 2274436"/>
              <a:gd name="connsiteX30" fmla="*/ 3383611 w 6178214"/>
              <a:gd name="connsiteY30" fmla="*/ 543114 h 2274436"/>
              <a:gd name="connsiteX31" fmla="*/ 3537867 w 6178214"/>
              <a:gd name="connsiteY31" fmla="*/ 521443 h 2274436"/>
              <a:gd name="connsiteX32" fmla="*/ 3717641 w 6178214"/>
              <a:gd name="connsiteY32" fmla="*/ 495943 h 2274436"/>
              <a:gd name="connsiteX33" fmla="*/ 3897397 w 6178214"/>
              <a:gd name="connsiteY33" fmla="*/ 469167 h 2274436"/>
              <a:gd name="connsiteX34" fmla="*/ 4050389 w 6178214"/>
              <a:gd name="connsiteY34" fmla="*/ 447496 h 2274436"/>
              <a:gd name="connsiteX35" fmla="*/ 4151105 w 6178214"/>
              <a:gd name="connsiteY35" fmla="*/ 433470 h 2274436"/>
              <a:gd name="connsiteX36" fmla="*/ 4179151 w 6178214"/>
              <a:gd name="connsiteY36" fmla="*/ 433470 h 2274436"/>
              <a:gd name="connsiteX37" fmla="*/ 4217407 w 6178214"/>
              <a:gd name="connsiteY37" fmla="*/ 432194 h 2274436"/>
              <a:gd name="connsiteX38" fmla="*/ 4258197 w 6178214"/>
              <a:gd name="connsiteY38" fmla="*/ 430924 h 2274436"/>
              <a:gd name="connsiteX39" fmla="*/ 4283697 w 6178214"/>
              <a:gd name="connsiteY39" fmla="*/ 430924 h 2274436"/>
              <a:gd name="connsiteX40" fmla="*/ 4736291 w 6178214"/>
              <a:gd name="connsiteY40" fmla="*/ 453865 h 2274436"/>
              <a:gd name="connsiteX41" fmla="*/ 5183782 w 6178214"/>
              <a:gd name="connsiteY41" fmla="*/ 494667 h 2274436"/>
              <a:gd name="connsiteX42" fmla="*/ 5271748 w 6178214"/>
              <a:gd name="connsiteY42" fmla="*/ 499766 h 2274436"/>
              <a:gd name="connsiteX43" fmla="*/ 5420911 w 6178214"/>
              <a:gd name="connsiteY43" fmla="*/ 506140 h 2274436"/>
              <a:gd name="connsiteX44" fmla="*/ 5570081 w 6178214"/>
              <a:gd name="connsiteY44" fmla="*/ 512515 h 2274436"/>
              <a:gd name="connsiteX45" fmla="*/ 5658054 w 6178214"/>
              <a:gd name="connsiteY45" fmla="*/ 517614 h 2274436"/>
              <a:gd name="connsiteX46" fmla="*/ 5896454 w 6178214"/>
              <a:gd name="connsiteY46" fmla="*/ 544390 h 2274436"/>
              <a:gd name="connsiteX47" fmla="*/ 6046899 w 6178214"/>
              <a:gd name="connsiteY47" fmla="*/ 600482 h 2274436"/>
              <a:gd name="connsiteX48" fmla="*/ 6132307 w 6178214"/>
              <a:gd name="connsiteY48" fmla="*/ 724152 h 2274436"/>
              <a:gd name="connsiteX49" fmla="*/ 6175668 w 6178214"/>
              <a:gd name="connsiteY49" fmla="*/ 951085 h 2274436"/>
              <a:gd name="connsiteX50" fmla="*/ 6175668 w 6178214"/>
              <a:gd name="connsiteY50" fmla="*/ 1014828 h 2274436"/>
              <a:gd name="connsiteX51" fmla="*/ 6176938 w 6178214"/>
              <a:gd name="connsiteY51" fmla="*/ 1110445 h 2274436"/>
              <a:gd name="connsiteX52" fmla="*/ 6178214 w 6178214"/>
              <a:gd name="connsiteY52" fmla="*/ 1206069 h 2274436"/>
              <a:gd name="connsiteX53" fmla="*/ 6178214 w 6178214"/>
              <a:gd name="connsiteY53" fmla="*/ 1272365 h 2274436"/>
              <a:gd name="connsiteX54" fmla="*/ 6178214 w 6178214"/>
              <a:gd name="connsiteY54" fmla="*/ 1353956 h 2274436"/>
              <a:gd name="connsiteX55" fmla="*/ 6176938 w 6178214"/>
              <a:gd name="connsiteY55" fmla="*/ 1457219 h 2274436"/>
              <a:gd name="connsiteX56" fmla="*/ 6175668 w 6178214"/>
              <a:gd name="connsiteY56" fmla="*/ 1547738 h 2274436"/>
              <a:gd name="connsiteX57" fmla="*/ 6175668 w 6178214"/>
              <a:gd name="connsiteY57" fmla="*/ 1591086 h 2274436"/>
              <a:gd name="connsiteX58" fmla="*/ 6174386 w 6178214"/>
              <a:gd name="connsiteY58" fmla="*/ 1680335 h 2274436"/>
              <a:gd name="connsiteX59" fmla="*/ 6162906 w 6178214"/>
              <a:gd name="connsiteY59" fmla="*/ 1770848 h 2274436"/>
              <a:gd name="connsiteX60" fmla="*/ 6132307 w 6178214"/>
              <a:gd name="connsiteY60" fmla="*/ 1854992 h 2274436"/>
              <a:gd name="connsiteX61" fmla="*/ 6071117 w 6178214"/>
              <a:gd name="connsiteY61" fmla="*/ 1920018 h 2274436"/>
              <a:gd name="connsiteX62" fmla="*/ 5976781 w 6178214"/>
              <a:gd name="connsiteY62" fmla="*/ 1920018 h 2274436"/>
              <a:gd name="connsiteX63" fmla="*/ 5839086 w 6178214"/>
              <a:gd name="connsiteY63" fmla="*/ 1921288 h 2274436"/>
              <a:gd name="connsiteX64" fmla="*/ 5701396 w 6178214"/>
              <a:gd name="connsiteY64" fmla="*/ 1922564 h 2274436"/>
              <a:gd name="connsiteX65" fmla="*/ 5607048 w 6178214"/>
              <a:gd name="connsiteY65" fmla="*/ 1922564 h 2274436"/>
              <a:gd name="connsiteX66" fmla="*/ 4970869 w 6178214"/>
              <a:gd name="connsiteY66" fmla="*/ 1914913 h 2274436"/>
              <a:gd name="connsiteX67" fmla="*/ 4337242 w 6178214"/>
              <a:gd name="connsiteY67" fmla="*/ 1907268 h 2274436"/>
              <a:gd name="connsiteX68" fmla="*/ 4337242 w 6178214"/>
              <a:gd name="connsiteY68" fmla="*/ 1948064 h 2274436"/>
              <a:gd name="connsiteX69" fmla="*/ 4587122 w 6178214"/>
              <a:gd name="connsiteY69" fmla="*/ 1955715 h 2274436"/>
              <a:gd name="connsiteX70" fmla="*/ 4831903 w 6178214"/>
              <a:gd name="connsiteY70" fmla="*/ 1983761 h 2274436"/>
              <a:gd name="connsiteX71" fmla="*/ 4867606 w 6178214"/>
              <a:gd name="connsiteY71" fmla="*/ 1992682 h 2274436"/>
              <a:gd name="connsiteX72" fmla="*/ 4919876 w 6178214"/>
              <a:gd name="connsiteY72" fmla="*/ 2006708 h 2274436"/>
              <a:gd name="connsiteX73" fmla="*/ 4970869 w 6178214"/>
              <a:gd name="connsiteY73" fmla="*/ 2019458 h 2274436"/>
              <a:gd name="connsiteX74" fmla="*/ 5007842 w 6178214"/>
              <a:gd name="connsiteY74" fmla="*/ 2024556 h 2274436"/>
              <a:gd name="connsiteX75" fmla="*/ 5018046 w 6178214"/>
              <a:gd name="connsiteY75" fmla="*/ 2024556 h 2274436"/>
              <a:gd name="connsiteX76" fmla="*/ 5038441 w 6178214"/>
              <a:gd name="connsiteY76" fmla="*/ 2013083 h 2274436"/>
              <a:gd name="connsiteX77" fmla="*/ 5058848 w 6178214"/>
              <a:gd name="connsiteY77" fmla="*/ 2004162 h 2274436"/>
              <a:gd name="connsiteX78" fmla="*/ 5097091 w 6178214"/>
              <a:gd name="connsiteY78" fmla="*/ 2014359 h 2274436"/>
              <a:gd name="connsiteX79" fmla="*/ 5146808 w 6178214"/>
              <a:gd name="connsiteY79" fmla="*/ 2036030 h 2274436"/>
              <a:gd name="connsiteX80" fmla="*/ 5200354 w 6178214"/>
              <a:gd name="connsiteY80" fmla="*/ 2056431 h 2274436"/>
              <a:gd name="connsiteX81" fmla="*/ 5244972 w 6178214"/>
              <a:gd name="connsiteY81" fmla="*/ 2065352 h 2274436"/>
              <a:gd name="connsiteX82" fmla="*/ 5256452 w 6178214"/>
              <a:gd name="connsiteY82" fmla="*/ 2056431 h 2274436"/>
              <a:gd name="connsiteX83" fmla="*/ 5265373 w 6178214"/>
              <a:gd name="connsiteY83" fmla="*/ 2044957 h 2274436"/>
              <a:gd name="connsiteX84" fmla="*/ 5275577 w 6178214"/>
              <a:gd name="connsiteY84" fmla="*/ 2042405 h 2274436"/>
              <a:gd name="connsiteX85" fmla="*/ 5411990 w 6178214"/>
              <a:gd name="connsiteY85" fmla="*/ 2058977 h 2274436"/>
              <a:gd name="connsiteX86" fmla="*/ 5570081 w 6178214"/>
              <a:gd name="connsiteY86" fmla="*/ 2094674 h 2274436"/>
              <a:gd name="connsiteX87" fmla="*/ 5728166 w 6178214"/>
              <a:gd name="connsiteY87" fmla="*/ 2130378 h 2274436"/>
              <a:gd name="connsiteX88" fmla="*/ 5864585 w 6178214"/>
              <a:gd name="connsiteY88" fmla="*/ 2146950 h 2274436"/>
              <a:gd name="connsiteX89" fmla="*/ 5887539 w 6178214"/>
              <a:gd name="connsiteY89" fmla="*/ 2139299 h 2274436"/>
              <a:gd name="connsiteX90" fmla="*/ 5907933 w 6178214"/>
              <a:gd name="connsiteY90" fmla="*/ 2126549 h 2274436"/>
              <a:gd name="connsiteX91" fmla="*/ 5948723 w 6178214"/>
              <a:gd name="connsiteY91" fmla="*/ 2167345 h 2274436"/>
              <a:gd name="connsiteX92" fmla="*/ 5989525 w 6178214"/>
              <a:gd name="connsiteY92" fmla="*/ 2210693 h 2274436"/>
              <a:gd name="connsiteX93" fmla="*/ 5990801 w 6178214"/>
              <a:gd name="connsiteY93" fmla="*/ 2214516 h 2274436"/>
              <a:gd name="connsiteX94" fmla="*/ 5992071 w 6178214"/>
              <a:gd name="connsiteY94" fmla="*/ 2220890 h 2274436"/>
              <a:gd name="connsiteX95" fmla="*/ 5958927 w 6178214"/>
              <a:gd name="connsiteY95" fmla="*/ 2266791 h 2274436"/>
              <a:gd name="connsiteX96" fmla="*/ 5900282 w 6178214"/>
              <a:gd name="connsiteY96" fmla="*/ 2274436 h 2274436"/>
              <a:gd name="connsiteX97" fmla="*/ 5868408 w 6178214"/>
              <a:gd name="connsiteY97" fmla="*/ 2273160 h 2274436"/>
              <a:gd name="connsiteX98" fmla="*/ 5844184 w 6178214"/>
              <a:gd name="connsiteY98" fmla="*/ 2271890 h 2274436"/>
              <a:gd name="connsiteX99" fmla="*/ 4482583 w 6178214"/>
              <a:gd name="connsiteY99" fmla="*/ 2085753 h 2274436"/>
              <a:gd name="connsiteX100" fmla="*/ 4274769 w 6178214"/>
              <a:gd name="connsiteY100" fmla="*/ 2041135 h 2274436"/>
              <a:gd name="connsiteX101" fmla="*/ 4079717 w 6178214"/>
              <a:gd name="connsiteY101" fmla="*/ 2028379 h 2274436"/>
              <a:gd name="connsiteX102" fmla="*/ 3879548 w 6178214"/>
              <a:gd name="connsiteY102" fmla="*/ 2028379 h 2274436"/>
              <a:gd name="connsiteX103" fmla="*/ 3656445 w 6178214"/>
              <a:gd name="connsiteY103" fmla="*/ 2024556 h 2274436"/>
              <a:gd name="connsiteX104" fmla="*/ 2973088 w 6178214"/>
              <a:gd name="connsiteY104" fmla="*/ 1936584 h 2274436"/>
              <a:gd name="connsiteX105" fmla="*/ 2311409 w 6178214"/>
              <a:gd name="connsiteY105" fmla="*/ 1750453 h 2274436"/>
              <a:gd name="connsiteX106" fmla="*/ 1671402 w 6178214"/>
              <a:gd name="connsiteY106" fmla="*/ 1490370 h 2274436"/>
              <a:gd name="connsiteX107" fmla="*/ 1053077 w 6178214"/>
              <a:gd name="connsiteY107" fmla="*/ 1178017 h 2274436"/>
              <a:gd name="connsiteX108" fmla="*/ 860566 w 6178214"/>
              <a:gd name="connsiteY108" fmla="*/ 1060728 h 2274436"/>
              <a:gd name="connsiteX109" fmla="*/ 701205 w 6178214"/>
              <a:gd name="connsiteY109" fmla="*/ 907736 h 2274436"/>
              <a:gd name="connsiteX110" fmla="*/ 673153 w 6178214"/>
              <a:gd name="connsiteY110" fmla="*/ 877138 h 2274436"/>
              <a:gd name="connsiteX111" fmla="*/ 638732 w 6178214"/>
              <a:gd name="connsiteY111" fmla="*/ 838894 h 2274436"/>
              <a:gd name="connsiteX112" fmla="*/ 610686 w 6178214"/>
              <a:gd name="connsiteY112" fmla="*/ 808296 h 2274436"/>
              <a:gd name="connsiteX113" fmla="*/ 599212 w 6178214"/>
              <a:gd name="connsiteY113" fmla="*/ 795546 h 2274436"/>
              <a:gd name="connsiteX114" fmla="*/ 0 w 6178214"/>
              <a:gd name="connsiteY114" fmla="*/ 795546 h 2274436"/>
              <a:gd name="connsiteX115" fmla="*/ 288129 w 6178214"/>
              <a:gd name="connsiteY115" fmla="*/ 474266 h 2274436"/>
              <a:gd name="connsiteX116" fmla="*/ 353155 w 6178214"/>
              <a:gd name="connsiteY116" fmla="*/ 460246 h 2274436"/>
              <a:gd name="connsiteX117" fmla="*/ 413075 w 6178214"/>
              <a:gd name="connsiteY117" fmla="*/ 433470 h 2274436"/>
              <a:gd name="connsiteX118" fmla="*/ 436023 w 6178214"/>
              <a:gd name="connsiteY118" fmla="*/ 307254 h 2274436"/>
              <a:gd name="connsiteX119" fmla="*/ 520167 w 6178214"/>
              <a:gd name="connsiteY119" fmla="*/ 188689 h 2274436"/>
              <a:gd name="connsiteX120" fmla="*/ 627258 w 6178214"/>
              <a:gd name="connsiteY120" fmla="*/ 84150 h 2274436"/>
              <a:gd name="connsiteX121" fmla="*/ 721600 w 6178214"/>
              <a:gd name="connsiteY121" fmla="*/ 0 h 227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178214" h="2274436">
                <a:moveTo>
                  <a:pt x="721600" y="0"/>
                </a:moveTo>
                <a:lnTo>
                  <a:pt x="744547" y="20401"/>
                </a:lnTo>
                <a:cubicBezTo>
                  <a:pt x="746246" y="22100"/>
                  <a:pt x="748799" y="32727"/>
                  <a:pt x="752198" y="52276"/>
                </a:cubicBezTo>
                <a:cubicBezTo>
                  <a:pt x="755597" y="71824"/>
                  <a:pt x="758996" y="94348"/>
                  <a:pt x="762395" y="119841"/>
                </a:cubicBezTo>
                <a:cubicBezTo>
                  <a:pt x="765795" y="145341"/>
                  <a:pt x="769623" y="172117"/>
                  <a:pt x="773875" y="200163"/>
                </a:cubicBezTo>
                <a:cubicBezTo>
                  <a:pt x="778121" y="228209"/>
                  <a:pt x="781950" y="250732"/>
                  <a:pt x="785349" y="267734"/>
                </a:cubicBezTo>
                <a:cubicBezTo>
                  <a:pt x="785349" y="274533"/>
                  <a:pt x="786196" y="290258"/>
                  <a:pt x="787895" y="314905"/>
                </a:cubicBezTo>
                <a:cubicBezTo>
                  <a:pt x="789601" y="339552"/>
                  <a:pt x="791294" y="365898"/>
                  <a:pt x="792994" y="393950"/>
                </a:cubicBezTo>
                <a:cubicBezTo>
                  <a:pt x="794700" y="421996"/>
                  <a:pt x="796822" y="447919"/>
                  <a:pt x="799369" y="471720"/>
                </a:cubicBezTo>
                <a:cubicBezTo>
                  <a:pt x="801921" y="495514"/>
                  <a:pt x="804044" y="510816"/>
                  <a:pt x="805744" y="517614"/>
                </a:cubicBezTo>
                <a:cubicBezTo>
                  <a:pt x="812548" y="563515"/>
                  <a:pt x="838465" y="603881"/>
                  <a:pt x="883513" y="638731"/>
                </a:cubicBezTo>
                <a:cubicBezTo>
                  <a:pt x="928561" y="673576"/>
                  <a:pt x="980407" y="702904"/>
                  <a:pt x="1039051" y="726698"/>
                </a:cubicBezTo>
                <a:cubicBezTo>
                  <a:pt x="1097702" y="750498"/>
                  <a:pt x="1156769" y="769193"/>
                  <a:pt x="1216260" y="782796"/>
                </a:cubicBezTo>
                <a:cubicBezTo>
                  <a:pt x="1275757" y="796393"/>
                  <a:pt x="1325057" y="804044"/>
                  <a:pt x="1364154" y="805743"/>
                </a:cubicBezTo>
                <a:lnTo>
                  <a:pt x="1427903" y="805743"/>
                </a:lnTo>
                <a:cubicBezTo>
                  <a:pt x="1460195" y="805743"/>
                  <a:pt x="1493339" y="806173"/>
                  <a:pt x="1527337" y="807020"/>
                </a:cubicBezTo>
                <a:cubicBezTo>
                  <a:pt x="1561341" y="807866"/>
                  <a:pt x="1594485" y="808296"/>
                  <a:pt x="1626783" y="808296"/>
                </a:cubicBezTo>
                <a:lnTo>
                  <a:pt x="1693079" y="808296"/>
                </a:lnTo>
                <a:lnTo>
                  <a:pt x="1930215" y="808296"/>
                </a:lnTo>
                <a:cubicBezTo>
                  <a:pt x="2050909" y="808296"/>
                  <a:pt x="2170744" y="804044"/>
                  <a:pt x="2289738" y="795546"/>
                </a:cubicBezTo>
                <a:cubicBezTo>
                  <a:pt x="2408727" y="787048"/>
                  <a:pt x="2526874" y="770046"/>
                  <a:pt x="2644169" y="744547"/>
                </a:cubicBezTo>
                <a:cubicBezTo>
                  <a:pt x="2649268" y="696953"/>
                  <a:pt x="2667540" y="662955"/>
                  <a:pt x="2698985" y="642554"/>
                </a:cubicBezTo>
                <a:cubicBezTo>
                  <a:pt x="2730437" y="622159"/>
                  <a:pt x="2766986" y="608986"/>
                  <a:pt x="2808629" y="603034"/>
                </a:cubicBezTo>
                <a:cubicBezTo>
                  <a:pt x="2850277" y="597083"/>
                  <a:pt x="2893619" y="595813"/>
                  <a:pt x="2938674" y="599206"/>
                </a:cubicBezTo>
                <a:cubicBezTo>
                  <a:pt x="2983715" y="602605"/>
                  <a:pt x="3023241" y="602605"/>
                  <a:pt x="3057232" y="599206"/>
                </a:cubicBezTo>
                <a:cubicBezTo>
                  <a:pt x="3062331" y="599206"/>
                  <a:pt x="3071258" y="598359"/>
                  <a:pt x="3084008" y="596659"/>
                </a:cubicBezTo>
                <a:cubicBezTo>
                  <a:pt x="3096758" y="594960"/>
                  <a:pt x="3110778" y="592837"/>
                  <a:pt x="3126080" y="590285"/>
                </a:cubicBezTo>
                <a:cubicBezTo>
                  <a:pt x="3141370" y="587738"/>
                  <a:pt x="3156255" y="585615"/>
                  <a:pt x="3170705" y="583910"/>
                </a:cubicBezTo>
                <a:cubicBezTo>
                  <a:pt x="3185148" y="582210"/>
                  <a:pt x="3194916" y="580510"/>
                  <a:pt x="3200027" y="578811"/>
                </a:cubicBezTo>
                <a:lnTo>
                  <a:pt x="3284165" y="558416"/>
                </a:lnTo>
                <a:cubicBezTo>
                  <a:pt x="3304566" y="555011"/>
                  <a:pt x="3337710" y="549912"/>
                  <a:pt x="3383611" y="543114"/>
                </a:cubicBezTo>
                <a:cubicBezTo>
                  <a:pt x="3429506" y="536316"/>
                  <a:pt x="3480928" y="529088"/>
                  <a:pt x="3537867" y="521443"/>
                </a:cubicBezTo>
                <a:cubicBezTo>
                  <a:pt x="3594824" y="513792"/>
                  <a:pt x="3654745" y="505294"/>
                  <a:pt x="3717641" y="495943"/>
                </a:cubicBezTo>
                <a:cubicBezTo>
                  <a:pt x="3780538" y="486592"/>
                  <a:pt x="3840452" y="477671"/>
                  <a:pt x="3897397" y="469167"/>
                </a:cubicBezTo>
                <a:cubicBezTo>
                  <a:pt x="3954342" y="460669"/>
                  <a:pt x="4005341" y="453448"/>
                  <a:pt x="4050389" y="447496"/>
                </a:cubicBezTo>
                <a:cubicBezTo>
                  <a:pt x="4095437" y="441545"/>
                  <a:pt x="4129005" y="436869"/>
                  <a:pt x="4151105" y="433470"/>
                </a:cubicBezTo>
                <a:lnTo>
                  <a:pt x="4179151" y="433470"/>
                </a:lnTo>
                <a:cubicBezTo>
                  <a:pt x="4191048" y="433470"/>
                  <a:pt x="4203804" y="433047"/>
                  <a:pt x="4217407" y="432194"/>
                </a:cubicBezTo>
                <a:cubicBezTo>
                  <a:pt x="4231004" y="431347"/>
                  <a:pt x="4244600" y="430924"/>
                  <a:pt x="4258197" y="430924"/>
                </a:cubicBezTo>
                <a:lnTo>
                  <a:pt x="4283697" y="430924"/>
                </a:lnTo>
                <a:cubicBezTo>
                  <a:pt x="4438388" y="430924"/>
                  <a:pt x="4589245" y="438569"/>
                  <a:pt x="4736291" y="453865"/>
                </a:cubicBezTo>
                <a:cubicBezTo>
                  <a:pt x="4883332" y="469167"/>
                  <a:pt x="5032495" y="482770"/>
                  <a:pt x="5183782" y="494667"/>
                </a:cubicBezTo>
                <a:cubicBezTo>
                  <a:pt x="5195685" y="496366"/>
                  <a:pt x="5225007" y="498066"/>
                  <a:pt x="5271748" y="499766"/>
                </a:cubicBezTo>
                <a:cubicBezTo>
                  <a:pt x="5318502" y="501465"/>
                  <a:pt x="5368219" y="503588"/>
                  <a:pt x="5420911" y="506140"/>
                </a:cubicBezTo>
                <a:cubicBezTo>
                  <a:pt x="5473610" y="508687"/>
                  <a:pt x="5523334" y="510816"/>
                  <a:pt x="5570081" y="512515"/>
                </a:cubicBezTo>
                <a:cubicBezTo>
                  <a:pt x="5616822" y="514215"/>
                  <a:pt x="5646144" y="515915"/>
                  <a:pt x="5658054" y="517614"/>
                </a:cubicBezTo>
                <a:cubicBezTo>
                  <a:pt x="5754941" y="526112"/>
                  <a:pt x="5834404" y="535039"/>
                  <a:pt x="5896454" y="544390"/>
                </a:cubicBezTo>
                <a:cubicBezTo>
                  <a:pt x="5958497" y="553735"/>
                  <a:pt x="6008650" y="572436"/>
                  <a:pt x="6046899" y="600482"/>
                </a:cubicBezTo>
                <a:cubicBezTo>
                  <a:pt x="6085149" y="628534"/>
                  <a:pt x="6113612" y="669753"/>
                  <a:pt x="6132307" y="724152"/>
                </a:cubicBezTo>
                <a:cubicBezTo>
                  <a:pt x="6151009" y="778544"/>
                  <a:pt x="6165458" y="854190"/>
                  <a:pt x="6175668" y="951085"/>
                </a:cubicBezTo>
                <a:lnTo>
                  <a:pt x="6175668" y="1014828"/>
                </a:lnTo>
                <a:cubicBezTo>
                  <a:pt x="6175668" y="1043733"/>
                  <a:pt x="6176079" y="1075601"/>
                  <a:pt x="6176938" y="1110445"/>
                </a:cubicBezTo>
                <a:cubicBezTo>
                  <a:pt x="6177785" y="1145296"/>
                  <a:pt x="6178214" y="1177170"/>
                  <a:pt x="6178214" y="1206069"/>
                </a:cubicBezTo>
                <a:lnTo>
                  <a:pt x="6178214" y="1272365"/>
                </a:lnTo>
                <a:lnTo>
                  <a:pt x="6178214" y="1353956"/>
                </a:lnTo>
                <a:cubicBezTo>
                  <a:pt x="6178214" y="1387954"/>
                  <a:pt x="6177785" y="1422375"/>
                  <a:pt x="6176938" y="1457219"/>
                </a:cubicBezTo>
                <a:cubicBezTo>
                  <a:pt x="6176079" y="1492069"/>
                  <a:pt x="6175668" y="1522245"/>
                  <a:pt x="6175668" y="1547738"/>
                </a:cubicBezTo>
                <a:lnTo>
                  <a:pt x="6175668" y="1591086"/>
                </a:lnTo>
                <a:cubicBezTo>
                  <a:pt x="6175668" y="1619985"/>
                  <a:pt x="6175232" y="1649737"/>
                  <a:pt x="6174386" y="1680335"/>
                </a:cubicBezTo>
                <a:cubicBezTo>
                  <a:pt x="6173539" y="1710927"/>
                  <a:pt x="6169716" y="1741103"/>
                  <a:pt x="6162906" y="1770848"/>
                </a:cubicBezTo>
                <a:cubicBezTo>
                  <a:pt x="6156114" y="1800600"/>
                  <a:pt x="6145916" y="1828646"/>
                  <a:pt x="6132307" y="1854992"/>
                </a:cubicBezTo>
                <a:cubicBezTo>
                  <a:pt x="6118717" y="1881345"/>
                  <a:pt x="6098316" y="1903016"/>
                  <a:pt x="6071117" y="1920018"/>
                </a:cubicBezTo>
                <a:lnTo>
                  <a:pt x="5976781" y="1920018"/>
                </a:lnTo>
                <a:cubicBezTo>
                  <a:pt x="5932580" y="1920018"/>
                  <a:pt x="5886686" y="1920441"/>
                  <a:pt x="5839086" y="1921288"/>
                </a:cubicBezTo>
                <a:cubicBezTo>
                  <a:pt x="5791485" y="1922140"/>
                  <a:pt x="5745591" y="1922564"/>
                  <a:pt x="5701396" y="1922564"/>
                </a:cubicBezTo>
                <a:lnTo>
                  <a:pt x="5607048" y="1922564"/>
                </a:lnTo>
                <a:cubicBezTo>
                  <a:pt x="5391172" y="1922564"/>
                  <a:pt x="5179106" y="1920018"/>
                  <a:pt x="4970869" y="1914913"/>
                </a:cubicBezTo>
                <a:cubicBezTo>
                  <a:pt x="4762638" y="1909814"/>
                  <a:pt x="4551425" y="1907268"/>
                  <a:pt x="4337242" y="1907268"/>
                </a:cubicBezTo>
                <a:lnTo>
                  <a:pt x="4337242" y="1948064"/>
                </a:lnTo>
                <a:cubicBezTo>
                  <a:pt x="4423939" y="1948064"/>
                  <a:pt x="4507230" y="1950616"/>
                  <a:pt x="4587122" y="1955715"/>
                </a:cubicBezTo>
                <a:cubicBezTo>
                  <a:pt x="4667014" y="1960813"/>
                  <a:pt x="4748618" y="1970158"/>
                  <a:pt x="4831903" y="1983761"/>
                </a:cubicBezTo>
                <a:cubicBezTo>
                  <a:pt x="4838707" y="1985460"/>
                  <a:pt x="4850604" y="1988436"/>
                  <a:pt x="4867606" y="1992682"/>
                </a:cubicBezTo>
                <a:cubicBezTo>
                  <a:pt x="4884602" y="1996934"/>
                  <a:pt x="4902033" y="2001609"/>
                  <a:pt x="4919876" y="2006708"/>
                </a:cubicBezTo>
                <a:cubicBezTo>
                  <a:pt x="4937724" y="2011807"/>
                  <a:pt x="4954720" y="2016059"/>
                  <a:pt x="4970869" y="2019458"/>
                </a:cubicBezTo>
                <a:cubicBezTo>
                  <a:pt x="4987018" y="2022857"/>
                  <a:pt x="4999344" y="2024556"/>
                  <a:pt x="5007842" y="2024556"/>
                </a:cubicBezTo>
                <a:lnTo>
                  <a:pt x="5018046" y="2024556"/>
                </a:lnTo>
                <a:cubicBezTo>
                  <a:pt x="5021445" y="2022857"/>
                  <a:pt x="5028243" y="2019034"/>
                  <a:pt x="5038441" y="2013083"/>
                </a:cubicBezTo>
                <a:cubicBezTo>
                  <a:pt x="5048644" y="2007131"/>
                  <a:pt x="5055443" y="2004162"/>
                  <a:pt x="5058848" y="2004162"/>
                </a:cubicBezTo>
                <a:cubicBezTo>
                  <a:pt x="5069045" y="2004162"/>
                  <a:pt x="5081789" y="2007561"/>
                  <a:pt x="5097091" y="2014359"/>
                </a:cubicBezTo>
                <a:cubicBezTo>
                  <a:pt x="5112387" y="2021157"/>
                  <a:pt x="5128960" y="2028379"/>
                  <a:pt x="5146808" y="2036030"/>
                </a:cubicBezTo>
                <a:cubicBezTo>
                  <a:pt x="5164657" y="2043675"/>
                  <a:pt x="5182499" y="2050479"/>
                  <a:pt x="5200354" y="2056431"/>
                </a:cubicBezTo>
                <a:cubicBezTo>
                  <a:pt x="5218196" y="2062383"/>
                  <a:pt x="5233075" y="2065352"/>
                  <a:pt x="5244972" y="2065352"/>
                </a:cubicBezTo>
                <a:cubicBezTo>
                  <a:pt x="5246678" y="2065352"/>
                  <a:pt x="5250500" y="2062383"/>
                  <a:pt x="5256452" y="2056431"/>
                </a:cubicBezTo>
                <a:cubicBezTo>
                  <a:pt x="5262397" y="2050479"/>
                  <a:pt x="5265373" y="2046651"/>
                  <a:pt x="5265373" y="2044957"/>
                </a:cubicBezTo>
                <a:lnTo>
                  <a:pt x="5275577" y="2042405"/>
                </a:lnTo>
                <a:cubicBezTo>
                  <a:pt x="5314673" y="2042405"/>
                  <a:pt x="5360144" y="2047933"/>
                  <a:pt x="5411990" y="2058977"/>
                </a:cubicBezTo>
                <a:cubicBezTo>
                  <a:pt x="5463843" y="2070028"/>
                  <a:pt x="5516535" y="2081931"/>
                  <a:pt x="5570081" y="2094674"/>
                </a:cubicBezTo>
                <a:cubicBezTo>
                  <a:pt x="5623627" y="2107424"/>
                  <a:pt x="5676326" y="2119327"/>
                  <a:pt x="5728166" y="2130378"/>
                </a:cubicBezTo>
                <a:cubicBezTo>
                  <a:pt x="5780018" y="2141422"/>
                  <a:pt x="5825489" y="2146950"/>
                  <a:pt x="5864585" y="2146950"/>
                </a:cubicBezTo>
                <a:cubicBezTo>
                  <a:pt x="5869690" y="2146950"/>
                  <a:pt x="5877329" y="2144398"/>
                  <a:pt x="5887539" y="2139299"/>
                </a:cubicBezTo>
                <a:cubicBezTo>
                  <a:pt x="5897736" y="2134200"/>
                  <a:pt x="5904534" y="2129948"/>
                  <a:pt x="5907933" y="2126549"/>
                </a:cubicBezTo>
                <a:cubicBezTo>
                  <a:pt x="5914726" y="2133347"/>
                  <a:pt x="5928328" y="2146950"/>
                  <a:pt x="5948723" y="2167345"/>
                </a:cubicBezTo>
                <a:cubicBezTo>
                  <a:pt x="5969130" y="2187746"/>
                  <a:pt x="5982721" y="2202195"/>
                  <a:pt x="5989525" y="2210693"/>
                </a:cubicBezTo>
                <a:cubicBezTo>
                  <a:pt x="5989525" y="2210693"/>
                  <a:pt x="5989948" y="2211969"/>
                  <a:pt x="5990801" y="2214516"/>
                </a:cubicBezTo>
                <a:cubicBezTo>
                  <a:pt x="5991654" y="2217068"/>
                  <a:pt x="5992071" y="2219191"/>
                  <a:pt x="5992071" y="2220890"/>
                </a:cubicBezTo>
                <a:cubicBezTo>
                  <a:pt x="5992071" y="2246390"/>
                  <a:pt x="5981027" y="2261692"/>
                  <a:pt x="5958927" y="2266791"/>
                </a:cubicBezTo>
                <a:cubicBezTo>
                  <a:pt x="5936832" y="2271890"/>
                  <a:pt x="5917278" y="2274436"/>
                  <a:pt x="5900282" y="2274436"/>
                </a:cubicBezTo>
                <a:cubicBezTo>
                  <a:pt x="5891785" y="2274436"/>
                  <a:pt x="5881158" y="2274013"/>
                  <a:pt x="5868408" y="2273160"/>
                </a:cubicBezTo>
                <a:cubicBezTo>
                  <a:pt x="5855658" y="2272313"/>
                  <a:pt x="5847590" y="2271890"/>
                  <a:pt x="5844184" y="2271890"/>
                </a:cubicBezTo>
                <a:lnTo>
                  <a:pt x="4482583" y="2085753"/>
                </a:lnTo>
                <a:cubicBezTo>
                  <a:pt x="4409489" y="2063653"/>
                  <a:pt x="4340218" y="2048780"/>
                  <a:pt x="4274769" y="2041135"/>
                </a:cubicBezTo>
                <a:cubicBezTo>
                  <a:pt x="4209327" y="2033478"/>
                  <a:pt x="4144307" y="2029232"/>
                  <a:pt x="4079717" y="2028379"/>
                </a:cubicBezTo>
                <a:cubicBezTo>
                  <a:pt x="4015109" y="2027532"/>
                  <a:pt x="3948403" y="2027532"/>
                  <a:pt x="3879548" y="2028379"/>
                </a:cubicBezTo>
                <a:cubicBezTo>
                  <a:pt x="3810707" y="2029232"/>
                  <a:pt x="3736337" y="2027956"/>
                  <a:pt x="3656445" y="2024556"/>
                </a:cubicBezTo>
                <a:cubicBezTo>
                  <a:pt x="3425260" y="2014359"/>
                  <a:pt x="3197481" y="1985037"/>
                  <a:pt x="2973088" y="1936584"/>
                </a:cubicBezTo>
                <a:cubicBezTo>
                  <a:pt x="2748708" y="1888143"/>
                  <a:pt x="2528144" y="1826093"/>
                  <a:pt x="2311409" y="1750453"/>
                </a:cubicBezTo>
                <a:cubicBezTo>
                  <a:pt x="2094680" y="1674807"/>
                  <a:pt x="1881338" y="1588110"/>
                  <a:pt x="1671402" y="1490370"/>
                </a:cubicBezTo>
                <a:cubicBezTo>
                  <a:pt x="1461477" y="1392629"/>
                  <a:pt x="1255363" y="1288514"/>
                  <a:pt x="1053077" y="1178017"/>
                </a:cubicBezTo>
                <a:cubicBezTo>
                  <a:pt x="981683" y="1138921"/>
                  <a:pt x="917510" y="1099818"/>
                  <a:pt x="860566" y="1060728"/>
                </a:cubicBezTo>
                <a:cubicBezTo>
                  <a:pt x="803621" y="1021626"/>
                  <a:pt x="750498" y="970633"/>
                  <a:pt x="701205" y="907736"/>
                </a:cubicBezTo>
                <a:cubicBezTo>
                  <a:pt x="694400" y="900938"/>
                  <a:pt x="685050" y="890741"/>
                  <a:pt x="673153" y="877138"/>
                </a:cubicBezTo>
                <a:cubicBezTo>
                  <a:pt x="661256" y="863541"/>
                  <a:pt x="649782" y="850791"/>
                  <a:pt x="638732" y="838894"/>
                </a:cubicBezTo>
                <a:cubicBezTo>
                  <a:pt x="627681" y="826991"/>
                  <a:pt x="618331" y="816794"/>
                  <a:pt x="610686" y="808296"/>
                </a:cubicBezTo>
                <a:cubicBezTo>
                  <a:pt x="603035" y="799792"/>
                  <a:pt x="599212" y="795546"/>
                  <a:pt x="599212" y="795546"/>
                </a:cubicBezTo>
                <a:lnTo>
                  <a:pt x="0" y="795546"/>
                </a:lnTo>
                <a:lnTo>
                  <a:pt x="288129" y="474266"/>
                </a:lnTo>
                <a:cubicBezTo>
                  <a:pt x="308530" y="470867"/>
                  <a:pt x="330201" y="466191"/>
                  <a:pt x="353155" y="460246"/>
                </a:cubicBezTo>
                <a:cubicBezTo>
                  <a:pt x="376102" y="454294"/>
                  <a:pt x="396074" y="445373"/>
                  <a:pt x="413075" y="433470"/>
                </a:cubicBezTo>
                <a:cubicBezTo>
                  <a:pt x="406271" y="390975"/>
                  <a:pt x="413922" y="348903"/>
                  <a:pt x="436023" y="307254"/>
                </a:cubicBezTo>
                <a:cubicBezTo>
                  <a:pt x="458117" y="265605"/>
                  <a:pt x="486169" y="226086"/>
                  <a:pt x="520167" y="188689"/>
                </a:cubicBezTo>
                <a:cubicBezTo>
                  <a:pt x="554164" y="151292"/>
                  <a:pt x="589861" y="116442"/>
                  <a:pt x="627258" y="84150"/>
                </a:cubicBezTo>
                <a:cubicBezTo>
                  <a:pt x="664655" y="51846"/>
                  <a:pt x="696100" y="23800"/>
                  <a:pt x="721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7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052598" y="2654116"/>
            <a:ext cx="5529802" cy="3028226"/>
          </a:xfrm>
          <a:custGeom>
            <a:avLst/>
            <a:gdLst>
              <a:gd name="connsiteX0" fmla="*/ 4602445 w 5529802"/>
              <a:gd name="connsiteY0" fmla="*/ 2470094 h 3028226"/>
              <a:gd name="connsiteX1" fmla="*/ 4588133 w 5529802"/>
              <a:gd name="connsiteY1" fmla="*/ 2487271 h 3028226"/>
              <a:gd name="connsiteX2" fmla="*/ 4602445 w 5529802"/>
              <a:gd name="connsiteY2" fmla="*/ 2504441 h 3028226"/>
              <a:gd name="connsiteX3" fmla="*/ 4616757 w 5529802"/>
              <a:gd name="connsiteY3" fmla="*/ 2487271 h 3028226"/>
              <a:gd name="connsiteX4" fmla="*/ 4602445 w 5529802"/>
              <a:gd name="connsiteY4" fmla="*/ 2470094 h 3028226"/>
              <a:gd name="connsiteX5" fmla="*/ 938804 w 5529802"/>
              <a:gd name="connsiteY5" fmla="*/ 0 h 3028226"/>
              <a:gd name="connsiteX6" fmla="*/ 1288000 w 5529802"/>
              <a:gd name="connsiteY6" fmla="*/ 42936 h 3028226"/>
              <a:gd name="connsiteX7" fmla="*/ 1637191 w 5529802"/>
              <a:gd name="connsiteY7" fmla="*/ 131659 h 3028226"/>
              <a:gd name="connsiteX8" fmla="*/ 1687275 w 5529802"/>
              <a:gd name="connsiteY8" fmla="*/ 148829 h 3028226"/>
              <a:gd name="connsiteX9" fmla="*/ 1720190 w 5529802"/>
              <a:gd name="connsiteY9" fmla="*/ 164581 h 3028226"/>
              <a:gd name="connsiteX10" fmla="*/ 1753105 w 5529802"/>
              <a:gd name="connsiteY10" fmla="*/ 177460 h 3028226"/>
              <a:gd name="connsiteX11" fmla="*/ 1803197 w 5529802"/>
              <a:gd name="connsiteY11" fmla="*/ 186049 h 3028226"/>
              <a:gd name="connsiteX12" fmla="*/ 1883338 w 5529802"/>
              <a:gd name="connsiteY12" fmla="*/ 196063 h 3028226"/>
              <a:gd name="connsiteX13" fmla="*/ 1997827 w 5529802"/>
              <a:gd name="connsiteY13" fmla="*/ 203212 h 3028226"/>
              <a:gd name="connsiteX14" fmla="*/ 2043621 w 5529802"/>
              <a:gd name="connsiteY14" fmla="*/ 207509 h 3028226"/>
              <a:gd name="connsiteX15" fmla="*/ 2075110 w 5529802"/>
              <a:gd name="connsiteY15" fmla="*/ 214665 h 3028226"/>
              <a:gd name="connsiteX16" fmla="*/ 2090848 w 5529802"/>
              <a:gd name="connsiteY16" fmla="*/ 221821 h 3028226"/>
              <a:gd name="connsiteX17" fmla="*/ 2100862 w 5529802"/>
              <a:gd name="connsiteY17" fmla="*/ 226119 h 3028226"/>
              <a:gd name="connsiteX18" fmla="*/ 2150961 w 5529802"/>
              <a:gd name="connsiteY18" fmla="*/ 270481 h 3028226"/>
              <a:gd name="connsiteX19" fmla="*/ 2192457 w 5529802"/>
              <a:gd name="connsiteY19" fmla="*/ 334878 h 3028226"/>
              <a:gd name="connsiteX20" fmla="*/ 2192457 w 5529802"/>
              <a:gd name="connsiteY20" fmla="*/ 360643 h 3028226"/>
              <a:gd name="connsiteX21" fmla="*/ 2193890 w 5529802"/>
              <a:gd name="connsiteY21" fmla="*/ 397849 h 3028226"/>
              <a:gd name="connsiteX22" fmla="*/ 2195322 w 5529802"/>
              <a:gd name="connsiteY22" fmla="*/ 435054 h 3028226"/>
              <a:gd name="connsiteX23" fmla="*/ 2195322 w 5529802"/>
              <a:gd name="connsiteY23" fmla="*/ 457955 h 3028226"/>
              <a:gd name="connsiteX24" fmla="*/ 2198180 w 5529802"/>
              <a:gd name="connsiteY24" fmla="*/ 523784 h 3028226"/>
              <a:gd name="connsiteX25" fmla="*/ 2196748 w 5529802"/>
              <a:gd name="connsiteY25" fmla="*/ 601061 h 3028226"/>
              <a:gd name="connsiteX26" fmla="*/ 2173854 w 5529802"/>
              <a:gd name="connsiteY26" fmla="*/ 665465 h 3028226"/>
              <a:gd name="connsiteX27" fmla="*/ 2115181 w 5529802"/>
              <a:gd name="connsiteY27" fmla="*/ 692656 h 3028226"/>
              <a:gd name="connsiteX28" fmla="*/ 2013565 w 5529802"/>
              <a:gd name="connsiteY28" fmla="*/ 672621 h 3028226"/>
              <a:gd name="connsiteX29" fmla="*/ 1913395 w 5529802"/>
              <a:gd name="connsiteY29" fmla="*/ 628252 h 3028226"/>
              <a:gd name="connsiteX30" fmla="*/ 1813211 w 5529802"/>
              <a:gd name="connsiteY30" fmla="*/ 582458 h 3028226"/>
              <a:gd name="connsiteX31" fmla="*/ 1711602 w 5529802"/>
              <a:gd name="connsiteY31" fmla="*/ 558132 h 3028226"/>
              <a:gd name="connsiteX32" fmla="*/ 1677261 w 5529802"/>
              <a:gd name="connsiteY32" fmla="*/ 558132 h 3028226"/>
              <a:gd name="connsiteX33" fmla="*/ 1604269 w 5529802"/>
              <a:gd name="connsiteY33" fmla="*/ 560997 h 3028226"/>
              <a:gd name="connsiteX34" fmla="*/ 1548453 w 5529802"/>
              <a:gd name="connsiteY34" fmla="*/ 563862 h 3028226"/>
              <a:gd name="connsiteX35" fmla="*/ 1544163 w 5529802"/>
              <a:gd name="connsiteY35" fmla="*/ 572444 h 3028226"/>
              <a:gd name="connsiteX36" fmla="*/ 1542737 w 5529802"/>
              <a:gd name="connsiteY36" fmla="*/ 578167 h 3028226"/>
              <a:gd name="connsiteX37" fmla="*/ 1551319 w 5529802"/>
              <a:gd name="connsiteY37" fmla="*/ 595337 h 3028226"/>
              <a:gd name="connsiteX38" fmla="*/ 1559907 w 5529802"/>
              <a:gd name="connsiteY38" fmla="*/ 615380 h 3028226"/>
              <a:gd name="connsiteX39" fmla="*/ 1724488 w 5529802"/>
              <a:gd name="connsiteY39" fmla="*/ 794265 h 3028226"/>
              <a:gd name="connsiteX40" fmla="*/ 1880480 w 5529802"/>
              <a:gd name="connsiteY40" fmla="*/ 981740 h 3028226"/>
              <a:gd name="connsiteX41" fmla="*/ 2037898 w 5529802"/>
              <a:gd name="connsiteY41" fmla="*/ 1167781 h 3028226"/>
              <a:gd name="connsiteX42" fmla="*/ 2209634 w 5529802"/>
              <a:gd name="connsiteY42" fmla="*/ 1339518 h 3028226"/>
              <a:gd name="connsiteX43" fmla="*/ 2236826 w 5529802"/>
              <a:gd name="connsiteY43" fmla="*/ 1348107 h 3028226"/>
              <a:gd name="connsiteX44" fmla="*/ 2266875 w 5529802"/>
              <a:gd name="connsiteY44" fmla="*/ 1356688 h 3028226"/>
              <a:gd name="connsiteX45" fmla="*/ 2275464 w 5529802"/>
              <a:gd name="connsiteY45" fmla="*/ 1356688 h 3028226"/>
              <a:gd name="connsiteX46" fmla="*/ 2432888 w 5529802"/>
              <a:gd name="connsiteY46" fmla="*/ 1300873 h 3028226"/>
              <a:gd name="connsiteX47" fmla="*/ 2575994 w 5529802"/>
              <a:gd name="connsiteY47" fmla="*/ 1176370 h 3028226"/>
              <a:gd name="connsiteX48" fmla="*/ 2726263 w 5529802"/>
              <a:gd name="connsiteY48" fmla="*/ 1051867 h 3028226"/>
              <a:gd name="connsiteX49" fmla="*/ 2902290 w 5529802"/>
              <a:gd name="connsiteY49" fmla="*/ 996052 h 3028226"/>
              <a:gd name="connsiteX50" fmla="*/ 2872234 w 5529802"/>
              <a:gd name="connsiteY50" fmla="*/ 1101959 h 3028226"/>
              <a:gd name="connsiteX51" fmla="*/ 2822149 w 5529802"/>
              <a:gd name="connsiteY51" fmla="*/ 1187817 h 3028226"/>
              <a:gd name="connsiteX52" fmla="*/ 2803539 w 5529802"/>
              <a:gd name="connsiteY52" fmla="*/ 1279412 h 3028226"/>
              <a:gd name="connsiteX53" fmla="*/ 2774915 w 5529802"/>
              <a:gd name="connsiteY53" fmla="*/ 1419660 h 3028226"/>
              <a:gd name="connsiteX54" fmla="*/ 2746298 w 5529802"/>
              <a:gd name="connsiteY54" fmla="*/ 1559914 h 3028226"/>
              <a:gd name="connsiteX55" fmla="*/ 2730554 w 5529802"/>
              <a:gd name="connsiteY55" fmla="*/ 1651496 h 3028226"/>
              <a:gd name="connsiteX56" fmla="*/ 2729121 w 5529802"/>
              <a:gd name="connsiteY56" fmla="*/ 1664382 h 3028226"/>
              <a:gd name="connsiteX57" fmla="*/ 2727696 w 5529802"/>
              <a:gd name="connsiteY57" fmla="*/ 1685843 h 3028226"/>
              <a:gd name="connsiteX58" fmla="*/ 2726263 w 5529802"/>
              <a:gd name="connsiteY58" fmla="*/ 1707311 h 3028226"/>
              <a:gd name="connsiteX59" fmla="*/ 2724837 w 5529802"/>
              <a:gd name="connsiteY59" fmla="*/ 1723055 h 3028226"/>
              <a:gd name="connsiteX60" fmla="*/ 2782071 w 5529802"/>
              <a:gd name="connsiteY60" fmla="*/ 1873324 h 3028226"/>
              <a:gd name="connsiteX61" fmla="*/ 2932347 w 5529802"/>
              <a:gd name="connsiteY61" fmla="*/ 1993536 h 3028226"/>
              <a:gd name="connsiteX62" fmla="*/ 3138417 w 5529802"/>
              <a:gd name="connsiteY62" fmla="*/ 2083699 h 3028226"/>
              <a:gd name="connsiteX63" fmla="*/ 3363104 w 5529802"/>
              <a:gd name="connsiteY63" fmla="*/ 2145238 h 3028226"/>
              <a:gd name="connsiteX64" fmla="*/ 3570620 w 5529802"/>
              <a:gd name="connsiteY64" fmla="*/ 2181010 h 3028226"/>
              <a:gd name="connsiteX65" fmla="*/ 3726612 w 5529802"/>
              <a:gd name="connsiteY65" fmla="*/ 2192464 h 3028226"/>
              <a:gd name="connsiteX66" fmla="*/ 3786712 w 5529802"/>
              <a:gd name="connsiteY66" fmla="*/ 2193890 h 3028226"/>
              <a:gd name="connsiteX67" fmla="*/ 3843959 w 5529802"/>
              <a:gd name="connsiteY67" fmla="*/ 2172422 h 3028226"/>
              <a:gd name="connsiteX68" fmla="*/ 3882598 w 5529802"/>
              <a:gd name="connsiteY68" fmla="*/ 2138082 h 3028226"/>
              <a:gd name="connsiteX69" fmla="*/ 3939846 w 5529802"/>
              <a:gd name="connsiteY69" fmla="*/ 2082266 h 3028226"/>
              <a:gd name="connsiteX70" fmla="*/ 3995661 w 5529802"/>
              <a:gd name="connsiteY70" fmla="*/ 2025018 h 3028226"/>
              <a:gd name="connsiteX71" fmla="*/ 4030008 w 5529802"/>
              <a:gd name="connsiteY71" fmla="*/ 1986380 h 3028226"/>
              <a:gd name="connsiteX72" fmla="*/ 4037157 w 5529802"/>
              <a:gd name="connsiteY72" fmla="*/ 1984948 h 3028226"/>
              <a:gd name="connsiteX73" fmla="*/ 4047178 w 5529802"/>
              <a:gd name="connsiteY73" fmla="*/ 1983522 h 3028226"/>
              <a:gd name="connsiteX74" fmla="*/ 4077228 w 5529802"/>
              <a:gd name="connsiteY74" fmla="*/ 1997827 h 3028226"/>
              <a:gd name="connsiteX75" fmla="*/ 4102986 w 5529802"/>
              <a:gd name="connsiteY75" fmla="*/ 2029316 h 3028226"/>
              <a:gd name="connsiteX76" fmla="*/ 4133043 w 5529802"/>
              <a:gd name="connsiteY76" fmla="*/ 2062231 h 3028226"/>
              <a:gd name="connsiteX77" fmla="*/ 4175972 w 5529802"/>
              <a:gd name="connsiteY77" fmla="*/ 2080834 h 3028226"/>
              <a:gd name="connsiteX78" fmla="*/ 4221773 w 5529802"/>
              <a:gd name="connsiteY78" fmla="*/ 2082266 h 3028226"/>
              <a:gd name="connsiteX79" fmla="*/ 4287596 w 5529802"/>
              <a:gd name="connsiteY79" fmla="*/ 2083699 h 3028226"/>
              <a:gd name="connsiteX80" fmla="*/ 4354864 w 5529802"/>
              <a:gd name="connsiteY80" fmla="*/ 2085125 h 3028226"/>
              <a:gd name="connsiteX81" fmla="*/ 4399233 w 5529802"/>
              <a:gd name="connsiteY81" fmla="*/ 2086557 h 3028226"/>
              <a:gd name="connsiteX82" fmla="*/ 4399233 w 5529802"/>
              <a:gd name="connsiteY82" fmla="*/ 2098004 h 3028226"/>
              <a:gd name="connsiteX83" fmla="*/ 4366312 w 5529802"/>
              <a:gd name="connsiteY83" fmla="*/ 2110883 h 3028226"/>
              <a:gd name="connsiteX84" fmla="*/ 4314787 w 5529802"/>
              <a:gd name="connsiteY84" fmla="*/ 2126628 h 3028226"/>
              <a:gd name="connsiteX85" fmla="*/ 4264709 w 5529802"/>
              <a:gd name="connsiteY85" fmla="*/ 2143805 h 3028226"/>
              <a:gd name="connsiteX86" fmla="*/ 4233220 w 5529802"/>
              <a:gd name="connsiteY86" fmla="*/ 2155252 h 3028226"/>
              <a:gd name="connsiteX87" fmla="*/ 4213184 w 5529802"/>
              <a:gd name="connsiteY87" fmla="*/ 2162408 h 3028226"/>
              <a:gd name="connsiteX88" fmla="*/ 4193149 w 5529802"/>
              <a:gd name="connsiteY88" fmla="*/ 2172422 h 3028226"/>
              <a:gd name="connsiteX89" fmla="*/ 4261837 w 5529802"/>
              <a:gd name="connsiteY89" fmla="*/ 2172422 h 3028226"/>
              <a:gd name="connsiteX90" fmla="*/ 4353439 w 5529802"/>
              <a:gd name="connsiteY90" fmla="*/ 2175287 h 3028226"/>
              <a:gd name="connsiteX91" fmla="*/ 4469354 w 5529802"/>
              <a:gd name="connsiteY91" fmla="*/ 2173855 h 3028226"/>
              <a:gd name="connsiteX92" fmla="*/ 4579544 w 5529802"/>
              <a:gd name="connsiteY92" fmla="*/ 2153819 h 3028226"/>
              <a:gd name="connsiteX93" fmla="*/ 4656834 w 5529802"/>
              <a:gd name="connsiteY93" fmla="*/ 2098004 h 3028226"/>
              <a:gd name="connsiteX94" fmla="*/ 4686884 w 5529802"/>
              <a:gd name="connsiteY94" fmla="*/ 2010713 h 3028226"/>
              <a:gd name="connsiteX95" fmla="*/ 4731252 w 5529802"/>
              <a:gd name="connsiteY95" fmla="*/ 1877615 h 3028226"/>
              <a:gd name="connsiteX96" fmla="*/ 4775614 w 5529802"/>
              <a:gd name="connsiteY96" fmla="*/ 1741658 h 3028226"/>
              <a:gd name="connsiteX97" fmla="*/ 4805664 w 5529802"/>
              <a:gd name="connsiteY97" fmla="*/ 1651496 h 3028226"/>
              <a:gd name="connsiteX98" fmla="*/ 4981691 w 5529802"/>
              <a:gd name="connsiteY98" fmla="*/ 1336660 h 3028226"/>
              <a:gd name="connsiteX99" fmla="*/ 5235002 w 5529802"/>
              <a:gd name="connsiteY99" fmla="*/ 1079058 h 3028226"/>
              <a:gd name="connsiteX100" fmla="*/ 5289378 w 5529802"/>
              <a:gd name="connsiteY100" fmla="*/ 1036122 h 3028226"/>
              <a:gd name="connsiteX101" fmla="*/ 5355214 w 5529802"/>
              <a:gd name="connsiteY101" fmla="*/ 993193 h 3028226"/>
              <a:gd name="connsiteX102" fmla="*/ 5425334 w 5529802"/>
              <a:gd name="connsiteY102" fmla="*/ 960272 h 3028226"/>
              <a:gd name="connsiteX103" fmla="*/ 5492596 w 5529802"/>
              <a:gd name="connsiteY103" fmla="*/ 947392 h 3028226"/>
              <a:gd name="connsiteX104" fmla="*/ 5512639 w 5529802"/>
              <a:gd name="connsiteY104" fmla="*/ 948825 h 3028226"/>
              <a:gd name="connsiteX105" fmla="*/ 5529802 w 5529802"/>
              <a:gd name="connsiteY105" fmla="*/ 950257 h 3028226"/>
              <a:gd name="connsiteX106" fmla="*/ 5476859 w 5529802"/>
              <a:gd name="connsiteY106" fmla="*/ 1001775 h 3028226"/>
              <a:gd name="connsiteX107" fmla="*/ 5445376 w 5529802"/>
              <a:gd name="connsiteY107" fmla="*/ 1047576 h 3028226"/>
              <a:gd name="connsiteX108" fmla="*/ 5418178 w 5529802"/>
              <a:gd name="connsiteY108" fmla="*/ 1096235 h 3028226"/>
              <a:gd name="connsiteX109" fmla="*/ 5380966 w 5529802"/>
              <a:gd name="connsiteY109" fmla="*/ 1153476 h 3028226"/>
              <a:gd name="connsiteX110" fmla="*/ 5375242 w 5529802"/>
              <a:gd name="connsiteY110" fmla="*/ 1156334 h 3028226"/>
              <a:gd name="connsiteX111" fmla="*/ 5366661 w 5529802"/>
              <a:gd name="connsiteY111" fmla="*/ 1154902 h 3028226"/>
              <a:gd name="connsiteX112" fmla="*/ 5363802 w 5529802"/>
              <a:gd name="connsiteY112" fmla="*/ 1153476 h 3028226"/>
              <a:gd name="connsiteX113" fmla="*/ 5352349 w 5529802"/>
              <a:gd name="connsiteY113" fmla="*/ 1143455 h 3028226"/>
              <a:gd name="connsiteX114" fmla="*/ 5346618 w 5529802"/>
              <a:gd name="connsiteY114" fmla="*/ 1133434 h 3028226"/>
              <a:gd name="connsiteX115" fmla="*/ 5310846 w 5529802"/>
              <a:gd name="connsiteY115" fmla="*/ 1180668 h 3028226"/>
              <a:gd name="connsiteX116" fmla="*/ 5289378 w 5529802"/>
              <a:gd name="connsiteY116" fmla="*/ 1227894 h 3028226"/>
              <a:gd name="connsiteX117" fmla="*/ 5206371 w 5529802"/>
              <a:gd name="connsiteY117" fmla="*/ 1438263 h 3028226"/>
              <a:gd name="connsiteX118" fmla="*/ 5133392 w 5529802"/>
              <a:gd name="connsiteY118" fmla="*/ 1650070 h 3028226"/>
              <a:gd name="connsiteX119" fmla="*/ 5081875 w 5529802"/>
              <a:gd name="connsiteY119" fmla="*/ 1867601 h 3028226"/>
              <a:gd name="connsiteX120" fmla="*/ 5063266 w 5529802"/>
              <a:gd name="connsiteY120" fmla="*/ 2092281 h 3028226"/>
              <a:gd name="connsiteX121" fmla="*/ 5063266 w 5529802"/>
              <a:gd name="connsiteY121" fmla="*/ 2195322 h 3028226"/>
              <a:gd name="connsiteX122" fmla="*/ 5086166 w 5529802"/>
              <a:gd name="connsiteY122" fmla="*/ 2284052 h 3028226"/>
              <a:gd name="connsiteX123" fmla="*/ 5163442 w 5529802"/>
              <a:gd name="connsiteY123" fmla="*/ 2441470 h 3028226"/>
              <a:gd name="connsiteX124" fmla="*/ 5246456 w 5529802"/>
              <a:gd name="connsiteY124" fmla="*/ 2610342 h 3028226"/>
              <a:gd name="connsiteX125" fmla="*/ 5338037 w 5529802"/>
              <a:gd name="connsiteY125" fmla="*/ 2779213 h 3028226"/>
              <a:gd name="connsiteX126" fmla="*/ 5438214 w 5529802"/>
              <a:gd name="connsiteY126" fmla="*/ 2933773 h 3028226"/>
              <a:gd name="connsiteX127" fmla="*/ 5423902 w 5529802"/>
              <a:gd name="connsiteY127" fmla="*/ 2935205 h 3028226"/>
              <a:gd name="connsiteX128" fmla="*/ 5409597 w 5529802"/>
              <a:gd name="connsiteY128" fmla="*/ 2936638 h 3028226"/>
              <a:gd name="connsiteX129" fmla="*/ 5296534 w 5529802"/>
              <a:gd name="connsiteY129" fmla="*/ 2896567 h 3028226"/>
              <a:gd name="connsiteX130" fmla="*/ 5186342 w 5529802"/>
              <a:gd name="connsiteY130" fmla="*/ 2796383 h 3028226"/>
              <a:gd name="connsiteX131" fmla="*/ 5080436 w 5529802"/>
              <a:gd name="connsiteY131" fmla="*/ 2664731 h 3028226"/>
              <a:gd name="connsiteX132" fmla="*/ 4980258 w 5529802"/>
              <a:gd name="connsiteY132" fmla="*/ 2533065 h 3028226"/>
              <a:gd name="connsiteX133" fmla="*/ 4884380 w 5529802"/>
              <a:gd name="connsiteY133" fmla="*/ 2432889 h 3028226"/>
              <a:gd name="connsiteX134" fmla="*/ 4794210 w 5529802"/>
              <a:gd name="connsiteY134" fmla="*/ 2392818 h 3028226"/>
              <a:gd name="connsiteX135" fmla="*/ 4701189 w 5529802"/>
              <a:gd name="connsiteY135" fmla="*/ 2420009 h 3028226"/>
              <a:gd name="connsiteX136" fmla="*/ 4622488 w 5529802"/>
              <a:gd name="connsiteY136" fmla="*/ 2478683 h 3028226"/>
              <a:gd name="connsiteX137" fmla="*/ 4676863 w 5529802"/>
              <a:gd name="connsiteY137" fmla="*/ 2478683 h 3028226"/>
              <a:gd name="connsiteX138" fmla="*/ 4651104 w 5529802"/>
              <a:gd name="connsiteY138" fmla="*/ 2497286 h 3028226"/>
              <a:gd name="connsiteX139" fmla="*/ 4613898 w 5529802"/>
              <a:gd name="connsiteY139" fmla="*/ 2528775 h 3028226"/>
              <a:gd name="connsiteX140" fmla="*/ 4579544 w 5529802"/>
              <a:gd name="connsiteY140" fmla="*/ 2567413 h 3028226"/>
              <a:gd name="connsiteX141" fmla="*/ 4565232 w 5529802"/>
              <a:gd name="connsiteY141" fmla="*/ 2607483 h 3028226"/>
              <a:gd name="connsiteX142" fmla="*/ 4565232 w 5529802"/>
              <a:gd name="connsiteY142" fmla="*/ 2618930 h 3028226"/>
              <a:gd name="connsiteX143" fmla="*/ 4576686 w 5529802"/>
              <a:gd name="connsiteY143" fmla="*/ 2638966 h 3028226"/>
              <a:gd name="connsiteX144" fmla="*/ 4585268 w 5529802"/>
              <a:gd name="connsiteY144" fmla="*/ 2653278 h 3028226"/>
              <a:gd name="connsiteX145" fmla="*/ 4731252 w 5529802"/>
              <a:gd name="connsiteY145" fmla="*/ 2747731 h 3028226"/>
              <a:gd name="connsiteX146" fmla="*/ 4731252 w 5529802"/>
              <a:gd name="connsiteY146" fmla="*/ 2773490 h 3028226"/>
              <a:gd name="connsiteX147" fmla="*/ 4573828 w 5529802"/>
              <a:gd name="connsiteY147" fmla="*/ 2773490 h 3028226"/>
              <a:gd name="connsiteX148" fmla="*/ 4496544 w 5529802"/>
              <a:gd name="connsiteY148" fmla="*/ 2766341 h 3028226"/>
              <a:gd name="connsiteX149" fmla="*/ 4419268 w 5529802"/>
              <a:gd name="connsiteY149" fmla="*/ 2747731 h 3028226"/>
              <a:gd name="connsiteX150" fmla="*/ 4370602 w 5529802"/>
              <a:gd name="connsiteY150" fmla="*/ 2729128 h 3028226"/>
              <a:gd name="connsiteX151" fmla="*/ 4297624 w 5529802"/>
              <a:gd name="connsiteY151" fmla="*/ 2700504 h 3028226"/>
              <a:gd name="connsiteX152" fmla="*/ 4224632 w 5529802"/>
              <a:gd name="connsiteY152" fmla="*/ 2671887 h 3028226"/>
              <a:gd name="connsiteX153" fmla="*/ 4175972 w 5529802"/>
              <a:gd name="connsiteY153" fmla="*/ 2653278 h 3028226"/>
              <a:gd name="connsiteX154" fmla="*/ 4147348 w 5529802"/>
              <a:gd name="connsiteY154" fmla="*/ 2653278 h 3028226"/>
              <a:gd name="connsiteX155" fmla="*/ 4121596 w 5529802"/>
              <a:gd name="connsiteY155" fmla="*/ 2653278 h 3028226"/>
              <a:gd name="connsiteX156" fmla="*/ 4027143 w 5529802"/>
              <a:gd name="connsiteY156" fmla="*/ 2666157 h 3028226"/>
              <a:gd name="connsiteX157" fmla="*/ 3879739 w 5529802"/>
              <a:gd name="connsiteY157" fmla="*/ 2689058 h 3028226"/>
              <a:gd name="connsiteX158" fmla="*/ 3732336 w 5529802"/>
              <a:gd name="connsiteY158" fmla="*/ 2713384 h 3028226"/>
              <a:gd name="connsiteX159" fmla="*/ 3637882 w 5529802"/>
              <a:gd name="connsiteY159" fmla="*/ 2730554 h 3028226"/>
              <a:gd name="connsiteX160" fmla="*/ 3653620 w 5529802"/>
              <a:gd name="connsiteY160" fmla="*/ 2739142 h 3028226"/>
              <a:gd name="connsiteX161" fmla="*/ 3686542 w 5529802"/>
              <a:gd name="connsiteY161" fmla="*/ 2757745 h 3028226"/>
              <a:gd name="connsiteX162" fmla="*/ 3718024 w 5529802"/>
              <a:gd name="connsiteY162" fmla="*/ 2779213 h 3028226"/>
              <a:gd name="connsiteX163" fmla="*/ 3732336 w 5529802"/>
              <a:gd name="connsiteY163" fmla="*/ 2793525 h 3028226"/>
              <a:gd name="connsiteX164" fmla="*/ 3720882 w 5529802"/>
              <a:gd name="connsiteY164" fmla="*/ 2843617 h 3028226"/>
              <a:gd name="connsiteX165" fmla="*/ 3693691 w 5529802"/>
              <a:gd name="connsiteY165" fmla="*/ 2922326 h 3028226"/>
              <a:gd name="connsiteX166" fmla="*/ 3660776 w 5529802"/>
              <a:gd name="connsiteY166" fmla="*/ 2995311 h 3028226"/>
              <a:gd name="connsiteX167" fmla="*/ 3629294 w 5529802"/>
              <a:gd name="connsiteY167" fmla="*/ 3028226 h 3028226"/>
              <a:gd name="connsiteX168" fmla="*/ 3623564 w 5529802"/>
              <a:gd name="connsiteY168" fmla="*/ 3026794 h 3028226"/>
              <a:gd name="connsiteX169" fmla="*/ 3620705 w 5529802"/>
              <a:gd name="connsiteY169" fmla="*/ 3025368 h 3028226"/>
              <a:gd name="connsiteX170" fmla="*/ 3451834 w 5529802"/>
              <a:gd name="connsiteY170" fmla="*/ 2876532 h 3028226"/>
              <a:gd name="connsiteX171" fmla="*/ 3437522 w 5529802"/>
              <a:gd name="connsiteY171" fmla="*/ 2876532 h 3028226"/>
              <a:gd name="connsiteX172" fmla="*/ 3406040 w 5529802"/>
              <a:gd name="connsiteY172" fmla="*/ 2889411 h 3028226"/>
              <a:gd name="connsiteX173" fmla="*/ 3393160 w 5529802"/>
              <a:gd name="connsiteY173" fmla="*/ 2916603 h 3028226"/>
              <a:gd name="connsiteX174" fmla="*/ 3381714 w 5529802"/>
              <a:gd name="connsiteY174" fmla="*/ 2943794 h 3028226"/>
              <a:gd name="connsiteX175" fmla="*/ 3351664 w 5529802"/>
              <a:gd name="connsiteY175" fmla="*/ 2956673 h 3028226"/>
              <a:gd name="connsiteX176" fmla="*/ 3337345 w 5529802"/>
              <a:gd name="connsiteY176" fmla="*/ 2955241 h 3028226"/>
              <a:gd name="connsiteX177" fmla="*/ 3323033 w 5529802"/>
              <a:gd name="connsiteY177" fmla="*/ 2950950 h 3028226"/>
              <a:gd name="connsiteX178" fmla="*/ 3265792 w 5529802"/>
              <a:gd name="connsiteY178" fmla="*/ 2862220 h 3028226"/>
              <a:gd name="connsiteX179" fmla="*/ 3194232 w 5529802"/>
              <a:gd name="connsiteY179" fmla="*/ 2782078 h 3028226"/>
              <a:gd name="connsiteX180" fmla="*/ 2221081 w 5529802"/>
              <a:gd name="connsiteY180" fmla="*/ 2580292 h 3028226"/>
              <a:gd name="connsiteX181" fmla="*/ 1411071 w 5529802"/>
              <a:gd name="connsiteY181" fmla="*/ 2006416 h 3028226"/>
              <a:gd name="connsiteX182" fmla="*/ 838634 w 5529802"/>
              <a:gd name="connsiteY182" fmla="*/ 2006416 h 3028226"/>
              <a:gd name="connsiteX183" fmla="*/ 716989 w 5529802"/>
              <a:gd name="connsiteY183" fmla="*/ 2035040 h 3028226"/>
              <a:gd name="connsiteX184" fmla="*/ 592479 w 5529802"/>
              <a:gd name="connsiteY184" fmla="*/ 2046486 h 3028226"/>
              <a:gd name="connsiteX185" fmla="*/ 626826 w 5529802"/>
              <a:gd name="connsiteY185" fmla="*/ 1964912 h 3028226"/>
              <a:gd name="connsiteX186" fmla="*/ 714124 w 5529802"/>
              <a:gd name="connsiteY186" fmla="*/ 1881906 h 3028226"/>
              <a:gd name="connsiteX187" fmla="*/ 828613 w 5529802"/>
              <a:gd name="connsiteY187" fmla="*/ 1797473 h 3028226"/>
              <a:gd name="connsiteX188" fmla="*/ 943101 w 5529802"/>
              <a:gd name="connsiteY188" fmla="*/ 1705885 h 3028226"/>
              <a:gd name="connsiteX189" fmla="*/ 1030399 w 5529802"/>
              <a:gd name="connsiteY189" fmla="*/ 1605701 h 3028226"/>
              <a:gd name="connsiteX190" fmla="*/ 1064746 w 5529802"/>
              <a:gd name="connsiteY190" fmla="*/ 1494078 h 3028226"/>
              <a:gd name="connsiteX191" fmla="*/ 1063321 w 5529802"/>
              <a:gd name="connsiteY191" fmla="*/ 1471177 h 3028226"/>
              <a:gd name="connsiteX192" fmla="*/ 1061881 w 5529802"/>
              <a:gd name="connsiteY192" fmla="*/ 1448284 h 3028226"/>
              <a:gd name="connsiteX193" fmla="*/ 913052 w 5529802"/>
              <a:gd name="connsiteY193" fmla="*/ 1050434 h 3028226"/>
              <a:gd name="connsiteX194" fmla="*/ 761344 w 5529802"/>
              <a:gd name="connsiteY194" fmla="*/ 649727 h 3028226"/>
              <a:gd name="connsiteX195" fmla="*/ 712691 w 5529802"/>
              <a:gd name="connsiteY195" fmla="*/ 593912 h 3028226"/>
              <a:gd name="connsiteX196" fmla="*/ 642564 w 5529802"/>
              <a:gd name="connsiteY196" fmla="*/ 560997 h 3028226"/>
              <a:gd name="connsiteX197" fmla="*/ 562423 w 5529802"/>
              <a:gd name="connsiteY197" fmla="*/ 545252 h 3028226"/>
              <a:gd name="connsiteX198" fmla="*/ 483707 w 5529802"/>
              <a:gd name="connsiteY198" fmla="*/ 540962 h 3028226"/>
              <a:gd name="connsiteX199" fmla="*/ 397849 w 5529802"/>
              <a:gd name="connsiteY199" fmla="*/ 550976 h 3028226"/>
              <a:gd name="connsiteX200" fmla="*/ 306254 w 5529802"/>
              <a:gd name="connsiteY200" fmla="*/ 560997 h 3028226"/>
              <a:gd name="connsiteX201" fmla="*/ 194630 w 5529802"/>
              <a:gd name="connsiteY201" fmla="*/ 522359 h 3028226"/>
              <a:gd name="connsiteX202" fmla="*/ 97304 w 5529802"/>
              <a:gd name="connsiteY202" fmla="*/ 427905 h 3028226"/>
              <a:gd name="connsiteX203" fmla="*/ 27184 w 5529802"/>
              <a:gd name="connsiteY203" fmla="*/ 306254 h 3028226"/>
              <a:gd name="connsiteX204" fmla="*/ 0 w 5529802"/>
              <a:gd name="connsiteY204" fmla="*/ 183176 h 3028226"/>
              <a:gd name="connsiteX205" fmla="*/ 21461 w 5529802"/>
              <a:gd name="connsiteY205" fmla="*/ 108765 h 3028226"/>
              <a:gd name="connsiteX206" fmla="*/ 94453 w 5529802"/>
              <a:gd name="connsiteY206" fmla="*/ 77276 h 3028226"/>
              <a:gd name="connsiteX207" fmla="*/ 203212 w 5529802"/>
              <a:gd name="connsiteY207" fmla="*/ 72985 h 3028226"/>
              <a:gd name="connsiteX208" fmla="*/ 366360 w 5529802"/>
              <a:gd name="connsiteY208" fmla="*/ 61539 h 3028226"/>
              <a:gd name="connsiteX209" fmla="*/ 528075 w 5529802"/>
              <a:gd name="connsiteY209" fmla="*/ 48659 h 3028226"/>
              <a:gd name="connsiteX210" fmla="*/ 632550 w 5529802"/>
              <a:gd name="connsiteY210" fmla="*/ 40071 h 3028226"/>
              <a:gd name="connsiteX211" fmla="*/ 785677 w 5529802"/>
              <a:gd name="connsiteY211" fmla="*/ 15745 h 3028226"/>
              <a:gd name="connsiteX212" fmla="*/ 938804 w 5529802"/>
              <a:gd name="connsiteY212" fmla="*/ 0 h 302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5529802" h="3028226">
                <a:moveTo>
                  <a:pt x="4602445" y="2470094"/>
                </a:moveTo>
                <a:cubicBezTo>
                  <a:pt x="4592906" y="2470094"/>
                  <a:pt x="4588133" y="2475818"/>
                  <a:pt x="4588133" y="2487271"/>
                </a:cubicBezTo>
                <a:cubicBezTo>
                  <a:pt x="4588133" y="2498718"/>
                  <a:pt x="4592906" y="2504441"/>
                  <a:pt x="4602445" y="2504441"/>
                </a:cubicBezTo>
                <a:cubicBezTo>
                  <a:pt x="4611991" y="2504441"/>
                  <a:pt x="4616757" y="2498718"/>
                  <a:pt x="4616757" y="2487271"/>
                </a:cubicBezTo>
                <a:cubicBezTo>
                  <a:pt x="4616757" y="2475818"/>
                  <a:pt x="4611991" y="2470094"/>
                  <a:pt x="4602445" y="2470094"/>
                </a:cubicBezTo>
                <a:close/>
                <a:moveTo>
                  <a:pt x="938804" y="0"/>
                </a:moveTo>
                <a:cubicBezTo>
                  <a:pt x="1047562" y="0"/>
                  <a:pt x="1163966" y="14312"/>
                  <a:pt x="1288000" y="42936"/>
                </a:cubicBezTo>
                <a:cubicBezTo>
                  <a:pt x="1412028" y="71553"/>
                  <a:pt x="1528432" y="101134"/>
                  <a:pt x="1637191" y="131659"/>
                </a:cubicBezTo>
                <a:cubicBezTo>
                  <a:pt x="1658176" y="137382"/>
                  <a:pt x="1674878" y="143113"/>
                  <a:pt x="1687275" y="148829"/>
                </a:cubicBezTo>
                <a:cubicBezTo>
                  <a:pt x="1699680" y="154559"/>
                  <a:pt x="1710651" y="159808"/>
                  <a:pt x="1720190" y="164581"/>
                </a:cubicBezTo>
                <a:cubicBezTo>
                  <a:pt x="1729729" y="169347"/>
                  <a:pt x="1740708" y="173644"/>
                  <a:pt x="1753105" y="177460"/>
                </a:cubicBezTo>
                <a:cubicBezTo>
                  <a:pt x="1765509" y="181276"/>
                  <a:pt x="1782204" y="184134"/>
                  <a:pt x="1803197" y="186049"/>
                </a:cubicBezTo>
                <a:cubicBezTo>
                  <a:pt x="1812736" y="189857"/>
                  <a:pt x="1839459" y="193198"/>
                  <a:pt x="1883338" y="196063"/>
                </a:cubicBezTo>
                <a:cubicBezTo>
                  <a:pt x="1927225" y="198921"/>
                  <a:pt x="1965387" y="201311"/>
                  <a:pt x="1997827" y="203212"/>
                </a:cubicBezTo>
                <a:cubicBezTo>
                  <a:pt x="2022628" y="205126"/>
                  <a:pt x="2037898" y="206559"/>
                  <a:pt x="2043621" y="207509"/>
                </a:cubicBezTo>
                <a:cubicBezTo>
                  <a:pt x="2049344" y="208460"/>
                  <a:pt x="2059841" y="210850"/>
                  <a:pt x="2075110" y="214665"/>
                </a:cubicBezTo>
                <a:cubicBezTo>
                  <a:pt x="2080826" y="218481"/>
                  <a:pt x="2086075" y="220864"/>
                  <a:pt x="2090848" y="221821"/>
                </a:cubicBezTo>
                <a:cubicBezTo>
                  <a:pt x="2095621" y="222779"/>
                  <a:pt x="2098961" y="224204"/>
                  <a:pt x="2100862" y="226119"/>
                </a:cubicBezTo>
                <a:cubicBezTo>
                  <a:pt x="2112316" y="231843"/>
                  <a:pt x="2129018" y="246630"/>
                  <a:pt x="2150961" y="270481"/>
                </a:cubicBezTo>
                <a:cubicBezTo>
                  <a:pt x="2172904" y="294332"/>
                  <a:pt x="2186734" y="315800"/>
                  <a:pt x="2192457" y="334878"/>
                </a:cubicBezTo>
                <a:lnTo>
                  <a:pt x="2192457" y="360643"/>
                </a:lnTo>
                <a:cubicBezTo>
                  <a:pt x="2192457" y="372090"/>
                  <a:pt x="2192939" y="384494"/>
                  <a:pt x="2193890" y="397849"/>
                </a:cubicBezTo>
                <a:cubicBezTo>
                  <a:pt x="2194847" y="411204"/>
                  <a:pt x="2195322" y="423608"/>
                  <a:pt x="2195322" y="435054"/>
                </a:cubicBezTo>
                <a:lnTo>
                  <a:pt x="2195322" y="457955"/>
                </a:lnTo>
                <a:cubicBezTo>
                  <a:pt x="2195322" y="475125"/>
                  <a:pt x="2196273" y="497075"/>
                  <a:pt x="2198180" y="523784"/>
                </a:cubicBezTo>
                <a:cubicBezTo>
                  <a:pt x="2200095" y="550501"/>
                  <a:pt x="2199613" y="576259"/>
                  <a:pt x="2196748" y="601061"/>
                </a:cubicBezTo>
                <a:cubicBezTo>
                  <a:pt x="2193890" y="625869"/>
                  <a:pt x="2186258" y="647337"/>
                  <a:pt x="2173854" y="665465"/>
                </a:cubicBezTo>
                <a:cubicBezTo>
                  <a:pt x="2161450" y="683592"/>
                  <a:pt x="2141897" y="692656"/>
                  <a:pt x="2115181" y="692656"/>
                </a:cubicBezTo>
                <a:cubicBezTo>
                  <a:pt x="2080826" y="692656"/>
                  <a:pt x="2046961" y="685975"/>
                  <a:pt x="2013565" y="672621"/>
                </a:cubicBezTo>
                <a:cubicBezTo>
                  <a:pt x="1980182" y="659266"/>
                  <a:pt x="1946778" y="644479"/>
                  <a:pt x="1913395" y="628252"/>
                </a:cubicBezTo>
                <a:cubicBezTo>
                  <a:pt x="1879998" y="612039"/>
                  <a:pt x="1846608" y="596770"/>
                  <a:pt x="1813211" y="582458"/>
                </a:cubicBezTo>
                <a:cubicBezTo>
                  <a:pt x="1779821" y="568153"/>
                  <a:pt x="1745956" y="560040"/>
                  <a:pt x="1711602" y="558132"/>
                </a:cubicBezTo>
                <a:lnTo>
                  <a:pt x="1677261" y="558132"/>
                </a:lnTo>
                <a:cubicBezTo>
                  <a:pt x="1656268" y="558132"/>
                  <a:pt x="1631942" y="559089"/>
                  <a:pt x="1604269" y="560997"/>
                </a:cubicBezTo>
                <a:cubicBezTo>
                  <a:pt x="1576609" y="562905"/>
                  <a:pt x="1557999" y="563862"/>
                  <a:pt x="1548453" y="563862"/>
                </a:cubicBezTo>
                <a:cubicBezTo>
                  <a:pt x="1548453" y="567671"/>
                  <a:pt x="1547028" y="570536"/>
                  <a:pt x="1544163" y="572444"/>
                </a:cubicBezTo>
                <a:cubicBezTo>
                  <a:pt x="1541304" y="574352"/>
                  <a:pt x="1540822" y="576259"/>
                  <a:pt x="1542737" y="578167"/>
                </a:cubicBezTo>
                <a:cubicBezTo>
                  <a:pt x="1544638" y="580075"/>
                  <a:pt x="1547510" y="585798"/>
                  <a:pt x="1551319" y="595337"/>
                </a:cubicBezTo>
                <a:cubicBezTo>
                  <a:pt x="1555141" y="604883"/>
                  <a:pt x="1557999" y="611564"/>
                  <a:pt x="1559907" y="615380"/>
                </a:cubicBezTo>
                <a:cubicBezTo>
                  <a:pt x="1617155" y="672621"/>
                  <a:pt x="1672006" y="732251"/>
                  <a:pt x="1724488" y="794265"/>
                </a:cubicBezTo>
                <a:cubicBezTo>
                  <a:pt x="1776956" y="856279"/>
                  <a:pt x="1828949" y="918775"/>
                  <a:pt x="1880480" y="981740"/>
                </a:cubicBezTo>
                <a:cubicBezTo>
                  <a:pt x="1931998" y="1044711"/>
                  <a:pt x="1984465" y="1106725"/>
                  <a:pt x="2037898" y="1167781"/>
                </a:cubicBezTo>
                <a:cubicBezTo>
                  <a:pt x="2091323" y="1228845"/>
                  <a:pt x="2148571" y="1286086"/>
                  <a:pt x="2209634" y="1339518"/>
                </a:cubicBezTo>
                <a:cubicBezTo>
                  <a:pt x="2213450" y="1341426"/>
                  <a:pt x="2222514" y="1344291"/>
                  <a:pt x="2236826" y="1348107"/>
                </a:cubicBezTo>
                <a:cubicBezTo>
                  <a:pt x="2251138" y="1351922"/>
                  <a:pt x="2261152" y="1354788"/>
                  <a:pt x="2266875" y="1356688"/>
                </a:cubicBezTo>
                <a:lnTo>
                  <a:pt x="2275464" y="1356688"/>
                </a:lnTo>
                <a:cubicBezTo>
                  <a:pt x="2332704" y="1356688"/>
                  <a:pt x="2385180" y="1338086"/>
                  <a:pt x="2432888" y="1300873"/>
                </a:cubicBezTo>
                <a:cubicBezTo>
                  <a:pt x="2480583" y="1263667"/>
                  <a:pt x="2528292" y="1222171"/>
                  <a:pt x="2575994" y="1176370"/>
                </a:cubicBezTo>
                <a:cubicBezTo>
                  <a:pt x="2623696" y="1130576"/>
                  <a:pt x="2673788" y="1089072"/>
                  <a:pt x="2726263" y="1051867"/>
                </a:cubicBezTo>
                <a:cubicBezTo>
                  <a:pt x="2778738" y="1014654"/>
                  <a:pt x="2837411" y="996052"/>
                  <a:pt x="2902290" y="996052"/>
                </a:cubicBezTo>
                <a:cubicBezTo>
                  <a:pt x="2902290" y="1030399"/>
                  <a:pt x="2892269" y="1065697"/>
                  <a:pt x="2872234" y="1101959"/>
                </a:cubicBezTo>
                <a:cubicBezTo>
                  <a:pt x="2852198" y="1138207"/>
                  <a:pt x="2835504" y="1166831"/>
                  <a:pt x="2822149" y="1187817"/>
                </a:cubicBezTo>
                <a:cubicBezTo>
                  <a:pt x="2818333" y="1204994"/>
                  <a:pt x="2812128" y="1235526"/>
                  <a:pt x="2803539" y="1279412"/>
                </a:cubicBezTo>
                <a:cubicBezTo>
                  <a:pt x="2794950" y="1323299"/>
                  <a:pt x="2785412" y="1370050"/>
                  <a:pt x="2774915" y="1419660"/>
                </a:cubicBezTo>
                <a:cubicBezTo>
                  <a:pt x="2764426" y="1469269"/>
                  <a:pt x="2754887" y="1516021"/>
                  <a:pt x="2746298" y="1559914"/>
                </a:cubicBezTo>
                <a:cubicBezTo>
                  <a:pt x="2737710" y="1603794"/>
                  <a:pt x="2732468" y="1634325"/>
                  <a:pt x="2730554" y="1651496"/>
                </a:cubicBezTo>
                <a:cubicBezTo>
                  <a:pt x="2730554" y="1653410"/>
                  <a:pt x="2730086" y="1657701"/>
                  <a:pt x="2729121" y="1664382"/>
                </a:cubicBezTo>
                <a:cubicBezTo>
                  <a:pt x="2728171" y="1671063"/>
                  <a:pt x="2727696" y="1678219"/>
                  <a:pt x="2727696" y="1685843"/>
                </a:cubicBezTo>
                <a:cubicBezTo>
                  <a:pt x="2727696" y="1693481"/>
                  <a:pt x="2727213" y="1700637"/>
                  <a:pt x="2726263" y="1707311"/>
                </a:cubicBezTo>
                <a:cubicBezTo>
                  <a:pt x="2725312" y="1713992"/>
                  <a:pt x="2724837" y="1719240"/>
                  <a:pt x="2724837" y="1723055"/>
                </a:cubicBezTo>
                <a:cubicBezTo>
                  <a:pt x="2724837" y="1778395"/>
                  <a:pt x="2743915" y="1828480"/>
                  <a:pt x="2782071" y="1873324"/>
                </a:cubicBezTo>
                <a:cubicBezTo>
                  <a:pt x="2820234" y="1918168"/>
                  <a:pt x="2870326" y="1958232"/>
                  <a:pt x="2932347" y="1993536"/>
                </a:cubicBezTo>
                <a:cubicBezTo>
                  <a:pt x="2994361" y="2028841"/>
                  <a:pt x="3063048" y="2058891"/>
                  <a:pt x="3138417" y="2083699"/>
                </a:cubicBezTo>
                <a:cubicBezTo>
                  <a:pt x="3213792" y="2108500"/>
                  <a:pt x="3288692" y="2129011"/>
                  <a:pt x="3363104" y="2145238"/>
                </a:cubicBezTo>
                <a:cubicBezTo>
                  <a:pt x="3437522" y="2161457"/>
                  <a:pt x="3506692" y="2173379"/>
                  <a:pt x="3570620" y="2181010"/>
                </a:cubicBezTo>
                <a:cubicBezTo>
                  <a:pt x="3634542" y="2188642"/>
                  <a:pt x="3686542" y="2192464"/>
                  <a:pt x="3726612" y="2192464"/>
                </a:cubicBezTo>
                <a:cubicBezTo>
                  <a:pt x="3745690" y="2192464"/>
                  <a:pt x="3765719" y="2192939"/>
                  <a:pt x="3786712" y="2193890"/>
                </a:cubicBezTo>
                <a:cubicBezTo>
                  <a:pt x="3807704" y="2194840"/>
                  <a:pt x="3826782" y="2187691"/>
                  <a:pt x="3843959" y="2172422"/>
                </a:cubicBezTo>
                <a:cubicBezTo>
                  <a:pt x="3851590" y="2166699"/>
                  <a:pt x="3864470" y="2155252"/>
                  <a:pt x="3882598" y="2138082"/>
                </a:cubicBezTo>
                <a:cubicBezTo>
                  <a:pt x="3900725" y="2120904"/>
                  <a:pt x="3919803" y="2102302"/>
                  <a:pt x="3939846" y="2082266"/>
                </a:cubicBezTo>
                <a:cubicBezTo>
                  <a:pt x="3959881" y="2062231"/>
                  <a:pt x="3978484" y="2043146"/>
                  <a:pt x="3995661" y="2025018"/>
                </a:cubicBezTo>
                <a:cubicBezTo>
                  <a:pt x="4012831" y="2006891"/>
                  <a:pt x="4024278" y="1994012"/>
                  <a:pt x="4030008" y="1986380"/>
                </a:cubicBezTo>
                <a:cubicBezTo>
                  <a:pt x="4031909" y="1986380"/>
                  <a:pt x="4034292" y="1985905"/>
                  <a:pt x="4037157" y="1984948"/>
                </a:cubicBezTo>
                <a:cubicBezTo>
                  <a:pt x="4040022" y="1983997"/>
                  <a:pt x="4043362" y="1983522"/>
                  <a:pt x="4047178" y="1983522"/>
                </a:cubicBezTo>
                <a:cubicBezTo>
                  <a:pt x="4058625" y="1983522"/>
                  <a:pt x="4068646" y="1988288"/>
                  <a:pt x="4077228" y="1997827"/>
                </a:cubicBezTo>
                <a:cubicBezTo>
                  <a:pt x="4085816" y="2007373"/>
                  <a:pt x="4094412" y="2017862"/>
                  <a:pt x="4102986" y="2029316"/>
                </a:cubicBezTo>
                <a:cubicBezTo>
                  <a:pt x="4111575" y="2040763"/>
                  <a:pt x="4121596" y="2051735"/>
                  <a:pt x="4133043" y="2062231"/>
                </a:cubicBezTo>
                <a:cubicBezTo>
                  <a:pt x="4144490" y="2072727"/>
                  <a:pt x="4158802" y="2078926"/>
                  <a:pt x="4175972" y="2080834"/>
                </a:cubicBezTo>
                <a:cubicBezTo>
                  <a:pt x="4185518" y="2080834"/>
                  <a:pt x="4200788" y="2081309"/>
                  <a:pt x="4221773" y="2082266"/>
                </a:cubicBezTo>
                <a:cubicBezTo>
                  <a:pt x="4242759" y="2083217"/>
                  <a:pt x="4264709" y="2083699"/>
                  <a:pt x="4287596" y="2083699"/>
                </a:cubicBezTo>
                <a:cubicBezTo>
                  <a:pt x="4312404" y="2083699"/>
                  <a:pt x="4334829" y="2084174"/>
                  <a:pt x="4354864" y="2085125"/>
                </a:cubicBezTo>
                <a:cubicBezTo>
                  <a:pt x="4374900" y="2086082"/>
                  <a:pt x="4389687" y="2086557"/>
                  <a:pt x="4399233" y="2086557"/>
                </a:cubicBezTo>
                <a:lnTo>
                  <a:pt x="4399233" y="2098004"/>
                </a:lnTo>
                <a:cubicBezTo>
                  <a:pt x="4393510" y="2101826"/>
                  <a:pt x="4382531" y="2106117"/>
                  <a:pt x="4366312" y="2110883"/>
                </a:cubicBezTo>
                <a:cubicBezTo>
                  <a:pt x="4350098" y="2115656"/>
                  <a:pt x="4332928" y="2120904"/>
                  <a:pt x="4314787" y="2126628"/>
                </a:cubicBezTo>
                <a:cubicBezTo>
                  <a:pt x="4296674" y="2132351"/>
                  <a:pt x="4279972" y="2138082"/>
                  <a:pt x="4264709" y="2143805"/>
                </a:cubicBezTo>
                <a:cubicBezTo>
                  <a:pt x="4249440" y="2149528"/>
                  <a:pt x="4238943" y="2153344"/>
                  <a:pt x="4233220" y="2155252"/>
                </a:cubicBezTo>
                <a:cubicBezTo>
                  <a:pt x="4229404" y="2157160"/>
                  <a:pt x="4222724" y="2159543"/>
                  <a:pt x="4213184" y="2162408"/>
                </a:cubicBezTo>
                <a:cubicBezTo>
                  <a:pt x="4203646" y="2165266"/>
                  <a:pt x="4196964" y="2168606"/>
                  <a:pt x="4193149" y="2172422"/>
                </a:cubicBezTo>
                <a:lnTo>
                  <a:pt x="4261837" y="2172422"/>
                </a:lnTo>
                <a:cubicBezTo>
                  <a:pt x="4284744" y="2172422"/>
                  <a:pt x="4315276" y="2173379"/>
                  <a:pt x="4353439" y="2175287"/>
                </a:cubicBezTo>
                <a:cubicBezTo>
                  <a:pt x="4391595" y="2177195"/>
                  <a:pt x="4430240" y="2176720"/>
                  <a:pt x="4469354" y="2173855"/>
                </a:cubicBezTo>
                <a:cubicBezTo>
                  <a:pt x="4508466" y="2170989"/>
                  <a:pt x="4545197" y="2164316"/>
                  <a:pt x="4579544" y="2153819"/>
                </a:cubicBezTo>
                <a:cubicBezTo>
                  <a:pt x="4613898" y="2143323"/>
                  <a:pt x="4639658" y="2124720"/>
                  <a:pt x="4656834" y="2098004"/>
                </a:cubicBezTo>
                <a:cubicBezTo>
                  <a:pt x="4662558" y="2080834"/>
                  <a:pt x="4672572" y="2051735"/>
                  <a:pt x="4686884" y="2010713"/>
                </a:cubicBezTo>
                <a:cubicBezTo>
                  <a:pt x="4701189" y="1969678"/>
                  <a:pt x="4715984" y="1925317"/>
                  <a:pt x="4731252" y="1877615"/>
                </a:cubicBezTo>
                <a:cubicBezTo>
                  <a:pt x="4746515" y="1829913"/>
                  <a:pt x="4761295" y="1784594"/>
                  <a:pt x="4775614" y="1741658"/>
                </a:cubicBezTo>
                <a:cubicBezTo>
                  <a:pt x="4789926" y="1698729"/>
                  <a:pt x="4799940" y="1668673"/>
                  <a:pt x="4805664" y="1651496"/>
                </a:cubicBezTo>
                <a:cubicBezTo>
                  <a:pt x="4847650" y="1533198"/>
                  <a:pt x="4906316" y="1428248"/>
                  <a:pt x="4981691" y="1336660"/>
                </a:cubicBezTo>
                <a:cubicBezTo>
                  <a:pt x="5057066" y="1245065"/>
                  <a:pt x="5141499" y="1159200"/>
                  <a:pt x="5235002" y="1079058"/>
                </a:cubicBezTo>
                <a:cubicBezTo>
                  <a:pt x="5250264" y="1065697"/>
                  <a:pt x="5268392" y="1051392"/>
                  <a:pt x="5289378" y="1036122"/>
                </a:cubicBezTo>
                <a:cubicBezTo>
                  <a:pt x="5310370" y="1020853"/>
                  <a:pt x="5332314" y="1006548"/>
                  <a:pt x="5355214" y="993193"/>
                </a:cubicBezTo>
                <a:cubicBezTo>
                  <a:pt x="5378108" y="979832"/>
                  <a:pt x="5401484" y="968860"/>
                  <a:pt x="5425334" y="960272"/>
                </a:cubicBezTo>
                <a:cubicBezTo>
                  <a:pt x="5449186" y="951690"/>
                  <a:pt x="5471610" y="947392"/>
                  <a:pt x="5492596" y="947392"/>
                </a:cubicBezTo>
                <a:cubicBezTo>
                  <a:pt x="5496412" y="947392"/>
                  <a:pt x="5503093" y="947874"/>
                  <a:pt x="5512639" y="948825"/>
                </a:cubicBezTo>
                <a:cubicBezTo>
                  <a:pt x="5522171" y="949782"/>
                  <a:pt x="5527901" y="950257"/>
                  <a:pt x="5529802" y="950257"/>
                </a:cubicBezTo>
                <a:cubicBezTo>
                  <a:pt x="5506908" y="969335"/>
                  <a:pt x="5489256" y="986513"/>
                  <a:pt x="5476859" y="1001775"/>
                </a:cubicBezTo>
                <a:cubicBezTo>
                  <a:pt x="5464448" y="1017044"/>
                  <a:pt x="5453952" y="1032307"/>
                  <a:pt x="5445376" y="1047576"/>
                </a:cubicBezTo>
                <a:cubicBezTo>
                  <a:pt x="5436788" y="1062838"/>
                  <a:pt x="5427718" y="1079058"/>
                  <a:pt x="5418178" y="1096235"/>
                </a:cubicBezTo>
                <a:cubicBezTo>
                  <a:pt x="5408640" y="1113399"/>
                  <a:pt x="5396228" y="1132491"/>
                  <a:pt x="5380966" y="1153476"/>
                </a:cubicBezTo>
                <a:lnTo>
                  <a:pt x="5375242" y="1156334"/>
                </a:lnTo>
                <a:cubicBezTo>
                  <a:pt x="5371434" y="1156334"/>
                  <a:pt x="5368568" y="1155859"/>
                  <a:pt x="5366661" y="1154902"/>
                </a:cubicBezTo>
                <a:cubicBezTo>
                  <a:pt x="5364753" y="1153951"/>
                  <a:pt x="5363802" y="1153476"/>
                  <a:pt x="5363802" y="1153476"/>
                </a:cubicBezTo>
                <a:cubicBezTo>
                  <a:pt x="5359980" y="1151561"/>
                  <a:pt x="5356158" y="1148228"/>
                  <a:pt x="5352349" y="1143455"/>
                </a:cubicBezTo>
                <a:cubicBezTo>
                  <a:pt x="5348534" y="1138682"/>
                  <a:pt x="5346618" y="1135349"/>
                  <a:pt x="5346618" y="1133434"/>
                </a:cubicBezTo>
                <a:cubicBezTo>
                  <a:pt x="5333271" y="1141072"/>
                  <a:pt x="5321342" y="1156817"/>
                  <a:pt x="5310846" y="1180668"/>
                </a:cubicBezTo>
                <a:cubicBezTo>
                  <a:pt x="5300349" y="1204519"/>
                  <a:pt x="5293200" y="1220263"/>
                  <a:pt x="5289378" y="1227894"/>
                </a:cubicBezTo>
                <a:cubicBezTo>
                  <a:pt x="5260754" y="1298490"/>
                  <a:pt x="5233087" y="1368617"/>
                  <a:pt x="5206371" y="1438263"/>
                </a:cubicBezTo>
                <a:cubicBezTo>
                  <a:pt x="5179662" y="1507915"/>
                  <a:pt x="5155336" y="1578517"/>
                  <a:pt x="5133392" y="1650070"/>
                </a:cubicBezTo>
                <a:cubicBezTo>
                  <a:pt x="5111450" y="1721623"/>
                  <a:pt x="5094272" y="1794133"/>
                  <a:pt x="5081875" y="1867601"/>
                </a:cubicBezTo>
                <a:cubicBezTo>
                  <a:pt x="5069464" y="1941061"/>
                  <a:pt x="5063266" y="2015955"/>
                  <a:pt x="5063266" y="2092281"/>
                </a:cubicBezTo>
                <a:cubicBezTo>
                  <a:pt x="5063266" y="2132351"/>
                  <a:pt x="5063266" y="2166699"/>
                  <a:pt x="5063266" y="2195322"/>
                </a:cubicBezTo>
                <a:cubicBezTo>
                  <a:pt x="5063266" y="2222039"/>
                  <a:pt x="5070896" y="2251613"/>
                  <a:pt x="5086166" y="2284052"/>
                </a:cubicBezTo>
                <a:cubicBezTo>
                  <a:pt x="5110967" y="2333662"/>
                  <a:pt x="5136726" y="2386137"/>
                  <a:pt x="5163442" y="2441470"/>
                </a:cubicBezTo>
                <a:cubicBezTo>
                  <a:pt x="5190158" y="2496810"/>
                  <a:pt x="5217818" y="2553094"/>
                  <a:pt x="5246456" y="2610342"/>
                </a:cubicBezTo>
                <a:cubicBezTo>
                  <a:pt x="5275072" y="2667590"/>
                  <a:pt x="5305590" y="2723880"/>
                  <a:pt x="5338037" y="2779213"/>
                </a:cubicBezTo>
                <a:cubicBezTo>
                  <a:pt x="5370470" y="2834553"/>
                  <a:pt x="5403874" y="2886071"/>
                  <a:pt x="5438214" y="2933773"/>
                </a:cubicBezTo>
                <a:cubicBezTo>
                  <a:pt x="5434405" y="2933773"/>
                  <a:pt x="5429632" y="2934255"/>
                  <a:pt x="5423902" y="2935205"/>
                </a:cubicBezTo>
                <a:cubicBezTo>
                  <a:pt x="5418178" y="2936163"/>
                  <a:pt x="5413412" y="2936638"/>
                  <a:pt x="5409597" y="2936638"/>
                </a:cubicBezTo>
                <a:cubicBezTo>
                  <a:pt x="5371434" y="2936638"/>
                  <a:pt x="5333746" y="2923283"/>
                  <a:pt x="5296534" y="2896567"/>
                </a:cubicBezTo>
                <a:cubicBezTo>
                  <a:pt x="5259321" y="2869851"/>
                  <a:pt x="5222591" y="2836461"/>
                  <a:pt x="5186342" y="2796383"/>
                </a:cubicBezTo>
                <a:cubicBezTo>
                  <a:pt x="5150088" y="2756320"/>
                  <a:pt x="5114783" y="2712426"/>
                  <a:pt x="5080436" y="2664731"/>
                </a:cubicBezTo>
                <a:cubicBezTo>
                  <a:pt x="5046088" y="2617022"/>
                  <a:pt x="5012698" y="2573136"/>
                  <a:pt x="4980258" y="2533065"/>
                </a:cubicBezTo>
                <a:cubicBezTo>
                  <a:pt x="4947812" y="2492995"/>
                  <a:pt x="4915862" y="2459598"/>
                  <a:pt x="4884380" y="2432889"/>
                </a:cubicBezTo>
                <a:cubicBezTo>
                  <a:pt x="4852890" y="2406172"/>
                  <a:pt x="4822841" y="2392818"/>
                  <a:pt x="4794210" y="2392818"/>
                </a:cubicBezTo>
                <a:cubicBezTo>
                  <a:pt x="4756054" y="2392818"/>
                  <a:pt x="4725047" y="2401882"/>
                  <a:pt x="4701189" y="2420009"/>
                </a:cubicBezTo>
                <a:cubicBezTo>
                  <a:pt x="4677345" y="2438137"/>
                  <a:pt x="4651104" y="2457690"/>
                  <a:pt x="4622488" y="2478683"/>
                </a:cubicBezTo>
                <a:lnTo>
                  <a:pt x="4676863" y="2478683"/>
                </a:lnTo>
                <a:cubicBezTo>
                  <a:pt x="4671140" y="2482498"/>
                  <a:pt x="4662558" y="2488697"/>
                  <a:pt x="4651104" y="2497286"/>
                </a:cubicBezTo>
                <a:cubicBezTo>
                  <a:pt x="4639658" y="2505874"/>
                  <a:pt x="4627246" y="2516370"/>
                  <a:pt x="4613898" y="2528775"/>
                </a:cubicBezTo>
                <a:cubicBezTo>
                  <a:pt x="4600537" y="2541172"/>
                  <a:pt x="4589098" y="2554058"/>
                  <a:pt x="4579544" y="2567413"/>
                </a:cubicBezTo>
                <a:cubicBezTo>
                  <a:pt x="4570006" y="2580767"/>
                  <a:pt x="4565232" y="2594122"/>
                  <a:pt x="4565232" y="2607483"/>
                </a:cubicBezTo>
                <a:lnTo>
                  <a:pt x="4565232" y="2618930"/>
                </a:lnTo>
                <a:cubicBezTo>
                  <a:pt x="4569055" y="2622746"/>
                  <a:pt x="4572870" y="2629427"/>
                  <a:pt x="4576686" y="2638966"/>
                </a:cubicBezTo>
                <a:cubicBezTo>
                  <a:pt x="4580509" y="2648512"/>
                  <a:pt x="4583367" y="2653278"/>
                  <a:pt x="4585268" y="2653278"/>
                </a:cubicBezTo>
                <a:lnTo>
                  <a:pt x="4731252" y="2747731"/>
                </a:lnTo>
                <a:lnTo>
                  <a:pt x="4731252" y="2773490"/>
                </a:lnTo>
                <a:lnTo>
                  <a:pt x="4573828" y="2773490"/>
                </a:lnTo>
                <a:cubicBezTo>
                  <a:pt x="4547112" y="2773490"/>
                  <a:pt x="4521353" y="2771107"/>
                  <a:pt x="4496544" y="2766341"/>
                </a:cubicBezTo>
                <a:cubicBezTo>
                  <a:pt x="4471736" y="2761568"/>
                  <a:pt x="4445978" y="2755362"/>
                  <a:pt x="4419268" y="2747731"/>
                </a:cubicBezTo>
                <a:cubicBezTo>
                  <a:pt x="4409722" y="2743915"/>
                  <a:pt x="4393510" y="2737717"/>
                  <a:pt x="4370602" y="2729128"/>
                </a:cubicBezTo>
                <a:cubicBezTo>
                  <a:pt x="4347708" y="2720540"/>
                  <a:pt x="4323382" y="2711001"/>
                  <a:pt x="4297624" y="2700504"/>
                </a:cubicBezTo>
                <a:cubicBezTo>
                  <a:pt x="4271865" y="2690008"/>
                  <a:pt x="4247532" y="2680469"/>
                  <a:pt x="4224632" y="2671887"/>
                </a:cubicBezTo>
                <a:cubicBezTo>
                  <a:pt x="4201738" y="2663299"/>
                  <a:pt x="4185518" y="2657093"/>
                  <a:pt x="4175972" y="2653278"/>
                </a:cubicBezTo>
                <a:lnTo>
                  <a:pt x="4147348" y="2653278"/>
                </a:lnTo>
                <a:lnTo>
                  <a:pt x="4121596" y="2653278"/>
                </a:lnTo>
                <a:cubicBezTo>
                  <a:pt x="4104426" y="2655185"/>
                  <a:pt x="4072937" y="2659483"/>
                  <a:pt x="4027143" y="2666157"/>
                </a:cubicBezTo>
                <a:cubicBezTo>
                  <a:pt x="3981349" y="2672838"/>
                  <a:pt x="3932207" y="2680469"/>
                  <a:pt x="3879739" y="2689058"/>
                </a:cubicBezTo>
                <a:cubicBezTo>
                  <a:pt x="3827264" y="2697639"/>
                  <a:pt x="3778123" y="2705753"/>
                  <a:pt x="3732336" y="2713384"/>
                </a:cubicBezTo>
                <a:cubicBezTo>
                  <a:pt x="3686542" y="2721015"/>
                  <a:pt x="3655046" y="2726745"/>
                  <a:pt x="3637882" y="2730554"/>
                </a:cubicBezTo>
                <a:cubicBezTo>
                  <a:pt x="3637882" y="2730554"/>
                  <a:pt x="3643124" y="2733419"/>
                  <a:pt x="3653620" y="2739142"/>
                </a:cubicBezTo>
                <a:cubicBezTo>
                  <a:pt x="3664116" y="2744866"/>
                  <a:pt x="3675081" y="2751071"/>
                  <a:pt x="3686542" y="2757745"/>
                </a:cubicBezTo>
                <a:cubicBezTo>
                  <a:pt x="3697988" y="2764426"/>
                  <a:pt x="3708478" y="2771582"/>
                  <a:pt x="3718024" y="2779213"/>
                </a:cubicBezTo>
                <a:cubicBezTo>
                  <a:pt x="3727563" y="2786844"/>
                  <a:pt x="3732336" y="2791617"/>
                  <a:pt x="3732336" y="2793525"/>
                </a:cubicBezTo>
                <a:cubicBezTo>
                  <a:pt x="3732336" y="2801156"/>
                  <a:pt x="3728513" y="2817851"/>
                  <a:pt x="3720882" y="2843617"/>
                </a:cubicBezTo>
                <a:cubicBezTo>
                  <a:pt x="3713258" y="2869376"/>
                  <a:pt x="3704187" y="2895610"/>
                  <a:pt x="3693691" y="2922326"/>
                </a:cubicBezTo>
                <a:cubicBezTo>
                  <a:pt x="3683201" y="2949042"/>
                  <a:pt x="3672223" y="2973368"/>
                  <a:pt x="3660776" y="2995311"/>
                </a:cubicBezTo>
                <a:cubicBezTo>
                  <a:pt x="3649329" y="3017255"/>
                  <a:pt x="3638840" y="3028226"/>
                  <a:pt x="3629294" y="3028226"/>
                </a:cubicBezTo>
                <a:cubicBezTo>
                  <a:pt x="3627386" y="3028226"/>
                  <a:pt x="3625471" y="3027751"/>
                  <a:pt x="3623564" y="3026794"/>
                </a:cubicBezTo>
                <a:cubicBezTo>
                  <a:pt x="3621662" y="3025843"/>
                  <a:pt x="3620705" y="3025368"/>
                  <a:pt x="3620705" y="3025368"/>
                </a:cubicBezTo>
                <a:lnTo>
                  <a:pt x="3451834" y="2876532"/>
                </a:lnTo>
                <a:lnTo>
                  <a:pt x="3437522" y="2876532"/>
                </a:lnTo>
                <a:cubicBezTo>
                  <a:pt x="3422259" y="2876532"/>
                  <a:pt x="3411756" y="2880823"/>
                  <a:pt x="3406040" y="2889411"/>
                </a:cubicBezTo>
                <a:cubicBezTo>
                  <a:pt x="3400323" y="2898000"/>
                  <a:pt x="3396026" y="2907064"/>
                  <a:pt x="3393160" y="2916603"/>
                </a:cubicBezTo>
                <a:cubicBezTo>
                  <a:pt x="3390295" y="2926142"/>
                  <a:pt x="3386480" y="2935205"/>
                  <a:pt x="3381714" y="2943794"/>
                </a:cubicBezTo>
                <a:cubicBezTo>
                  <a:pt x="3376940" y="2952375"/>
                  <a:pt x="3366919" y="2956673"/>
                  <a:pt x="3351664" y="2956673"/>
                </a:cubicBezTo>
                <a:cubicBezTo>
                  <a:pt x="3347841" y="2956673"/>
                  <a:pt x="3343061" y="2956198"/>
                  <a:pt x="3337345" y="2955241"/>
                </a:cubicBezTo>
                <a:cubicBezTo>
                  <a:pt x="3331622" y="2954290"/>
                  <a:pt x="3326848" y="2952858"/>
                  <a:pt x="3323033" y="2950950"/>
                </a:cubicBezTo>
                <a:cubicBezTo>
                  <a:pt x="3305863" y="2922326"/>
                  <a:pt x="3286785" y="2892752"/>
                  <a:pt x="3265792" y="2862220"/>
                </a:cubicBezTo>
                <a:cubicBezTo>
                  <a:pt x="3244792" y="2831695"/>
                  <a:pt x="3220948" y="2804972"/>
                  <a:pt x="3194232" y="2782078"/>
                </a:cubicBezTo>
                <a:cubicBezTo>
                  <a:pt x="2843128" y="2770632"/>
                  <a:pt x="2518753" y="2703370"/>
                  <a:pt x="2221081" y="2580292"/>
                </a:cubicBezTo>
                <a:cubicBezTo>
                  <a:pt x="1923409" y="2457215"/>
                  <a:pt x="1653403" y="2265925"/>
                  <a:pt x="1411071" y="2006416"/>
                </a:cubicBezTo>
                <a:lnTo>
                  <a:pt x="838634" y="2006416"/>
                </a:lnTo>
                <a:cubicBezTo>
                  <a:pt x="800464" y="2017862"/>
                  <a:pt x="759918" y="2027408"/>
                  <a:pt x="716989" y="2035040"/>
                </a:cubicBezTo>
                <a:cubicBezTo>
                  <a:pt x="674053" y="2042671"/>
                  <a:pt x="632550" y="2046486"/>
                  <a:pt x="592479" y="2046486"/>
                </a:cubicBezTo>
                <a:cubicBezTo>
                  <a:pt x="592479" y="2019777"/>
                  <a:pt x="603926" y="1992586"/>
                  <a:pt x="626826" y="1964912"/>
                </a:cubicBezTo>
                <a:cubicBezTo>
                  <a:pt x="649720" y="1937246"/>
                  <a:pt x="678819" y="1909579"/>
                  <a:pt x="714124" y="1881906"/>
                </a:cubicBezTo>
                <a:cubicBezTo>
                  <a:pt x="749422" y="1854239"/>
                  <a:pt x="787585" y="1826097"/>
                  <a:pt x="828613" y="1797473"/>
                </a:cubicBezTo>
                <a:cubicBezTo>
                  <a:pt x="869634" y="1768857"/>
                  <a:pt x="907797" y="1738325"/>
                  <a:pt x="943101" y="1705885"/>
                </a:cubicBezTo>
                <a:cubicBezTo>
                  <a:pt x="978399" y="1673439"/>
                  <a:pt x="1007498" y="1640049"/>
                  <a:pt x="1030399" y="1605701"/>
                </a:cubicBezTo>
                <a:cubicBezTo>
                  <a:pt x="1053292" y="1571361"/>
                  <a:pt x="1064746" y="1534149"/>
                  <a:pt x="1064746" y="1494078"/>
                </a:cubicBezTo>
                <a:cubicBezTo>
                  <a:pt x="1064746" y="1490262"/>
                  <a:pt x="1064264" y="1482631"/>
                  <a:pt x="1063321" y="1471177"/>
                </a:cubicBezTo>
                <a:cubicBezTo>
                  <a:pt x="1062356" y="1459730"/>
                  <a:pt x="1061881" y="1452099"/>
                  <a:pt x="1061881" y="1448284"/>
                </a:cubicBezTo>
                <a:cubicBezTo>
                  <a:pt x="1006548" y="1316618"/>
                  <a:pt x="956931" y="1184008"/>
                  <a:pt x="913052" y="1050434"/>
                </a:cubicBezTo>
                <a:cubicBezTo>
                  <a:pt x="869159" y="916868"/>
                  <a:pt x="818591" y="783294"/>
                  <a:pt x="761344" y="649727"/>
                </a:cubicBezTo>
                <a:cubicBezTo>
                  <a:pt x="749897" y="626826"/>
                  <a:pt x="733670" y="608224"/>
                  <a:pt x="712691" y="593912"/>
                </a:cubicBezTo>
                <a:cubicBezTo>
                  <a:pt x="691698" y="579600"/>
                  <a:pt x="668330" y="568628"/>
                  <a:pt x="642564" y="560997"/>
                </a:cubicBezTo>
                <a:cubicBezTo>
                  <a:pt x="616798" y="553359"/>
                  <a:pt x="590096" y="548111"/>
                  <a:pt x="562423" y="545252"/>
                </a:cubicBezTo>
                <a:cubicBezTo>
                  <a:pt x="534756" y="542387"/>
                  <a:pt x="508522" y="540962"/>
                  <a:pt x="483707" y="540962"/>
                </a:cubicBezTo>
                <a:cubicBezTo>
                  <a:pt x="455083" y="540962"/>
                  <a:pt x="426466" y="544295"/>
                  <a:pt x="397849" y="550976"/>
                </a:cubicBezTo>
                <a:cubicBezTo>
                  <a:pt x="369225" y="557657"/>
                  <a:pt x="338693" y="560997"/>
                  <a:pt x="306254" y="560997"/>
                </a:cubicBezTo>
                <a:cubicBezTo>
                  <a:pt x="268091" y="560997"/>
                  <a:pt x="230885" y="548111"/>
                  <a:pt x="194630" y="522359"/>
                </a:cubicBezTo>
                <a:cubicBezTo>
                  <a:pt x="158375" y="496593"/>
                  <a:pt x="125935" y="465111"/>
                  <a:pt x="97304" y="427905"/>
                </a:cubicBezTo>
                <a:cubicBezTo>
                  <a:pt x="68687" y="390693"/>
                  <a:pt x="45312" y="350140"/>
                  <a:pt x="27184" y="306254"/>
                </a:cubicBezTo>
                <a:cubicBezTo>
                  <a:pt x="9057" y="262374"/>
                  <a:pt x="0" y="221346"/>
                  <a:pt x="0" y="183176"/>
                </a:cubicBezTo>
                <a:cubicBezTo>
                  <a:pt x="0" y="150737"/>
                  <a:pt x="7156" y="125935"/>
                  <a:pt x="21461" y="108765"/>
                </a:cubicBezTo>
                <a:cubicBezTo>
                  <a:pt x="35780" y="91588"/>
                  <a:pt x="60106" y="81099"/>
                  <a:pt x="94453" y="77276"/>
                </a:cubicBezTo>
                <a:cubicBezTo>
                  <a:pt x="115446" y="77276"/>
                  <a:pt x="151694" y="75851"/>
                  <a:pt x="203212" y="72985"/>
                </a:cubicBezTo>
                <a:cubicBezTo>
                  <a:pt x="254736" y="70120"/>
                  <a:pt x="309119" y="66305"/>
                  <a:pt x="366360" y="61539"/>
                </a:cubicBezTo>
                <a:cubicBezTo>
                  <a:pt x="423615" y="56766"/>
                  <a:pt x="477508" y="52475"/>
                  <a:pt x="528075" y="48659"/>
                </a:cubicBezTo>
                <a:cubicBezTo>
                  <a:pt x="578642" y="44844"/>
                  <a:pt x="613465" y="41978"/>
                  <a:pt x="632550" y="40071"/>
                </a:cubicBezTo>
                <a:cubicBezTo>
                  <a:pt x="687883" y="34347"/>
                  <a:pt x="738925" y="26234"/>
                  <a:pt x="785677" y="15745"/>
                </a:cubicBezTo>
                <a:cubicBezTo>
                  <a:pt x="832421" y="5248"/>
                  <a:pt x="883471" y="0"/>
                  <a:pt x="9388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7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459182" y="2165616"/>
            <a:ext cx="5766908" cy="3277240"/>
          </a:xfrm>
          <a:custGeom>
            <a:avLst/>
            <a:gdLst>
              <a:gd name="connsiteX0" fmla="*/ 2277974 w 5766908"/>
              <a:gd name="connsiteY0" fmla="*/ 0 h 3277240"/>
              <a:gd name="connsiteX1" fmla="*/ 2285032 w 5766908"/>
              <a:gd name="connsiteY1" fmla="*/ 1413 h 3277240"/>
              <a:gd name="connsiteX2" fmla="*/ 2289263 w 5766908"/>
              <a:gd name="connsiteY2" fmla="*/ 2819 h 3277240"/>
              <a:gd name="connsiteX3" fmla="*/ 2309023 w 5766908"/>
              <a:gd name="connsiteY3" fmla="*/ 22578 h 3277240"/>
              <a:gd name="connsiteX4" fmla="*/ 2328789 w 5766908"/>
              <a:gd name="connsiteY4" fmla="*/ 42337 h 3277240"/>
              <a:gd name="connsiteX5" fmla="*/ 2347135 w 5766908"/>
              <a:gd name="connsiteY5" fmla="*/ 79037 h 3277240"/>
              <a:gd name="connsiteX6" fmla="*/ 2379596 w 5766908"/>
              <a:gd name="connsiteY6" fmla="*/ 139728 h 3277240"/>
              <a:gd name="connsiteX7" fmla="*/ 2410645 w 5766908"/>
              <a:gd name="connsiteY7" fmla="*/ 201824 h 3277240"/>
              <a:gd name="connsiteX8" fmla="*/ 2430404 w 5766908"/>
              <a:gd name="connsiteY8" fmla="*/ 245581 h 3277240"/>
              <a:gd name="connsiteX9" fmla="*/ 2613889 w 5766908"/>
              <a:gd name="connsiteY9" fmla="*/ 671815 h 3277240"/>
              <a:gd name="connsiteX10" fmla="*/ 2797367 w 5766908"/>
              <a:gd name="connsiteY10" fmla="*/ 1038778 h 3277240"/>
              <a:gd name="connsiteX11" fmla="*/ 2856644 w 5766908"/>
              <a:gd name="connsiteY11" fmla="*/ 1106526 h 3277240"/>
              <a:gd name="connsiteX12" fmla="*/ 2938507 w 5766908"/>
              <a:gd name="connsiteY12" fmla="*/ 1160159 h 3277240"/>
              <a:gd name="connsiteX13" fmla="*/ 3009074 w 5766908"/>
              <a:gd name="connsiteY13" fmla="*/ 1179918 h 3277240"/>
              <a:gd name="connsiteX14" fmla="*/ 3131861 w 5766908"/>
              <a:gd name="connsiteY14" fmla="*/ 1210966 h 3277240"/>
              <a:gd name="connsiteX15" fmla="*/ 3254655 w 5766908"/>
              <a:gd name="connsiteY15" fmla="*/ 1243434 h 3277240"/>
              <a:gd name="connsiteX16" fmla="*/ 3325229 w 5766908"/>
              <a:gd name="connsiteY16" fmla="*/ 1261774 h 3277240"/>
              <a:gd name="connsiteX17" fmla="*/ 3457900 w 5766908"/>
              <a:gd name="connsiteY17" fmla="*/ 1306944 h 3277240"/>
              <a:gd name="connsiteX18" fmla="*/ 3659724 w 5766908"/>
              <a:gd name="connsiteY18" fmla="*/ 1377518 h 3277240"/>
              <a:gd name="connsiteX19" fmla="*/ 3895429 w 5766908"/>
              <a:gd name="connsiteY19" fmla="*/ 1462192 h 3277240"/>
              <a:gd name="connsiteX20" fmla="*/ 4132540 w 5766908"/>
              <a:gd name="connsiteY20" fmla="*/ 1546881 h 3277240"/>
              <a:gd name="connsiteX21" fmla="*/ 4332938 w 5766908"/>
              <a:gd name="connsiteY21" fmla="*/ 1618861 h 3277240"/>
              <a:gd name="connsiteX22" fmla="*/ 4462783 w 5766908"/>
              <a:gd name="connsiteY22" fmla="*/ 1668256 h 3277240"/>
              <a:gd name="connsiteX23" fmla="*/ 4788814 w 5766908"/>
              <a:gd name="connsiteY23" fmla="*/ 1822098 h 3277240"/>
              <a:gd name="connsiteX24" fmla="*/ 5095086 w 5766908"/>
              <a:gd name="connsiteY24" fmla="*/ 1982998 h 3277240"/>
              <a:gd name="connsiteX25" fmla="*/ 5390069 w 5766908"/>
              <a:gd name="connsiteY25" fmla="*/ 2158012 h 3277240"/>
              <a:gd name="connsiteX26" fmla="*/ 5682227 w 5766908"/>
              <a:gd name="connsiteY26" fmla="*/ 2359837 h 3277240"/>
              <a:gd name="connsiteX27" fmla="*/ 5738679 w 5766908"/>
              <a:gd name="connsiteY27" fmla="*/ 2413477 h 3277240"/>
              <a:gd name="connsiteX28" fmla="*/ 5766908 w 5766908"/>
              <a:gd name="connsiteY28" fmla="*/ 2478399 h 3277240"/>
              <a:gd name="connsiteX29" fmla="*/ 5728803 w 5766908"/>
              <a:gd name="connsiteY29" fmla="*/ 2567313 h 3277240"/>
              <a:gd name="connsiteX30" fmla="*/ 5638476 w 5766908"/>
              <a:gd name="connsiteY30" fmla="*/ 2640705 h 3277240"/>
              <a:gd name="connsiteX31" fmla="*/ 5531210 w 5766908"/>
              <a:gd name="connsiteY31" fmla="*/ 2695751 h 3277240"/>
              <a:gd name="connsiteX32" fmla="*/ 5439471 w 5766908"/>
              <a:gd name="connsiteY32" fmla="*/ 2726799 h 3277240"/>
              <a:gd name="connsiteX33" fmla="*/ 5363253 w 5766908"/>
              <a:gd name="connsiteY33" fmla="*/ 2746566 h 3277240"/>
              <a:gd name="connsiteX34" fmla="*/ 5247516 w 5766908"/>
              <a:gd name="connsiteY34" fmla="*/ 2776201 h 3277240"/>
              <a:gd name="connsiteX35" fmla="*/ 5130373 w 5766908"/>
              <a:gd name="connsiteY35" fmla="*/ 2807249 h 3277240"/>
              <a:gd name="connsiteX36" fmla="*/ 5052742 w 5766908"/>
              <a:gd name="connsiteY36" fmla="*/ 2828422 h 3277240"/>
              <a:gd name="connsiteX37" fmla="*/ 5051336 w 5766908"/>
              <a:gd name="connsiteY37" fmla="*/ 2891938 h 3277240"/>
              <a:gd name="connsiteX38" fmla="*/ 5000522 w 5766908"/>
              <a:gd name="connsiteY38" fmla="*/ 2938507 h 3277240"/>
              <a:gd name="connsiteX39" fmla="*/ 4931368 w 5766908"/>
              <a:gd name="connsiteY39" fmla="*/ 2970975 h 3277240"/>
              <a:gd name="connsiteX40" fmla="*/ 4869264 w 5766908"/>
              <a:gd name="connsiteY40" fmla="*/ 2989321 h 3277240"/>
              <a:gd name="connsiteX41" fmla="*/ 4826927 w 5766908"/>
              <a:gd name="connsiteY41" fmla="*/ 3003429 h 3277240"/>
              <a:gd name="connsiteX42" fmla="*/ 4760592 w 5766908"/>
              <a:gd name="connsiteY42" fmla="*/ 3021776 h 3277240"/>
              <a:gd name="connsiteX43" fmla="*/ 4692844 w 5766908"/>
              <a:gd name="connsiteY43" fmla="*/ 3040129 h 3277240"/>
              <a:gd name="connsiteX44" fmla="*/ 4646268 w 5766908"/>
              <a:gd name="connsiteY44" fmla="*/ 3051418 h 3277240"/>
              <a:gd name="connsiteX45" fmla="*/ 4694256 w 5766908"/>
              <a:gd name="connsiteY45" fmla="*/ 3092349 h 3277240"/>
              <a:gd name="connsiteX46" fmla="*/ 4750708 w 5766908"/>
              <a:gd name="connsiteY46" fmla="*/ 3145983 h 3277240"/>
              <a:gd name="connsiteX47" fmla="*/ 4800110 w 5766908"/>
              <a:gd name="connsiteY47" fmla="*/ 3208086 h 3277240"/>
              <a:gd name="connsiteX48" fmla="*/ 4829752 w 5766908"/>
              <a:gd name="connsiteY48" fmla="*/ 3274421 h 3277240"/>
              <a:gd name="connsiteX49" fmla="*/ 4808573 w 5766908"/>
              <a:gd name="connsiteY49" fmla="*/ 3275827 h 3277240"/>
              <a:gd name="connsiteX50" fmla="*/ 4787401 w 5766908"/>
              <a:gd name="connsiteY50" fmla="*/ 3277240 h 3277240"/>
              <a:gd name="connsiteX51" fmla="*/ 4658970 w 5766908"/>
              <a:gd name="connsiteY51" fmla="*/ 3257481 h 3277240"/>
              <a:gd name="connsiteX52" fmla="*/ 4540414 w 5766908"/>
              <a:gd name="connsiteY52" fmla="*/ 3210905 h 3277240"/>
              <a:gd name="connsiteX53" fmla="*/ 4423271 w 5766908"/>
              <a:gd name="connsiteY53" fmla="*/ 3155866 h 3277240"/>
              <a:gd name="connsiteX54" fmla="*/ 4301890 w 5766908"/>
              <a:gd name="connsiteY54" fmla="*/ 3110703 h 3277240"/>
              <a:gd name="connsiteX55" fmla="*/ 4179123 w 5766908"/>
              <a:gd name="connsiteY55" fmla="*/ 3109290 h 3277240"/>
              <a:gd name="connsiteX56" fmla="*/ 3991400 w 5766908"/>
              <a:gd name="connsiteY56" fmla="*/ 3106464 h 3277240"/>
              <a:gd name="connsiteX57" fmla="*/ 3772642 w 5766908"/>
              <a:gd name="connsiteY57" fmla="*/ 3103645 h 3277240"/>
              <a:gd name="connsiteX58" fmla="*/ 3553870 w 5766908"/>
              <a:gd name="connsiteY58" fmla="*/ 3099407 h 3277240"/>
              <a:gd name="connsiteX59" fmla="*/ 3366154 w 5766908"/>
              <a:gd name="connsiteY59" fmla="*/ 3095175 h 3277240"/>
              <a:gd name="connsiteX60" fmla="*/ 3243366 w 5766908"/>
              <a:gd name="connsiteY60" fmla="*/ 3090937 h 3277240"/>
              <a:gd name="connsiteX61" fmla="*/ 3054237 w 5766908"/>
              <a:gd name="connsiteY61" fmla="*/ 3072590 h 3277240"/>
              <a:gd name="connsiteX62" fmla="*/ 2862289 w 5766908"/>
              <a:gd name="connsiteY62" fmla="*/ 3040129 h 3277240"/>
              <a:gd name="connsiteX63" fmla="*/ 2671754 w 5766908"/>
              <a:gd name="connsiteY63" fmla="*/ 3009081 h 3277240"/>
              <a:gd name="connsiteX64" fmla="*/ 2486863 w 5766908"/>
              <a:gd name="connsiteY64" fmla="*/ 2994966 h 3277240"/>
              <a:gd name="connsiteX65" fmla="*/ 2491094 w 5766908"/>
              <a:gd name="connsiteY65" fmla="*/ 3006255 h 3277240"/>
              <a:gd name="connsiteX66" fmla="*/ 2495333 w 5766908"/>
              <a:gd name="connsiteY66" fmla="*/ 3014725 h 3277240"/>
              <a:gd name="connsiteX67" fmla="*/ 2491094 w 5766908"/>
              <a:gd name="connsiteY67" fmla="*/ 3020370 h 3277240"/>
              <a:gd name="connsiteX68" fmla="*/ 2472748 w 5766908"/>
              <a:gd name="connsiteY68" fmla="*/ 3031659 h 3277240"/>
              <a:gd name="connsiteX69" fmla="*/ 2301972 w 5766908"/>
              <a:gd name="connsiteY69" fmla="*/ 2955447 h 3277240"/>
              <a:gd name="connsiteX70" fmla="*/ 2126957 w 5766908"/>
              <a:gd name="connsiteY70" fmla="*/ 2882055 h 3277240"/>
              <a:gd name="connsiteX71" fmla="*/ 1947711 w 5766908"/>
              <a:gd name="connsiteY71" fmla="*/ 2827009 h 3277240"/>
              <a:gd name="connsiteX72" fmla="*/ 1764226 w 5766908"/>
              <a:gd name="connsiteY72" fmla="*/ 2805837 h 3277240"/>
              <a:gd name="connsiteX73" fmla="*/ 1378924 w 5766908"/>
              <a:gd name="connsiteY73" fmla="*/ 2817132 h 3277240"/>
              <a:gd name="connsiteX74" fmla="*/ 990789 w 5766908"/>
              <a:gd name="connsiteY74" fmla="*/ 2841123 h 3277240"/>
              <a:gd name="connsiteX75" fmla="*/ 602654 w 5766908"/>
              <a:gd name="connsiteY75" fmla="*/ 2863708 h 3277240"/>
              <a:gd name="connsiteX76" fmla="*/ 217352 w 5766908"/>
              <a:gd name="connsiteY76" fmla="*/ 2873585 h 3277240"/>
              <a:gd name="connsiteX77" fmla="*/ 169356 w 5766908"/>
              <a:gd name="connsiteY77" fmla="*/ 2873585 h 3277240"/>
              <a:gd name="connsiteX78" fmla="*/ 81856 w 5766908"/>
              <a:gd name="connsiteY78" fmla="*/ 2870766 h 3277240"/>
              <a:gd name="connsiteX79" fmla="*/ 33867 w 5766908"/>
              <a:gd name="connsiteY79" fmla="*/ 2867940 h 3277240"/>
              <a:gd name="connsiteX80" fmla="*/ 0 w 5766908"/>
              <a:gd name="connsiteY80" fmla="*/ 2834066 h 3277240"/>
              <a:gd name="connsiteX81" fmla="*/ 1617448 w 5766908"/>
              <a:gd name="connsiteY81" fmla="*/ 2684462 h 3277240"/>
              <a:gd name="connsiteX82" fmla="*/ 1579336 w 5766908"/>
              <a:gd name="connsiteY82" fmla="*/ 2642118 h 3277240"/>
              <a:gd name="connsiteX83" fmla="*/ 1527115 w 5766908"/>
              <a:gd name="connsiteY83" fmla="*/ 2594129 h 3277240"/>
              <a:gd name="connsiteX84" fmla="*/ 1469250 w 5766908"/>
              <a:gd name="connsiteY84" fmla="*/ 2556023 h 3277240"/>
              <a:gd name="connsiteX85" fmla="*/ 1414197 w 5766908"/>
              <a:gd name="connsiteY85" fmla="*/ 2540496 h 3277240"/>
              <a:gd name="connsiteX86" fmla="*/ 1402915 w 5766908"/>
              <a:gd name="connsiteY86" fmla="*/ 2541909 h 3277240"/>
              <a:gd name="connsiteX87" fmla="*/ 1394445 w 5766908"/>
              <a:gd name="connsiteY87" fmla="*/ 2543322 h 3277240"/>
              <a:gd name="connsiteX88" fmla="*/ 1361984 w 5766908"/>
              <a:gd name="connsiteY88" fmla="*/ 2557436 h 3277240"/>
              <a:gd name="connsiteX89" fmla="*/ 1311169 w 5766908"/>
              <a:gd name="connsiteY89" fmla="*/ 2581427 h 3277240"/>
              <a:gd name="connsiteX90" fmla="*/ 1261774 w 5766908"/>
              <a:gd name="connsiteY90" fmla="*/ 2606831 h 3277240"/>
              <a:gd name="connsiteX91" fmla="*/ 1230726 w 5766908"/>
              <a:gd name="connsiteY91" fmla="*/ 2625177 h 3277240"/>
              <a:gd name="connsiteX92" fmla="*/ 1230726 w 5766908"/>
              <a:gd name="connsiteY92" fmla="*/ 2613895 h 3277240"/>
              <a:gd name="connsiteX93" fmla="*/ 1253304 w 5766908"/>
              <a:gd name="connsiteY93" fmla="*/ 2564487 h 3277240"/>
              <a:gd name="connsiteX94" fmla="*/ 1304119 w 5766908"/>
              <a:gd name="connsiteY94" fmla="*/ 2527794 h 3277240"/>
              <a:gd name="connsiteX95" fmla="*/ 1354926 w 5766908"/>
              <a:gd name="connsiteY95" fmla="*/ 2486869 h 3277240"/>
              <a:gd name="connsiteX96" fmla="*/ 1377504 w 5766908"/>
              <a:gd name="connsiteY96" fmla="*/ 2424759 h 3277240"/>
              <a:gd name="connsiteX97" fmla="*/ 1364809 w 5766908"/>
              <a:gd name="connsiteY97" fmla="*/ 2217290 h 3277240"/>
              <a:gd name="connsiteX98" fmla="*/ 1352107 w 5766908"/>
              <a:gd name="connsiteY98" fmla="*/ 2009815 h 3277240"/>
              <a:gd name="connsiteX99" fmla="*/ 1356339 w 5766908"/>
              <a:gd name="connsiteY99" fmla="*/ 1885614 h 3277240"/>
              <a:gd name="connsiteX100" fmla="*/ 1367628 w 5766908"/>
              <a:gd name="connsiteY100" fmla="*/ 1813635 h 3277240"/>
              <a:gd name="connsiteX101" fmla="*/ 1385975 w 5766908"/>
              <a:gd name="connsiteY101" fmla="*/ 1772703 h 3277240"/>
              <a:gd name="connsiteX102" fmla="*/ 1411378 w 5766908"/>
              <a:gd name="connsiteY102" fmla="*/ 1740242 h 3277240"/>
              <a:gd name="connsiteX103" fmla="*/ 1441021 w 5766908"/>
              <a:gd name="connsiteY103" fmla="*/ 1693666 h 3277240"/>
              <a:gd name="connsiteX104" fmla="*/ 1476308 w 5766908"/>
              <a:gd name="connsiteY104" fmla="*/ 1608985 h 3277240"/>
              <a:gd name="connsiteX105" fmla="*/ 1477713 w 5766908"/>
              <a:gd name="connsiteY105" fmla="*/ 1592044 h 3277240"/>
              <a:gd name="connsiteX106" fmla="*/ 1483365 w 5766908"/>
              <a:gd name="connsiteY106" fmla="*/ 1559583 h 3277240"/>
              <a:gd name="connsiteX107" fmla="*/ 1496067 w 5766908"/>
              <a:gd name="connsiteY107" fmla="*/ 1525709 h 3277240"/>
              <a:gd name="connsiteX108" fmla="*/ 1515826 w 5766908"/>
              <a:gd name="connsiteY108" fmla="*/ 1507362 h 3277240"/>
              <a:gd name="connsiteX109" fmla="*/ 1535585 w 5766908"/>
              <a:gd name="connsiteY109" fmla="*/ 1501718 h 3277240"/>
              <a:gd name="connsiteX110" fmla="*/ 1566634 w 5766908"/>
              <a:gd name="connsiteY110" fmla="*/ 1496073 h 3277240"/>
              <a:gd name="connsiteX111" fmla="*/ 1597682 w 5766908"/>
              <a:gd name="connsiteY111" fmla="*/ 1490422 h 3277240"/>
              <a:gd name="connsiteX112" fmla="*/ 1617448 w 5766908"/>
              <a:gd name="connsiteY112" fmla="*/ 1484777 h 3277240"/>
              <a:gd name="connsiteX113" fmla="*/ 1655554 w 5766908"/>
              <a:gd name="connsiteY113" fmla="*/ 1469257 h 3277240"/>
              <a:gd name="connsiteX114" fmla="*/ 1720476 w 5766908"/>
              <a:gd name="connsiteY114" fmla="*/ 1436789 h 3277240"/>
              <a:gd name="connsiteX115" fmla="*/ 1785398 w 5766908"/>
              <a:gd name="connsiteY115" fmla="*/ 1404327 h 3277240"/>
              <a:gd name="connsiteX116" fmla="*/ 1820692 w 5766908"/>
              <a:gd name="connsiteY116" fmla="*/ 1383162 h 3277240"/>
              <a:gd name="connsiteX117" fmla="*/ 2021104 w 5766908"/>
              <a:gd name="connsiteY117" fmla="*/ 1308357 h 3277240"/>
              <a:gd name="connsiteX118" fmla="*/ 2160831 w 5766908"/>
              <a:gd name="connsiteY118" fmla="*/ 1237783 h 3277240"/>
              <a:gd name="connsiteX119" fmla="*/ 2242687 w 5766908"/>
              <a:gd name="connsiteY119" fmla="*/ 1116402 h 3277240"/>
              <a:gd name="connsiteX120" fmla="*/ 2269504 w 5766908"/>
              <a:gd name="connsiteY120" fmla="*/ 889174 h 3277240"/>
              <a:gd name="connsiteX121" fmla="*/ 2258215 w 5766908"/>
              <a:gd name="connsiteY121" fmla="*/ 484106 h 3277240"/>
              <a:gd name="connsiteX122" fmla="*/ 2246926 w 5766908"/>
              <a:gd name="connsiteY122" fmla="*/ 79037 h 3277240"/>
              <a:gd name="connsiteX123" fmla="*/ 2246926 w 5766908"/>
              <a:gd name="connsiteY123" fmla="*/ 59278 h 3277240"/>
              <a:gd name="connsiteX124" fmla="*/ 2252577 w 5766908"/>
              <a:gd name="connsiteY124" fmla="*/ 18346 h 3277240"/>
              <a:gd name="connsiteX125" fmla="*/ 2277974 w 5766908"/>
              <a:gd name="connsiteY125" fmla="*/ 0 h 32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766908" h="3277240">
                <a:moveTo>
                  <a:pt x="2277974" y="0"/>
                </a:moveTo>
                <a:cubicBezTo>
                  <a:pt x="2279856" y="0"/>
                  <a:pt x="2282213" y="469"/>
                  <a:pt x="2285032" y="1413"/>
                </a:cubicBezTo>
                <a:cubicBezTo>
                  <a:pt x="2287857" y="2350"/>
                  <a:pt x="2289263" y="2819"/>
                  <a:pt x="2289263" y="2819"/>
                </a:cubicBezTo>
                <a:cubicBezTo>
                  <a:pt x="2293033" y="6589"/>
                  <a:pt x="2299615" y="13171"/>
                  <a:pt x="2309023" y="22578"/>
                </a:cubicBezTo>
                <a:cubicBezTo>
                  <a:pt x="2318437" y="31993"/>
                  <a:pt x="2325019" y="38574"/>
                  <a:pt x="2328789" y="42337"/>
                </a:cubicBezTo>
                <a:cubicBezTo>
                  <a:pt x="2330670" y="47989"/>
                  <a:pt x="2336790" y="60215"/>
                  <a:pt x="2347135" y="79037"/>
                </a:cubicBezTo>
                <a:cubicBezTo>
                  <a:pt x="2357487" y="97852"/>
                  <a:pt x="2368307" y="118087"/>
                  <a:pt x="2379596" y="139728"/>
                </a:cubicBezTo>
                <a:cubicBezTo>
                  <a:pt x="2390885" y="161368"/>
                  <a:pt x="2401237" y="182065"/>
                  <a:pt x="2410645" y="201824"/>
                </a:cubicBezTo>
                <a:cubicBezTo>
                  <a:pt x="2420052" y="221590"/>
                  <a:pt x="2426641" y="236167"/>
                  <a:pt x="2430404" y="245581"/>
                </a:cubicBezTo>
                <a:lnTo>
                  <a:pt x="2613889" y="671815"/>
                </a:lnTo>
                <a:lnTo>
                  <a:pt x="2797367" y="1038778"/>
                </a:lnTo>
                <a:cubicBezTo>
                  <a:pt x="2810544" y="1055718"/>
                  <a:pt x="2830303" y="1078296"/>
                  <a:pt x="2856644" y="1106526"/>
                </a:cubicBezTo>
                <a:cubicBezTo>
                  <a:pt x="2882985" y="1134755"/>
                  <a:pt x="2910278" y="1152633"/>
                  <a:pt x="2938507" y="1160159"/>
                </a:cubicBezTo>
                <a:cubicBezTo>
                  <a:pt x="2947915" y="1163922"/>
                  <a:pt x="2971437" y="1170511"/>
                  <a:pt x="3009074" y="1179918"/>
                </a:cubicBezTo>
                <a:cubicBezTo>
                  <a:pt x="3046711" y="1189333"/>
                  <a:pt x="3087642" y="1199677"/>
                  <a:pt x="3131861" y="1210966"/>
                </a:cubicBezTo>
                <a:cubicBezTo>
                  <a:pt x="3176087" y="1222262"/>
                  <a:pt x="3217025" y="1233083"/>
                  <a:pt x="3254655" y="1243434"/>
                </a:cubicBezTo>
                <a:cubicBezTo>
                  <a:pt x="3292292" y="1253786"/>
                  <a:pt x="3315822" y="1259899"/>
                  <a:pt x="3325229" y="1261774"/>
                </a:cubicBezTo>
                <a:cubicBezTo>
                  <a:pt x="3353452" y="1271188"/>
                  <a:pt x="3397678" y="1286240"/>
                  <a:pt x="3457900" y="1306944"/>
                </a:cubicBezTo>
                <a:cubicBezTo>
                  <a:pt x="3518115" y="1327647"/>
                  <a:pt x="3585394" y="1351163"/>
                  <a:pt x="3659724" y="1377518"/>
                </a:cubicBezTo>
                <a:cubicBezTo>
                  <a:pt x="3734061" y="1403859"/>
                  <a:pt x="3812622" y="1432088"/>
                  <a:pt x="3895429" y="1462192"/>
                </a:cubicBezTo>
                <a:cubicBezTo>
                  <a:pt x="3978229" y="1492310"/>
                  <a:pt x="4057266" y="1520533"/>
                  <a:pt x="4132540" y="1546881"/>
                </a:cubicBezTo>
                <a:cubicBezTo>
                  <a:pt x="4207815" y="1573229"/>
                  <a:pt x="4274618" y="1597220"/>
                  <a:pt x="4332938" y="1618861"/>
                </a:cubicBezTo>
                <a:cubicBezTo>
                  <a:pt x="4391279" y="1640502"/>
                  <a:pt x="4434560" y="1656967"/>
                  <a:pt x="4462783" y="1668256"/>
                </a:cubicBezTo>
                <a:cubicBezTo>
                  <a:pt x="4575701" y="1719070"/>
                  <a:pt x="4684373" y="1770353"/>
                  <a:pt x="4788814" y="1822098"/>
                </a:cubicBezTo>
                <a:cubicBezTo>
                  <a:pt x="4893262" y="1873850"/>
                  <a:pt x="4995346" y="1927483"/>
                  <a:pt x="5095086" y="1982998"/>
                </a:cubicBezTo>
                <a:cubicBezTo>
                  <a:pt x="5194827" y="2038513"/>
                  <a:pt x="5293154" y="2096853"/>
                  <a:pt x="5390069" y="2158012"/>
                </a:cubicBezTo>
                <a:cubicBezTo>
                  <a:pt x="5486984" y="2219172"/>
                  <a:pt x="5584368" y="2286444"/>
                  <a:pt x="5682227" y="2359837"/>
                </a:cubicBezTo>
                <a:cubicBezTo>
                  <a:pt x="5701042" y="2373014"/>
                  <a:pt x="5719864" y="2390892"/>
                  <a:pt x="5738679" y="2413477"/>
                </a:cubicBezTo>
                <a:cubicBezTo>
                  <a:pt x="5757501" y="2436055"/>
                  <a:pt x="5766908" y="2457696"/>
                  <a:pt x="5766908" y="2478399"/>
                </a:cubicBezTo>
                <a:cubicBezTo>
                  <a:pt x="5766908" y="2510392"/>
                  <a:pt x="5754206" y="2540027"/>
                  <a:pt x="5728803" y="2567313"/>
                </a:cubicBezTo>
                <a:cubicBezTo>
                  <a:pt x="5703399" y="2594598"/>
                  <a:pt x="5673288" y="2619064"/>
                  <a:pt x="5638476" y="2640705"/>
                </a:cubicBezTo>
                <a:cubicBezTo>
                  <a:pt x="5603658" y="2662346"/>
                  <a:pt x="5567903" y="2680699"/>
                  <a:pt x="5531210" y="2695751"/>
                </a:cubicBezTo>
                <a:cubicBezTo>
                  <a:pt x="5494510" y="2710810"/>
                  <a:pt x="5463931" y="2721155"/>
                  <a:pt x="5439471" y="2726799"/>
                </a:cubicBezTo>
                <a:cubicBezTo>
                  <a:pt x="5424412" y="2730563"/>
                  <a:pt x="5399008" y="2737151"/>
                  <a:pt x="5363253" y="2746566"/>
                </a:cubicBezTo>
                <a:cubicBezTo>
                  <a:pt x="5327497" y="2755966"/>
                  <a:pt x="5288923" y="2765842"/>
                  <a:pt x="5247516" y="2776201"/>
                </a:cubicBezTo>
                <a:cubicBezTo>
                  <a:pt x="5206116" y="2786553"/>
                  <a:pt x="5167073" y="2796898"/>
                  <a:pt x="5130373" y="2807249"/>
                </a:cubicBezTo>
                <a:cubicBezTo>
                  <a:pt x="5093680" y="2817601"/>
                  <a:pt x="5067801" y="2824659"/>
                  <a:pt x="5052742" y="2828422"/>
                </a:cubicBezTo>
                <a:cubicBezTo>
                  <a:pt x="5064038" y="2852888"/>
                  <a:pt x="5063562" y="2874060"/>
                  <a:pt x="5051336" y="2891938"/>
                </a:cubicBezTo>
                <a:cubicBezTo>
                  <a:pt x="5039103" y="2909809"/>
                  <a:pt x="5022162" y="2925336"/>
                  <a:pt x="5000522" y="2938507"/>
                </a:cubicBezTo>
                <a:cubicBezTo>
                  <a:pt x="4978888" y="2951684"/>
                  <a:pt x="4955827" y="2962505"/>
                  <a:pt x="4931368" y="2970975"/>
                </a:cubicBezTo>
                <a:cubicBezTo>
                  <a:pt x="4906901" y="2979438"/>
                  <a:pt x="4886205" y="2985551"/>
                  <a:pt x="4869264" y="2989321"/>
                </a:cubicBezTo>
                <a:cubicBezTo>
                  <a:pt x="4861738" y="2993084"/>
                  <a:pt x="4847623" y="2997785"/>
                  <a:pt x="4826927" y="3003429"/>
                </a:cubicBezTo>
                <a:cubicBezTo>
                  <a:pt x="4806223" y="3009081"/>
                  <a:pt x="4784114" y="3015194"/>
                  <a:pt x="4760592" y="3021776"/>
                </a:cubicBezTo>
                <a:cubicBezTo>
                  <a:pt x="4737062" y="3028364"/>
                  <a:pt x="4714484" y="3034484"/>
                  <a:pt x="4692844" y="3040129"/>
                </a:cubicBezTo>
                <a:cubicBezTo>
                  <a:pt x="4671203" y="3045773"/>
                  <a:pt x="4655675" y="3049536"/>
                  <a:pt x="4646268" y="3051418"/>
                </a:cubicBezTo>
                <a:cubicBezTo>
                  <a:pt x="4659438" y="3062714"/>
                  <a:pt x="4675434" y="3076353"/>
                  <a:pt x="4694256" y="3092349"/>
                </a:cubicBezTo>
                <a:cubicBezTo>
                  <a:pt x="4713071" y="3108346"/>
                  <a:pt x="4731893" y="3126223"/>
                  <a:pt x="4750708" y="3145983"/>
                </a:cubicBezTo>
                <a:cubicBezTo>
                  <a:pt x="4769524" y="3165749"/>
                  <a:pt x="4785995" y="3186445"/>
                  <a:pt x="4800110" y="3208086"/>
                </a:cubicBezTo>
                <a:cubicBezTo>
                  <a:pt x="4814218" y="3229727"/>
                  <a:pt x="4824101" y="3251836"/>
                  <a:pt x="4829752" y="3274421"/>
                </a:cubicBezTo>
                <a:cubicBezTo>
                  <a:pt x="4825983" y="3274421"/>
                  <a:pt x="4818925" y="3274890"/>
                  <a:pt x="4808573" y="3275827"/>
                </a:cubicBezTo>
                <a:cubicBezTo>
                  <a:pt x="4798222" y="3276771"/>
                  <a:pt x="4791164" y="3277240"/>
                  <a:pt x="4787401" y="3277240"/>
                </a:cubicBezTo>
                <a:cubicBezTo>
                  <a:pt x="4742245" y="3277240"/>
                  <a:pt x="4699425" y="3270658"/>
                  <a:pt x="4658970" y="3257481"/>
                </a:cubicBezTo>
                <a:cubicBezTo>
                  <a:pt x="4618507" y="3244310"/>
                  <a:pt x="4578988" y="3228790"/>
                  <a:pt x="4540414" y="3210905"/>
                </a:cubicBezTo>
                <a:cubicBezTo>
                  <a:pt x="4501833" y="3193027"/>
                  <a:pt x="4462783" y="3174681"/>
                  <a:pt x="4423271" y="3155866"/>
                </a:cubicBezTo>
                <a:cubicBezTo>
                  <a:pt x="4383746" y="3137044"/>
                  <a:pt x="4343290" y="3121992"/>
                  <a:pt x="4301890" y="3110703"/>
                </a:cubicBezTo>
                <a:cubicBezTo>
                  <a:pt x="4275556" y="3110703"/>
                  <a:pt x="4234631" y="3110227"/>
                  <a:pt x="4179123" y="3109290"/>
                </a:cubicBezTo>
                <a:cubicBezTo>
                  <a:pt x="4123601" y="3108346"/>
                  <a:pt x="4061029" y="3107408"/>
                  <a:pt x="3991400" y="3106464"/>
                </a:cubicBezTo>
                <a:cubicBezTo>
                  <a:pt x="3921770" y="3105527"/>
                  <a:pt x="3848853" y="3104583"/>
                  <a:pt x="3772642" y="3103645"/>
                </a:cubicBezTo>
                <a:cubicBezTo>
                  <a:pt x="3696417" y="3102701"/>
                  <a:pt x="3623500" y="3101288"/>
                  <a:pt x="3553870" y="3099407"/>
                </a:cubicBezTo>
                <a:cubicBezTo>
                  <a:pt x="3484241" y="3097525"/>
                  <a:pt x="3421668" y="3096112"/>
                  <a:pt x="3366154" y="3095175"/>
                </a:cubicBezTo>
                <a:cubicBezTo>
                  <a:pt x="3310639" y="3094231"/>
                  <a:pt x="3269714" y="3092818"/>
                  <a:pt x="3243366" y="3090937"/>
                </a:cubicBezTo>
                <a:cubicBezTo>
                  <a:pt x="3181270" y="3089055"/>
                  <a:pt x="3118222" y="3082942"/>
                  <a:pt x="3054237" y="3072590"/>
                </a:cubicBezTo>
                <a:cubicBezTo>
                  <a:pt x="2990259" y="3062238"/>
                  <a:pt x="2926274" y="3051418"/>
                  <a:pt x="2862289" y="3040129"/>
                </a:cubicBezTo>
                <a:cubicBezTo>
                  <a:pt x="2798304" y="3028840"/>
                  <a:pt x="2734794" y="3018488"/>
                  <a:pt x="2671754" y="3009081"/>
                </a:cubicBezTo>
                <a:cubicBezTo>
                  <a:pt x="2608706" y="2999673"/>
                  <a:pt x="2547085" y="2994966"/>
                  <a:pt x="2486863" y="2994966"/>
                </a:cubicBezTo>
                <a:cubicBezTo>
                  <a:pt x="2486863" y="3000610"/>
                  <a:pt x="2488269" y="3004373"/>
                  <a:pt x="2491094" y="3006255"/>
                </a:cubicBezTo>
                <a:cubicBezTo>
                  <a:pt x="2493920" y="3008136"/>
                  <a:pt x="2495333" y="3010962"/>
                  <a:pt x="2495333" y="3014725"/>
                </a:cubicBezTo>
                <a:cubicBezTo>
                  <a:pt x="2495333" y="3014725"/>
                  <a:pt x="2493920" y="3016607"/>
                  <a:pt x="2491094" y="3020370"/>
                </a:cubicBezTo>
                <a:cubicBezTo>
                  <a:pt x="2488269" y="3024133"/>
                  <a:pt x="2482156" y="3027896"/>
                  <a:pt x="2472748" y="3031659"/>
                </a:cubicBezTo>
                <a:cubicBezTo>
                  <a:pt x="2416289" y="3007192"/>
                  <a:pt x="2359361" y="2981795"/>
                  <a:pt x="2301972" y="2955447"/>
                </a:cubicBezTo>
                <a:cubicBezTo>
                  <a:pt x="2244576" y="2929099"/>
                  <a:pt x="2186242" y="2904640"/>
                  <a:pt x="2126957" y="2882055"/>
                </a:cubicBezTo>
                <a:cubicBezTo>
                  <a:pt x="2067673" y="2859470"/>
                  <a:pt x="2007933" y="2841123"/>
                  <a:pt x="1947711" y="2827009"/>
                </a:cubicBezTo>
                <a:cubicBezTo>
                  <a:pt x="1887496" y="2812894"/>
                  <a:pt x="1826330" y="2805837"/>
                  <a:pt x="1764226" y="2805837"/>
                </a:cubicBezTo>
                <a:cubicBezTo>
                  <a:pt x="1636263" y="2805837"/>
                  <a:pt x="1507824" y="2809606"/>
                  <a:pt x="1378924" y="2817132"/>
                </a:cubicBezTo>
                <a:cubicBezTo>
                  <a:pt x="1250010" y="2824659"/>
                  <a:pt x="1120641" y="2832653"/>
                  <a:pt x="990789" y="2841123"/>
                </a:cubicBezTo>
                <a:cubicBezTo>
                  <a:pt x="860938" y="2849594"/>
                  <a:pt x="731562" y="2857113"/>
                  <a:pt x="602654" y="2863708"/>
                </a:cubicBezTo>
                <a:cubicBezTo>
                  <a:pt x="473747" y="2870290"/>
                  <a:pt x="345308" y="2873585"/>
                  <a:pt x="217352" y="2873585"/>
                </a:cubicBezTo>
                <a:lnTo>
                  <a:pt x="169356" y="2873585"/>
                </a:lnTo>
                <a:cubicBezTo>
                  <a:pt x="141134" y="2873585"/>
                  <a:pt x="111967" y="2872647"/>
                  <a:pt x="81856" y="2870766"/>
                </a:cubicBezTo>
                <a:cubicBezTo>
                  <a:pt x="51745" y="2868877"/>
                  <a:pt x="35742" y="2867940"/>
                  <a:pt x="33867" y="2867940"/>
                </a:cubicBezTo>
                <a:lnTo>
                  <a:pt x="0" y="2834066"/>
                </a:lnTo>
                <a:lnTo>
                  <a:pt x="1617448" y="2684462"/>
                </a:lnTo>
                <a:cubicBezTo>
                  <a:pt x="1608034" y="2673166"/>
                  <a:pt x="1595332" y="2659051"/>
                  <a:pt x="1579336" y="2642118"/>
                </a:cubicBezTo>
                <a:cubicBezTo>
                  <a:pt x="1563346" y="2625177"/>
                  <a:pt x="1545937" y="2609188"/>
                  <a:pt x="1527115" y="2594129"/>
                </a:cubicBezTo>
                <a:cubicBezTo>
                  <a:pt x="1508293" y="2579070"/>
                  <a:pt x="1489009" y="2566375"/>
                  <a:pt x="1469250" y="2556023"/>
                </a:cubicBezTo>
                <a:cubicBezTo>
                  <a:pt x="1449491" y="2545672"/>
                  <a:pt x="1431144" y="2540496"/>
                  <a:pt x="1414197" y="2540496"/>
                </a:cubicBezTo>
                <a:cubicBezTo>
                  <a:pt x="1410441" y="2540496"/>
                  <a:pt x="1406685" y="2540965"/>
                  <a:pt x="1402915" y="2541909"/>
                </a:cubicBezTo>
                <a:cubicBezTo>
                  <a:pt x="1399152" y="2542846"/>
                  <a:pt x="1396326" y="2543322"/>
                  <a:pt x="1394445" y="2543322"/>
                </a:cubicBezTo>
                <a:cubicBezTo>
                  <a:pt x="1388800" y="2545203"/>
                  <a:pt x="1377980" y="2549903"/>
                  <a:pt x="1361984" y="2557436"/>
                </a:cubicBezTo>
                <a:cubicBezTo>
                  <a:pt x="1345987" y="2564962"/>
                  <a:pt x="1329054" y="2572957"/>
                  <a:pt x="1311169" y="2581427"/>
                </a:cubicBezTo>
                <a:cubicBezTo>
                  <a:pt x="1293291" y="2589897"/>
                  <a:pt x="1276833" y="2598361"/>
                  <a:pt x="1261774" y="2606831"/>
                </a:cubicBezTo>
                <a:cubicBezTo>
                  <a:pt x="1246722" y="2615301"/>
                  <a:pt x="1236371" y="2621414"/>
                  <a:pt x="1230726" y="2625177"/>
                </a:cubicBezTo>
                <a:lnTo>
                  <a:pt x="1230726" y="2613895"/>
                </a:lnTo>
                <a:cubicBezTo>
                  <a:pt x="1230726" y="2593185"/>
                  <a:pt x="1238252" y="2576720"/>
                  <a:pt x="1253304" y="2564487"/>
                </a:cubicBezTo>
                <a:cubicBezTo>
                  <a:pt x="1268356" y="2552260"/>
                  <a:pt x="1285297" y="2540027"/>
                  <a:pt x="1304119" y="2527794"/>
                </a:cubicBezTo>
                <a:cubicBezTo>
                  <a:pt x="1322941" y="2515568"/>
                  <a:pt x="1339874" y="2501922"/>
                  <a:pt x="1354926" y="2486869"/>
                </a:cubicBezTo>
                <a:cubicBezTo>
                  <a:pt x="1369978" y="2471811"/>
                  <a:pt x="1377504" y="2451107"/>
                  <a:pt x="1377504" y="2424759"/>
                </a:cubicBezTo>
                <a:cubicBezTo>
                  <a:pt x="1377504" y="2353255"/>
                  <a:pt x="1373279" y="2284094"/>
                  <a:pt x="1364809" y="2217290"/>
                </a:cubicBezTo>
                <a:cubicBezTo>
                  <a:pt x="1356339" y="2150486"/>
                  <a:pt x="1352107" y="2081326"/>
                  <a:pt x="1352107" y="2009815"/>
                </a:cubicBezTo>
                <a:cubicBezTo>
                  <a:pt x="1352107" y="1957125"/>
                  <a:pt x="1353520" y="1915725"/>
                  <a:pt x="1356339" y="1885614"/>
                </a:cubicBezTo>
                <a:cubicBezTo>
                  <a:pt x="1359165" y="1855503"/>
                  <a:pt x="1362921" y="1831513"/>
                  <a:pt x="1367628" y="1813635"/>
                </a:cubicBezTo>
                <a:cubicBezTo>
                  <a:pt x="1372335" y="1795757"/>
                  <a:pt x="1378442" y="1782111"/>
                  <a:pt x="1385975" y="1772703"/>
                </a:cubicBezTo>
                <a:cubicBezTo>
                  <a:pt x="1393507" y="1763296"/>
                  <a:pt x="1401971" y="1752469"/>
                  <a:pt x="1411378" y="1740242"/>
                </a:cubicBezTo>
                <a:cubicBezTo>
                  <a:pt x="1420786" y="1728009"/>
                  <a:pt x="1430669" y="1712481"/>
                  <a:pt x="1441021" y="1693666"/>
                </a:cubicBezTo>
                <a:cubicBezTo>
                  <a:pt x="1451372" y="1674844"/>
                  <a:pt x="1463130" y="1646622"/>
                  <a:pt x="1476308" y="1608985"/>
                </a:cubicBezTo>
                <a:cubicBezTo>
                  <a:pt x="1476308" y="1607096"/>
                  <a:pt x="1476776" y="1601452"/>
                  <a:pt x="1477713" y="1592044"/>
                </a:cubicBezTo>
                <a:cubicBezTo>
                  <a:pt x="1478658" y="1582636"/>
                  <a:pt x="1480546" y="1571816"/>
                  <a:pt x="1483365" y="1559583"/>
                </a:cubicBezTo>
                <a:cubicBezTo>
                  <a:pt x="1486184" y="1547350"/>
                  <a:pt x="1490422" y="1536060"/>
                  <a:pt x="1496067" y="1525709"/>
                </a:cubicBezTo>
                <a:cubicBezTo>
                  <a:pt x="1501711" y="1515357"/>
                  <a:pt x="1508293" y="1509244"/>
                  <a:pt x="1515826" y="1507362"/>
                </a:cubicBezTo>
                <a:cubicBezTo>
                  <a:pt x="1519589" y="1505481"/>
                  <a:pt x="1526178" y="1503599"/>
                  <a:pt x="1535585" y="1501718"/>
                </a:cubicBezTo>
                <a:cubicBezTo>
                  <a:pt x="1544993" y="1499836"/>
                  <a:pt x="1555344" y="1497955"/>
                  <a:pt x="1566634" y="1496073"/>
                </a:cubicBezTo>
                <a:cubicBezTo>
                  <a:pt x="1577930" y="1494192"/>
                  <a:pt x="1588274" y="1492310"/>
                  <a:pt x="1597682" y="1490422"/>
                </a:cubicBezTo>
                <a:cubicBezTo>
                  <a:pt x="1607096" y="1488540"/>
                  <a:pt x="1613685" y="1486659"/>
                  <a:pt x="1617448" y="1484777"/>
                </a:cubicBezTo>
                <a:cubicBezTo>
                  <a:pt x="1623092" y="1484777"/>
                  <a:pt x="1635794" y="1479601"/>
                  <a:pt x="1655554" y="1469257"/>
                </a:cubicBezTo>
                <a:cubicBezTo>
                  <a:pt x="1675313" y="1458905"/>
                  <a:pt x="1696954" y="1448085"/>
                  <a:pt x="1720476" y="1436789"/>
                </a:cubicBezTo>
                <a:cubicBezTo>
                  <a:pt x="1743998" y="1425500"/>
                  <a:pt x="1765639" y="1414679"/>
                  <a:pt x="1785398" y="1404327"/>
                </a:cubicBezTo>
                <a:cubicBezTo>
                  <a:pt x="1805157" y="1393983"/>
                  <a:pt x="1816922" y="1386918"/>
                  <a:pt x="1820692" y="1383162"/>
                </a:cubicBezTo>
                <a:cubicBezTo>
                  <a:pt x="1897841" y="1351163"/>
                  <a:pt x="1964645" y="1326235"/>
                  <a:pt x="2021104" y="1308357"/>
                </a:cubicBezTo>
                <a:cubicBezTo>
                  <a:pt x="2077556" y="1290479"/>
                  <a:pt x="2124132" y="1266957"/>
                  <a:pt x="2160831" y="1237783"/>
                </a:cubicBezTo>
                <a:cubicBezTo>
                  <a:pt x="2197531" y="1208616"/>
                  <a:pt x="2224810" y="1168154"/>
                  <a:pt x="2242687" y="1116402"/>
                </a:cubicBezTo>
                <a:cubicBezTo>
                  <a:pt x="2260572" y="1064657"/>
                  <a:pt x="2269504" y="988914"/>
                  <a:pt x="2269504" y="889174"/>
                </a:cubicBezTo>
                <a:cubicBezTo>
                  <a:pt x="2269504" y="753678"/>
                  <a:pt x="2265748" y="618657"/>
                  <a:pt x="2258215" y="484106"/>
                </a:cubicBezTo>
                <a:cubicBezTo>
                  <a:pt x="2250696" y="349554"/>
                  <a:pt x="2246926" y="214526"/>
                  <a:pt x="2246926" y="79037"/>
                </a:cubicBezTo>
                <a:lnTo>
                  <a:pt x="2246926" y="59278"/>
                </a:lnTo>
                <a:cubicBezTo>
                  <a:pt x="2246926" y="44226"/>
                  <a:pt x="2248801" y="30580"/>
                  <a:pt x="2252577" y="18346"/>
                </a:cubicBezTo>
                <a:cubicBezTo>
                  <a:pt x="2256333" y="6113"/>
                  <a:pt x="2264797" y="0"/>
                  <a:pt x="22779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371821" y="2623504"/>
            <a:ext cx="5210579" cy="3374523"/>
          </a:xfrm>
          <a:custGeom>
            <a:avLst/>
            <a:gdLst>
              <a:gd name="connsiteX0" fmla="*/ 243468 w 4520257"/>
              <a:gd name="connsiteY0" fmla="*/ 0 h 2927450"/>
              <a:gd name="connsiteX1" fmla="*/ 294797 w 4520257"/>
              <a:gd name="connsiteY1" fmla="*/ 10263 h 2927450"/>
              <a:gd name="connsiteX2" fmla="*/ 343197 w 4520257"/>
              <a:gd name="connsiteY2" fmla="*/ 35193 h 2927450"/>
              <a:gd name="connsiteX3" fmla="*/ 438535 w 4520257"/>
              <a:gd name="connsiteY3" fmla="*/ 93863 h 2927450"/>
              <a:gd name="connsiteX4" fmla="*/ 557336 w 4520257"/>
              <a:gd name="connsiteY4" fmla="*/ 164265 h 2927450"/>
              <a:gd name="connsiteX5" fmla="*/ 658534 w 4520257"/>
              <a:gd name="connsiteY5" fmla="*/ 225864 h 2927450"/>
              <a:gd name="connsiteX6" fmla="*/ 701068 w 4520257"/>
              <a:gd name="connsiteY6" fmla="*/ 255199 h 2927450"/>
              <a:gd name="connsiteX7" fmla="*/ 728935 w 4520257"/>
              <a:gd name="connsiteY7" fmla="*/ 278661 h 2927450"/>
              <a:gd name="connsiteX8" fmla="*/ 770001 w 4520257"/>
              <a:gd name="connsiteY8" fmla="*/ 318259 h 2927450"/>
              <a:gd name="connsiteX9" fmla="*/ 812536 w 4520257"/>
              <a:gd name="connsiteY9" fmla="*/ 360793 h 2927450"/>
              <a:gd name="connsiteX10" fmla="*/ 841864 w 4520257"/>
              <a:gd name="connsiteY10" fmla="*/ 393058 h 2927450"/>
              <a:gd name="connsiteX11" fmla="*/ 852134 w 4520257"/>
              <a:gd name="connsiteY11" fmla="*/ 407732 h 2927450"/>
              <a:gd name="connsiteX12" fmla="*/ 868262 w 4520257"/>
              <a:gd name="connsiteY12" fmla="*/ 434124 h 2927450"/>
              <a:gd name="connsiteX13" fmla="*/ 882930 w 4520257"/>
              <a:gd name="connsiteY13" fmla="*/ 461998 h 2927450"/>
              <a:gd name="connsiteX14" fmla="*/ 888795 w 4520257"/>
              <a:gd name="connsiteY14" fmla="*/ 478126 h 2927450"/>
              <a:gd name="connsiteX15" fmla="*/ 976800 w 4520257"/>
              <a:gd name="connsiteY15" fmla="*/ 563195 h 2927450"/>
              <a:gd name="connsiteX16" fmla="*/ 1056003 w 4520257"/>
              <a:gd name="connsiteY16" fmla="*/ 626262 h 2927450"/>
              <a:gd name="connsiteX17" fmla="*/ 1180663 w 4520257"/>
              <a:gd name="connsiteY17" fmla="*/ 720126 h 2927450"/>
              <a:gd name="connsiteX18" fmla="*/ 1305330 w 4520257"/>
              <a:gd name="connsiteY18" fmla="*/ 811060 h 2927450"/>
              <a:gd name="connsiteX19" fmla="*/ 1387469 w 4520257"/>
              <a:gd name="connsiteY19" fmla="*/ 871191 h 2927450"/>
              <a:gd name="connsiteX20" fmla="*/ 1493064 w 4520257"/>
              <a:gd name="connsiteY20" fmla="*/ 772923 h 2927450"/>
              <a:gd name="connsiteX21" fmla="*/ 1588395 w 4520257"/>
              <a:gd name="connsiteY21" fmla="*/ 679060 h 2927450"/>
              <a:gd name="connsiteX22" fmla="*/ 1695465 w 4520257"/>
              <a:gd name="connsiteY22" fmla="*/ 608658 h 2927450"/>
              <a:gd name="connsiteX23" fmla="*/ 1839197 w 4520257"/>
              <a:gd name="connsiteY23" fmla="*/ 580792 h 2927450"/>
              <a:gd name="connsiteX24" fmla="*/ 1911066 w 4520257"/>
              <a:gd name="connsiteY24" fmla="*/ 582260 h 2927450"/>
              <a:gd name="connsiteX25" fmla="*/ 1985858 w 4520257"/>
              <a:gd name="connsiteY25" fmla="*/ 598396 h 2927450"/>
              <a:gd name="connsiteX26" fmla="*/ 1890526 w 4520257"/>
              <a:gd name="connsiteY26" fmla="*/ 743595 h 2927450"/>
              <a:gd name="connsiteX27" fmla="*/ 1862659 w 4520257"/>
              <a:gd name="connsiteY27" fmla="*/ 912257 h 2927450"/>
              <a:gd name="connsiteX28" fmla="*/ 1877334 w 4520257"/>
              <a:gd name="connsiteY28" fmla="*/ 1119057 h 2927450"/>
              <a:gd name="connsiteX29" fmla="*/ 1934528 w 4520257"/>
              <a:gd name="connsiteY29" fmla="*/ 1234929 h 2927450"/>
              <a:gd name="connsiteX30" fmla="*/ 2054790 w 4520257"/>
              <a:gd name="connsiteY30" fmla="*/ 1312656 h 2927450"/>
              <a:gd name="connsiteX31" fmla="*/ 2258660 w 4520257"/>
              <a:gd name="connsiteY31" fmla="*/ 1402122 h 2927450"/>
              <a:gd name="connsiteX32" fmla="*/ 2356928 w 4520257"/>
              <a:gd name="connsiteY32" fmla="*/ 1446125 h 2927450"/>
              <a:gd name="connsiteX33" fmla="*/ 2475722 w 4520257"/>
              <a:gd name="connsiteY33" fmla="*/ 1497454 h 2927450"/>
              <a:gd name="connsiteX34" fmla="*/ 2576927 w 4520257"/>
              <a:gd name="connsiteY34" fmla="*/ 1539988 h 2927450"/>
              <a:gd name="connsiteX35" fmla="*/ 2622390 w 4520257"/>
              <a:gd name="connsiteY35" fmla="*/ 1557592 h 2927450"/>
              <a:gd name="connsiteX36" fmla="*/ 2836523 w 4520257"/>
              <a:gd name="connsiteY36" fmla="*/ 1557592 h 2927450"/>
              <a:gd name="connsiteX37" fmla="*/ 2845325 w 4520257"/>
              <a:gd name="connsiteY37" fmla="*/ 1641193 h 2927450"/>
              <a:gd name="connsiteX38" fmla="*/ 2909860 w 4520257"/>
              <a:gd name="connsiteY38" fmla="*/ 1674925 h 2927450"/>
              <a:gd name="connsiteX39" fmla="*/ 3002256 w 4520257"/>
              <a:gd name="connsiteY39" fmla="*/ 1698395 h 2927450"/>
              <a:gd name="connsiteX40" fmla="*/ 3115191 w 4520257"/>
              <a:gd name="connsiteY40" fmla="*/ 1726254 h 2927450"/>
              <a:gd name="connsiteX41" fmla="*/ 3210523 w 4520257"/>
              <a:gd name="connsiteY41" fmla="*/ 1749724 h 2927450"/>
              <a:gd name="connsiteX42" fmla="*/ 3253057 w 4520257"/>
              <a:gd name="connsiteY42" fmla="*/ 1759987 h 2927450"/>
              <a:gd name="connsiteX43" fmla="*/ 3305854 w 4520257"/>
              <a:gd name="connsiteY43" fmla="*/ 1759987 h 2927450"/>
              <a:gd name="connsiteX44" fmla="*/ 3844119 w 4520257"/>
              <a:gd name="connsiteY44" fmla="*/ 1270122 h 2927450"/>
              <a:gd name="connsiteX45" fmla="*/ 4467452 w 4520257"/>
              <a:gd name="connsiteY45" fmla="*/ 888795 h 2927450"/>
              <a:gd name="connsiteX46" fmla="*/ 4467452 w 4520257"/>
              <a:gd name="connsiteY46" fmla="*/ 897597 h 2927450"/>
              <a:gd name="connsiteX47" fmla="*/ 4467452 w 4520257"/>
              <a:gd name="connsiteY47" fmla="*/ 906392 h 2927450"/>
              <a:gd name="connsiteX48" fmla="*/ 4449856 w 4520257"/>
              <a:gd name="connsiteY48" fmla="*/ 941592 h 2927450"/>
              <a:gd name="connsiteX49" fmla="*/ 4424918 w 4520257"/>
              <a:gd name="connsiteY49" fmla="*/ 985588 h 2927450"/>
              <a:gd name="connsiteX50" fmla="*/ 4382391 w 4520257"/>
              <a:gd name="connsiteY50" fmla="*/ 1060393 h 2927450"/>
              <a:gd name="connsiteX51" fmla="*/ 4338388 w 4520257"/>
              <a:gd name="connsiteY51" fmla="*/ 1135192 h 2927450"/>
              <a:gd name="connsiteX52" fmla="*/ 4311982 w 4520257"/>
              <a:gd name="connsiteY52" fmla="*/ 1179195 h 2927450"/>
              <a:gd name="connsiteX53" fmla="*/ 4278258 w 4520257"/>
              <a:gd name="connsiteY53" fmla="*/ 1249589 h 2927450"/>
              <a:gd name="connsiteX54" fmla="*/ 4225453 w 4520257"/>
              <a:gd name="connsiteY54" fmla="*/ 1353722 h 2927450"/>
              <a:gd name="connsiteX55" fmla="*/ 4174117 w 4520257"/>
              <a:gd name="connsiteY55" fmla="*/ 1456395 h 2927450"/>
              <a:gd name="connsiteX56" fmla="*/ 4141852 w 4520257"/>
              <a:gd name="connsiteY56" fmla="*/ 1522392 h 2927450"/>
              <a:gd name="connsiteX57" fmla="*/ 4099318 w 4520257"/>
              <a:gd name="connsiteY57" fmla="*/ 1614787 h 2927450"/>
              <a:gd name="connsiteX58" fmla="*/ 4052386 w 4520257"/>
              <a:gd name="connsiteY58" fmla="*/ 1720389 h 2927450"/>
              <a:gd name="connsiteX59" fmla="*/ 4015718 w 4520257"/>
              <a:gd name="connsiteY59" fmla="*/ 1830388 h 2927450"/>
              <a:gd name="connsiteX60" fmla="*/ 4001057 w 4520257"/>
              <a:gd name="connsiteY60" fmla="*/ 1935990 h 2927450"/>
              <a:gd name="connsiteX61" fmla="*/ 4034790 w 4520257"/>
              <a:gd name="connsiteY61" fmla="*/ 2050386 h 2927450"/>
              <a:gd name="connsiteX62" fmla="*/ 4115454 w 4520257"/>
              <a:gd name="connsiteY62" fmla="*/ 2182387 h 2927450"/>
              <a:gd name="connsiteX63" fmla="*/ 4212254 w 4520257"/>
              <a:gd name="connsiteY63" fmla="*/ 2311458 h 2927450"/>
              <a:gd name="connsiteX64" fmla="*/ 4294386 w 4520257"/>
              <a:gd name="connsiteY64" fmla="*/ 2411187 h 2927450"/>
              <a:gd name="connsiteX65" fmla="*/ 4338388 w 4520257"/>
              <a:gd name="connsiteY65" fmla="*/ 2462523 h 2927450"/>
              <a:gd name="connsiteX66" fmla="*/ 4405854 w 4520257"/>
              <a:gd name="connsiteY66" fmla="*/ 2540258 h 2927450"/>
              <a:gd name="connsiteX67" fmla="*/ 4473318 w 4520257"/>
              <a:gd name="connsiteY67" fmla="*/ 2617986 h 2927450"/>
              <a:gd name="connsiteX68" fmla="*/ 4520257 w 4520257"/>
              <a:gd name="connsiteY68" fmla="*/ 2669322 h 2927450"/>
              <a:gd name="connsiteX69" fmla="*/ 4493851 w 4520257"/>
              <a:gd name="connsiteY69" fmla="*/ 2669322 h 2927450"/>
              <a:gd name="connsiteX70" fmla="*/ 4303188 w 4520257"/>
              <a:gd name="connsiteY70" fmla="*/ 2648789 h 2927450"/>
              <a:gd name="connsiteX71" fmla="*/ 4091984 w 4520257"/>
              <a:gd name="connsiteY71" fmla="*/ 2590119 h 2927450"/>
              <a:gd name="connsiteX72" fmla="*/ 3891058 w 4520257"/>
              <a:gd name="connsiteY72" fmla="*/ 2502121 h 2927450"/>
              <a:gd name="connsiteX73" fmla="*/ 3734127 w 4520257"/>
              <a:gd name="connsiteY73" fmla="*/ 2393590 h 2927450"/>
              <a:gd name="connsiteX74" fmla="*/ 3684252 w 4520257"/>
              <a:gd name="connsiteY74" fmla="*/ 2348119 h 2927450"/>
              <a:gd name="connsiteX75" fmla="*/ 3603588 w 4520257"/>
              <a:gd name="connsiteY75" fmla="*/ 2267455 h 2927450"/>
              <a:gd name="connsiteX76" fmla="*/ 3522924 w 4520257"/>
              <a:gd name="connsiteY76" fmla="*/ 2185323 h 2927450"/>
              <a:gd name="connsiteX77" fmla="*/ 3475992 w 4520257"/>
              <a:gd name="connsiteY77" fmla="*/ 2138391 h 2927450"/>
              <a:gd name="connsiteX78" fmla="*/ 3348389 w 4520257"/>
              <a:gd name="connsiteY78" fmla="*/ 2065054 h 2927450"/>
              <a:gd name="connsiteX79" fmla="*/ 3200260 w 4520257"/>
              <a:gd name="connsiteY79" fmla="*/ 2050386 h 2927450"/>
              <a:gd name="connsiteX80" fmla="*/ 3179720 w 4520257"/>
              <a:gd name="connsiteY80" fmla="*/ 2050386 h 2927450"/>
              <a:gd name="connsiteX81" fmla="*/ 3140122 w 4520257"/>
              <a:gd name="connsiteY81" fmla="*/ 2051854 h 2927450"/>
              <a:gd name="connsiteX82" fmla="*/ 3103460 w 4520257"/>
              <a:gd name="connsiteY82" fmla="*/ 2053323 h 2927450"/>
              <a:gd name="connsiteX83" fmla="*/ 3079991 w 4520257"/>
              <a:gd name="connsiteY83" fmla="*/ 2053323 h 2927450"/>
              <a:gd name="connsiteX84" fmla="*/ 3069728 w 4520257"/>
              <a:gd name="connsiteY84" fmla="*/ 2059188 h 2927450"/>
              <a:gd name="connsiteX85" fmla="*/ 3065323 w 4520257"/>
              <a:gd name="connsiteY85" fmla="*/ 2067990 h 2927450"/>
              <a:gd name="connsiteX86" fmla="*/ 3060926 w 4520257"/>
              <a:gd name="connsiteY86" fmla="*/ 2122255 h 2927450"/>
              <a:gd name="connsiteX87" fmla="*/ 3056521 w 4520257"/>
              <a:gd name="connsiteY87" fmla="*/ 2176521 h 2927450"/>
              <a:gd name="connsiteX88" fmla="*/ 2996390 w 4520257"/>
              <a:gd name="connsiteY88" fmla="*/ 2161853 h 2927450"/>
              <a:gd name="connsiteX89" fmla="*/ 2940656 w 4520257"/>
              <a:gd name="connsiteY89" fmla="*/ 2131057 h 2927450"/>
              <a:gd name="connsiteX90" fmla="*/ 2887859 w 4520257"/>
              <a:gd name="connsiteY90" fmla="*/ 2100254 h 2927450"/>
              <a:gd name="connsiteX91" fmla="*/ 2836523 w 4520257"/>
              <a:gd name="connsiteY91" fmla="*/ 2085587 h 2927450"/>
              <a:gd name="connsiteX92" fmla="*/ 2824792 w 4520257"/>
              <a:gd name="connsiteY92" fmla="*/ 2085587 h 2927450"/>
              <a:gd name="connsiteX93" fmla="*/ 2569593 w 4520257"/>
              <a:gd name="connsiteY93" fmla="*/ 2120787 h 2927450"/>
              <a:gd name="connsiteX94" fmla="*/ 2513859 w 4520257"/>
              <a:gd name="connsiteY94" fmla="*/ 2129589 h 2927450"/>
              <a:gd name="connsiteX95" fmla="*/ 2481595 w 4520257"/>
              <a:gd name="connsiteY95" fmla="*/ 2138391 h 2927450"/>
              <a:gd name="connsiteX96" fmla="*/ 2481595 w 4520257"/>
              <a:gd name="connsiteY96" fmla="*/ 2176521 h 2927450"/>
              <a:gd name="connsiteX97" fmla="*/ 2358389 w 4520257"/>
              <a:gd name="connsiteY97" fmla="*/ 2164790 h 2927450"/>
              <a:gd name="connsiteX98" fmla="*/ 2235191 w 4520257"/>
              <a:gd name="connsiteY98" fmla="*/ 2153051 h 2927450"/>
              <a:gd name="connsiteX99" fmla="*/ 2226396 w 4520257"/>
              <a:gd name="connsiteY99" fmla="*/ 2153051 h 2927450"/>
              <a:gd name="connsiteX100" fmla="*/ 2191196 w 4520257"/>
              <a:gd name="connsiteY100" fmla="*/ 2264519 h 2927450"/>
              <a:gd name="connsiteX101" fmla="*/ 2106127 w 4520257"/>
              <a:gd name="connsiteY101" fmla="*/ 2326118 h 2927450"/>
              <a:gd name="connsiteX102" fmla="*/ 2151598 w 4520257"/>
              <a:gd name="connsiteY102" fmla="*/ 2409719 h 2927450"/>
              <a:gd name="connsiteX103" fmla="*/ 2188259 w 4520257"/>
              <a:gd name="connsiteY103" fmla="*/ 2480120 h 2927450"/>
              <a:gd name="connsiteX104" fmla="*/ 2219062 w 4520257"/>
              <a:gd name="connsiteY104" fmla="*/ 2550521 h 2927450"/>
              <a:gd name="connsiteX105" fmla="*/ 2243993 w 4520257"/>
              <a:gd name="connsiteY105" fmla="*/ 2634121 h 2927450"/>
              <a:gd name="connsiteX106" fmla="*/ 2243993 w 4520257"/>
              <a:gd name="connsiteY106" fmla="*/ 2654655 h 2927450"/>
              <a:gd name="connsiteX107" fmla="*/ 2170662 w 4520257"/>
              <a:gd name="connsiteY107" fmla="*/ 2638519 h 2927450"/>
              <a:gd name="connsiteX108" fmla="*/ 2095864 w 4520257"/>
              <a:gd name="connsiteY108" fmla="*/ 2597453 h 2927450"/>
              <a:gd name="connsiteX109" fmla="*/ 2025463 w 4520257"/>
              <a:gd name="connsiteY109" fmla="*/ 2546116 h 2927450"/>
              <a:gd name="connsiteX110" fmla="*/ 1968261 w 4520257"/>
              <a:gd name="connsiteY110" fmla="*/ 2496255 h 2927450"/>
              <a:gd name="connsiteX111" fmla="*/ 1610396 w 4520257"/>
              <a:gd name="connsiteY111" fmla="*/ 2138391 h 2927450"/>
              <a:gd name="connsiteX112" fmla="*/ 1550258 w 4520257"/>
              <a:gd name="connsiteY112" fmla="*/ 2117858 h 2927450"/>
              <a:gd name="connsiteX113" fmla="*/ 1473999 w 4520257"/>
              <a:gd name="connsiteY113" fmla="*/ 2110524 h 2927450"/>
              <a:gd name="connsiteX114" fmla="*/ 1397732 w 4520257"/>
              <a:gd name="connsiteY114" fmla="*/ 2107588 h 2927450"/>
              <a:gd name="connsiteX115" fmla="*/ 1337594 w 4520257"/>
              <a:gd name="connsiteY115" fmla="*/ 2103191 h 2927450"/>
              <a:gd name="connsiteX116" fmla="*/ 1113198 w 4520257"/>
              <a:gd name="connsiteY116" fmla="*/ 2063593 h 2927450"/>
              <a:gd name="connsiteX117" fmla="*/ 888795 w 4520257"/>
              <a:gd name="connsiteY117" fmla="*/ 2000518 h 2927450"/>
              <a:gd name="connsiteX118" fmla="*/ 875603 w 4520257"/>
              <a:gd name="connsiteY118" fmla="*/ 2009320 h 2927450"/>
              <a:gd name="connsiteX119" fmla="*/ 856531 w 4520257"/>
              <a:gd name="connsiteY119" fmla="*/ 2015193 h 2927450"/>
              <a:gd name="connsiteX120" fmla="*/ 530938 w 4520257"/>
              <a:gd name="connsiteY120" fmla="*/ 2427322 h 2927450"/>
              <a:gd name="connsiteX121" fmla="*/ 360800 w 4520257"/>
              <a:gd name="connsiteY121" fmla="*/ 2924521 h 2927450"/>
              <a:gd name="connsiteX122" fmla="*/ 356403 w 4520257"/>
              <a:gd name="connsiteY122" fmla="*/ 2925982 h 2927450"/>
              <a:gd name="connsiteX123" fmla="*/ 354935 w 4520257"/>
              <a:gd name="connsiteY123" fmla="*/ 2927450 h 2927450"/>
              <a:gd name="connsiteX124" fmla="*/ 329997 w 4520257"/>
              <a:gd name="connsiteY124" fmla="*/ 2914251 h 2927450"/>
              <a:gd name="connsiteX125" fmla="*/ 310932 w 4520257"/>
              <a:gd name="connsiteY125" fmla="*/ 2883455 h 2927450"/>
              <a:gd name="connsiteX126" fmla="*/ 297733 w 4520257"/>
              <a:gd name="connsiteY126" fmla="*/ 2848254 h 2927450"/>
              <a:gd name="connsiteX127" fmla="*/ 293336 w 4520257"/>
              <a:gd name="connsiteY127" fmla="*/ 2821856 h 2927450"/>
              <a:gd name="connsiteX128" fmla="*/ 284534 w 4520257"/>
              <a:gd name="connsiteY128" fmla="*/ 2782258 h 2927450"/>
              <a:gd name="connsiteX129" fmla="*/ 272803 w 4520257"/>
              <a:gd name="connsiteY129" fmla="*/ 2733850 h 2927450"/>
              <a:gd name="connsiteX130" fmla="*/ 262532 w 4520257"/>
              <a:gd name="connsiteY130" fmla="*/ 2691323 h 2927450"/>
              <a:gd name="connsiteX131" fmla="*/ 258135 w 4520257"/>
              <a:gd name="connsiteY131" fmla="*/ 2669322 h 2927450"/>
              <a:gd name="connsiteX132" fmla="*/ 256667 w 4520257"/>
              <a:gd name="connsiteY132" fmla="*/ 2642916 h 2927450"/>
              <a:gd name="connsiteX133" fmla="*/ 255199 w 4520257"/>
              <a:gd name="connsiteY133" fmla="*/ 2595992 h 2927450"/>
              <a:gd name="connsiteX134" fmla="*/ 253738 w 4520257"/>
              <a:gd name="connsiteY134" fmla="*/ 2534385 h 2927450"/>
              <a:gd name="connsiteX135" fmla="*/ 252269 w 4520257"/>
              <a:gd name="connsiteY135" fmla="*/ 2490383 h 2927450"/>
              <a:gd name="connsiteX136" fmla="*/ 297733 w 4520257"/>
              <a:gd name="connsiteY136" fmla="*/ 2117858 h 2927450"/>
              <a:gd name="connsiteX137" fmla="*/ 413598 w 4520257"/>
              <a:gd name="connsiteY137" fmla="*/ 1759987 h 2927450"/>
              <a:gd name="connsiteX138" fmla="*/ 413598 w 4520257"/>
              <a:gd name="connsiteY138" fmla="*/ 1745319 h 2927450"/>
              <a:gd name="connsiteX139" fmla="*/ 359339 w 4520257"/>
              <a:gd name="connsiteY139" fmla="*/ 1627993 h 2927450"/>
              <a:gd name="connsiteX140" fmla="*/ 240531 w 4520257"/>
              <a:gd name="connsiteY140" fmla="*/ 1534123 h 2927450"/>
              <a:gd name="connsiteX141" fmla="*/ 121737 w 4520257"/>
              <a:gd name="connsiteY141" fmla="*/ 1434394 h 2927450"/>
              <a:gd name="connsiteX142" fmla="*/ 67472 w 4520257"/>
              <a:gd name="connsiteY142" fmla="*/ 1302393 h 2927450"/>
              <a:gd name="connsiteX143" fmla="*/ 86537 w 4520257"/>
              <a:gd name="connsiteY143" fmla="*/ 1165988 h 2927450"/>
              <a:gd name="connsiteX144" fmla="*/ 105602 w 4520257"/>
              <a:gd name="connsiteY144" fmla="*/ 1032527 h 2927450"/>
              <a:gd name="connsiteX145" fmla="*/ 89466 w 4520257"/>
              <a:gd name="connsiteY145" fmla="*/ 943061 h 2927450"/>
              <a:gd name="connsiteX146" fmla="*/ 52804 w 4520257"/>
              <a:gd name="connsiteY146" fmla="*/ 856524 h 2927450"/>
              <a:gd name="connsiteX147" fmla="*/ 16135 w 4520257"/>
              <a:gd name="connsiteY147" fmla="*/ 765597 h 2927450"/>
              <a:gd name="connsiteX148" fmla="*/ 0 w 4520257"/>
              <a:gd name="connsiteY148" fmla="*/ 668790 h 2927450"/>
              <a:gd name="connsiteX149" fmla="*/ 0 w 4520257"/>
              <a:gd name="connsiteY149" fmla="*/ 654122 h 2927450"/>
              <a:gd name="connsiteX150" fmla="*/ 1468 w 4520257"/>
              <a:gd name="connsiteY150" fmla="*/ 627723 h 2927450"/>
              <a:gd name="connsiteX151" fmla="*/ 2936 w 4520257"/>
              <a:gd name="connsiteY151" fmla="*/ 610127 h 2927450"/>
              <a:gd name="connsiteX152" fmla="*/ 2936 w 4520257"/>
              <a:gd name="connsiteY152" fmla="*/ 598396 h 2927450"/>
              <a:gd name="connsiteX153" fmla="*/ 7341 w 4520257"/>
              <a:gd name="connsiteY153" fmla="*/ 574926 h 2927450"/>
              <a:gd name="connsiteX154" fmla="*/ 19072 w 4520257"/>
              <a:gd name="connsiteY154" fmla="*/ 530924 h 2927450"/>
              <a:gd name="connsiteX155" fmla="*/ 30803 w 4520257"/>
              <a:gd name="connsiteY155" fmla="*/ 486928 h 2927450"/>
              <a:gd name="connsiteX156" fmla="*/ 35200 w 4520257"/>
              <a:gd name="connsiteY156" fmla="*/ 460530 h 2927450"/>
              <a:gd name="connsiteX157" fmla="*/ 48400 w 4520257"/>
              <a:gd name="connsiteY157" fmla="*/ 335856 h 2927450"/>
              <a:gd name="connsiteX158" fmla="*/ 70401 w 4520257"/>
              <a:gd name="connsiteY158" fmla="*/ 183329 h 2927450"/>
              <a:gd name="connsiteX159" fmla="*/ 127603 w 4520257"/>
              <a:gd name="connsiteY159" fmla="*/ 54265 h 2927450"/>
              <a:gd name="connsiteX160" fmla="*/ 243468 w 4520257"/>
              <a:gd name="connsiteY160" fmla="*/ 0 h 292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4520257" h="2927450">
                <a:moveTo>
                  <a:pt x="243468" y="0"/>
                </a:moveTo>
                <a:cubicBezTo>
                  <a:pt x="259116" y="0"/>
                  <a:pt x="276226" y="3423"/>
                  <a:pt x="294797" y="10263"/>
                </a:cubicBezTo>
                <a:cubicBezTo>
                  <a:pt x="313382" y="17110"/>
                  <a:pt x="329510" y="25417"/>
                  <a:pt x="343197" y="35193"/>
                </a:cubicBezTo>
                <a:cubicBezTo>
                  <a:pt x="366666" y="50842"/>
                  <a:pt x="398443" y="70394"/>
                  <a:pt x="438535" y="93863"/>
                </a:cubicBezTo>
                <a:cubicBezTo>
                  <a:pt x="478620" y="117333"/>
                  <a:pt x="518225" y="140795"/>
                  <a:pt x="557336" y="164265"/>
                </a:cubicBezTo>
                <a:cubicBezTo>
                  <a:pt x="596440" y="187734"/>
                  <a:pt x="630173" y="208260"/>
                  <a:pt x="658534" y="225864"/>
                </a:cubicBezTo>
                <a:cubicBezTo>
                  <a:pt x="686888" y="243460"/>
                  <a:pt x="701068" y="253236"/>
                  <a:pt x="701068" y="255199"/>
                </a:cubicBezTo>
                <a:cubicBezTo>
                  <a:pt x="706934" y="259102"/>
                  <a:pt x="716223" y="266930"/>
                  <a:pt x="728935" y="278661"/>
                </a:cubicBezTo>
                <a:cubicBezTo>
                  <a:pt x="741640" y="290392"/>
                  <a:pt x="755334" y="303599"/>
                  <a:pt x="770001" y="318259"/>
                </a:cubicBezTo>
                <a:cubicBezTo>
                  <a:pt x="784669" y="332927"/>
                  <a:pt x="798842" y="347107"/>
                  <a:pt x="812536" y="360793"/>
                </a:cubicBezTo>
                <a:cubicBezTo>
                  <a:pt x="826222" y="374480"/>
                  <a:pt x="835998" y="385237"/>
                  <a:pt x="841864" y="393058"/>
                </a:cubicBezTo>
                <a:cubicBezTo>
                  <a:pt x="843819" y="395020"/>
                  <a:pt x="847242" y="399904"/>
                  <a:pt x="852134" y="407732"/>
                </a:cubicBezTo>
                <a:cubicBezTo>
                  <a:pt x="857018" y="415546"/>
                  <a:pt x="862397" y="424348"/>
                  <a:pt x="868262" y="434124"/>
                </a:cubicBezTo>
                <a:cubicBezTo>
                  <a:pt x="874135" y="443907"/>
                  <a:pt x="879019" y="453196"/>
                  <a:pt x="882930" y="461998"/>
                </a:cubicBezTo>
                <a:cubicBezTo>
                  <a:pt x="886847" y="470793"/>
                  <a:pt x="888795" y="476171"/>
                  <a:pt x="888795" y="478126"/>
                </a:cubicBezTo>
                <a:lnTo>
                  <a:pt x="976800" y="563195"/>
                </a:lnTo>
                <a:cubicBezTo>
                  <a:pt x="990487" y="574926"/>
                  <a:pt x="1016885" y="595953"/>
                  <a:pt x="1056003" y="626262"/>
                </a:cubicBezTo>
                <a:cubicBezTo>
                  <a:pt x="1095107" y="656571"/>
                  <a:pt x="1136668" y="687862"/>
                  <a:pt x="1180663" y="720126"/>
                </a:cubicBezTo>
                <a:cubicBezTo>
                  <a:pt x="1224665" y="752397"/>
                  <a:pt x="1266218" y="782706"/>
                  <a:pt x="1305330" y="811060"/>
                </a:cubicBezTo>
                <a:cubicBezTo>
                  <a:pt x="1344440" y="839414"/>
                  <a:pt x="1371820" y="859460"/>
                  <a:pt x="1387469" y="871191"/>
                </a:cubicBezTo>
                <a:cubicBezTo>
                  <a:pt x="1426573" y="839901"/>
                  <a:pt x="1461773" y="807150"/>
                  <a:pt x="1493064" y="772923"/>
                </a:cubicBezTo>
                <a:cubicBezTo>
                  <a:pt x="1524354" y="738704"/>
                  <a:pt x="1556131" y="707414"/>
                  <a:pt x="1588395" y="679060"/>
                </a:cubicBezTo>
                <a:cubicBezTo>
                  <a:pt x="1620660" y="650706"/>
                  <a:pt x="1656354" y="627236"/>
                  <a:pt x="1695465" y="608658"/>
                </a:cubicBezTo>
                <a:cubicBezTo>
                  <a:pt x="1734576" y="590081"/>
                  <a:pt x="1782489" y="580792"/>
                  <a:pt x="1839197" y="580792"/>
                </a:cubicBezTo>
                <a:cubicBezTo>
                  <a:pt x="1866577" y="580792"/>
                  <a:pt x="1890526" y="581279"/>
                  <a:pt x="1911066" y="582260"/>
                </a:cubicBezTo>
                <a:cubicBezTo>
                  <a:pt x="1931592" y="583241"/>
                  <a:pt x="1956530" y="588612"/>
                  <a:pt x="1985858" y="598396"/>
                </a:cubicBezTo>
                <a:cubicBezTo>
                  <a:pt x="1940888" y="647282"/>
                  <a:pt x="1909104" y="695682"/>
                  <a:pt x="1890526" y="743595"/>
                </a:cubicBezTo>
                <a:cubicBezTo>
                  <a:pt x="1871955" y="791501"/>
                  <a:pt x="1862659" y="847729"/>
                  <a:pt x="1862659" y="912257"/>
                </a:cubicBezTo>
                <a:cubicBezTo>
                  <a:pt x="1862659" y="1002218"/>
                  <a:pt x="1867551" y="1071151"/>
                  <a:pt x="1877334" y="1119057"/>
                </a:cubicBezTo>
                <a:cubicBezTo>
                  <a:pt x="1887110" y="1166970"/>
                  <a:pt x="1906167" y="1205594"/>
                  <a:pt x="1934528" y="1234929"/>
                </a:cubicBezTo>
                <a:cubicBezTo>
                  <a:pt x="1962882" y="1264256"/>
                  <a:pt x="2002974" y="1290168"/>
                  <a:pt x="2054790" y="1312656"/>
                </a:cubicBezTo>
                <a:cubicBezTo>
                  <a:pt x="2106621" y="1335145"/>
                  <a:pt x="2174573" y="1364974"/>
                  <a:pt x="2258660" y="1402122"/>
                </a:cubicBezTo>
                <a:cubicBezTo>
                  <a:pt x="2284085" y="1413861"/>
                  <a:pt x="2316836" y="1428528"/>
                  <a:pt x="2356928" y="1446125"/>
                </a:cubicBezTo>
                <a:cubicBezTo>
                  <a:pt x="2397013" y="1463722"/>
                  <a:pt x="2436618" y="1480838"/>
                  <a:pt x="2475722" y="1497454"/>
                </a:cubicBezTo>
                <a:cubicBezTo>
                  <a:pt x="2514840" y="1514077"/>
                  <a:pt x="2548573" y="1528257"/>
                  <a:pt x="2576927" y="1539988"/>
                </a:cubicBezTo>
                <a:cubicBezTo>
                  <a:pt x="2605288" y="1551719"/>
                  <a:pt x="2620435" y="1557592"/>
                  <a:pt x="2622390" y="1557592"/>
                </a:cubicBezTo>
                <a:lnTo>
                  <a:pt x="2836523" y="1557592"/>
                </a:lnTo>
                <a:cubicBezTo>
                  <a:pt x="2836523" y="1600614"/>
                  <a:pt x="2839459" y="1628480"/>
                  <a:pt x="2845325" y="1641193"/>
                </a:cubicBezTo>
                <a:cubicBezTo>
                  <a:pt x="2851190" y="1653898"/>
                  <a:pt x="2872705" y="1665149"/>
                  <a:pt x="2909860" y="1674925"/>
                </a:cubicBezTo>
                <a:cubicBezTo>
                  <a:pt x="2933323" y="1680791"/>
                  <a:pt x="2964126" y="1688611"/>
                  <a:pt x="3002256" y="1698395"/>
                </a:cubicBezTo>
                <a:cubicBezTo>
                  <a:pt x="3040393" y="1708163"/>
                  <a:pt x="3078036" y="1717452"/>
                  <a:pt x="3115191" y="1726254"/>
                </a:cubicBezTo>
                <a:cubicBezTo>
                  <a:pt x="3152347" y="1735056"/>
                  <a:pt x="3184124" y="1742877"/>
                  <a:pt x="3210523" y="1749724"/>
                </a:cubicBezTo>
                <a:cubicBezTo>
                  <a:pt x="3236922" y="1756570"/>
                  <a:pt x="3251102" y="1759987"/>
                  <a:pt x="3253057" y="1759987"/>
                </a:cubicBezTo>
                <a:lnTo>
                  <a:pt x="3305854" y="1759987"/>
                </a:lnTo>
                <a:cubicBezTo>
                  <a:pt x="3477947" y="1576163"/>
                  <a:pt x="3657366" y="1412879"/>
                  <a:pt x="3844119" y="1270122"/>
                </a:cubicBezTo>
                <a:cubicBezTo>
                  <a:pt x="4030879" y="1127372"/>
                  <a:pt x="4238652" y="1000255"/>
                  <a:pt x="4467452" y="888795"/>
                </a:cubicBezTo>
                <a:lnTo>
                  <a:pt x="4467452" y="897597"/>
                </a:lnTo>
                <a:lnTo>
                  <a:pt x="4467452" y="906392"/>
                </a:lnTo>
                <a:lnTo>
                  <a:pt x="4449856" y="941592"/>
                </a:lnTo>
                <a:cubicBezTo>
                  <a:pt x="4445938" y="947465"/>
                  <a:pt x="4437630" y="962125"/>
                  <a:pt x="4424918" y="985588"/>
                </a:cubicBezTo>
                <a:cubicBezTo>
                  <a:pt x="4412213" y="1009057"/>
                  <a:pt x="4398026" y="1033995"/>
                  <a:pt x="4382391" y="1060393"/>
                </a:cubicBezTo>
                <a:cubicBezTo>
                  <a:pt x="4366742" y="1086792"/>
                  <a:pt x="4352075" y="1111723"/>
                  <a:pt x="4338388" y="1135192"/>
                </a:cubicBezTo>
                <a:cubicBezTo>
                  <a:pt x="4324695" y="1158662"/>
                  <a:pt x="4315900" y="1173322"/>
                  <a:pt x="4311982" y="1179195"/>
                </a:cubicBezTo>
                <a:cubicBezTo>
                  <a:pt x="4306117" y="1192881"/>
                  <a:pt x="4294880" y="1216351"/>
                  <a:pt x="4278258" y="1249589"/>
                </a:cubicBezTo>
                <a:cubicBezTo>
                  <a:pt x="4261628" y="1282834"/>
                  <a:pt x="4244031" y="1317548"/>
                  <a:pt x="4225453" y="1353722"/>
                </a:cubicBezTo>
                <a:cubicBezTo>
                  <a:pt x="4206875" y="1389904"/>
                  <a:pt x="4189765" y="1424124"/>
                  <a:pt x="4174117" y="1456395"/>
                </a:cubicBezTo>
                <a:cubicBezTo>
                  <a:pt x="4158475" y="1488659"/>
                  <a:pt x="4147718" y="1510660"/>
                  <a:pt x="4141852" y="1522392"/>
                </a:cubicBezTo>
                <a:cubicBezTo>
                  <a:pt x="4130121" y="1549771"/>
                  <a:pt x="4115941" y="1580568"/>
                  <a:pt x="4099318" y="1614787"/>
                </a:cubicBezTo>
                <a:cubicBezTo>
                  <a:pt x="4082696" y="1649013"/>
                  <a:pt x="4067054" y="1684214"/>
                  <a:pt x="4052386" y="1720389"/>
                </a:cubicBezTo>
                <a:cubicBezTo>
                  <a:pt x="4037719" y="1756570"/>
                  <a:pt x="4025494" y="1793239"/>
                  <a:pt x="4015718" y="1830388"/>
                </a:cubicBezTo>
                <a:cubicBezTo>
                  <a:pt x="4005949" y="1867544"/>
                  <a:pt x="4001057" y="1902744"/>
                  <a:pt x="4001057" y="1935990"/>
                </a:cubicBezTo>
                <a:cubicBezTo>
                  <a:pt x="4001057" y="1969228"/>
                  <a:pt x="4012294" y="2007365"/>
                  <a:pt x="4034790" y="2050386"/>
                </a:cubicBezTo>
                <a:cubicBezTo>
                  <a:pt x="4057278" y="2093415"/>
                  <a:pt x="4084164" y="2137410"/>
                  <a:pt x="4115454" y="2182387"/>
                </a:cubicBezTo>
                <a:cubicBezTo>
                  <a:pt x="4146744" y="2227363"/>
                  <a:pt x="4179008" y="2270392"/>
                  <a:pt x="4212254" y="2311458"/>
                </a:cubicBezTo>
                <a:cubicBezTo>
                  <a:pt x="4245499" y="2352517"/>
                  <a:pt x="4272879" y="2385762"/>
                  <a:pt x="4294386" y="2411187"/>
                </a:cubicBezTo>
                <a:cubicBezTo>
                  <a:pt x="4302214" y="2420963"/>
                  <a:pt x="4316874" y="2438080"/>
                  <a:pt x="4338388" y="2462523"/>
                </a:cubicBezTo>
                <a:cubicBezTo>
                  <a:pt x="4359896" y="2486966"/>
                  <a:pt x="4382391" y="2512878"/>
                  <a:pt x="4405854" y="2540258"/>
                </a:cubicBezTo>
                <a:cubicBezTo>
                  <a:pt x="4429322" y="2567631"/>
                  <a:pt x="4451811" y="2593542"/>
                  <a:pt x="4473318" y="2617986"/>
                </a:cubicBezTo>
                <a:cubicBezTo>
                  <a:pt x="4494832" y="2642429"/>
                  <a:pt x="4510474" y="2659539"/>
                  <a:pt x="4520257" y="2669322"/>
                </a:cubicBezTo>
                <a:lnTo>
                  <a:pt x="4493851" y="2669322"/>
                </a:lnTo>
                <a:cubicBezTo>
                  <a:pt x="4437144" y="2669322"/>
                  <a:pt x="4373589" y="2662475"/>
                  <a:pt x="4303188" y="2648789"/>
                </a:cubicBezTo>
                <a:cubicBezTo>
                  <a:pt x="4232786" y="2635095"/>
                  <a:pt x="4162386" y="2615544"/>
                  <a:pt x="4091984" y="2590119"/>
                </a:cubicBezTo>
                <a:cubicBezTo>
                  <a:pt x="4021590" y="2564701"/>
                  <a:pt x="3954612" y="2535366"/>
                  <a:pt x="3891058" y="2502121"/>
                </a:cubicBezTo>
                <a:cubicBezTo>
                  <a:pt x="3827496" y="2468876"/>
                  <a:pt x="3775186" y="2432694"/>
                  <a:pt x="3734127" y="2393590"/>
                </a:cubicBezTo>
                <a:cubicBezTo>
                  <a:pt x="3726299" y="2387717"/>
                  <a:pt x="3709676" y="2372563"/>
                  <a:pt x="3684252" y="2348119"/>
                </a:cubicBezTo>
                <a:cubicBezTo>
                  <a:pt x="3658834" y="2323676"/>
                  <a:pt x="3631949" y="2296783"/>
                  <a:pt x="3603588" y="2267455"/>
                </a:cubicBezTo>
                <a:cubicBezTo>
                  <a:pt x="3575234" y="2238127"/>
                  <a:pt x="3548348" y="2210748"/>
                  <a:pt x="3522924" y="2185323"/>
                </a:cubicBezTo>
                <a:cubicBezTo>
                  <a:pt x="3497499" y="2159898"/>
                  <a:pt x="3481858" y="2144257"/>
                  <a:pt x="3475992" y="2138391"/>
                </a:cubicBezTo>
                <a:cubicBezTo>
                  <a:pt x="3432964" y="2099280"/>
                  <a:pt x="3390436" y="2074837"/>
                  <a:pt x="3348389" y="2065054"/>
                </a:cubicBezTo>
                <a:cubicBezTo>
                  <a:pt x="3306349" y="2055278"/>
                  <a:pt x="3256968" y="2050386"/>
                  <a:pt x="3200260" y="2050386"/>
                </a:cubicBezTo>
                <a:lnTo>
                  <a:pt x="3179720" y="2050386"/>
                </a:lnTo>
                <a:cubicBezTo>
                  <a:pt x="3166034" y="2050386"/>
                  <a:pt x="3152834" y="2050880"/>
                  <a:pt x="3140122" y="2051854"/>
                </a:cubicBezTo>
                <a:cubicBezTo>
                  <a:pt x="3127416" y="2052836"/>
                  <a:pt x="3115191" y="2053323"/>
                  <a:pt x="3103460" y="2053323"/>
                </a:cubicBezTo>
                <a:lnTo>
                  <a:pt x="3079991" y="2053323"/>
                </a:lnTo>
                <a:cubicBezTo>
                  <a:pt x="3076080" y="2053323"/>
                  <a:pt x="3072657" y="2055278"/>
                  <a:pt x="3069728" y="2059188"/>
                </a:cubicBezTo>
                <a:cubicBezTo>
                  <a:pt x="3066791" y="2063098"/>
                  <a:pt x="3065323" y="2066035"/>
                  <a:pt x="3065323" y="2067990"/>
                </a:cubicBezTo>
                <a:cubicBezTo>
                  <a:pt x="3065323" y="2075811"/>
                  <a:pt x="3063855" y="2093902"/>
                  <a:pt x="3060926" y="2122255"/>
                </a:cubicBezTo>
                <a:cubicBezTo>
                  <a:pt x="3057990" y="2150609"/>
                  <a:pt x="3056521" y="2168700"/>
                  <a:pt x="3056521" y="2176521"/>
                </a:cubicBezTo>
                <a:cubicBezTo>
                  <a:pt x="3035014" y="2176521"/>
                  <a:pt x="3014968" y="2171629"/>
                  <a:pt x="2996390" y="2161853"/>
                </a:cubicBezTo>
                <a:cubicBezTo>
                  <a:pt x="2977812" y="2152077"/>
                  <a:pt x="2959234" y="2141807"/>
                  <a:pt x="2940656" y="2131057"/>
                </a:cubicBezTo>
                <a:cubicBezTo>
                  <a:pt x="2922079" y="2120300"/>
                  <a:pt x="2904482" y="2110030"/>
                  <a:pt x="2887859" y="2100254"/>
                </a:cubicBezTo>
                <a:cubicBezTo>
                  <a:pt x="2871236" y="2090478"/>
                  <a:pt x="2854127" y="2085587"/>
                  <a:pt x="2836523" y="2085587"/>
                </a:cubicBezTo>
                <a:lnTo>
                  <a:pt x="2824792" y="2085587"/>
                </a:lnTo>
                <a:lnTo>
                  <a:pt x="2569593" y="2120787"/>
                </a:lnTo>
                <a:cubicBezTo>
                  <a:pt x="2553951" y="2122742"/>
                  <a:pt x="2535374" y="2125679"/>
                  <a:pt x="2513859" y="2129589"/>
                </a:cubicBezTo>
                <a:cubicBezTo>
                  <a:pt x="2492352" y="2133500"/>
                  <a:pt x="2481595" y="2136436"/>
                  <a:pt x="2481595" y="2138391"/>
                </a:cubicBezTo>
                <a:lnTo>
                  <a:pt x="2481595" y="2176521"/>
                </a:lnTo>
                <a:cubicBezTo>
                  <a:pt x="2440529" y="2176521"/>
                  <a:pt x="2399463" y="2172611"/>
                  <a:pt x="2358389" y="2164790"/>
                </a:cubicBezTo>
                <a:cubicBezTo>
                  <a:pt x="2317323" y="2156969"/>
                  <a:pt x="2276264" y="2153051"/>
                  <a:pt x="2235191" y="2153051"/>
                </a:cubicBezTo>
                <a:lnTo>
                  <a:pt x="2226396" y="2153051"/>
                </a:lnTo>
                <a:cubicBezTo>
                  <a:pt x="2214658" y="2192170"/>
                  <a:pt x="2202927" y="2229318"/>
                  <a:pt x="2191196" y="2264519"/>
                </a:cubicBezTo>
                <a:cubicBezTo>
                  <a:pt x="2179457" y="2299719"/>
                  <a:pt x="2151103" y="2320260"/>
                  <a:pt x="2106127" y="2326118"/>
                </a:cubicBezTo>
                <a:cubicBezTo>
                  <a:pt x="2123731" y="2357415"/>
                  <a:pt x="2138885" y="2385275"/>
                  <a:pt x="2151598" y="2409719"/>
                </a:cubicBezTo>
                <a:cubicBezTo>
                  <a:pt x="2164303" y="2434169"/>
                  <a:pt x="2176528" y="2457631"/>
                  <a:pt x="2188259" y="2480120"/>
                </a:cubicBezTo>
                <a:cubicBezTo>
                  <a:pt x="2199990" y="2502608"/>
                  <a:pt x="2210260" y="2526070"/>
                  <a:pt x="2219062" y="2550521"/>
                </a:cubicBezTo>
                <a:cubicBezTo>
                  <a:pt x="2227864" y="2574964"/>
                  <a:pt x="2236172" y="2602831"/>
                  <a:pt x="2243993" y="2634121"/>
                </a:cubicBezTo>
                <a:lnTo>
                  <a:pt x="2243993" y="2654655"/>
                </a:lnTo>
                <a:cubicBezTo>
                  <a:pt x="2220530" y="2654655"/>
                  <a:pt x="2196087" y="2649276"/>
                  <a:pt x="2170662" y="2638519"/>
                </a:cubicBezTo>
                <a:cubicBezTo>
                  <a:pt x="2145238" y="2627769"/>
                  <a:pt x="2120300" y="2614075"/>
                  <a:pt x="2095864" y="2597453"/>
                </a:cubicBezTo>
                <a:cubicBezTo>
                  <a:pt x="2071420" y="2580830"/>
                  <a:pt x="2047951" y="2563720"/>
                  <a:pt x="2025463" y="2546116"/>
                </a:cubicBezTo>
                <a:cubicBezTo>
                  <a:pt x="2002974" y="2528520"/>
                  <a:pt x="1983902" y="2511897"/>
                  <a:pt x="1968261" y="2496255"/>
                </a:cubicBezTo>
                <a:lnTo>
                  <a:pt x="1610396" y="2138391"/>
                </a:lnTo>
                <a:cubicBezTo>
                  <a:pt x="1594755" y="2128608"/>
                  <a:pt x="1574709" y="2121768"/>
                  <a:pt x="1550258" y="2117858"/>
                </a:cubicBezTo>
                <a:cubicBezTo>
                  <a:pt x="1525822" y="2113948"/>
                  <a:pt x="1500397" y="2111498"/>
                  <a:pt x="1473999" y="2110524"/>
                </a:cubicBezTo>
                <a:cubicBezTo>
                  <a:pt x="1447600" y="2109543"/>
                  <a:pt x="1422175" y="2108562"/>
                  <a:pt x="1397732" y="2107588"/>
                </a:cubicBezTo>
                <a:cubicBezTo>
                  <a:pt x="1373288" y="2106614"/>
                  <a:pt x="1353242" y="2105146"/>
                  <a:pt x="1337594" y="2103191"/>
                </a:cubicBezTo>
                <a:cubicBezTo>
                  <a:pt x="1253506" y="2093415"/>
                  <a:pt x="1178708" y="2080208"/>
                  <a:pt x="1113198" y="2063593"/>
                </a:cubicBezTo>
                <a:cubicBezTo>
                  <a:pt x="1047688" y="2046970"/>
                  <a:pt x="972890" y="2025943"/>
                  <a:pt x="888795" y="2000518"/>
                </a:cubicBezTo>
                <a:cubicBezTo>
                  <a:pt x="888795" y="2002480"/>
                  <a:pt x="884398" y="2005410"/>
                  <a:pt x="875603" y="2009320"/>
                </a:cubicBezTo>
                <a:cubicBezTo>
                  <a:pt x="866801" y="2013230"/>
                  <a:pt x="860442" y="2015193"/>
                  <a:pt x="856531" y="2015193"/>
                </a:cubicBezTo>
                <a:cubicBezTo>
                  <a:pt x="725512" y="2134474"/>
                  <a:pt x="616973" y="2271860"/>
                  <a:pt x="530938" y="2427322"/>
                </a:cubicBezTo>
                <a:cubicBezTo>
                  <a:pt x="444888" y="2582785"/>
                  <a:pt x="388180" y="2748518"/>
                  <a:pt x="360800" y="2924521"/>
                </a:cubicBezTo>
                <a:cubicBezTo>
                  <a:pt x="358845" y="2924521"/>
                  <a:pt x="357377" y="2925008"/>
                  <a:pt x="356403" y="2925982"/>
                </a:cubicBezTo>
                <a:cubicBezTo>
                  <a:pt x="355422" y="2926963"/>
                  <a:pt x="354935" y="2927450"/>
                  <a:pt x="354935" y="2927450"/>
                </a:cubicBezTo>
                <a:cubicBezTo>
                  <a:pt x="345159" y="2927450"/>
                  <a:pt x="336844" y="2923053"/>
                  <a:pt x="329997" y="2914251"/>
                </a:cubicBezTo>
                <a:cubicBezTo>
                  <a:pt x="323158" y="2905456"/>
                  <a:pt x="316805" y="2895186"/>
                  <a:pt x="310932" y="2883455"/>
                </a:cubicBezTo>
                <a:cubicBezTo>
                  <a:pt x="305067" y="2871716"/>
                  <a:pt x="300669" y="2859985"/>
                  <a:pt x="297733" y="2848254"/>
                </a:cubicBezTo>
                <a:cubicBezTo>
                  <a:pt x="294797" y="2836523"/>
                  <a:pt x="293336" y="2827721"/>
                  <a:pt x="293336" y="2821856"/>
                </a:cubicBezTo>
                <a:cubicBezTo>
                  <a:pt x="291380" y="2812072"/>
                  <a:pt x="288444" y="2798873"/>
                  <a:pt x="284534" y="2782258"/>
                </a:cubicBezTo>
                <a:cubicBezTo>
                  <a:pt x="280623" y="2765635"/>
                  <a:pt x="276713" y="2749499"/>
                  <a:pt x="272803" y="2733850"/>
                </a:cubicBezTo>
                <a:cubicBezTo>
                  <a:pt x="268892" y="2718209"/>
                  <a:pt x="265469" y="2704028"/>
                  <a:pt x="262532" y="2691323"/>
                </a:cubicBezTo>
                <a:cubicBezTo>
                  <a:pt x="259603" y="2678604"/>
                  <a:pt x="258135" y="2671277"/>
                  <a:pt x="258135" y="2669322"/>
                </a:cubicBezTo>
                <a:cubicBezTo>
                  <a:pt x="258135" y="2667367"/>
                  <a:pt x="257648" y="2658565"/>
                  <a:pt x="256667" y="2642916"/>
                </a:cubicBezTo>
                <a:cubicBezTo>
                  <a:pt x="255693" y="2627275"/>
                  <a:pt x="255199" y="2611633"/>
                  <a:pt x="255199" y="2595992"/>
                </a:cubicBezTo>
                <a:cubicBezTo>
                  <a:pt x="255199" y="2574477"/>
                  <a:pt x="254712" y="2553944"/>
                  <a:pt x="253738" y="2534385"/>
                </a:cubicBezTo>
                <a:cubicBezTo>
                  <a:pt x="252756" y="2514833"/>
                  <a:pt x="252269" y="2500166"/>
                  <a:pt x="252269" y="2490383"/>
                </a:cubicBezTo>
                <a:cubicBezTo>
                  <a:pt x="252269" y="2357415"/>
                  <a:pt x="267424" y="2233236"/>
                  <a:pt x="297733" y="2117858"/>
                </a:cubicBezTo>
                <a:cubicBezTo>
                  <a:pt x="328049" y="2002480"/>
                  <a:pt x="366666" y="1883192"/>
                  <a:pt x="413598" y="1759987"/>
                </a:cubicBezTo>
                <a:lnTo>
                  <a:pt x="413598" y="1745319"/>
                </a:lnTo>
                <a:cubicBezTo>
                  <a:pt x="413598" y="1698395"/>
                  <a:pt x="395514" y="1659284"/>
                  <a:pt x="359339" y="1627993"/>
                </a:cubicBezTo>
                <a:cubicBezTo>
                  <a:pt x="323158" y="1596703"/>
                  <a:pt x="283553" y="1565413"/>
                  <a:pt x="240531" y="1534123"/>
                </a:cubicBezTo>
                <a:cubicBezTo>
                  <a:pt x="197510" y="1502833"/>
                  <a:pt x="157912" y="1469587"/>
                  <a:pt x="121737" y="1434394"/>
                </a:cubicBezTo>
                <a:cubicBezTo>
                  <a:pt x="85563" y="1399186"/>
                  <a:pt x="67472" y="1355191"/>
                  <a:pt x="67472" y="1302393"/>
                </a:cubicBezTo>
                <a:cubicBezTo>
                  <a:pt x="67472" y="1255454"/>
                  <a:pt x="73824" y="1209991"/>
                  <a:pt x="86537" y="1165988"/>
                </a:cubicBezTo>
                <a:cubicBezTo>
                  <a:pt x="99249" y="1121993"/>
                  <a:pt x="105602" y="1077503"/>
                  <a:pt x="105602" y="1032527"/>
                </a:cubicBezTo>
                <a:cubicBezTo>
                  <a:pt x="105602" y="1001236"/>
                  <a:pt x="100223" y="971414"/>
                  <a:pt x="89466" y="943061"/>
                </a:cubicBezTo>
                <a:cubicBezTo>
                  <a:pt x="78709" y="914707"/>
                  <a:pt x="66491" y="885859"/>
                  <a:pt x="52804" y="856524"/>
                </a:cubicBezTo>
                <a:cubicBezTo>
                  <a:pt x="39111" y="827196"/>
                  <a:pt x="26893" y="796880"/>
                  <a:pt x="16135" y="765597"/>
                </a:cubicBezTo>
                <a:cubicBezTo>
                  <a:pt x="5385" y="734306"/>
                  <a:pt x="0" y="702035"/>
                  <a:pt x="0" y="668790"/>
                </a:cubicBezTo>
                <a:lnTo>
                  <a:pt x="0" y="654122"/>
                </a:lnTo>
                <a:cubicBezTo>
                  <a:pt x="0" y="644353"/>
                  <a:pt x="487" y="635551"/>
                  <a:pt x="1468" y="627723"/>
                </a:cubicBezTo>
                <a:cubicBezTo>
                  <a:pt x="2449" y="619903"/>
                  <a:pt x="2936" y="614037"/>
                  <a:pt x="2936" y="610127"/>
                </a:cubicBezTo>
                <a:lnTo>
                  <a:pt x="2936" y="598396"/>
                </a:lnTo>
                <a:cubicBezTo>
                  <a:pt x="2936" y="596433"/>
                  <a:pt x="4404" y="588612"/>
                  <a:pt x="7341" y="574926"/>
                </a:cubicBezTo>
                <a:cubicBezTo>
                  <a:pt x="10270" y="561240"/>
                  <a:pt x="14180" y="546572"/>
                  <a:pt x="19072" y="530924"/>
                </a:cubicBezTo>
                <a:cubicBezTo>
                  <a:pt x="23956" y="515282"/>
                  <a:pt x="27867" y="500615"/>
                  <a:pt x="30803" y="486928"/>
                </a:cubicBezTo>
                <a:cubicBezTo>
                  <a:pt x="33732" y="473242"/>
                  <a:pt x="35200" y="464440"/>
                  <a:pt x="35200" y="460530"/>
                </a:cubicBezTo>
                <a:cubicBezTo>
                  <a:pt x="41073" y="429239"/>
                  <a:pt x="45470" y="387686"/>
                  <a:pt x="48400" y="335856"/>
                </a:cubicBezTo>
                <a:cubicBezTo>
                  <a:pt x="51336" y="284040"/>
                  <a:pt x="58670" y="233198"/>
                  <a:pt x="70401" y="183329"/>
                </a:cubicBezTo>
                <a:cubicBezTo>
                  <a:pt x="82132" y="133461"/>
                  <a:pt x="101197" y="90440"/>
                  <a:pt x="127603" y="54265"/>
                </a:cubicBezTo>
                <a:cubicBezTo>
                  <a:pt x="154001" y="18084"/>
                  <a:pt x="192625" y="0"/>
                  <a:pt x="243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2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4912176" y="3254829"/>
            <a:ext cx="6969319" cy="3122668"/>
          </a:xfrm>
          <a:custGeom>
            <a:avLst/>
            <a:gdLst>
              <a:gd name="connsiteX0" fmla="*/ 6412692 w 6455708"/>
              <a:gd name="connsiteY0" fmla="*/ 0 h 2892540"/>
              <a:gd name="connsiteX1" fmla="*/ 6440533 w 6455708"/>
              <a:gd name="connsiteY1" fmla="*/ 1267 h 2892540"/>
              <a:gd name="connsiteX2" fmla="*/ 6455708 w 6455708"/>
              <a:gd name="connsiteY2" fmla="*/ 22775 h 2892540"/>
              <a:gd name="connsiteX3" fmla="*/ 6441794 w 6455708"/>
              <a:gd name="connsiteY3" fmla="*/ 44283 h 2892540"/>
              <a:gd name="connsiteX4" fmla="*/ 6408898 w 6455708"/>
              <a:gd name="connsiteY4" fmla="*/ 67058 h 2892540"/>
              <a:gd name="connsiteX5" fmla="*/ 6373469 w 6455708"/>
              <a:gd name="connsiteY5" fmla="*/ 88572 h 2892540"/>
              <a:gd name="connsiteX6" fmla="*/ 6351954 w 6455708"/>
              <a:gd name="connsiteY6" fmla="*/ 106287 h 2892540"/>
              <a:gd name="connsiteX7" fmla="*/ 6319053 w 6455708"/>
              <a:gd name="connsiteY7" fmla="*/ 121474 h 2892540"/>
              <a:gd name="connsiteX8" fmla="*/ 6249468 w 6455708"/>
              <a:gd name="connsiteY8" fmla="*/ 149309 h 2892540"/>
              <a:gd name="connsiteX9" fmla="*/ 6173544 w 6455708"/>
              <a:gd name="connsiteY9" fmla="*/ 178411 h 2892540"/>
              <a:gd name="connsiteX10" fmla="*/ 6126727 w 6455708"/>
              <a:gd name="connsiteY10" fmla="*/ 197392 h 2892540"/>
              <a:gd name="connsiteX11" fmla="*/ 5953376 w 6455708"/>
              <a:gd name="connsiteY11" fmla="*/ 299879 h 2892540"/>
              <a:gd name="connsiteX12" fmla="*/ 5772432 w 6455708"/>
              <a:gd name="connsiteY12" fmla="*/ 394778 h 2892540"/>
              <a:gd name="connsiteX13" fmla="*/ 5554100 w 6455708"/>
              <a:gd name="connsiteY13" fmla="*/ 529431 h 2892540"/>
              <a:gd name="connsiteX14" fmla="*/ 5559858 w 6455708"/>
              <a:gd name="connsiteY14" fmla="*/ 539027 h 2892540"/>
              <a:gd name="connsiteX15" fmla="*/ 5552265 w 6455708"/>
              <a:gd name="connsiteY15" fmla="*/ 554214 h 2892540"/>
              <a:gd name="connsiteX16" fmla="*/ 5542144 w 6455708"/>
              <a:gd name="connsiteY16" fmla="*/ 539027 h 2892540"/>
              <a:gd name="connsiteX17" fmla="*/ 5545642 w 6455708"/>
              <a:gd name="connsiteY17" fmla="*/ 534646 h 2892540"/>
              <a:gd name="connsiteX18" fmla="*/ 5197970 w 6455708"/>
              <a:gd name="connsiteY18" fmla="*/ 749073 h 2892540"/>
              <a:gd name="connsiteX19" fmla="*/ 5190382 w 6455708"/>
              <a:gd name="connsiteY19" fmla="*/ 755400 h 2892540"/>
              <a:gd name="connsiteX20" fmla="*/ 5182788 w 6455708"/>
              <a:gd name="connsiteY20" fmla="*/ 761727 h 2892540"/>
              <a:gd name="connsiteX21" fmla="*/ 5032213 w 6455708"/>
              <a:gd name="connsiteY21" fmla="*/ 852827 h 2892540"/>
              <a:gd name="connsiteX22" fmla="*/ 4834820 w 6455708"/>
              <a:gd name="connsiteY22" fmla="*/ 978100 h 2892540"/>
              <a:gd name="connsiteX23" fmla="*/ 4649786 w 6455708"/>
              <a:gd name="connsiteY23" fmla="*/ 1107737 h 2892540"/>
              <a:gd name="connsiteX24" fmla="*/ 4656410 w 6455708"/>
              <a:gd name="connsiteY24" fmla="*/ 1116016 h 2892540"/>
              <a:gd name="connsiteX25" fmla="*/ 4646289 w 6455708"/>
              <a:gd name="connsiteY25" fmla="*/ 1128670 h 2892540"/>
              <a:gd name="connsiteX26" fmla="*/ 4635420 w 6455708"/>
              <a:gd name="connsiteY26" fmla="*/ 1117802 h 2892540"/>
              <a:gd name="connsiteX27" fmla="*/ 4623514 w 6455708"/>
              <a:gd name="connsiteY27" fmla="*/ 1126137 h 2892540"/>
              <a:gd name="connsiteX28" fmla="*/ 4432449 w 6455708"/>
              <a:gd name="connsiteY28" fmla="*/ 1283040 h 2892540"/>
              <a:gd name="connsiteX29" fmla="*/ 4293260 w 6455708"/>
              <a:gd name="connsiteY29" fmla="*/ 1436143 h 2892540"/>
              <a:gd name="connsiteX30" fmla="*/ 4238850 w 6455708"/>
              <a:gd name="connsiteY30" fmla="*/ 1571538 h 2892540"/>
              <a:gd name="connsiteX31" fmla="*/ 4252771 w 6455708"/>
              <a:gd name="connsiteY31" fmla="*/ 1670231 h 2892540"/>
              <a:gd name="connsiteX32" fmla="*/ 4266692 w 6455708"/>
              <a:gd name="connsiteY32" fmla="*/ 1766397 h 2892540"/>
              <a:gd name="connsiteX33" fmla="*/ 4264158 w 6455708"/>
              <a:gd name="connsiteY33" fmla="*/ 1781578 h 2892540"/>
              <a:gd name="connsiteX34" fmla="*/ 4257832 w 6455708"/>
              <a:gd name="connsiteY34" fmla="*/ 1803092 h 2892540"/>
              <a:gd name="connsiteX35" fmla="*/ 4250238 w 6455708"/>
              <a:gd name="connsiteY35" fmla="*/ 1822074 h 2892540"/>
              <a:gd name="connsiteX36" fmla="*/ 4241384 w 6455708"/>
              <a:gd name="connsiteY36" fmla="*/ 1827134 h 2892540"/>
              <a:gd name="connsiteX37" fmla="*/ 4185707 w 6455708"/>
              <a:gd name="connsiteY37" fmla="*/ 1799299 h 2892540"/>
              <a:gd name="connsiteX38" fmla="*/ 3935172 w 6455708"/>
              <a:gd name="connsiteY38" fmla="*/ 1548763 h 2892540"/>
              <a:gd name="connsiteX39" fmla="*/ 3887088 w 6455708"/>
              <a:gd name="connsiteY39" fmla="*/ 1517128 h 2892540"/>
              <a:gd name="connsiteX40" fmla="*/ 3831418 w 6455708"/>
              <a:gd name="connsiteY40" fmla="*/ 1498147 h 2892540"/>
              <a:gd name="connsiteX41" fmla="*/ 3803576 w 6455708"/>
              <a:gd name="connsiteY41" fmla="*/ 1499414 h 2892540"/>
              <a:gd name="connsiteX42" fmla="*/ 3759294 w 6455708"/>
              <a:gd name="connsiteY42" fmla="*/ 1503207 h 2892540"/>
              <a:gd name="connsiteX43" fmla="*/ 3715004 w 6455708"/>
              <a:gd name="connsiteY43" fmla="*/ 1507001 h 2892540"/>
              <a:gd name="connsiteX44" fmla="*/ 3687169 w 6455708"/>
              <a:gd name="connsiteY44" fmla="*/ 1510801 h 2892540"/>
              <a:gd name="connsiteX45" fmla="*/ 3677048 w 6455708"/>
              <a:gd name="connsiteY45" fmla="*/ 1546230 h 2892540"/>
              <a:gd name="connsiteX46" fmla="*/ 3649207 w 6455708"/>
              <a:gd name="connsiteY46" fmla="*/ 1563944 h 2892540"/>
              <a:gd name="connsiteX47" fmla="*/ 3602391 w 6455708"/>
              <a:gd name="connsiteY47" fmla="*/ 1548763 h 2892540"/>
              <a:gd name="connsiteX48" fmla="*/ 3560635 w 6455708"/>
              <a:gd name="connsiteY48" fmla="*/ 1533576 h 2892540"/>
              <a:gd name="connsiteX49" fmla="*/ 3445488 w 6455708"/>
              <a:gd name="connsiteY49" fmla="*/ 1550024 h 2892540"/>
              <a:gd name="connsiteX50" fmla="*/ 3277204 w 6455708"/>
              <a:gd name="connsiteY50" fmla="*/ 1596840 h 2892540"/>
              <a:gd name="connsiteX51" fmla="*/ 3152251 w 6455708"/>
              <a:gd name="connsiteY51" fmla="*/ 1656199 h 2892540"/>
              <a:gd name="connsiteX52" fmla="*/ 3158263 w 6455708"/>
              <a:gd name="connsiteY52" fmla="*/ 1670231 h 2892540"/>
              <a:gd name="connsiteX53" fmla="*/ 3150669 w 6455708"/>
              <a:gd name="connsiteY53" fmla="*/ 1680352 h 2892540"/>
              <a:gd name="connsiteX54" fmla="*/ 3140548 w 6455708"/>
              <a:gd name="connsiteY54" fmla="*/ 1670231 h 2892540"/>
              <a:gd name="connsiteX55" fmla="*/ 3147197 w 6455708"/>
              <a:gd name="connsiteY55" fmla="*/ 1658596 h 2892540"/>
              <a:gd name="connsiteX56" fmla="*/ 3125361 w 6455708"/>
              <a:gd name="connsiteY56" fmla="*/ 1668971 h 2892540"/>
              <a:gd name="connsiteX57" fmla="*/ 3059564 w 6455708"/>
              <a:gd name="connsiteY57" fmla="*/ 1758809 h 2892540"/>
              <a:gd name="connsiteX58" fmla="*/ 3072218 w 6455708"/>
              <a:gd name="connsiteY58" fmla="*/ 1847375 h 2892540"/>
              <a:gd name="connsiteX59" fmla="*/ 3084872 w 6455708"/>
              <a:gd name="connsiteY59" fmla="*/ 1938481 h 2892540"/>
              <a:gd name="connsiteX60" fmla="*/ 3024135 w 6455708"/>
              <a:gd name="connsiteY60" fmla="*/ 1996685 h 2892540"/>
              <a:gd name="connsiteX61" fmla="*/ 2920381 w 6455708"/>
              <a:gd name="connsiteY61" fmla="*/ 1949868 h 2892540"/>
              <a:gd name="connsiteX62" fmla="*/ 2831809 w 6455708"/>
              <a:gd name="connsiteY62" fmla="*/ 1846115 h 2892540"/>
              <a:gd name="connsiteX63" fmla="*/ 2745764 w 6455708"/>
              <a:gd name="connsiteY63" fmla="*/ 1741089 h 2892540"/>
              <a:gd name="connsiteX64" fmla="*/ 2652132 w 6455708"/>
              <a:gd name="connsiteY64" fmla="*/ 1693006 h 2892540"/>
              <a:gd name="connsiteX65" fmla="*/ 2592661 w 6455708"/>
              <a:gd name="connsiteY65" fmla="*/ 1706927 h 2892540"/>
              <a:gd name="connsiteX66" fmla="*/ 2535718 w 6455708"/>
              <a:gd name="connsiteY66" fmla="*/ 1733501 h 2892540"/>
              <a:gd name="connsiteX67" fmla="*/ 2287716 w 6455708"/>
              <a:gd name="connsiteY67" fmla="*/ 1818280 h 2892540"/>
              <a:gd name="connsiteX68" fmla="*/ 2034647 w 6455708"/>
              <a:gd name="connsiteY68" fmla="*/ 1875217 h 2892540"/>
              <a:gd name="connsiteX69" fmla="*/ 1965056 w 6455708"/>
              <a:gd name="connsiteY69" fmla="*/ 1884071 h 2892540"/>
              <a:gd name="connsiteX70" fmla="*/ 1861302 w 6455708"/>
              <a:gd name="connsiteY70" fmla="*/ 1896725 h 2892540"/>
              <a:gd name="connsiteX71" fmla="*/ 1760070 w 6455708"/>
              <a:gd name="connsiteY71" fmla="*/ 1909385 h 2892540"/>
              <a:gd name="connsiteX72" fmla="*/ 1695539 w 6455708"/>
              <a:gd name="connsiteY72" fmla="*/ 1915706 h 2892540"/>
              <a:gd name="connsiteX73" fmla="*/ 1614561 w 6455708"/>
              <a:gd name="connsiteY73" fmla="*/ 1920767 h 2892540"/>
              <a:gd name="connsiteX74" fmla="*/ 1536109 w 6455708"/>
              <a:gd name="connsiteY74" fmla="*/ 1943541 h 2892540"/>
              <a:gd name="connsiteX75" fmla="*/ 1508274 w 6455708"/>
              <a:gd name="connsiteY75" fmla="*/ 2030853 h 2892540"/>
              <a:gd name="connsiteX76" fmla="*/ 1488026 w 6455708"/>
              <a:gd name="connsiteY76" fmla="*/ 2194077 h 2892540"/>
              <a:gd name="connsiteX77" fmla="*/ 1476639 w 6455708"/>
              <a:gd name="connsiteY77" fmla="*/ 2359834 h 2892540"/>
              <a:gd name="connsiteX78" fmla="*/ 1470312 w 6455708"/>
              <a:gd name="connsiteY78" fmla="*/ 2454739 h 2892540"/>
              <a:gd name="connsiteX79" fmla="*/ 1457664 w 6455708"/>
              <a:gd name="connsiteY79" fmla="*/ 2558493 h 2892540"/>
              <a:gd name="connsiteX80" fmla="*/ 1452597 w 6455708"/>
              <a:gd name="connsiteY80" fmla="*/ 2619230 h 2892540"/>
              <a:gd name="connsiteX81" fmla="*/ 1448803 w 6455708"/>
              <a:gd name="connsiteY81" fmla="*/ 2710329 h 2892540"/>
              <a:gd name="connsiteX82" fmla="*/ 1446270 w 6455708"/>
              <a:gd name="connsiteY82" fmla="*/ 2801435 h 2892540"/>
              <a:gd name="connsiteX83" fmla="*/ 1445004 w 6455708"/>
              <a:gd name="connsiteY83" fmla="*/ 2859645 h 2892540"/>
              <a:gd name="connsiteX84" fmla="*/ 1432356 w 6455708"/>
              <a:gd name="connsiteY84" fmla="*/ 2887480 h 2892540"/>
              <a:gd name="connsiteX85" fmla="*/ 1419702 w 6455708"/>
              <a:gd name="connsiteY85" fmla="*/ 2890007 h 2892540"/>
              <a:gd name="connsiteX86" fmla="*/ 1404514 w 6455708"/>
              <a:gd name="connsiteY86" fmla="*/ 2892540 h 2892540"/>
              <a:gd name="connsiteX87" fmla="*/ 1303288 w 6455708"/>
              <a:gd name="connsiteY87" fmla="*/ 2850784 h 2892540"/>
              <a:gd name="connsiteX88" fmla="*/ 1221042 w 6455708"/>
              <a:gd name="connsiteY88" fmla="*/ 2750825 h 2892540"/>
              <a:gd name="connsiteX89" fmla="*/ 1157778 w 6455708"/>
              <a:gd name="connsiteY89" fmla="*/ 2628084 h 2892540"/>
              <a:gd name="connsiteX90" fmla="*/ 1116022 w 6455708"/>
              <a:gd name="connsiteY90" fmla="*/ 2520531 h 2892540"/>
              <a:gd name="connsiteX91" fmla="*/ 1100835 w 6455708"/>
              <a:gd name="connsiteY91" fmla="*/ 2474981 h 2892540"/>
              <a:gd name="connsiteX92" fmla="*/ 1080593 w 6455708"/>
              <a:gd name="connsiteY92" fmla="*/ 2414244 h 2892540"/>
              <a:gd name="connsiteX93" fmla="*/ 1061612 w 6455708"/>
              <a:gd name="connsiteY93" fmla="*/ 2358573 h 2892540"/>
              <a:gd name="connsiteX94" fmla="*/ 1050225 w 6455708"/>
              <a:gd name="connsiteY94" fmla="*/ 2325672 h 2892540"/>
              <a:gd name="connsiteX95" fmla="*/ 1032510 w 6455708"/>
              <a:gd name="connsiteY95" fmla="*/ 2166242 h 2892540"/>
              <a:gd name="connsiteX96" fmla="*/ 1024917 w 6455708"/>
              <a:gd name="connsiteY96" fmla="*/ 2009339 h 2892540"/>
              <a:gd name="connsiteX97" fmla="*/ 1018590 w 6455708"/>
              <a:gd name="connsiteY97" fmla="*/ 1966316 h 2892540"/>
              <a:gd name="connsiteX98" fmla="*/ 1010996 w 6455708"/>
              <a:gd name="connsiteY98" fmla="*/ 1908112 h 2892540"/>
              <a:gd name="connsiteX99" fmla="*/ 1000875 w 6455708"/>
              <a:gd name="connsiteY99" fmla="*/ 1851175 h 2892540"/>
              <a:gd name="connsiteX100" fmla="*/ 984428 w 6455708"/>
              <a:gd name="connsiteY100" fmla="*/ 1811953 h 2892540"/>
              <a:gd name="connsiteX101" fmla="*/ 935078 w 6455708"/>
              <a:gd name="connsiteY101" fmla="*/ 1777784 h 2892540"/>
              <a:gd name="connsiteX102" fmla="*/ 862953 w 6455708"/>
              <a:gd name="connsiteY102" fmla="*/ 1761336 h 2892540"/>
              <a:gd name="connsiteX103" fmla="*/ 785769 w 6455708"/>
              <a:gd name="connsiteY103" fmla="*/ 1753743 h 2892540"/>
              <a:gd name="connsiteX104" fmla="*/ 721238 w 6455708"/>
              <a:gd name="connsiteY104" fmla="*/ 1746155 h 2892540"/>
              <a:gd name="connsiteX105" fmla="*/ 488417 w 6455708"/>
              <a:gd name="connsiteY105" fmla="*/ 1693006 h 2892540"/>
              <a:gd name="connsiteX106" fmla="*/ 422619 w 6455708"/>
              <a:gd name="connsiteY106" fmla="*/ 1667704 h 2892540"/>
              <a:gd name="connsiteX107" fmla="*/ 325187 w 6455708"/>
              <a:gd name="connsiteY107" fmla="*/ 1614561 h 2892540"/>
              <a:gd name="connsiteX108" fmla="*/ 236621 w 6455708"/>
              <a:gd name="connsiteY108" fmla="*/ 1553824 h 2892540"/>
              <a:gd name="connsiteX109" fmla="*/ 197392 w 6455708"/>
              <a:gd name="connsiteY109" fmla="*/ 1505741 h 2892540"/>
              <a:gd name="connsiteX110" fmla="*/ 197392 w 6455708"/>
              <a:gd name="connsiteY110" fmla="*/ 1498147 h 2892540"/>
              <a:gd name="connsiteX111" fmla="*/ 237881 w 6455708"/>
              <a:gd name="connsiteY111" fmla="*/ 1457658 h 2892540"/>
              <a:gd name="connsiteX112" fmla="*/ 237881 w 6455708"/>
              <a:gd name="connsiteY112" fmla="*/ 1450064 h 2892540"/>
              <a:gd name="connsiteX113" fmla="*/ 206252 w 6455708"/>
              <a:gd name="connsiteY113" fmla="*/ 1423495 h 2892540"/>
              <a:gd name="connsiteX114" fmla="*/ 134128 w 6455708"/>
              <a:gd name="connsiteY114" fmla="*/ 1371612 h 2892540"/>
              <a:gd name="connsiteX115" fmla="*/ 54410 w 6455708"/>
              <a:gd name="connsiteY115" fmla="*/ 1305815 h 2892540"/>
              <a:gd name="connsiteX116" fmla="*/ 0 w 6455708"/>
              <a:gd name="connsiteY116" fmla="*/ 1237491 h 2892540"/>
              <a:gd name="connsiteX117" fmla="*/ 37962 w 6455708"/>
              <a:gd name="connsiteY117" fmla="*/ 1189408 h 2892540"/>
              <a:gd name="connsiteX118" fmla="*/ 93632 w 6455708"/>
              <a:gd name="connsiteY118" fmla="*/ 1169160 h 2892540"/>
              <a:gd name="connsiteX119" fmla="*/ 542827 w 6455708"/>
              <a:gd name="connsiteY119" fmla="*/ 1059079 h 2892540"/>
              <a:gd name="connsiteX120" fmla="*/ 999609 w 6455708"/>
              <a:gd name="connsiteY120" fmla="*/ 971773 h 2892540"/>
              <a:gd name="connsiteX121" fmla="*/ 1033777 w 6455708"/>
              <a:gd name="connsiteY121" fmla="*/ 967974 h 2892540"/>
              <a:gd name="connsiteX122" fmla="*/ 1107162 w 6455708"/>
              <a:gd name="connsiteY122" fmla="*/ 960386 h 2892540"/>
              <a:gd name="connsiteX123" fmla="*/ 1191941 w 6455708"/>
              <a:gd name="connsiteY123" fmla="*/ 952792 h 2892540"/>
              <a:gd name="connsiteX124" fmla="*/ 1262798 w 6455708"/>
              <a:gd name="connsiteY124" fmla="*/ 946465 h 2892540"/>
              <a:gd name="connsiteX125" fmla="*/ 1272919 w 6455708"/>
              <a:gd name="connsiteY125" fmla="*/ 946465 h 2892540"/>
              <a:gd name="connsiteX126" fmla="*/ 1680358 w 6455708"/>
              <a:gd name="connsiteY126" fmla="*/ 908503 h 2892540"/>
              <a:gd name="connsiteX127" fmla="*/ 1739828 w 6455708"/>
              <a:gd name="connsiteY127" fmla="*/ 902176 h 2892540"/>
              <a:gd name="connsiteX128" fmla="*/ 1799299 w 6455708"/>
              <a:gd name="connsiteY128" fmla="*/ 880668 h 2892540"/>
              <a:gd name="connsiteX129" fmla="*/ 1885344 w 6455708"/>
              <a:gd name="connsiteY129" fmla="*/ 775642 h 2892540"/>
              <a:gd name="connsiteX130" fmla="*/ 1991630 w 6455708"/>
              <a:gd name="connsiteY130" fmla="*/ 625072 h 2892540"/>
              <a:gd name="connsiteX131" fmla="*/ 2104244 w 6455708"/>
              <a:gd name="connsiteY131" fmla="*/ 490944 h 2892540"/>
              <a:gd name="connsiteX132" fmla="*/ 2211797 w 6455708"/>
              <a:gd name="connsiteY132" fmla="*/ 432740 h 2892540"/>
              <a:gd name="connsiteX133" fmla="*/ 2216858 w 6455708"/>
              <a:gd name="connsiteY133" fmla="*/ 434001 h 2892540"/>
              <a:gd name="connsiteX134" fmla="*/ 2219391 w 6455708"/>
              <a:gd name="connsiteY134" fmla="*/ 435274 h 2892540"/>
              <a:gd name="connsiteX135" fmla="*/ 2244693 w 6455708"/>
              <a:gd name="connsiteY135" fmla="*/ 460575 h 2892540"/>
              <a:gd name="connsiteX136" fmla="*/ 2264941 w 6455708"/>
              <a:gd name="connsiteY136" fmla="*/ 485884 h 2892540"/>
              <a:gd name="connsiteX137" fmla="*/ 2264941 w 6455708"/>
              <a:gd name="connsiteY137" fmla="*/ 761727 h 2892540"/>
              <a:gd name="connsiteX138" fmla="*/ 2280122 w 6455708"/>
              <a:gd name="connsiteY138" fmla="*/ 802216 h 2892540"/>
              <a:gd name="connsiteX139" fmla="*/ 2315551 w 6455708"/>
              <a:gd name="connsiteY139" fmla="*/ 846500 h 2892540"/>
              <a:gd name="connsiteX140" fmla="*/ 2356040 w 6455708"/>
              <a:gd name="connsiteY140" fmla="*/ 885728 h 2892540"/>
              <a:gd name="connsiteX141" fmla="*/ 2388942 w 6455708"/>
              <a:gd name="connsiteY141" fmla="*/ 908503 h 2892540"/>
              <a:gd name="connsiteX142" fmla="*/ 2509149 w 6455708"/>
              <a:gd name="connsiteY142" fmla="*/ 941399 h 2892540"/>
              <a:gd name="connsiteX143" fmla="*/ 2658459 w 6455708"/>
              <a:gd name="connsiteY143" fmla="*/ 962913 h 2892540"/>
              <a:gd name="connsiteX144" fmla="*/ 2807768 w 6455708"/>
              <a:gd name="connsiteY144" fmla="*/ 976834 h 2892540"/>
              <a:gd name="connsiteX145" fmla="*/ 2927975 w 6455708"/>
              <a:gd name="connsiteY145" fmla="*/ 986955 h 2892540"/>
              <a:gd name="connsiteX146" fmla="*/ 2940623 w 6455708"/>
              <a:gd name="connsiteY146" fmla="*/ 986955 h 2892540"/>
              <a:gd name="connsiteX147" fmla="*/ 3411326 w 6455708"/>
              <a:gd name="connsiteY147" fmla="*/ 1052752 h 2892540"/>
              <a:gd name="connsiteX148" fmla="*/ 3442961 w 6455708"/>
              <a:gd name="connsiteY148" fmla="*/ 1065406 h 2892540"/>
              <a:gd name="connsiteX149" fmla="*/ 3487250 w 6455708"/>
              <a:gd name="connsiteY149" fmla="*/ 1073000 h 2892540"/>
              <a:gd name="connsiteX150" fmla="*/ 3530266 w 6455708"/>
              <a:gd name="connsiteY150" fmla="*/ 1076794 h 2892540"/>
              <a:gd name="connsiteX151" fmla="*/ 3558108 w 6455708"/>
              <a:gd name="connsiteY151" fmla="*/ 1078054 h 2892540"/>
              <a:gd name="connsiteX152" fmla="*/ 3579616 w 6455708"/>
              <a:gd name="connsiteY152" fmla="*/ 1079321 h 2892540"/>
              <a:gd name="connsiteX153" fmla="*/ 3621372 w 6455708"/>
              <a:gd name="connsiteY153" fmla="*/ 1083121 h 2892540"/>
              <a:gd name="connsiteX154" fmla="*/ 3663128 w 6455708"/>
              <a:gd name="connsiteY154" fmla="*/ 1088181 h 2892540"/>
              <a:gd name="connsiteX155" fmla="*/ 3687169 w 6455708"/>
              <a:gd name="connsiteY155" fmla="*/ 1090714 h 2892540"/>
              <a:gd name="connsiteX156" fmla="*/ 3707417 w 6455708"/>
              <a:gd name="connsiteY156" fmla="*/ 1094508 h 2892540"/>
              <a:gd name="connsiteX157" fmla="*/ 3740312 w 6455708"/>
              <a:gd name="connsiteY157" fmla="*/ 1103368 h 2892540"/>
              <a:gd name="connsiteX158" fmla="*/ 3771948 w 6455708"/>
              <a:gd name="connsiteY158" fmla="*/ 1112222 h 2892540"/>
              <a:gd name="connsiteX159" fmla="*/ 3790922 w 6455708"/>
              <a:gd name="connsiteY159" fmla="*/ 1116016 h 2892540"/>
              <a:gd name="connsiteX160" fmla="*/ 3866847 w 6455708"/>
              <a:gd name="connsiteY160" fmla="*/ 1091975 h 2892540"/>
              <a:gd name="connsiteX161" fmla="*/ 3925051 w 6455708"/>
              <a:gd name="connsiteY161" fmla="*/ 1037565 h 2892540"/>
              <a:gd name="connsiteX162" fmla="*/ 5458632 w 6455708"/>
              <a:gd name="connsiteY162" fmla="*/ 341635 h 2892540"/>
              <a:gd name="connsiteX163" fmla="*/ 5489001 w 6455708"/>
              <a:gd name="connsiteY163" fmla="*/ 331514 h 2892540"/>
              <a:gd name="connsiteX164" fmla="*/ 5558592 w 6455708"/>
              <a:gd name="connsiteY164" fmla="*/ 302412 h 2892540"/>
              <a:gd name="connsiteX165" fmla="*/ 5633250 w 6455708"/>
              <a:gd name="connsiteY165" fmla="*/ 272044 h 2892540"/>
              <a:gd name="connsiteX166" fmla="*/ 5681332 w 6455708"/>
              <a:gd name="connsiteY166" fmla="*/ 253063 h 2892540"/>
              <a:gd name="connsiteX167" fmla="*/ 5688920 w 6455708"/>
              <a:gd name="connsiteY167" fmla="*/ 245475 h 2892540"/>
              <a:gd name="connsiteX168" fmla="*/ 5696514 w 6455708"/>
              <a:gd name="connsiteY168" fmla="*/ 235348 h 2892540"/>
              <a:gd name="connsiteX169" fmla="*/ 5881252 w 6455708"/>
              <a:gd name="connsiteY169" fmla="*/ 172084 h 2892540"/>
              <a:gd name="connsiteX170" fmla="*/ 5968558 w 6455708"/>
              <a:gd name="connsiteY170" fmla="*/ 153103 h 2892540"/>
              <a:gd name="connsiteX171" fmla="*/ 6119140 w 6455708"/>
              <a:gd name="connsiteY171" fmla="*/ 92366 h 2892540"/>
              <a:gd name="connsiteX172" fmla="*/ 6283624 w 6455708"/>
              <a:gd name="connsiteY172" fmla="*/ 29102 h 2892540"/>
              <a:gd name="connsiteX173" fmla="*/ 6412692 w 6455708"/>
              <a:gd name="connsiteY173" fmla="*/ 0 h 289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6455708" h="2892540">
                <a:moveTo>
                  <a:pt x="6412692" y="0"/>
                </a:moveTo>
                <a:cubicBezTo>
                  <a:pt x="6421126" y="0"/>
                  <a:pt x="6430406" y="420"/>
                  <a:pt x="6440533" y="1267"/>
                </a:cubicBezTo>
                <a:cubicBezTo>
                  <a:pt x="6450648" y="2107"/>
                  <a:pt x="6455708" y="9280"/>
                  <a:pt x="6455708" y="22775"/>
                </a:cubicBezTo>
                <a:cubicBezTo>
                  <a:pt x="6455708" y="29522"/>
                  <a:pt x="6451074" y="36695"/>
                  <a:pt x="6441794" y="44283"/>
                </a:cubicBezTo>
                <a:cubicBezTo>
                  <a:pt x="6432513" y="51877"/>
                  <a:pt x="6421546" y="59470"/>
                  <a:pt x="6408898" y="67058"/>
                </a:cubicBezTo>
                <a:cubicBezTo>
                  <a:pt x="6396238" y="74651"/>
                  <a:pt x="6384430" y="81825"/>
                  <a:pt x="6373469" y="88572"/>
                </a:cubicBezTo>
                <a:cubicBezTo>
                  <a:pt x="6362502" y="95319"/>
                  <a:pt x="6355328" y="101220"/>
                  <a:pt x="6351954" y="106287"/>
                </a:cubicBezTo>
                <a:cubicBezTo>
                  <a:pt x="6350262" y="107973"/>
                  <a:pt x="6339300" y="113034"/>
                  <a:pt x="6319053" y="121474"/>
                </a:cubicBezTo>
                <a:cubicBezTo>
                  <a:pt x="6298812" y="129908"/>
                  <a:pt x="6275616" y="139182"/>
                  <a:pt x="6249468" y="149309"/>
                </a:cubicBezTo>
                <a:cubicBezTo>
                  <a:pt x="6223313" y="159430"/>
                  <a:pt x="6198005" y="169131"/>
                  <a:pt x="6173544" y="178411"/>
                </a:cubicBezTo>
                <a:cubicBezTo>
                  <a:pt x="6149082" y="187691"/>
                  <a:pt x="6133474" y="194012"/>
                  <a:pt x="6126727" y="197392"/>
                </a:cubicBezTo>
                <a:cubicBezTo>
                  <a:pt x="6067677" y="229441"/>
                  <a:pt x="6009887" y="263610"/>
                  <a:pt x="5953376" y="299879"/>
                </a:cubicBezTo>
                <a:cubicBezTo>
                  <a:pt x="5896860" y="336154"/>
                  <a:pt x="5836542" y="367789"/>
                  <a:pt x="5772432" y="394778"/>
                </a:cubicBezTo>
                <a:lnTo>
                  <a:pt x="5554100" y="529431"/>
                </a:lnTo>
                <a:lnTo>
                  <a:pt x="5559858" y="539027"/>
                </a:lnTo>
                <a:cubicBezTo>
                  <a:pt x="5559858" y="549154"/>
                  <a:pt x="5557326" y="554214"/>
                  <a:pt x="5552265" y="554214"/>
                </a:cubicBezTo>
                <a:cubicBezTo>
                  <a:pt x="5545518" y="554214"/>
                  <a:pt x="5542144" y="549154"/>
                  <a:pt x="5542144" y="539027"/>
                </a:cubicBezTo>
                <a:lnTo>
                  <a:pt x="5545642" y="534646"/>
                </a:lnTo>
                <a:lnTo>
                  <a:pt x="5197970" y="749073"/>
                </a:lnTo>
                <a:cubicBezTo>
                  <a:pt x="5196283" y="750760"/>
                  <a:pt x="5193750" y="752867"/>
                  <a:pt x="5190382" y="755400"/>
                </a:cubicBezTo>
                <a:cubicBezTo>
                  <a:pt x="5187009" y="757927"/>
                  <a:pt x="5184476" y="760040"/>
                  <a:pt x="5182788" y="761727"/>
                </a:cubicBezTo>
                <a:cubicBezTo>
                  <a:pt x="5143986" y="785349"/>
                  <a:pt x="5093796" y="815717"/>
                  <a:pt x="5032213" y="852827"/>
                </a:cubicBezTo>
                <a:cubicBezTo>
                  <a:pt x="4970630" y="889948"/>
                  <a:pt x="4904838" y="931698"/>
                  <a:pt x="4834820" y="978100"/>
                </a:cubicBezTo>
                <a:lnTo>
                  <a:pt x="4649786" y="1107737"/>
                </a:lnTo>
                <a:lnTo>
                  <a:pt x="4656410" y="1116016"/>
                </a:lnTo>
                <a:cubicBezTo>
                  <a:pt x="4656410" y="1124450"/>
                  <a:pt x="4653036" y="1128670"/>
                  <a:pt x="4646289" y="1128670"/>
                </a:cubicBezTo>
                <a:lnTo>
                  <a:pt x="4635420" y="1117802"/>
                </a:lnTo>
                <a:lnTo>
                  <a:pt x="4623514" y="1126137"/>
                </a:lnTo>
                <a:cubicBezTo>
                  <a:pt x="4552656" y="1178440"/>
                  <a:pt x="4488966" y="1230743"/>
                  <a:pt x="4432449" y="1283040"/>
                </a:cubicBezTo>
                <a:cubicBezTo>
                  <a:pt x="4375932" y="1335343"/>
                  <a:pt x="4329536" y="1386380"/>
                  <a:pt x="4293260" y="1436143"/>
                </a:cubicBezTo>
                <a:cubicBezTo>
                  <a:pt x="4256991" y="1485913"/>
                  <a:pt x="4238850" y="1531049"/>
                  <a:pt x="4238850" y="1571538"/>
                </a:cubicBezTo>
                <a:cubicBezTo>
                  <a:pt x="4238850" y="1605280"/>
                  <a:pt x="4243496" y="1638176"/>
                  <a:pt x="4252771" y="1670231"/>
                </a:cubicBezTo>
                <a:cubicBezTo>
                  <a:pt x="4262052" y="1702286"/>
                  <a:pt x="4266692" y="1734342"/>
                  <a:pt x="4266692" y="1766397"/>
                </a:cubicBezTo>
                <a:cubicBezTo>
                  <a:pt x="4266692" y="1769777"/>
                  <a:pt x="4265845" y="1774837"/>
                  <a:pt x="4264158" y="1781578"/>
                </a:cubicBezTo>
                <a:cubicBezTo>
                  <a:pt x="4262472" y="1788331"/>
                  <a:pt x="4260364" y="1795505"/>
                  <a:pt x="4257832" y="1803092"/>
                </a:cubicBezTo>
                <a:cubicBezTo>
                  <a:pt x="4255304" y="1810686"/>
                  <a:pt x="4252771" y="1817013"/>
                  <a:pt x="4250238" y="1822074"/>
                </a:cubicBezTo>
                <a:cubicBezTo>
                  <a:pt x="4247710" y="1827134"/>
                  <a:pt x="4244757" y="1828821"/>
                  <a:pt x="4241384" y="1827134"/>
                </a:cubicBezTo>
                <a:lnTo>
                  <a:pt x="4185707" y="1799299"/>
                </a:lnTo>
                <a:lnTo>
                  <a:pt x="3935172" y="1548763"/>
                </a:lnTo>
                <a:cubicBezTo>
                  <a:pt x="3926738" y="1540329"/>
                  <a:pt x="3910710" y="1529782"/>
                  <a:pt x="3887088" y="1517128"/>
                </a:cubicBezTo>
                <a:cubicBezTo>
                  <a:pt x="3863473" y="1504474"/>
                  <a:pt x="3844918" y="1498147"/>
                  <a:pt x="3831418" y="1498147"/>
                </a:cubicBezTo>
                <a:cubicBezTo>
                  <a:pt x="3826358" y="1498147"/>
                  <a:pt x="3817077" y="1498573"/>
                  <a:pt x="3803576" y="1499414"/>
                </a:cubicBezTo>
                <a:cubicBezTo>
                  <a:pt x="3790082" y="1500254"/>
                  <a:pt x="3775321" y="1501520"/>
                  <a:pt x="3759294" y="1503207"/>
                </a:cubicBezTo>
                <a:cubicBezTo>
                  <a:pt x="3743266" y="1504900"/>
                  <a:pt x="3728499" y="1506161"/>
                  <a:pt x="3715004" y="1507001"/>
                </a:cubicBezTo>
                <a:cubicBezTo>
                  <a:pt x="3701510" y="1507848"/>
                  <a:pt x="3692230" y="1509114"/>
                  <a:pt x="3687169" y="1510801"/>
                </a:cubicBezTo>
                <a:cubicBezTo>
                  <a:pt x="3685482" y="1522609"/>
                  <a:pt x="3682109" y="1534422"/>
                  <a:pt x="3677048" y="1546230"/>
                </a:cubicBezTo>
                <a:cubicBezTo>
                  <a:pt x="3671982" y="1558044"/>
                  <a:pt x="3662708" y="1563944"/>
                  <a:pt x="3649207" y="1563944"/>
                </a:cubicBezTo>
                <a:cubicBezTo>
                  <a:pt x="3630652" y="1563944"/>
                  <a:pt x="3615045" y="1558884"/>
                  <a:pt x="3602391" y="1548763"/>
                </a:cubicBezTo>
                <a:cubicBezTo>
                  <a:pt x="3589736" y="1538636"/>
                  <a:pt x="3575822" y="1533576"/>
                  <a:pt x="3560635" y="1533576"/>
                </a:cubicBezTo>
                <a:cubicBezTo>
                  <a:pt x="3538700" y="1533576"/>
                  <a:pt x="3500324" y="1539056"/>
                  <a:pt x="3445488" y="1550024"/>
                </a:cubicBezTo>
                <a:cubicBezTo>
                  <a:pt x="3390658" y="1560991"/>
                  <a:pt x="3334567" y="1576605"/>
                  <a:pt x="3277204" y="1596840"/>
                </a:cubicBezTo>
                <a:lnTo>
                  <a:pt x="3152251" y="1656199"/>
                </a:lnTo>
                <a:lnTo>
                  <a:pt x="3158263" y="1670231"/>
                </a:lnTo>
                <a:cubicBezTo>
                  <a:pt x="3158263" y="1676984"/>
                  <a:pt x="3155730" y="1680352"/>
                  <a:pt x="3150669" y="1680352"/>
                </a:cubicBezTo>
                <a:cubicBezTo>
                  <a:pt x="3143922" y="1680352"/>
                  <a:pt x="3140548" y="1676984"/>
                  <a:pt x="3140548" y="1670231"/>
                </a:cubicBezTo>
                <a:lnTo>
                  <a:pt x="3147197" y="1658596"/>
                </a:lnTo>
                <a:lnTo>
                  <a:pt x="3125361" y="1668971"/>
                </a:lnTo>
                <a:cubicBezTo>
                  <a:pt x="3081498" y="1696806"/>
                  <a:pt x="3059564" y="1726748"/>
                  <a:pt x="3059564" y="1758809"/>
                </a:cubicBezTo>
                <a:cubicBezTo>
                  <a:pt x="3059564" y="1789172"/>
                  <a:pt x="3063784" y="1818694"/>
                  <a:pt x="3072218" y="1847375"/>
                </a:cubicBezTo>
                <a:cubicBezTo>
                  <a:pt x="3080658" y="1876057"/>
                  <a:pt x="3084872" y="1906426"/>
                  <a:pt x="3084872" y="1938481"/>
                </a:cubicBezTo>
                <a:cubicBezTo>
                  <a:pt x="3084872" y="1977283"/>
                  <a:pt x="3064624" y="1996685"/>
                  <a:pt x="3024135" y="1996685"/>
                </a:cubicBezTo>
                <a:cubicBezTo>
                  <a:pt x="2985332" y="1996685"/>
                  <a:pt x="2950750" y="1981077"/>
                  <a:pt x="2920381" y="1949868"/>
                </a:cubicBezTo>
                <a:cubicBezTo>
                  <a:pt x="2890013" y="1918660"/>
                  <a:pt x="2860485" y="1884071"/>
                  <a:pt x="2831809" y="1846115"/>
                </a:cubicBezTo>
                <a:cubicBezTo>
                  <a:pt x="2803121" y="1808153"/>
                  <a:pt x="2774446" y="1773144"/>
                  <a:pt x="2745764" y="1741089"/>
                </a:cubicBezTo>
                <a:cubicBezTo>
                  <a:pt x="2717082" y="1709040"/>
                  <a:pt x="2685874" y="1693006"/>
                  <a:pt x="2652132" y="1693006"/>
                </a:cubicBezTo>
                <a:cubicBezTo>
                  <a:pt x="2630197" y="1693006"/>
                  <a:pt x="2610376" y="1697646"/>
                  <a:pt x="2592661" y="1706927"/>
                </a:cubicBezTo>
                <a:cubicBezTo>
                  <a:pt x="2574947" y="1716207"/>
                  <a:pt x="2555966" y="1725061"/>
                  <a:pt x="2535718" y="1733501"/>
                </a:cubicBezTo>
                <a:cubicBezTo>
                  <a:pt x="2454739" y="1762177"/>
                  <a:pt x="2372074" y="1790438"/>
                  <a:pt x="2287716" y="1818280"/>
                </a:cubicBezTo>
                <a:cubicBezTo>
                  <a:pt x="2203363" y="1846115"/>
                  <a:pt x="2119005" y="1865090"/>
                  <a:pt x="2034647" y="1875217"/>
                </a:cubicBezTo>
                <a:cubicBezTo>
                  <a:pt x="2021152" y="1876904"/>
                  <a:pt x="1997957" y="1879857"/>
                  <a:pt x="1965056" y="1884071"/>
                </a:cubicBezTo>
                <a:cubicBezTo>
                  <a:pt x="1932160" y="1888291"/>
                  <a:pt x="1897572" y="1892511"/>
                  <a:pt x="1861302" y="1896725"/>
                </a:cubicBezTo>
                <a:cubicBezTo>
                  <a:pt x="1825027" y="1900945"/>
                  <a:pt x="1791285" y="1905165"/>
                  <a:pt x="1760070" y="1909385"/>
                </a:cubicBezTo>
                <a:cubicBezTo>
                  <a:pt x="1728861" y="1913593"/>
                  <a:pt x="1707353" y="1915706"/>
                  <a:pt x="1695539" y="1915706"/>
                </a:cubicBezTo>
                <a:cubicBezTo>
                  <a:pt x="1671924" y="1919080"/>
                  <a:pt x="1644929" y="1920767"/>
                  <a:pt x="1614561" y="1920767"/>
                </a:cubicBezTo>
                <a:cubicBezTo>
                  <a:pt x="1584192" y="1920767"/>
                  <a:pt x="1558044" y="1928360"/>
                  <a:pt x="1536109" y="1943541"/>
                </a:cubicBezTo>
                <a:cubicBezTo>
                  <a:pt x="1525988" y="1951982"/>
                  <a:pt x="1516708" y="1981077"/>
                  <a:pt x="1508274" y="2030853"/>
                </a:cubicBezTo>
                <a:cubicBezTo>
                  <a:pt x="1499840" y="2080623"/>
                  <a:pt x="1493086" y="2135027"/>
                  <a:pt x="1488026" y="2194077"/>
                </a:cubicBezTo>
                <a:cubicBezTo>
                  <a:pt x="1482966" y="2253127"/>
                  <a:pt x="1479172" y="2308377"/>
                  <a:pt x="1476639" y="2359834"/>
                </a:cubicBezTo>
                <a:cubicBezTo>
                  <a:pt x="1474105" y="2411290"/>
                  <a:pt x="1471998" y="2442926"/>
                  <a:pt x="1470312" y="2454739"/>
                </a:cubicBezTo>
                <a:lnTo>
                  <a:pt x="1457664" y="2558493"/>
                </a:lnTo>
                <a:cubicBezTo>
                  <a:pt x="1455977" y="2570300"/>
                  <a:pt x="1454284" y="2590548"/>
                  <a:pt x="1452597" y="2619230"/>
                </a:cubicBezTo>
                <a:cubicBezTo>
                  <a:pt x="1450910" y="2647911"/>
                  <a:pt x="1449650" y="2678274"/>
                  <a:pt x="1448803" y="2710329"/>
                </a:cubicBezTo>
                <a:cubicBezTo>
                  <a:pt x="1447957" y="2742391"/>
                  <a:pt x="1447117" y="2772753"/>
                  <a:pt x="1446270" y="2801435"/>
                </a:cubicBezTo>
                <a:cubicBezTo>
                  <a:pt x="1445430" y="2830116"/>
                  <a:pt x="1445004" y="2849518"/>
                  <a:pt x="1445004" y="2859645"/>
                </a:cubicBezTo>
                <a:lnTo>
                  <a:pt x="1432356" y="2887480"/>
                </a:lnTo>
                <a:cubicBezTo>
                  <a:pt x="1430669" y="2887480"/>
                  <a:pt x="1426449" y="2888320"/>
                  <a:pt x="1419702" y="2890007"/>
                </a:cubicBezTo>
                <a:cubicBezTo>
                  <a:pt x="1412948" y="2891700"/>
                  <a:pt x="1407888" y="2892540"/>
                  <a:pt x="1404514" y="2892540"/>
                </a:cubicBezTo>
                <a:cubicBezTo>
                  <a:pt x="1367405" y="2892540"/>
                  <a:pt x="1333656" y="2878619"/>
                  <a:pt x="1303288" y="2850784"/>
                </a:cubicBezTo>
                <a:cubicBezTo>
                  <a:pt x="1272919" y="2822949"/>
                  <a:pt x="1245504" y="2789627"/>
                  <a:pt x="1221042" y="2750825"/>
                </a:cubicBezTo>
                <a:cubicBezTo>
                  <a:pt x="1196581" y="2712022"/>
                  <a:pt x="1175493" y="2671106"/>
                  <a:pt x="1157778" y="2628084"/>
                </a:cubicBezTo>
                <a:cubicBezTo>
                  <a:pt x="1140064" y="2585061"/>
                  <a:pt x="1126143" y="2549212"/>
                  <a:pt x="1116022" y="2520531"/>
                </a:cubicBezTo>
                <a:cubicBezTo>
                  <a:pt x="1112649" y="2510410"/>
                  <a:pt x="1107588" y="2495229"/>
                  <a:pt x="1100835" y="2474981"/>
                </a:cubicBezTo>
                <a:cubicBezTo>
                  <a:pt x="1094088" y="2454739"/>
                  <a:pt x="1087341" y="2434492"/>
                  <a:pt x="1080593" y="2414244"/>
                </a:cubicBezTo>
                <a:cubicBezTo>
                  <a:pt x="1073840" y="2394002"/>
                  <a:pt x="1067513" y="2375441"/>
                  <a:pt x="1061612" y="2358573"/>
                </a:cubicBezTo>
                <a:cubicBezTo>
                  <a:pt x="1055705" y="2341699"/>
                  <a:pt x="1051912" y="2330732"/>
                  <a:pt x="1050225" y="2325672"/>
                </a:cubicBezTo>
                <a:cubicBezTo>
                  <a:pt x="1036724" y="2273369"/>
                  <a:pt x="1030824" y="2220231"/>
                  <a:pt x="1032510" y="2166242"/>
                </a:cubicBezTo>
                <a:cubicBezTo>
                  <a:pt x="1034197" y="2112258"/>
                  <a:pt x="1031664" y="2059955"/>
                  <a:pt x="1024917" y="2009339"/>
                </a:cubicBezTo>
                <a:cubicBezTo>
                  <a:pt x="1023230" y="1999218"/>
                  <a:pt x="1021123" y="1984877"/>
                  <a:pt x="1018590" y="1966316"/>
                </a:cubicBezTo>
                <a:cubicBezTo>
                  <a:pt x="1016063" y="1947761"/>
                  <a:pt x="1013529" y="1928360"/>
                  <a:pt x="1010996" y="1908112"/>
                </a:cubicBezTo>
                <a:cubicBezTo>
                  <a:pt x="1008469" y="1887871"/>
                  <a:pt x="1005095" y="1868890"/>
                  <a:pt x="1000875" y="1851175"/>
                </a:cubicBezTo>
                <a:cubicBezTo>
                  <a:pt x="996661" y="1833461"/>
                  <a:pt x="991175" y="1820387"/>
                  <a:pt x="984428" y="1811953"/>
                </a:cubicBezTo>
                <a:cubicBezTo>
                  <a:pt x="974307" y="1796765"/>
                  <a:pt x="957853" y="1785378"/>
                  <a:pt x="935078" y="1777784"/>
                </a:cubicBezTo>
                <a:cubicBezTo>
                  <a:pt x="912303" y="1770191"/>
                  <a:pt x="888262" y="1764710"/>
                  <a:pt x="862953" y="1761336"/>
                </a:cubicBezTo>
                <a:cubicBezTo>
                  <a:pt x="837652" y="1757963"/>
                  <a:pt x="811923" y="1755430"/>
                  <a:pt x="785769" y="1753743"/>
                </a:cubicBezTo>
                <a:cubicBezTo>
                  <a:pt x="759620" y="1752056"/>
                  <a:pt x="738112" y="1749529"/>
                  <a:pt x="721238" y="1746155"/>
                </a:cubicBezTo>
                <a:lnTo>
                  <a:pt x="488417" y="1693006"/>
                </a:lnTo>
                <a:cubicBezTo>
                  <a:pt x="476609" y="1691319"/>
                  <a:pt x="454675" y="1682885"/>
                  <a:pt x="422619" y="1667704"/>
                </a:cubicBezTo>
                <a:cubicBezTo>
                  <a:pt x="390570" y="1652517"/>
                  <a:pt x="358089" y="1634802"/>
                  <a:pt x="325187" y="1614561"/>
                </a:cubicBezTo>
                <a:cubicBezTo>
                  <a:pt x="292291" y="1594313"/>
                  <a:pt x="262769" y="1574065"/>
                  <a:pt x="236621" y="1553824"/>
                </a:cubicBezTo>
                <a:cubicBezTo>
                  <a:pt x="210466" y="1533576"/>
                  <a:pt x="197392" y="1517548"/>
                  <a:pt x="197392" y="1505741"/>
                </a:cubicBezTo>
                <a:lnTo>
                  <a:pt x="197392" y="1498147"/>
                </a:lnTo>
                <a:lnTo>
                  <a:pt x="237881" y="1457658"/>
                </a:lnTo>
                <a:lnTo>
                  <a:pt x="237881" y="1450064"/>
                </a:lnTo>
                <a:cubicBezTo>
                  <a:pt x="237881" y="1446690"/>
                  <a:pt x="227334" y="1437830"/>
                  <a:pt x="206252" y="1423495"/>
                </a:cubicBezTo>
                <a:cubicBezTo>
                  <a:pt x="185158" y="1409154"/>
                  <a:pt x="161123" y="1391860"/>
                  <a:pt x="134128" y="1371612"/>
                </a:cubicBezTo>
                <a:cubicBezTo>
                  <a:pt x="107133" y="1351371"/>
                  <a:pt x="80564" y="1329436"/>
                  <a:pt x="54410" y="1305815"/>
                </a:cubicBezTo>
                <a:cubicBezTo>
                  <a:pt x="28261" y="1282200"/>
                  <a:pt x="10121" y="1259425"/>
                  <a:pt x="0" y="1237491"/>
                </a:cubicBezTo>
                <a:cubicBezTo>
                  <a:pt x="3380" y="1215556"/>
                  <a:pt x="16027" y="1199528"/>
                  <a:pt x="37962" y="1189408"/>
                </a:cubicBezTo>
                <a:cubicBezTo>
                  <a:pt x="59890" y="1179287"/>
                  <a:pt x="78451" y="1172533"/>
                  <a:pt x="93632" y="1169160"/>
                </a:cubicBezTo>
                <a:cubicBezTo>
                  <a:pt x="247162" y="1133737"/>
                  <a:pt x="396891" y="1097041"/>
                  <a:pt x="542827" y="1059079"/>
                </a:cubicBezTo>
                <a:cubicBezTo>
                  <a:pt x="688762" y="1021117"/>
                  <a:pt x="841025" y="992015"/>
                  <a:pt x="999609" y="971773"/>
                </a:cubicBezTo>
                <a:cubicBezTo>
                  <a:pt x="1001295" y="971773"/>
                  <a:pt x="1012689" y="970507"/>
                  <a:pt x="1033777" y="967974"/>
                </a:cubicBezTo>
                <a:cubicBezTo>
                  <a:pt x="1054865" y="965446"/>
                  <a:pt x="1079327" y="962913"/>
                  <a:pt x="1107162" y="960386"/>
                </a:cubicBezTo>
                <a:cubicBezTo>
                  <a:pt x="1134997" y="957853"/>
                  <a:pt x="1163259" y="955319"/>
                  <a:pt x="1191941" y="952792"/>
                </a:cubicBezTo>
                <a:cubicBezTo>
                  <a:pt x="1220622" y="950259"/>
                  <a:pt x="1244244" y="948152"/>
                  <a:pt x="1262798" y="946465"/>
                </a:cubicBezTo>
                <a:lnTo>
                  <a:pt x="1272919" y="946465"/>
                </a:lnTo>
                <a:lnTo>
                  <a:pt x="1680358" y="908503"/>
                </a:lnTo>
                <a:cubicBezTo>
                  <a:pt x="1698913" y="905130"/>
                  <a:pt x="1718740" y="903023"/>
                  <a:pt x="1739828" y="902176"/>
                </a:cubicBezTo>
                <a:cubicBezTo>
                  <a:pt x="1760916" y="901336"/>
                  <a:pt x="1780744" y="894162"/>
                  <a:pt x="1799299" y="880668"/>
                </a:cubicBezTo>
                <a:cubicBezTo>
                  <a:pt x="1822920" y="860420"/>
                  <a:pt x="1851602" y="825418"/>
                  <a:pt x="1885344" y="775642"/>
                </a:cubicBezTo>
                <a:cubicBezTo>
                  <a:pt x="1919086" y="725872"/>
                  <a:pt x="1954515" y="675682"/>
                  <a:pt x="1991630" y="625072"/>
                </a:cubicBezTo>
                <a:cubicBezTo>
                  <a:pt x="2028746" y="574462"/>
                  <a:pt x="2066282" y="529746"/>
                  <a:pt x="2104244" y="490944"/>
                </a:cubicBezTo>
                <a:cubicBezTo>
                  <a:pt x="2142200" y="452142"/>
                  <a:pt x="2178055" y="432740"/>
                  <a:pt x="2211797" y="432740"/>
                </a:cubicBezTo>
                <a:cubicBezTo>
                  <a:pt x="2213484" y="432740"/>
                  <a:pt x="2215171" y="433160"/>
                  <a:pt x="2216858" y="434001"/>
                </a:cubicBezTo>
                <a:cubicBezTo>
                  <a:pt x="2218545" y="434847"/>
                  <a:pt x="2219391" y="435274"/>
                  <a:pt x="2219391" y="435274"/>
                </a:cubicBezTo>
                <a:cubicBezTo>
                  <a:pt x="2226138" y="438647"/>
                  <a:pt x="2234572" y="447081"/>
                  <a:pt x="2244693" y="460575"/>
                </a:cubicBezTo>
                <a:cubicBezTo>
                  <a:pt x="2254820" y="474076"/>
                  <a:pt x="2261567" y="482510"/>
                  <a:pt x="2264941" y="485884"/>
                </a:cubicBezTo>
                <a:lnTo>
                  <a:pt x="2264941" y="761727"/>
                </a:lnTo>
                <a:cubicBezTo>
                  <a:pt x="2264941" y="773535"/>
                  <a:pt x="2270001" y="787029"/>
                  <a:pt x="2280122" y="802216"/>
                </a:cubicBezTo>
                <a:cubicBezTo>
                  <a:pt x="2290249" y="817398"/>
                  <a:pt x="2302056" y="832165"/>
                  <a:pt x="2315551" y="846500"/>
                </a:cubicBezTo>
                <a:cubicBezTo>
                  <a:pt x="2329045" y="860840"/>
                  <a:pt x="2342546" y="873915"/>
                  <a:pt x="2356040" y="885728"/>
                </a:cubicBezTo>
                <a:cubicBezTo>
                  <a:pt x="2369541" y="897536"/>
                  <a:pt x="2380508" y="905130"/>
                  <a:pt x="2388942" y="908503"/>
                </a:cubicBezTo>
                <a:cubicBezTo>
                  <a:pt x="2420997" y="922004"/>
                  <a:pt x="2461066" y="932971"/>
                  <a:pt x="2509149" y="941399"/>
                </a:cubicBezTo>
                <a:cubicBezTo>
                  <a:pt x="2557232" y="949839"/>
                  <a:pt x="2607002" y="957006"/>
                  <a:pt x="2658459" y="962913"/>
                </a:cubicBezTo>
                <a:cubicBezTo>
                  <a:pt x="2709915" y="968820"/>
                  <a:pt x="2759685" y="973454"/>
                  <a:pt x="2807768" y="976834"/>
                </a:cubicBezTo>
                <a:cubicBezTo>
                  <a:pt x="2855851" y="980207"/>
                  <a:pt x="2895920" y="983581"/>
                  <a:pt x="2927975" y="986955"/>
                </a:cubicBezTo>
                <a:lnTo>
                  <a:pt x="2940623" y="986955"/>
                </a:lnTo>
                <a:lnTo>
                  <a:pt x="3411326" y="1052752"/>
                </a:lnTo>
                <a:cubicBezTo>
                  <a:pt x="3418073" y="1057812"/>
                  <a:pt x="3428620" y="1062033"/>
                  <a:pt x="3442961" y="1065406"/>
                </a:cubicBezTo>
                <a:cubicBezTo>
                  <a:pt x="3457302" y="1068780"/>
                  <a:pt x="3472062" y="1071307"/>
                  <a:pt x="3487250" y="1073000"/>
                </a:cubicBezTo>
                <a:cubicBezTo>
                  <a:pt x="3502431" y="1074680"/>
                  <a:pt x="3516772" y="1075953"/>
                  <a:pt x="3530266" y="1076794"/>
                </a:cubicBezTo>
                <a:cubicBezTo>
                  <a:pt x="3543767" y="1077640"/>
                  <a:pt x="3553041" y="1078054"/>
                  <a:pt x="3558108" y="1078054"/>
                </a:cubicBezTo>
                <a:cubicBezTo>
                  <a:pt x="3559794" y="1078054"/>
                  <a:pt x="3566962" y="1078480"/>
                  <a:pt x="3579616" y="1079321"/>
                </a:cubicBezTo>
                <a:cubicBezTo>
                  <a:pt x="3592270" y="1080167"/>
                  <a:pt x="3606190" y="1081434"/>
                  <a:pt x="3621372" y="1083121"/>
                </a:cubicBezTo>
                <a:cubicBezTo>
                  <a:pt x="3636553" y="1084807"/>
                  <a:pt x="3650474" y="1086494"/>
                  <a:pt x="3663128" y="1088181"/>
                </a:cubicBezTo>
                <a:cubicBezTo>
                  <a:pt x="3675782" y="1089874"/>
                  <a:pt x="3683796" y="1090714"/>
                  <a:pt x="3687169" y="1090714"/>
                </a:cubicBezTo>
                <a:cubicBezTo>
                  <a:pt x="3690549" y="1090714"/>
                  <a:pt x="3697290" y="1091975"/>
                  <a:pt x="3707417" y="1094508"/>
                </a:cubicBezTo>
                <a:cubicBezTo>
                  <a:pt x="3717538" y="1097041"/>
                  <a:pt x="3728499" y="1099989"/>
                  <a:pt x="3740312" y="1103368"/>
                </a:cubicBezTo>
                <a:cubicBezTo>
                  <a:pt x="3752126" y="1106742"/>
                  <a:pt x="3762667" y="1109695"/>
                  <a:pt x="3771948" y="1112222"/>
                </a:cubicBezTo>
                <a:cubicBezTo>
                  <a:pt x="3781228" y="1114750"/>
                  <a:pt x="3787555" y="1116016"/>
                  <a:pt x="3790922" y="1116016"/>
                </a:cubicBezTo>
                <a:cubicBezTo>
                  <a:pt x="3816231" y="1116016"/>
                  <a:pt x="3841539" y="1108002"/>
                  <a:pt x="3866847" y="1091975"/>
                </a:cubicBezTo>
                <a:cubicBezTo>
                  <a:pt x="3892155" y="1075953"/>
                  <a:pt x="3911556" y="1057812"/>
                  <a:pt x="3925051" y="1037565"/>
                </a:cubicBezTo>
                <a:lnTo>
                  <a:pt x="5458632" y="341635"/>
                </a:lnTo>
                <a:cubicBezTo>
                  <a:pt x="5458632" y="343322"/>
                  <a:pt x="5468753" y="339948"/>
                  <a:pt x="5489001" y="331514"/>
                </a:cubicBezTo>
                <a:cubicBezTo>
                  <a:pt x="5509242" y="323080"/>
                  <a:pt x="5532438" y="313379"/>
                  <a:pt x="5558592" y="302412"/>
                </a:cubicBezTo>
                <a:cubicBezTo>
                  <a:pt x="5584740" y="291445"/>
                  <a:pt x="5609628" y="281324"/>
                  <a:pt x="5633250" y="272044"/>
                </a:cubicBezTo>
                <a:cubicBezTo>
                  <a:pt x="5656871" y="262769"/>
                  <a:pt x="5672898" y="256442"/>
                  <a:pt x="5681332" y="253063"/>
                </a:cubicBezTo>
                <a:cubicBezTo>
                  <a:pt x="5683020" y="251376"/>
                  <a:pt x="5685546" y="248842"/>
                  <a:pt x="5688920" y="245475"/>
                </a:cubicBezTo>
                <a:cubicBezTo>
                  <a:pt x="5692300" y="242095"/>
                  <a:pt x="5694827" y="238728"/>
                  <a:pt x="5696514" y="235348"/>
                </a:cubicBezTo>
                <a:lnTo>
                  <a:pt x="5881252" y="172084"/>
                </a:lnTo>
                <a:cubicBezTo>
                  <a:pt x="5894752" y="177144"/>
                  <a:pt x="5923854" y="170817"/>
                  <a:pt x="5968558" y="153103"/>
                </a:cubicBezTo>
                <a:cubicBezTo>
                  <a:pt x="6013273" y="135388"/>
                  <a:pt x="6063457" y="115141"/>
                  <a:pt x="6119140" y="92366"/>
                </a:cubicBezTo>
                <a:cubicBezTo>
                  <a:pt x="6174804" y="69591"/>
                  <a:pt x="6229646" y="48503"/>
                  <a:pt x="6283624" y="29102"/>
                </a:cubicBezTo>
                <a:cubicBezTo>
                  <a:pt x="6337614" y="9700"/>
                  <a:pt x="6380636" y="0"/>
                  <a:pt x="64126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8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07122" y="3031130"/>
            <a:ext cx="5262432" cy="2689852"/>
          </a:xfrm>
          <a:custGeom>
            <a:avLst/>
            <a:gdLst>
              <a:gd name="connsiteX0" fmla="*/ 2004375 w 5262432"/>
              <a:gd name="connsiteY0" fmla="*/ 0 h 2689852"/>
              <a:gd name="connsiteX1" fmla="*/ 2022068 w 5262432"/>
              <a:gd name="connsiteY1" fmla="*/ 7584 h 2689852"/>
              <a:gd name="connsiteX2" fmla="*/ 2039761 w 5262432"/>
              <a:gd name="connsiteY2" fmla="*/ 20223 h 2689852"/>
              <a:gd name="connsiteX3" fmla="*/ 2061243 w 5262432"/>
              <a:gd name="connsiteY3" fmla="*/ 35386 h 2689852"/>
              <a:gd name="connsiteX4" fmla="*/ 2089051 w 5262432"/>
              <a:gd name="connsiteY4" fmla="*/ 56868 h 2689852"/>
              <a:gd name="connsiteX5" fmla="*/ 2115587 w 5262432"/>
              <a:gd name="connsiteY5" fmla="*/ 78356 h 2689852"/>
              <a:gd name="connsiteX6" fmla="*/ 2130756 w 5262432"/>
              <a:gd name="connsiteY6" fmla="*/ 90989 h 2689852"/>
              <a:gd name="connsiteX7" fmla="*/ 2532640 w 5262432"/>
              <a:gd name="connsiteY7" fmla="*/ 492872 h 2689852"/>
              <a:gd name="connsiteX8" fmla="*/ 2602152 w 5262432"/>
              <a:gd name="connsiteY8" fmla="*/ 572493 h 2689852"/>
              <a:gd name="connsiteX9" fmla="*/ 2679244 w 5262432"/>
              <a:gd name="connsiteY9" fmla="*/ 666012 h 2689852"/>
              <a:gd name="connsiteX10" fmla="*/ 2763913 w 5262432"/>
              <a:gd name="connsiteY10" fmla="*/ 750688 h 2689852"/>
              <a:gd name="connsiteX11" fmla="*/ 2858703 w 5262432"/>
              <a:gd name="connsiteY11" fmla="*/ 801243 h 2689852"/>
              <a:gd name="connsiteX12" fmla="*/ 3973365 w 5262432"/>
              <a:gd name="connsiteY12" fmla="*/ 947841 h 2689852"/>
              <a:gd name="connsiteX13" fmla="*/ 5098142 w 5262432"/>
              <a:gd name="connsiteY13" fmla="*/ 1021143 h 2689852"/>
              <a:gd name="connsiteX14" fmla="*/ 5180287 w 5262432"/>
              <a:gd name="connsiteY14" fmla="*/ 1031251 h 2689852"/>
              <a:gd name="connsiteX15" fmla="*/ 5262432 w 5262432"/>
              <a:gd name="connsiteY15" fmla="*/ 1056528 h 2689852"/>
              <a:gd name="connsiteX16" fmla="*/ 5155009 w 5262432"/>
              <a:gd name="connsiteY16" fmla="*/ 1166475 h 2689852"/>
              <a:gd name="connsiteX17" fmla="*/ 5082979 w 5262432"/>
              <a:gd name="connsiteY17" fmla="*/ 1271368 h 2689852"/>
              <a:gd name="connsiteX18" fmla="*/ 5032424 w 5262432"/>
              <a:gd name="connsiteY18" fmla="*/ 1386375 h 2689852"/>
              <a:gd name="connsiteX19" fmla="*/ 4989460 w 5262432"/>
              <a:gd name="connsiteY19" fmla="*/ 1529184 h 2689852"/>
              <a:gd name="connsiteX20" fmla="*/ 4900989 w 5262432"/>
              <a:gd name="connsiteY20" fmla="*/ 1601221 h 2689852"/>
              <a:gd name="connsiteX21" fmla="*/ 4791042 w 5262432"/>
              <a:gd name="connsiteY21" fmla="*/ 1674523 h 2689852"/>
              <a:gd name="connsiteX22" fmla="*/ 4697523 w 5262432"/>
              <a:gd name="connsiteY22" fmla="*/ 1759192 h 2689852"/>
              <a:gd name="connsiteX23" fmla="*/ 4658342 w 5262432"/>
              <a:gd name="connsiteY23" fmla="*/ 1860296 h 2689852"/>
              <a:gd name="connsiteX24" fmla="*/ 4664655 w 5262432"/>
              <a:gd name="connsiteY24" fmla="*/ 1875465 h 2689852"/>
              <a:gd name="connsiteX25" fmla="*/ 4677300 w 5262432"/>
              <a:gd name="connsiteY25" fmla="*/ 1883049 h 2689852"/>
              <a:gd name="connsiteX26" fmla="*/ 4689933 w 5262432"/>
              <a:gd name="connsiteY26" fmla="*/ 1889362 h 2689852"/>
              <a:gd name="connsiteX27" fmla="*/ 4696258 w 5262432"/>
              <a:gd name="connsiteY27" fmla="*/ 1900742 h 2689852"/>
              <a:gd name="connsiteX28" fmla="*/ 4696258 w 5262432"/>
              <a:gd name="connsiteY28" fmla="*/ 1910850 h 2689852"/>
              <a:gd name="connsiteX29" fmla="*/ 4678565 w 5262432"/>
              <a:gd name="connsiteY29" fmla="*/ 1966459 h 2689852"/>
              <a:gd name="connsiteX30" fmla="*/ 4679824 w 5262432"/>
              <a:gd name="connsiteY30" fmla="*/ 1975303 h 2689852"/>
              <a:gd name="connsiteX31" fmla="*/ 4681089 w 5262432"/>
              <a:gd name="connsiteY31" fmla="*/ 1979092 h 2689852"/>
              <a:gd name="connsiteX32" fmla="*/ 4691198 w 5262432"/>
              <a:gd name="connsiteY32" fmla="*/ 1981622 h 2689852"/>
              <a:gd name="connsiteX33" fmla="*/ 4696258 w 5262432"/>
              <a:gd name="connsiteY33" fmla="*/ 1984152 h 2689852"/>
              <a:gd name="connsiteX34" fmla="*/ 4715210 w 5262432"/>
              <a:gd name="connsiteY34" fmla="*/ 1976568 h 2689852"/>
              <a:gd name="connsiteX35" fmla="*/ 4734168 w 5262432"/>
              <a:gd name="connsiteY35" fmla="*/ 1966459 h 2689852"/>
              <a:gd name="connsiteX36" fmla="*/ 4735427 w 5262432"/>
              <a:gd name="connsiteY36" fmla="*/ 1985411 h 2689852"/>
              <a:gd name="connsiteX37" fmla="*/ 4736698 w 5262432"/>
              <a:gd name="connsiteY37" fmla="*/ 2001845 h 2689852"/>
              <a:gd name="connsiteX38" fmla="*/ 4727849 w 5262432"/>
              <a:gd name="connsiteY38" fmla="*/ 2042286 h 2689852"/>
              <a:gd name="connsiteX39" fmla="*/ 4718999 w 5262432"/>
              <a:gd name="connsiteY39" fmla="*/ 2075141 h 2689852"/>
              <a:gd name="connsiteX40" fmla="*/ 4769554 w 5262432"/>
              <a:gd name="connsiteY40" fmla="*/ 2075141 h 2689852"/>
              <a:gd name="connsiteX41" fmla="*/ 4769554 w 5262432"/>
              <a:gd name="connsiteY41" fmla="*/ 2274824 h 2689852"/>
              <a:gd name="connsiteX42" fmla="*/ 4708891 w 5262432"/>
              <a:gd name="connsiteY42" fmla="*/ 2272294 h 2689852"/>
              <a:gd name="connsiteX43" fmla="*/ 4616631 w 5262432"/>
              <a:gd name="connsiteY43" fmla="*/ 2267239 h 2689852"/>
              <a:gd name="connsiteX44" fmla="*/ 4523112 w 5262432"/>
              <a:gd name="connsiteY44" fmla="*/ 2262185 h 2689852"/>
              <a:gd name="connsiteX45" fmla="*/ 4461189 w 5262432"/>
              <a:gd name="connsiteY45" fmla="*/ 2257131 h 2689852"/>
              <a:gd name="connsiteX46" fmla="*/ 4365140 w 5262432"/>
              <a:gd name="connsiteY46" fmla="*/ 2234384 h 2689852"/>
              <a:gd name="connsiteX47" fmla="*/ 4272886 w 5262432"/>
              <a:gd name="connsiteY47" fmla="*/ 2196468 h 2689852"/>
              <a:gd name="connsiteX48" fmla="*/ 4179361 w 5262432"/>
              <a:gd name="connsiteY48" fmla="*/ 2161082 h 2689852"/>
              <a:gd name="connsiteX49" fmla="*/ 4082053 w 5262432"/>
              <a:gd name="connsiteY49" fmla="*/ 2145913 h 2689852"/>
              <a:gd name="connsiteX50" fmla="*/ 3999901 w 5262432"/>
              <a:gd name="connsiteY50" fmla="*/ 2153497 h 2689852"/>
              <a:gd name="connsiteX51" fmla="*/ 3881105 w 5262432"/>
              <a:gd name="connsiteY51" fmla="*/ 2172455 h 2689852"/>
              <a:gd name="connsiteX52" fmla="*/ 3766104 w 5262432"/>
              <a:gd name="connsiteY52" fmla="*/ 2196468 h 2689852"/>
              <a:gd name="connsiteX53" fmla="*/ 3695332 w 5262432"/>
              <a:gd name="connsiteY53" fmla="*/ 2221745 h 2689852"/>
              <a:gd name="connsiteX54" fmla="*/ 3658681 w 5262432"/>
              <a:gd name="connsiteY54" fmla="*/ 2224269 h 2689852"/>
              <a:gd name="connsiteX55" fmla="*/ 3606868 w 5262432"/>
              <a:gd name="connsiteY55" fmla="*/ 2226799 h 2689852"/>
              <a:gd name="connsiteX56" fmla="*/ 3586644 w 5262432"/>
              <a:gd name="connsiteY56" fmla="*/ 2226799 h 2689852"/>
              <a:gd name="connsiteX57" fmla="*/ 3524716 w 5262432"/>
              <a:gd name="connsiteY57" fmla="*/ 2225534 h 2689852"/>
              <a:gd name="connsiteX58" fmla="*/ 3457740 w 5262432"/>
              <a:gd name="connsiteY58" fmla="*/ 2216691 h 2689852"/>
              <a:gd name="connsiteX59" fmla="*/ 3395811 w 5262432"/>
              <a:gd name="connsiteY59" fmla="*/ 2193937 h 2689852"/>
              <a:gd name="connsiteX60" fmla="*/ 3351576 w 5262432"/>
              <a:gd name="connsiteY60" fmla="*/ 2148443 h 2689852"/>
              <a:gd name="connsiteX61" fmla="*/ 3230261 w 5262432"/>
              <a:gd name="connsiteY61" fmla="*/ 2250812 h 2689852"/>
              <a:gd name="connsiteX62" fmla="*/ 3097555 w 5262432"/>
              <a:gd name="connsiteY62" fmla="*/ 2358234 h 2689852"/>
              <a:gd name="connsiteX63" fmla="*/ 2954753 w 5262432"/>
              <a:gd name="connsiteY63" fmla="*/ 2456808 h 2689852"/>
              <a:gd name="connsiteX64" fmla="*/ 2805618 w 5262432"/>
              <a:gd name="connsiteY64" fmla="*/ 2530110 h 2689852"/>
              <a:gd name="connsiteX65" fmla="*/ 2602152 w 5262432"/>
              <a:gd name="connsiteY65" fmla="*/ 2571815 h 2689852"/>
              <a:gd name="connsiteX66" fmla="*/ 2369608 w 5262432"/>
              <a:gd name="connsiteY66" fmla="*/ 2594562 h 2689852"/>
              <a:gd name="connsiteX67" fmla="*/ 2144654 w 5262432"/>
              <a:gd name="connsiteY67" fmla="*/ 2626159 h 2689852"/>
              <a:gd name="connsiteX68" fmla="*/ 2046395 w 5262432"/>
              <a:gd name="connsiteY68" fmla="*/ 2653331 h 2689852"/>
              <a:gd name="connsiteX69" fmla="*/ 1975315 w 5262432"/>
              <a:gd name="connsiteY69" fmla="*/ 2689852 h 2689852"/>
              <a:gd name="connsiteX70" fmla="*/ 1967724 w 5262432"/>
              <a:gd name="connsiteY70" fmla="*/ 2686822 h 2689852"/>
              <a:gd name="connsiteX71" fmla="*/ 1948766 w 5262432"/>
              <a:gd name="connsiteY71" fmla="*/ 2676707 h 2689852"/>
              <a:gd name="connsiteX72" fmla="*/ 1947507 w 5262432"/>
              <a:gd name="connsiteY72" fmla="*/ 2672918 h 2689852"/>
              <a:gd name="connsiteX73" fmla="*/ 1946236 w 5262432"/>
              <a:gd name="connsiteY73" fmla="*/ 2666599 h 2689852"/>
              <a:gd name="connsiteX74" fmla="*/ 1947507 w 5262432"/>
              <a:gd name="connsiteY74" fmla="*/ 2662804 h 2689852"/>
              <a:gd name="connsiteX75" fmla="*/ 1948766 w 5262432"/>
              <a:gd name="connsiteY75" fmla="*/ 2659014 h 2689852"/>
              <a:gd name="connsiteX76" fmla="*/ 2130756 w 5262432"/>
              <a:gd name="connsiteY76" fmla="*/ 2568020 h 2689852"/>
              <a:gd name="connsiteX77" fmla="*/ 2157292 w 5262432"/>
              <a:gd name="connsiteY77" fmla="*/ 2557911 h 2689852"/>
              <a:gd name="connsiteX78" fmla="*/ 2198998 w 5262432"/>
              <a:gd name="connsiteY78" fmla="*/ 2541483 h 2689852"/>
              <a:gd name="connsiteX79" fmla="*/ 2243233 w 5262432"/>
              <a:gd name="connsiteY79" fmla="*/ 2525055 h 2689852"/>
              <a:gd name="connsiteX80" fmla="*/ 2277360 w 5262432"/>
              <a:gd name="connsiteY80" fmla="*/ 2512417 h 2689852"/>
              <a:gd name="connsiteX81" fmla="*/ 2348132 w 5262432"/>
              <a:gd name="connsiteY81" fmla="*/ 2490928 h 2689852"/>
              <a:gd name="connsiteX82" fmla="*/ 2465663 w 5262432"/>
              <a:gd name="connsiteY82" fmla="*/ 2450488 h 2689852"/>
              <a:gd name="connsiteX83" fmla="*/ 2576875 w 5262432"/>
              <a:gd name="connsiteY83" fmla="*/ 2397409 h 2689852"/>
              <a:gd name="connsiteX84" fmla="*/ 2626159 w 5262432"/>
              <a:gd name="connsiteY84" fmla="*/ 2338011 h 2689852"/>
              <a:gd name="connsiteX85" fmla="*/ 2624900 w 5262432"/>
              <a:gd name="connsiteY85" fmla="*/ 2332957 h 2689852"/>
              <a:gd name="connsiteX86" fmla="*/ 2623635 w 5262432"/>
              <a:gd name="connsiteY86" fmla="*/ 2330427 h 2689852"/>
              <a:gd name="connsiteX87" fmla="*/ 2004375 w 5262432"/>
              <a:gd name="connsiteY87" fmla="*/ 2183829 h 2689852"/>
              <a:gd name="connsiteX88" fmla="*/ 1974044 w 5262432"/>
              <a:gd name="connsiteY88" fmla="*/ 2183829 h 2689852"/>
              <a:gd name="connsiteX89" fmla="*/ 1936127 w 5262432"/>
              <a:gd name="connsiteY89" fmla="*/ 2192679 h 2689852"/>
              <a:gd name="connsiteX90" fmla="*/ 1902013 w 5262432"/>
              <a:gd name="connsiteY90" fmla="*/ 2212896 h 2689852"/>
              <a:gd name="connsiteX91" fmla="*/ 1869151 w 5262432"/>
              <a:gd name="connsiteY91" fmla="*/ 2233119 h 2689852"/>
              <a:gd name="connsiteX92" fmla="*/ 1829970 w 5262432"/>
              <a:gd name="connsiteY92" fmla="*/ 2241962 h 2689852"/>
              <a:gd name="connsiteX93" fmla="*/ 1787006 w 5262432"/>
              <a:gd name="connsiteY93" fmla="*/ 2209106 h 2689852"/>
              <a:gd name="connsiteX94" fmla="*/ 1784475 w 5262432"/>
              <a:gd name="connsiteY94" fmla="*/ 2148443 h 2689852"/>
              <a:gd name="connsiteX95" fmla="*/ 1597438 w 5262432"/>
              <a:gd name="connsiteY95" fmla="*/ 2212896 h 2689852"/>
              <a:gd name="connsiteX96" fmla="*/ 1397755 w 5262432"/>
              <a:gd name="connsiteY96" fmla="*/ 2229323 h 2689852"/>
              <a:gd name="connsiteX97" fmla="*/ 1420508 w 5262432"/>
              <a:gd name="connsiteY97" fmla="*/ 2134539 h 2689852"/>
              <a:gd name="connsiteX98" fmla="*/ 1443255 w 5262432"/>
              <a:gd name="connsiteY98" fmla="*/ 2037231 h 2689852"/>
              <a:gd name="connsiteX99" fmla="*/ 1416713 w 5262432"/>
              <a:gd name="connsiteY99" fmla="*/ 2000580 h 2689852"/>
              <a:gd name="connsiteX100" fmla="*/ 1367423 w 5262432"/>
              <a:gd name="connsiteY100" fmla="*/ 1984152 h 2689852"/>
              <a:gd name="connsiteX101" fmla="*/ 1113403 w 5262432"/>
              <a:gd name="connsiteY101" fmla="*/ 1915905 h 2689852"/>
              <a:gd name="connsiteX102" fmla="*/ 839159 w 5262432"/>
              <a:gd name="connsiteY102" fmla="*/ 1857772 h 2689852"/>
              <a:gd name="connsiteX103" fmla="*/ 818936 w 5262432"/>
              <a:gd name="connsiteY103" fmla="*/ 1857772 h 2689852"/>
              <a:gd name="connsiteX104" fmla="*/ 765857 w 5262432"/>
              <a:gd name="connsiteY104" fmla="*/ 1872934 h 2689852"/>
              <a:gd name="connsiteX105" fmla="*/ 714043 w 5262432"/>
              <a:gd name="connsiteY105" fmla="*/ 1904531 h 2689852"/>
              <a:gd name="connsiteX106" fmla="*/ 659706 w 5262432"/>
              <a:gd name="connsiteY106" fmla="*/ 1936128 h 2689852"/>
              <a:gd name="connsiteX107" fmla="*/ 601566 w 5262432"/>
              <a:gd name="connsiteY107" fmla="*/ 1951291 h 2689852"/>
              <a:gd name="connsiteX108" fmla="*/ 554807 w 5262432"/>
              <a:gd name="connsiteY108" fmla="*/ 1905796 h 2689852"/>
              <a:gd name="connsiteX109" fmla="*/ 515632 w 5262432"/>
              <a:gd name="connsiteY109" fmla="*/ 1804693 h 2689852"/>
              <a:gd name="connsiteX110" fmla="*/ 437269 w 5262432"/>
              <a:gd name="connsiteY110" fmla="*/ 1703589 h 2689852"/>
              <a:gd name="connsiteX111" fmla="*/ 275509 w 5262432"/>
              <a:gd name="connsiteY111" fmla="*/ 1658089 h 2689852"/>
              <a:gd name="connsiteX112" fmla="*/ 256551 w 5262432"/>
              <a:gd name="connsiteY112" fmla="*/ 1664408 h 2689852"/>
              <a:gd name="connsiteX113" fmla="*/ 237593 w 5262432"/>
              <a:gd name="connsiteY113" fmla="*/ 1675782 h 2689852"/>
              <a:gd name="connsiteX114" fmla="*/ 202207 w 5262432"/>
              <a:gd name="connsiteY114" fmla="*/ 1819856 h 2689852"/>
              <a:gd name="connsiteX115" fmla="*/ 202207 w 5262432"/>
              <a:gd name="connsiteY115" fmla="*/ 1829964 h 2689852"/>
              <a:gd name="connsiteX116" fmla="*/ 216111 w 5262432"/>
              <a:gd name="connsiteY116" fmla="*/ 1889362 h 2689852"/>
              <a:gd name="connsiteX117" fmla="*/ 250231 w 5262432"/>
              <a:gd name="connsiteY117" fmla="*/ 1941182 h 2689852"/>
              <a:gd name="connsiteX118" fmla="*/ 291937 w 5262432"/>
              <a:gd name="connsiteY118" fmla="*/ 1990466 h 2689852"/>
              <a:gd name="connsiteX119" fmla="*/ 328588 w 5262432"/>
              <a:gd name="connsiteY119" fmla="*/ 2039755 h 2689852"/>
              <a:gd name="connsiteX120" fmla="*/ 326058 w 5262432"/>
              <a:gd name="connsiteY120" fmla="*/ 2041020 h 2689852"/>
              <a:gd name="connsiteX121" fmla="*/ 321003 w 5262432"/>
              <a:gd name="connsiteY121" fmla="*/ 2042286 h 2689852"/>
              <a:gd name="connsiteX122" fmla="*/ 219906 w 5262432"/>
              <a:gd name="connsiteY122" fmla="*/ 1998050 h 2689852"/>
              <a:gd name="connsiteX123" fmla="*/ 133965 w 5262432"/>
              <a:gd name="connsiteY123" fmla="*/ 1893158 h 2689852"/>
              <a:gd name="connsiteX124" fmla="*/ 70778 w 5262432"/>
              <a:gd name="connsiteY124" fmla="*/ 1766777 h 2689852"/>
              <a:gd name="connsiteX125" fmla="*/ 37916 w 5262432"/>
              <a:gd name="connsiteY125" fmla="*/ 1658089 h 2689852"/>
              <a:gd name="connsiteX126" fmla="*/ 30332 w 5262432"/>
              <a:gd name="connsiteY126" fmla="*/ 1549407 h 2689852"/>
              <a:gd name="connsiteX127" fmla="*/ 18958 w 5262432"/>
              <a:gd name="connsiteY127" fmla="*/ 1383851 h 2689852"/>
              <a:gd name="connsiteX128" fmla="*/ 8850 w 5262432"/>
              <a:gd name="connsiteY128" fmla="*/ 1219554 h 2689852"/>
              <a:gd name="connsiteX129" fmla="*/ 2530 w 5262432"/>
              <a:gd name="connsiteY129" fmla="*/ 1112131 h 2689852"/>
              <a:gd name="connsiteX130" fmla="*/ 2530 w 5262432"/>
              <a:gd name="connsiteY130" fmla="*/ 1089384 h 2689852"/>
              <a:gd name="connsiteX131" fmla="*/ 1265 w 5262432"/>
              <a:gd name="connsiteY131" fmla="*/ 1043890 h 2689852"/>
              <a:gd name="connsiteX132" fmla="*/ 0 w 5262432"/>
              <a:gd name="connsiteY132" fmla="*/ 993335 h 2689852"/>
              <a:gd name="connsiteX133" fmla="*/ 0 w 5262432"/>
              <a:gd name="connsiteY133" fmla="*/ 952895 h 2689852"/>
              <a:gd name="connsiteX134" fmla="*/ 0 w 5262432"/>
              <a:gd name="connsiteY134" fmla="*/ 864430 h 2689852"/>
              <a:gd name="connsiteX135" fmla="*/ 2530 w 5262432"/>
              <a:gd name="connsiteY135" fmla="*/ 708983 h 2689852"/>
              <a:gd name="connsiteX136" fmla="*/ 16434 w 5262432"/>
              <a:gd name="connsiteY136" fmla="*/ 537108 h 2689852"/>
              <a:gd name="connsiteX137" fmla="*/ 50555 w 5262432"/>
              <a:gd name="connsiteY137" fmla="*/ 385455 h 2689852"/>
              <a:gd name="connsiteX138" fmla="*/ 111218 w 5262432"/>
              <a:gd name="connsiteY138" fmla="*/ 293202 h 2689852"/>
              <a:gd name="connsiteX139" fmla="*/ 109953 w 5262432"/>
              <a:gd name="connsiteY139" fmla="*/ 353859 h 2689852"/>
              <a:gd name="connsiteX140" fmla="*/ 108688 w 5262432"/>
              <a:gd name="connsiteY140" fmla="*/ 447378 h 2689852"/>
              <a:gd name="connsiteX141" fmla="*/ 109953 w 5262432"/>
              <a:gd name="connsiteY141" fmla="*/ 540897 h 2689852"/>
              <a:gd name="connsiteX142" fmla="*/ 111218 w 5262432"/>
              <a:gd name="connsiteY142" fmla="*/ 601560 h 2689852"/>
              <a:gd name="connsiteX143" fmla="*/ 126381 w 5262432"/>
              <a:gd name="connsiteY143" fmla="*/ 770911 h 2689852"/>
              <a:gd name="connsiteX144" fmla="*/ 164297 w 5262432"/>
              <a:gd name="connsiteY144" fmla="*/ 994600 h 2689852"/>
              <a:gd name="connsiteX145" fmla="*/ 224960 w 5262432"/>
              <a:gd name="connsiteY145" fmla="*/ 1209446 h 2689852"/>
              <a:gd name="connsiteX146" fmla="*/ 310895 w 5262432"/>
              <a:gd name="connsiteY146" fmla="*/ 1347200 h 2689852"/>
              <a:gd name="connsiteX147" fmla="*/ 391775 w 5262432"/>
              <a:gd name="connsiteY147" fmla="*/ 1378791 h 2689852"/>
              <a:gd name="connsiteX148" fmla="*/ 477716 w 5262432"/>
              <a:gd name="connsiteY148" fmla="*/ 1387640 h 2689852"/>
              <a:gd name="connsiteX149" fmla="*/ 523210 w 5262432"/>
              <a:gd name="connsiteY149" fmla="*/ 1363628 h 2689852"/>
              <a:gd name="connsiteX150" fmla="*/ 544698 w 5262432"/>
              <a:gd name="connsiteY150" fmla="*/ 1311814 h 2689852"/>
              <a:gd name="connsiteX151" fmla="*/ 566180 w 5262432"/>
              <a:gd name="connsiteY151" fmla="*/ 1259995 h 2689852"/>
              <a:gd name="connsiteX152" fmla="*/ 614205 w 5262432"/>
              <a:gd name="connsiteY152" fmla="*/ 1235982 h 2689852"/>
              <a:gd name="connsiteX153" fmla="*/ 676133 w 5262432"/>
              <a:gd name="connsiteY153" fmla="*/ 1248621 h 2689852"/>
              <a:gd name="connsiteX154" fmla="*/ 733001 w 5262432"/>
              <a:gd name="connsiteY154" fmla="*/ 1275163 h 2689852"/>
              <a:gd name="connsiteX155" fmla="*/ 792400 w 5262432"/>
              <a:gd name="connsiteY155" fmla="*/ 1301700 h 2689852"/>
              <a:gd name="connsiteX156" fmla="*/ 859382 w 5262432"/>
              <a:gd name="connsiteY156" fmla="*/ 1314338 h 2689852"/>
              <a:gd name="connsiteX157" fmla="*/ 1181644 w 5262432"/>
              <a:gd name="connsiteY157" fmla="*/ 1273898 h 2689852"/>
              <a:gd name="connsiteX158" fmla="*/ 1493804 w 5262432"/>
              <a:gd name="connsiteY158" fmla="*/ 1182903 h 2689852"/>
              <a:gd name="connsiteX159" fmla="*/ 1727601 w 5262432"/>
              <a:gd name="connsiteY159" fmla="*/ 1098234 h 2689852"/>
              <a:gd name="connsiteX160" fmla="*/ 1926019 w 5262432"/>
              <a:gd name="connsiteY160" fmla="*/ 981961 h 2689852"/>
              <a:gd name="connsiteX161" fmla="*/ 2063773 w 5262432"/>
              <a:gd name="connsiteY161" fmla="*/ 813875 h 2689852"/>
              <a:gd name="connsiteX162" fmla="*/ 2115587 w 5262432"/>
              <a:gd name="connsiteY162" fmla="*/ 573758 h 2689852"/>
              <a:gd name="connsiteX163" fmla="*/ 2105479 w 5262432"/>
              <a:gd name="connsiteY163" fmla="*/ 439793 h 2689852"/>
              <a:gd name="connsiteX164" fmla="*/ 2077677 w 5262432"/>
              <a:gd name="connsiteY164" fmla="*/ 319738 h 2689852"/>
              <a:gd name="connsiteX165" fmla="*/ 2035972 w 5262432"/>
              <a:gd name="connsiteY165" fmla="*/ 197152 h 2689852"/>
              <a:gd name="connsiteX166" fmla="*/ 1986682 w 5262432"/>
              <a:gd name="connsiteY166" fmla="*/ 55603 h 2689852"/>
              <a:gd name="connsiteX167" fmla="*/ 1985417 w 5262432"/>
              <a:gd name="connsiteY167" fmla="*/ 48025 h 2689852"/>
              <a:gd name="connsiteX168" fmla="*/ 1984152 w 5262432"/>
              <a:gd name="connsiteY168" fmla="*/ 37910 h 2689852"/>
              <a:gd name="connsiteX169" fmla="*/ 1986682 w 5262432"/>
              <a:gd name="connsiteY169" fmla="*/ 12639 h 2689852"/>
              <a:gd name="connsiteX170" fmla="*/ 2004375 w 5262432"/>
              <a:gd name="connsiteY170" fmla="*/ 0 h 268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5262432" h="2689852">
                <a:moveTo>
                  <a:pt x="2004375" y="0"/>
                </a:moveTo>
                <a:cubicBezTo>
                  <a:pt x="2007745" y="0"/>
                  <a:pt x="2013638" y="2524"/>
                  <a:pt x="2022068" y="7584"/>
                </a:cubicBezTo>
                <a:cubicBezTo>
                  <a:pt x="2030486" y="12639"/>
                  <a:pt x="2036392" y="16847"/>
                  <a:pt x="2039761" y="20223"/>
                </a:cubicBezTo>
                <a:cubicBezTo>
                  <a:pt x="2044815" y="23586"/>
                  <a:pt x="2051974" y="28647"/>
                  <a:pt x="2061243" y="35386"/>
                </a:cubicBezTo>
                <a:cubicBezTo>
                  <a:pt x="2070512" y="42125"/>
                  <a:pt x="2079782" y="49283"/>
                  <a:pt x="2089051" y="56868"/>
                </a:cubicBezTo>
                <a:cubicBezTo>
                  <a:pt x="2098320" y="64452"/>
                  <a:pt x="2107163" y="71617"/>
                  <a:pt x="2115587" y="78356"/>
                </a:cubicBezTo>
                <a:cubicBezTo>
                  <a:pt x="2124011" y="85095"/>
                  <a:pt x="2129065" y="89304"/>
                  <a:pt x="2130756" y="90989"/>
                </a:cubicBezTo>
                <a:lnTo>
                  <a:pt x="2532640" y="492872"/>
                </a:lnTo>
                <a:cubicBezTo>
                  <a:pt x="2554547" y="514780"/>
                  <a:pt x="2577714" y="541322"/>
                  <a:pt x="2602152" y="572493"/>
                </a:cubicBezTo>
                <a:cubicBezTo>
                  <a:pt x="2626578" y="603664"/>
                  <a:pt x="2652275" y="634841"/>
                  <a:pt x="2679244" y="666012"/>
                </a:cubicBezTo>
                <a:cubicBezTo>
                  <a:pt x="2706200" y="697189"/>
                  <a:pt x="2734427" y="725411"/>
                  <a:pt x="2763913" y="750688"/>
                </a:cubicBezTo>
                <a:cubicBezTo>
                  <a:pt x="2793399" y="775965"/>
                  <a:pt x="2824996" y="792813"/>
                  <a:pt x="2858703" y="801243"/>
                </a:cubicBezTo>
                <a:cubicBezTo>
                  <a:pt x="3222671" y="858530"/>
                  <a:pt x="3594229" y="907400"/>
                  <a:pt x="3973365" y="947841"/>
                </a:cubicBezTo>
                <a:cubicBezTo>
                  <a:pt x="4352501" y="988281"/>
                  <a:pt x="4727429" y="1012713"/>
                  <a:pt x="5098142" y="1021143"/>
                </a:cubicBezTo>
                <a:cubicBezTo>
                  <a:pt x="5123413" y="1022827"/>
                  <a:pt x="5150795" y="1026197"/>
                  <a:pt x="5180287" y="1031251"/>
                </a:cubicBezTo>
                <a:cubicBezTo>
                  <a:pt x="5209773" y="1036305"/>
                  <a:pt x="5237161" y="1044729"/>
                  <a:pt x="5262432" y="1056528"/>
                </a:cubicBezTo>
                <a:cubicBezTo>
                  <a:pt x="5218623" y="1095284"/>
                  <a:pt x="5182817" y="1131935"/>
                  <a:pt x="5155009" y="1166475"/>
                </a:cubicBezTo>
                <a:cubicBezTo>
                  <a:pt x="5127208" y="1201022"/>
                  <a:pt x="5103196" y="1235982"/>
                  <a:pt x="5082979" y="1271368"/>
                </a:cubicBezTo>
                <a:cubicBezTo>
                  <a:pt x="5062756" y="1306754"/>
                  <a:pt x="5045902" y="1345090"/>
                  <a:pt x="5032424" y="1386375"/>
                </a:cubicBezTo>
                <a:cubicBezTo>
                  <a:pt x="5018946" y="1427661"/>
                  <a:pt x="5004616" y="1475260"/>
                  <a:pt x="4989460" y="1529184"/>
                </a:cubicBezTo>
                <a:cubicBezTo>
                  <a:pt x="4967546" y="1554461"/>
                  <a:pt x="4938053" y="1578474"/>
                  <a:pt x="4900989" y="1601221"/>
                </a:cubicBezTo>
                <a:cubicBezTo>
                  <a:pt x="4863912" y="1623968"/>
                  <a:pt x="4827267" y="1648400"/>
                  <a:pt x="4791042" y="1674523"/>
                </a:cubicBezTo>
                <a:cubicBezTo>
                  <a:pt x="4754805" y="1700640"/>
                  <a:pt x="4723634" y="1728861"/>
                  <a:pt x="4697523" y="1759192"/>
                </a:cubicBezTo>
                <a:cubicBezTo>
                  <a:pt x="4671394" y="1789524"/>
                  <a:pt x="4658342" y="1823225"/>
                  <a:pt x="4658342" y="1860296"/>
                </a:cubicBezTo>
                <a:cubicBezTo>
                  <a:pt x="4658342" y="1867041"/>
                  <a:pt x="4660446" y="1872095"/>
                  <a:pt x="4664655" y="1875465"/>
                </a:cubicBezTo>
                <a:cubicBezTo>
                  <a:pt x="4668876" y="1878834"/>
                  <a:pt x="4673085" y="1881364"/>
                  <a:pt x="4677300" y="1883049"/>
                </a:cubicBezTo>
                <a:cubicBezTo>
                  <a:pt x="4681509" y="1884734"/>
                  <a:pt x="4685724" y="1886838"/>
                  <a:pt x="4689933" y="1889362"/>
                </a:cubicBezTo>
                <a:cubicBezTo>
                  <a:pt x="4694147" y="1891892"/>
                  <a:pt x="4696258" y="1895688"/>
                  <a:pt x="4696258" y="1900742"/>
                </a:cubicBezTo>
                <a:lnTo>
                  <a:pt x="4696258" y="1910850"/>
                </a:lnTo>
                <a:lnTo>
                  <a:pt x="4678565" y="1966459"/>
                </a:lnTo>
                <a:cubicBezTo>
                  <a:pt x="4678565" y="1969829"/>
                  <a:pt x="4678985" y="1972779"/>
                  <a:pt x="4679824" y="1975303"/>
                </a:cubicBezTo>
                <a:cubicBezTo>
                  <a:pt x="4680663" y="1977833"/>
                  <a:pt x="4681089" y="1979092"/>
                  <a:pt x="4681089" y="1979092"/>
                </a:cubicBezTo>
                <a:cubicBezTo>
                  <a:pt x="4684452" y="1979092"/>
                  <a:pt x="4687828" y="1979937"/>
                  <a:pt x="4691198" y="1981622"/>
                </a:cubicBezTo>
                <a:cubicBezTo>
                  <a:pt x="4694567" y="1983307"/>
                  <a:pt x="4696258" y="1984152"/>
                  <a:pt x="4696258" y="1984152"/>
                </a:cubicBezTo>
                <a:cubicBezTo>
                  <a:pt x="4699621" y="1982468"/>
                  <a:pt x="4705941" y="1979937"/>
                  <a:pt x="4715210" y="1976568"/>
                </a:cubicBezTo>
                <a:cubicBezTo>
                  <a:pt x="4724479" y="1973198"/>
                  <a:pt x="4730798" y="1969829"/>
                  <a:pt x="4734168" y="1966459"/>
                </a:cubicBezTo>
                <a:cubicBezTo>
                  <a:pt x="4734168" y="1969829"/>
                  <a:pt x="4734588" y="1976148"/>
                  <a:pt x="4735427" y="1985411"/>
                </a:cubicBezTo>
                <a:cubicBezTo>
                  <a:pt x="4736266" y="1994681"/>
                  <a:pt x="4736698" y="2000161"/>
                  <a:pt x="4736698" y="2001845"/>
                </a:cubicBezTo>
                <a:cubicBezTo>
                  <a:pt x="4736698" y="2023747"/>
                  <a:pt x="4733748" y="2037231"/>
                  <a:pt x="4727849" y="2042286"/>
                </a:cubicBezTo>
                <a:cubicBezTo>
                  <a:pt x="4721949" y="2047340"/>
                  <a:pt x="4718999" y="2058294"/>
                  <a:pt x="4718999" y="2075141"/>
                </a:cubicBezTo>
                <a:lnTo>
                  <a:pt x="4769554" y="2075141"/>
                </a:lnTo>
                <a:lnTo>
                  <a:pt x="4769554" y="2274824"/>
                </a:lnTo>
                <a:cubicBezTo>
                  <a:pt x="4757754" y="2274824"/>
                  <a:pt x="4737537" y="2273978"/>
                  <a:pt x="4708891" y="2272294"/>
                </a:cubicBezTo>
                <a:cubicBezTo>
                  <a:pt x="4680244" y="2270609"/>
                  <a:pt x="4649499" y="2268924"/>
                  <a:pt x="4616631" y="2267239"/>
                </a:cubicBezTo>
                <a:cubicBezTo>
                  <a:pt x="4583775" y="2265555"/>
                  <a:pt x="4552598" y="2263870"/>
                  <a:pt x="4523112" y="2262185"/>
                </a:cubicBezTo>
                <a:cubicBezTo>
                  <a:pt x="4493625" y="2260500"/>
                  <a:pt x="4472983" y="2258816"/>
                  <a:pt x="4461189" y="2257131"/>
                </a:cubicBezTo>
                <a:cubicBezTo>
                  <a:pt x="4427488" y="2253761"/>
                  <a:pt x="4395478" y="2246177"/>
                  <a:pt x="4365140" y="2234384"/>
                </a:cubicBezTo>
                <a:cubicBezTo>
                  <a:pt x="4334809" y="2222584"/>
                  <a:pt x="4304057" y="2209946"/>
                  <a:pt x="4272886" y="2196468"/>
                </a:cubicBezTo>
                <a:cubicBezTo>
                  <a:pt x="4241709" y="2182990"/>
                  <a:pt x="4210538" y="2171190"/>
                  <a:pt x="4179361" y="2161082"/>
                </a:cubicBezTo>
                <a:cubicBezTo>
                  <a:pt x="4148184" y="2150967"/>
                  <a:pt x="4115748" y="2145913"/>
                  <a:pt x="4082053" y="2145913"/>
                </a:cubicBezTo>
                <a:cubicBezTo>
                  <a:pt x="4065193" y="2145913"/>
                  <a:pt x="4037818" y="2148443"/>
                  <a:pt x="3999901" y="2153497"/>
                </a:cubicBezTo>
                <a:cubicBezTo>
                  <a:pt x="3961991" y="2158552"/>
                  <a:pt x="3922391" y="2164871"/>
                  <a:pt x="3881105" y="2172455"/>
                </a:cubicBezTo>
                <a:cubicBezTo>
                  <a:pt x="3839819" y="2180040"/>
                  <a:pt x="3801490" y="2188044"/>
                  <a:pt x="3766104" y="2196468"/>
                </a:cubicBezTo>
                <a:cubicBezTo>
                  <a:pt x="3730718" y="2204891"/>
                  <a:pt x="3707125" y="2213315"/>
                  <a:pt x="3695332" y="2221745"/>
                </a:cubicBezTo>
                <a:cubicBezTo>
                  <a:pt x="3690278" y="2221745"/>
                  <a:pt x="3678059" y="2222584"/>
                  <a:pt x="3658681" y="2224269"/>
                </a:cubicBezTo>
                <a:cubicBezTo>
                  <a:pt x="3639304" y="2225954"/>
                  <a:pt x="3622030" y="2226799"/>
                  <a:pt x="3606868" y="2226799"/>
                </a:cubicBezTo>
                <a:lnTo>
                  <a:pt x="3586644" y="2226799"/>
                </a:lnTo>
                <a:cubicBezTo>
                  <a:pt x="3568112" y="2226799"/>
                  <a:pt x="3547469" y="2226380"/>
                  <a:pt x="3524716" y="2225534"/>
                </a:cubicBezTo>
                <a:cubicBezTo>
                  <a:pt x="3501969" y="2224695"/>
                  <a:pt x="3479641" y="2221745"/>
                  <a:pt x="3457740" y="2216691"/>
                </a:cubicBezTo>
                <a:cubicBezTo>
                  <a:pt x="3435825" y="2211630"/>
                  <a:pt x="3415189" y="2204052"/>
                  <a:pt x="3395811" y="2193937"/>
                </a:cubicBezTo>
                <a:cubicBezTo>
                  <a:pt x="3376433" y="2183829"/>
                  <a:pt x="3361690" y="2168666"/>
                  <a:pt x="3351576" y="2148443"/>
                </a:cubicBezTo>
                <a:cubicBezTo>
                  <a:pt x="3312820" y="2180460"/>
                  <a:pt x="3272380" y="2214580"/>
                  <a:pt x="3230261" y="2250812"/>
                </a:cubicBezTo>
                <a:cubicBezTo>
                  <a:pt x="3188124" y="2287037"/>
                  <a:pt x="3143895" y="2322849"/>
                  <a:pt x="3097555" y="2358234"/>
                </a:cubicBezTo>
                <a:cubicBezTo>
                  <a:pt x="3051215" y="2393620"/>
                  <a:pt x="3003610" y="2426476"/>
                  <a:pt x="2954753" y="2456808"/>
                </a:cubicBezTo>
                <a:cubicBezTo>
                  <a:pt x="2905883" y="2487139"/>
                  <a:pt x="2856173" y="2511571"/>
                  <a:pt x="2805618" y="2530110"/>
                </a:cubicBezTo>
                <a:cubicBezTo>
                  <a:pt x="2746640" y="2550327"/>
                  <a:pt x="2678818" y="2564230"/>
                  <a:pt x="2602152" y="2571815"/>
                </a:cubicBezTo>
                <a:cubicBezTo>
                  <a:pt x="2525481" y="2579399"/>
                  <a:pt x="2447970" y="2586978"/>
                  <a:pt x="2369608" y="2594562"/>
                </a:cubicBezTo>
                <a:cubicBezTo>
                  <a:pt x="2291258" y="2602146"/>
                  <a:pt x="2216265" y="2612675"/>
                  <a:pt x="2144654" y="2626159"/>
                </a:cubicBezTo>
                <a:cubicBezTo>
                  <a:pt x="2108848" y="2632898"/>
                  <a:pt x="2076091" y="2641951"/>
                  <a:pt x="2046395" y="2653331"/>
                </a:cubicBezTo>
                <a:lnTo>
                  <a:pt x="1975315" y="2689852"/>
                </a:lnTo>
                <a:lnTo>
                  <a:pt x="1967724" y="2686822"/>
                </a:lnTo>
                <a:cubicBezTo>
                  <a:pt x="1958455" y="2683446"/>
                  <a:pt x="1952136" y="2680077"/>
                  <a:pt x="1948766" y="2676707"/>
                </a:cubicBezTo>
                <a:cubicBezTo>
                  <a:pt x="1948766" y="2676707"/>
                  <a:pt x="1948347" y="2675442"/>
                  <a:pt x="1947507" y="2672918"/>
                </a:cubicBezTo>
                <a:cubicBezTo>
                  <a:pt x="1946656" y="2670388"/>
                  <a:pt x="1946236" y="2668284"/>
                  <a:pt x="1946236" y="2666599"/>
                </a:cubicBezTo>
                <a:cubicBezTo>
                  <a:pt x="1946236" y="2664914"/>
                  <a:pt x="1946656" y="2663649"/>
                  <a:pt x="1947507" y="2662804"/>
                </a:cubicBezTo>
                <a:cubicBezTo>
                  <a:pt x="1948347" y="2661964"/>
                  <a:pt x="1948766" y="2660699"/>
                  <a:pt x="1948766" y="2659014"/>
                </a:cubicBezTo>
                <a:lnTo>
                  <a:pt x="2130756" y="2568020"/>
                </a:lnTo>
                <a:cubicBezTo>
                  <a:pt x="2135810" y="2566335"/>
                  <a:pt x="2144654" y="2562965"/>
                  <a:pt x="2157292" y="2557911"/>
                </a:cubicBezTo>
                <a:cubicBezTo>
                  <a:pt x="2169931" y="2552857"/>
                  <a:pt x="2183835" y="2547383"/>
                  <a:pt x="2198998" y="2541483"/>
                </a:cubicBezTo>
                <a:cubicBezTo>
                  <a:pt x="2214167" y="2535583"/>
                  <a:pt x="2228904" y="2530110"/>
                  <a:pt x="2243233" y="2525055"/>
                </a:cubicBezTo>
                <a:cubicBezTo>
                  <a:pt x="2257550" y="2519995"/>
                  <a:pt x="2268930" y="2515786"/>
                  <a:pt x="2277360" y="2512417"/>
                </a:cubicBezTo>
                <a:cubicBezTo>
                  <a:pt x="2287469" y="2509047"/>
                  <a:pt x="2311055" y="2501882"/>
                  <a:pt x="2348132" y="2490928"/>
                </a:cubicBezTo>
                <a:cubicBezTo>
                  <a:pt x="2385196" y="2479981"/>
                  <a:pt x="2424371" y="2466496"/>
                  <a:pt x="2465663" y="2450488"/>
                </a:cubicBezTo>
                <a:cubicBezTo>
                  <a:pt x="2506943" y="2434480"/>
                  <a:pt x="2544019" y="2416787"/>
                  <a:pt x="2576875" y="2397409"/>
                </a:cubicBezTo>
                <a:cubicBezTo>
                  <a:pt x="2609731" y="2378032"/>
                  <a:pt x="2626159" y="2358234"/>
                  <a:pt x="2626159" y="2338011"/>
                </a:cubicBezTo>
                <a:cubicBezTo>
                  <a:pt x="2626159" y="2336326"/>
                  <a:pt x="2625739" y="2334642"/>
                  <a:pt x="2624900" y="2332957"/>
                </a:cubicBezTo>
                <a:cubicBezTo>
                  <a:pt x="2624054" y="2331272"/>
                  <a:pt x="2623635" y="2330427"/>
                  <a:pt x="2623635" y="2330427"/>
                </a:cubicBezTo>
                <a:lnTo>
                  <a:pt x="2004375" y="2183829"/>
                </a:lnTo>
                <a:lnTo>
                  <a:pt x="1974044" y="2183829"/>
                </a:lnTo>
                <a:cubicBezTo>
                  <a:pt x="1960566" y="2183829"/>
                  <a:pt x="1947927" y="2186779"/>
                  <a:pt x="1936127" y="2192679"/>
                </a:cubicBezTo>
                <a:cubicBezTo>
                  <a:pt x="1924334" y="2198572"/>
                  <a:pt x="1912961" y="2205311"/>
                  <a:pt x="1902013" y="2212896"/>
                </a:cubicBezTo>
                <a:cubicBezTo>
                  <a:pt x="1891053" y="2220480"/>
                  <a:pt x="1880105" y="2227219"/>
                  <a:pt x="1869151" y="2233119"/>
                </a:cubicBezTo>
                <a:cubicBezTo>
                  <a:pt x="1858197" y="2239012"/>
                  <a:pt x="1845139" y="2241962"/>
                  <a:pt x="1829970" y="2241962"/>
                </a:cubicBezTo>
                <a:cubicBezTo>
                  <a:pt x="1806383" y="2241962"/>
                  <a:pt x="1792054" y="2231008"/>
                  <a:pt x="1787006" y="2209106"/>
                </a:cubicBezTo>
                <a:cubicBezTo>
                  <a:pt x="1781945" y="2187198"/>
                  <a:pt x="1781106" y="2166982"/>
                  <a:pt x="1784475" y="2148443"/>
                </a:cubicBezTo>
                <a:cubicBezTo>
                  <a:pt x="1727182" y="2180460"/>
                  <a:pt x="1664834" y="2201942"/>
                  <a:pt x="1597438" y="2212896"/>
                </a:cubicBezTo>
                <a:cubicBezTo>
                  <a:pt x="1530029" y="2223849"/>
                  <a:pt x="1463472" y="2229323"/>
                  <a:pt x="1397755" y="2229323"/>
                </a:cubicBezTo>
                <a:cubicBezTo>
                  <a:pt x="1397755" y="2195622"/>
                  <a:pt x="1405339" y="2164032"/>
                  <a:pt x="1420508" y="2134539"/>
                </a:cubicBezTo>
                <a:cubicBezTo>
                  <a:pt x="1435665" y="2105053"/>
                  <a:pt x="1443255" y="2072617"/>
                  <a:pt x="1443255" y="2037231"/>
                </a:cubicBezTo>
                <a:cubicBezTo>
                  <a:pt x="1443255" y="2018693"/>
                  <a:pt x="1434406" y="2006480"/>
                  <a:pt x="1416713" y="2000580"/>
                </a:cubicBezTo>
                <a:cubicBezTo>
                  <a:pt x="1399020" y="1994681"/>
                  <a:pt x="1382592" y="1989207"/>
                  <a:pt x="1367423" y="1984152"/>
                </a:cubicBezTo>
                <a:cubicBezTo>
                  <a:pt x="1293282" y="1965614"/>
                  <a:pt x="1208606" y="1942867"/>
                  <a:pt x="1113403" y="1915905"/>
                </a:cubicBezTo>
                <a:cubicBezTo>
                  <a:pt x="1018193" y="1888943"/>
                  <a:pt x="926785" y="1869565"/>
                  <a:pt x="839159" y="1857772"/>
                </a:cubicBezTo>
                <a:lnTo>
                  <a:pt x="818936" y="1857772"/>
                </a:lnTo>
                <a:cubicBezTo>
                  <a:pt x="800398" y="1857772"/>
                  <a:pt x="782711" y="1862826"/>
                  <a:pt x="765857" y="1872934"/>
                </a:cubicBezTo>
                <a:cubicBezTo>
                  <a:pt x="749003" y="1883049"/>
                  <a:pt x="731736" y="1893577"/>
                  <a:pt x="714043" y="1904531"/>
                </a:cubicBezTo>
                <a:cubicBezTo>
                  <a:pt x="696350" y="1915485"/>
                  <a:pt x="678232" y="1926013"/>
                  <a:pt x="659706" y="1936128"/>
                </a:cubicBezTo>
                <a:cubicBezTo>
                  <a:pt x="641167" y="1946236"/>
                  <a:pt x="621789" y="1951291"/>
                  <a:pt x="601566" y="1951291"/>
                </a:cubicBezTo>
                <a:cubicBezTo>
                  <a:pt x="579652" y="1951291"/>
                  <a:pt x="564070" y="1936128"/>
                  <a:pt x="554807" y="1905796"/>
                </a:cubicBezTo>
                <a:cubicBezTo>
                  <a:pt x="545538" y="1875465"/>
                  <a:pt x="532479" y="1841763"/>
                  <a:pt x="515632" y="1804693"/>
                </a:cubicBezTo>
                <a:cubicBezTo>
                  <a:pt x="498772" y="1767622"/>
                  <a:pt x="472655" y="1733921"/>
                  <a:pt x="437269" y="1703589"/>
                </a:cubicBezTo>
                <a:cubicBezTo>
                  <a:pt x="401890" y="1673258"/>
                  <a:pt x="347965" y="1658089"/>
                  <a:pt x="275509" y="1658089"/>
                </a:cubicBezTo>
                <a:cubicBezTo>
                  <a:pt x="272139" y="1658089"/>
                  <a:pt x="265820" y="1660199"/>
                  <a:pt x="256551" y="1664408"/>
                </a:cubicBezTo>
                <a:cubicBezTo>
                  <a:pt x="247282" y="1668623"/>
                  <a:pt x="240962" y="1672412"/>
                  <a:pt x="237593" y="1675782"/>
                </a:cubicBezTo>
                <a:lnTo>
                  <a:pt x="202207" y="1819856"/>
                </a:lnTo>
                <a:lnTo>
                  <a:pt x="202207" y="1829964"/>
                </a:lnTo>
                <a:cubicBezTo>
                  <a:pt x="202207" y="1851872"/>
                  <a:pt x="206841" y="1871669"/>
                  <a:pt x="216111" y="1889362"/>
                </a:cubicBezTo>
                <a:cubicBezTo>
                  <a:pt x="225380" y="1907061"/>
                  <a:pt x="236753" y="1924328"/>
                  <a:pt x="250231" y="1941182"/>
                </a:cubicBezTo>
                <a:cubicBezTo>
                  <a:pt x="263709" y="1958030"/>
                  <a:pt x="277613" y="1974464"/>
                  <a:pt x="291937" y="1990466"/>
                </a:cubicBezTo>
                <a:cubicBezTo>
                  <a:pt x="306260" y="2006480"/>
                  <a:pt x="318479" y="2022908"/>
                  <a:pt x="328588" y="2039755"/>
                </a:cubicBezTo>
                <a:cubicBezTo>
                  <a:pt x="328588" y="2039755"/>
                  <a:pt x="327742" y="2040181"/>
                  <a:pt x="326058" y="2041020"/>
                </a:cubicBezTo>
                <a:cubicBezTo>
                  <a:pt x="324373" y="2041866"/>
                  <a:pt x="322688" y="2042286"/>
                  <a:pt x="321003" y="2042286"/>
                </a:cubicBezTo>
                <a:cubicBezTo>
                  <a:pt x="285617" y="2042286"/>
                  <a:pt x="251916" y="2027542"/>
                  <a:pt x="219906" y="1998050"/>
                </a:cubicBezTo>
                <a:cubicBezTo>
                  <a:pt x="187883" y="1968564"/>
                  <a:pt x="159237" y="1933598"/>
                  <a:pt x="133965" y="1893158"/>
                </a:cubicBezTo>
                <a:cubicBezTo>
                  <a:pt x="108688" y="1852717"/>
                  <a:pt x="87626" y="1810586"/>
                  <a:pt x="70778" y="1766777"/>
                </a:cubicBezTo>
                <a:cubicBezTo>
                  <a:pt x="53924" y="1722967"/>
                  <a:pt x="42970" y="1686736"/>
                  <a:pt x="37916" y="1658089"/>
                </a:cubicBezTo>
                <a:cubicBezTo>
                  <a:pt x="36225" y="1637872"/>
                  <a:pt x="33701" y="1601640"/>
                  <a:pt x="30332" y="1549407"/>
                </a:cubicBezTo>
                <a:cubicBezTo>
                  <a:pt x="26962" y="1497168"/>
                  <a:pt x="23173" y="1441984"/>
                  <a:pt x="18958" y="1383851"/>
                </a:cubicBezTo>
                <a:cubicBezTo>
                  <a:pt x="14743" y="1325712"/>
                  <a:pt x="11380" y="1270948"/>
                  <a:pt x="8850" y="1219554"/>
                </a:cubicBezTo>
                <a:cubicBezTo>
                  <a:pt x="6326" y="1168160"/>
                  <a:pt x="4215" y="1132354"/>
                  <a:pt x="2530" y="1112131"/>
                </a:cubicBezTo>
                <a:lnTo>
                  <a:pt x="2530" y="1089384"/>
                </a:lnTo>
                <a:cubicBezTo>
                  <a:pt x="2530" y="1075906"/>
                  <a:pt x="2104" y="1060737"/>
                  <a:pt x="1265" y="1043890"/>
                </a:cubicBezTo>
                <a:cubicBezTo>
                  <a:pt x="420" y="1027036"/>
                  <a:pt x="0" y="1010189"/>
                  <a:pt x="0" y="993335"/>
                </a:cubicBezTo>
                <a:lnTo>
                  <a:pt x="0" y="952895"/>
                </a:lnTo>
                <a:lnTo>
                  <a:pt x="0" y="864430"/>
                </a:lnTo>
                <a:cubicBezTo>
                  <a:pt x="0" y="818936"/>
                  <a:pt x="839" y="767116"/>
                  <a:pt x="2530" y="708983"/>
                </a:cubicBezTo>
                <a:cubicBezTo>
                  <a:pt x="4215" y="650850"/>
                  <a:pt x="8850" y="593556"/>
                  <a:pt x="16434" y="537108"/>
                </a:cubicBezTo>
                <a:cubicBezTo>
                  <a:pt x="24012" y="480659"/>
                  <a:pt x="35386" y="430104"/>
                  <a:pt x="50555" y="385455"/>
                </a:cubicBezTo>
                <a:cubicBezTo>
                  <a:pt x="65724" y="340800"/>
                  <a:pt x="85941" y="310049"/>
                  <a:pt x="111218" y="293202"/>
                </a:cubicBezTo>
                <a:cubicBezTo>
                  <a:pt x="111218" y="304995"/>
                  <a:pt x="110792" y="325218"/>
                  <a:pt x="109953" y="353859"/>
                </a:cubicBezTo>
                <a:cubicBezTo>
                  <a:pt x="109108" y="382506"/>
                  <a:pt x="108688" y="413677"/>
                  <a:pt x="108688" y="447378"/>
                </a:cubicBezTo>
                <a:cubicBezTo>
                  <a:pt x="108688" y="481079"/>
                  <a:pt x="109108" y="512250"/>
                  <a:pt x="109953" y="540897"/>
                </a:cubicBezTo>
                <a:cubicBezTo>
                  <a:pt x="110792" y="569544"/>
                  <a:pt x="111218" y="589767"/>
                  <a:pt x="111218" y="601560"/>
                </a:cubicBezTo>
                <a:cubicBezTo>
                  <a:pt x="112903" y="642000"/>
                  <a:pt x="117957" y="698448"/>
                  <a:pt x="126381" y="770911"/>
                </a:cubicBezTo>
                <a:cubicBezTo>
                  <a:pt x="134805" y="843368"/>
                  <a:pt x="147443" y="917929"/>
                  <a:pt x="164297" y="994600"/>
                </a:cubicBezTo>
                <a:cubicBezTo>
                  <a:pt x="181144" y="1071271"/>
                  <a:pt x="201368" y="1142883"/>
                  <a:pt x="224960" y="1209446"/>
                </a:cubicBezTo>
                <a:cubicBezTo>
                  <a:pt x="248547" y="1276003"/>
                  <a:pt x="277194" y="1321923"/>
                  <a:pt x="310895" y="1347200"/>
                </a:cubicBezTo>
                <a:cubicBezTo>
                  <a:pt x="329427" y="1362363"/>
                  <a:pt x="356389" y="1372897"/>
                  <a:pt x="391775" y="1378791"/>
                </a:cubicBezTo>
                <a:cubicBezTo>
                  <a:pt x="427161" y="1384691"/>
                  <a:pt x="455808" y="1387640"/>
                  <a:pt x="477716" y="1387640"/>
                </a:cubicBezTo>
                <a:cubicBezTo>
                  <a:pt x="499617" y="1387640"/>
                  <a:pt x="514780" y="1379636"/>
                  <a:pt x="523210" y="1363628"/>
                </a:cubicBezTo>
                <a:cubicBezTo>
                  <a:pt x="531634" y="1347620"/>
                  <a:pt x="538798" y="1330347"/>
                  <a:pt x="544698" y="1311814"/>
                </a:cubicBezTo>
                <a:cubicBezTo>
                  <a:pt x="550592" y="1293276"/>
                  <a:pt x="557757" y="1276003"/>
                  <a:pt x="566180" y="1259995"/>
                </a:cubicBezTo>
                <a:cubicBezTo>
                  <a:pt x="574604" y="1243986"/>
                  <a:pt x="590612" y="1235982"/>
                  <a:pt x="614205" y="1235982"/>
                </a:cubicBezTo>
                <a:cubicBezTo>
                  <a:pt x="636107" y="1235982"/>
                  <a:pt x="656750" y="1240197"/>
                  <a:pt x="676133" y="1248621"/>
                </a:cubicBezTo>
                <a:cubicBezTo>
                  <a:pt x="695511" y="1257051"/>
                  <a:pt x="714463" y="1265894"/>
                  <a:pt x="733001" y="1275163"/>
                </a:cubicBezTo>
                <a:cubicBezTo>
                  <a:pt x="751533" y="1284433"/>
                  <a:pt x="771331" y="1293276"/>
                  <a:pt x="792400" y="1301700"/>
                </a:cubicBezTo>
                <a:cubicBezTo>
                  <a:pt x="813456" y="1310130"/>
                  <a:pt x="835783" y="1314338"/>
                  <a:pt x="859382" y="1314338"/>
                </a:cubicBezTo>
                <a:cubicBezTo>
                  <a:pt x="968903" y="1314338"/>
                  <a:pt x="1076326" y="1300860"/>
                  <a:pt x="1181644" y="1273898"/>
                </a:cubicBezTo>
                <a:cubicBezTo>
                  <a:pt x="1286963" y="1246936"/>
                  <a:pt x="1391010" y="1216604"/>
                  <a:pt x="1493804" y="1182903"/>
                </a:cubicBezTo>
                <a:cubicBezTo>
                  <a:pt x="1574690" y="1157632"/>
                  <a:pt x="1652621" y="1129405"/>
                  <a:pt x="1727601" y="1098234"/>
                </a:cubicBezTo>
                <a:cubicBezTo>
                  <a:pt x="1802588" y="1067056"/>
                  <a:pt x="1868725" y="1028301"/>
                  <a:pt x="1926019" y="981961"/>
                </a:cubicBezTo>
                <a:cubicBezTo>
                  <a:pt x="1983313" y="935621"/>
                  <a:pt x="2029227" y="879593"/>
                  <a:pt x="2063773" y="813875"/>
                </a:cubicBezTo>
                <a:cubicBezTo>
                  <a:pt x="2098320" y="748158"/>
                  <a:pt x="2115587" y="668123"/>
                  <a:pt x="2115587" y="573758"/>
                </a:cubicBezTo>
                <a:cubicBezTo>
                  <a:pt x="2115587" y="524888"/>
                  <a:pt x="2112218" y="480240"/>
                  <a:pt x="2105479" y="439793"/>
                </a:cubicBezTo>
                <a:cubicBezTo>
                  <a:pt x="2098740" y="399353"/>
                  <a:pt x="2089470" y="359339"/>
                  <a:pt x="2077677" y="319738"/>
                </a:cubicBezTo>
                <a:cubicBezTo>
                  <a:pt x="2065872" y="280143"/>
                  <a:pt x="2051974" y="239277"/>
                  <a:pt x="2035972" y="197152"/>
                </a:cubicBezTo>
                <a:cubicBezTo>
                  <a:pt x="2019958" y="155021"/>
                  <a:pt x="2003530" y="107842"/>
                  <a:pt x="1986682" y="55603"/>
                </a:cubicBezTo>
                <a:cubicBezTo>
                  <a:pt x="1986682" y="53924"/>
                  <a:pt x="1986256" y="51394"/>
                  <a:pt x="1985417" y="48025"/>
                </a:cubicBezTo>
                <a:cubicBezTo>
                  <a:pt x="1984572" y="44655"/>
                  <a:pt x="1984152" y="41279"/>
                  <a:pt x="1984152" y="37910"/>
                </a:cubicBezTo>
                <a:cubicBezTo>
                  <a:pt x="1984152" y="29486"/>
                  <a:pt x="1984991" y="21062"/>
                  <a:pt x="1986682" y="12639"/>
                </a:cubicBezTo>
                <a:cubicBezTo>
                  <a:pt x="1988367" y="4209"/>
                  <a:pt x="1994261" y="0"/>
                  <a:pt x="20043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7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193971" y="2496851"/>
            <a:ext cx="5547479" cy="3544719"/>
          </a:xfrm>
          <a:custGeom>
            <a:avLst/>
            <a:gdLst>
              <a:gd name="connsiteX0" fmla="*/ 3770011 w 4790316"/>
              <a:gd name="connsiteY0" fmla="*/ 0 h 3060908"/>
              <a:gd name="connsiteX1" fmla="*/ 3778907 w 4790316"/>
              <a:gd name="connsiteY1" fmla="*/ 0 h 3060908"/>
              <a:gd name="connsiteX2" fmla="*/ 3863372 w 4790316"/>
              <a:gd name="connsiteY2" fmla="*/ 13335 h 3060908"/>
              <a:gd name="connsiteX3" fmla="*/ 3954513 w 4790316"/>
              <a:gd name="connsiteY3" fmla="*/ 48900 h 3060908"/>
              <a:gd name="connsiteX4" fmla="*/ 4160131 w 4790316"/>
              <a:gd name="connsiteY4" fmla="*/ 157820 h 3060908"/>
              <a:gd name="connsiteX5" fmla="*/ 4342407 w 4790316"/>
              <a:gd name="connsiteY5" fmla="*/ 298973 h 3060908"/>
              <a:gd name="connsiteX6" fmla="*/ 4486892 w 4790316"/>
              <a:gd name="connsiteY6" fmla="*/ 475697 h 3060908"/>
              <a:gd name="connsiteX7" fmla="*/ 4579145 w 4790316"/>
              <a:gd name="connsiteY7" fmla="*/ 689093 h 3060908"/>
              <a:gd name="connsiteX8" fmla="*/ 4586928 w 4790316"/>
              <a:gd name="connsiteY8" fmla="*/ 726883 h 3060908"/>
              <a:gd name="connsiteX9" fmla="*/ 4600263 w 4790316"/>
              <a:gd name="connsiteY9" fmla="*/ 793568 h 3060908"/>
              <a:gd name="connsiteX10" fmla="*/ 4615823 w 4790316"/>
              <a:gd name="connsiteY10" fmla="*/ 860253 h 3060908"/>
              <a:gd name="connsiteX11" fmla="*/ 4628045 w 4790316"/>
              <a:gd name="connsiteY11" fmla="*/ 898044 h 3060908"/>
              <a:gd name="connsiteX12" fmla="*/ 4679176 w 4790316"/>
              <a:gd name="connsiteY12" fmla="*/ 1012522 h 3060908"/>
              <a:gd name="connsiteX13" fmla="*/ 4732521 w 4790316"/>
              <a:gd name="connsiteY13" fmla="*/ 1115884 h 3060908"/>
              <a:gd name="connsiteX14" fmla="*/ 4773649 w 4790316"/>
              <a:gd name="connsiteY14" fmla="*/ 1222585 h 3060908"/>
              <a:gd name="connsiteX15" fmla="*/ 4790316 w 4790316"/>
              <a:gd name="connsiteY15" fmla="*/ 1347065 h 3060908"/>
              <a:gd name="connsiteX16" fmla="*/ 4752531 w 4790316"/>
              <a:gd name="connsiteY16" fmla="*/ 1536011 h 3060908"/>
              <a:gd name="connsiteX17" fmla="*/ 4659165 w 4790316"/>
              <a:gd name="connsiteY17" fmla="*/ 1697170 h 3060908"/>
              <a:gd name="connsiteX18" fmla="*/ 4542467 w 4790316"/>
              <a:gd name="connsiteY18" fmla="*/ 1847213 h 3060908"/>
              <a:gd name="connsiteX19" fmla="*/ 4434655 w 4790316"/>
              <a:gd name="connsiteY19" fmla="*/ 2002819 h 3060908"/>
              <a:gd name="connsiteX20" fmla="*/ 4419095 w 4790316"/>
              <a:gd name="connsiteY20" fmla="*/ 2018374 h 3060908"/>
              <a:gd name="connsiteX21" fmla="*/ 4323509 w 4790316"/>
              <a:gd name="connsiteY21" fmla="*/ 2056164 h 3060908"/>
              <a:gd name="connsiteX22" fmla="*/ 4213476 w 4790316"/>
              <a:gd name="connsiteY22" fmla="*/ 2077287 h 3060908"/>
              <a:gd name="connsiteX23" fmla="*/ 4102330 w 4790316"/>
              <a:gd name="connsiteY23" fmla="*/ 2105069 h 3060908"/>
              <a:gd name="connsiteX24" fmla="*/ 4003412 w 4790316"/>
              <a:gd name="connsiteY24" fmla="*/ 2162864 h 3060908"/>
              <a:gd name="connsiteX25" fmla="*/ 3951175 w 4790316"/>
              <a:gd name="connsiteY25" fmla="*/ 2220660 h 3060908"/>
              <a:gd name="connsiteX26" fmla="*/ 3896717 w 4790316"/>
              <a:gd name="connsiteY26" fmla="*/ 2289570 h 3060908"/>
              <a:gd name="connsiteX27" fmla="*/ 3835589 w 4790316"/>
              <a:gd name="connsiteY27" fmla="*/ 2347365 h 3060908"/>
              <a:gd name="connsiteX28" fmla="*/ 3763341 w 4790316"/>
              <a:gd name="connsiteY28" fmla="*/ 2371815 h 3060908"/>
              <a:gd name="connsiteX29" fmla="*/ 3639973 w 4790316"/>
              <a:gd name="connsiteY29" fmla="*/ 2354035 h 3060908"/>
              <a:gd name="connsiteX30" fmla="*/ 3514381 w 4790316"/>
              <a:gd name="connsiteY30" fmla="*/ 2336250 h 3060908"/>
              <a:gd name="connsiteX31" fmla="*/ 3295427 w 4790316"/>
              <a:gd name="connsiteY31" fmla="*/ 2362925 h 3060908"/>
              <a:gd name="connsiteX32" fmla="*/ 3074249 w 4790316"/>
              <a:gd name="connsiteY32" fmla="*/ 2402935 h 3060908"/>
              <a:gd name="connsiteX33" fmla="*/ 2963103 w 4790316"/>
              <a:gd name="connsiteY33" fmla="*/ 2411831 h 3060908"/>
              <a:gd name="connsiteX34" fmla="*/ 2794167 w 4790316"/>
              <a:gd name="connsiteY34" fmla="*/ 2426278 h 3060908"/>
              <a:gd name="connsiteX35" fmla="*/ 2625227 w 4790316"/>
              <a:gd name="connsiteY35" fmla="*/ 2440726 h 3060908"/>
              <a:gd name="connsiteX36" fmla="*/ 2514081 w 4790316"/>
              <a:gd name="connsiteY36" fmla="*/ 2449616 h 3060908"/>
              <a:gd name="connsiteX37" fmla="*/ 2498521 w 4790316"/>
              <a:gd name="connsiteY37" fmla="*/ 2462956 h 3060908"/>
              <a:gd name="connsiteX38" fmla="*/ 2496296 w 4790316"/>
              <a:gd name="connsiteY38" fmla="*/ 2482961 h 3060908"/>
              <a:gd name="connsiteX39" fmla="*/ 2497414 w 4790316"/>
              <a:gd name="connsiteY39" fmla="*/ 2491851 h 3060908"/>
              <a:gd name="connsiteX40" fmla="*/ 2498521 w 4790316"/>
              <a:gd name="connsiteY40" fmla="*/ 2498521 h 3060908"/>
              <a:gd name="connsiteX41" fmla="*/ 2516306 w 4790316"/>
              <a:gd name="connsiteY41" fmla="*/ 2537418 h 3060908"/>
              <a:gd name="connsiteX42" fmla="*/ 2544089 w 4790316"/>
              <a:gd name="connsiteY42" fmla="*/ 2596332 h 3060908"/>
              <a:gd name="connsiteX43" fmla="*/ 2572989 w 4790316"/>
              <a:gd name="connsiteY43" fmla="*/ 2654121 h 3060908"/>
              <a:gd name="connsiteX44" fmla="*/ 2594107 w 4790316"/>
              <a:gd name="connsiteY44" fmla="*/ 2689687 h 3060908"/>
              <a:gd name="connsiteX45" fmla="*/ 2647457 w 4790316"/>
              <a:gd name="connsiteY45" fmla="*/ 2767492 h 3060908"/>
              <a:gd name="connsiteX46" fmla="*/ 2713029 w 4790316"/>
              <a:gd name="connsiteY46" fmla="*/ 2856408 h 3060908"/>
              <a:gd name="connsiteX47" fmla="*/ 2767492 w 4790316"/>
              <a:gd name="connsiteY47" fmla="*/ 2951988 h 3060908"/>
              <a:gd name="connsiteX48" fmla="*/ 2789723 w 4790316"/>
              <a:gd name="connsiteY48" fmla="*/ 3052018 h 3060908"/>
              <a:gd name="connsiteX49" fmla="*/ 2555203 w 4790316"/>
              <a:gd name="connsiteY49" fmla="*/ 2998668 h 3060908"/>
              <a:gd name="connsiteX50" fmla="*/ 2347365 w 4790316"/>
              <a:gd name="connsiteY50" fmla="*/ 2864185 h 3060908"/>
              <a:gd name="connsiteX51" fmla="*/ 2163977 w 4790316"/>
              <a:gd name="connsiteY51" fmla="*/ 2688574 h 3060908"/>
              <a:gd name="connsiteX52" fmla="*/ 2002819 w 4790316"/>
              <a:gd name="connsiteY52" fmla="*/ 2514081 h 3060908"/>
              <a:gd name="connsiteX53" fmla="*/ 1986146 w 4790316"/>
              <a:gd name="connsiteY53" fmla="*/ 2510743 h 3060908"/>
              <a:gd name="connsiteX54" fmla="*/ 1969473 w 4790316"/>
              <a:gd name="connsiteY54" fmla="*/ 2509636 h 3060908"/>
              <a:gd name="connsiteX55" fmla="*/ 1942804 w 4790316"/>
              <a:gd name="connsiteY55" fmla="*/ 2511856 h 3060908"/>
              <a:gd name="connsiteX56" fmla="*/ 1927238 w 4790316"/>
              <a:gd name="connsiteY56" fmla="*/ 2519638 h 3060908"/>
              <a:gd name="connsiteX57" fmla="*/ 1912791 w 4790316"/>
              <a:gd name="connsiteY57" fmla="*/ 2536306 h 3060908"/>
              <a:gd name="connsiteX58" fmla="*/ 1889453 w 4790316"/>
              <a:gd name="connsiteY58" fmla="*/ 2562986 h 3060908"/>
              <a:gd name="connsiteX59" fmla="*/ 1840548 w 4790316"/>
              <a:gd name="connsiteY59" fmla="*/ 2624114 h 3060908"/>
              <a:gd name="connsiteX60" fmla="*/ 1771638 w 4790316"/>
              <a:gd name="connsiteY60" fmla="*/ 2708584 h 3060908"/>
              <a:gd name="connsiteX61" fmla="*/ 1706065 w 4790316"/>
              <a:gd name="connsiteY61" fmla="*/ 2788604 h 3060908"/>
              <a:gd name="connsiteX62" fmla="*/ 1667162 w 4790316"/>
              <a:gd name="connsiteY62" fmla="*/ 2834177 h 3060908"/>
              <a:gd name="connsiteX63" fmla="*/ 1553797 w 4790316"/>
              <a:gd name="connsiteY63" fmla="*/ 2994223 h 3060908"/>
              <a:gd name="connsiteX64" fmla="*/ 1512674 w 4790316"/>
              <a:gd name="connsiteY64" fmla="*/ 3047573 h 3060908"/>
              <a:gd name="connsiteX65" fmla="*/ 1469326 w 4790316"/>
              <a:gd name="connsiteY65" fmla="*/ 3060908 h 3060908"/>
              <a:gd name="connsiteX66" fmla="*/ 1430429 w 4790316"/>
              <a:gd name="connsiteY66" fmla="*/ 3048686 h 3060908"/>
              <a:gd name="connsiteX67" fmla="*/ 1409306 w 4790316"/>
              <a:gd name="connsiteY67" fmla="*/ 3009783 h 3060908"/>
              <a:gd name="connsiteX68" fmla="*/ 1442651 w 4790316"/>
              <a:gd name="connsiteY68" fmla="*/ 2482961 h 3060908"/>
              <a:gd name="connsiteX69" fmla="*/ 1449321 w 4790316"/>
              <a:gd name="connsiteY69" fmla="*/ 2455173 h 3060908"/>
              <a:gd name="connsiteX70" fmla="*/ 1458211 w 4790316"/>
              <a:gd name="connsiteY70" fmla="*/ 2410718 h 3060908"/>
              <a:gd name="connsiteX71" fmla="*/ 1467101 w 4790316"/>
              <a:gd name="connsiteY71" fmla="*/ 2367370 h 3060908"/>
              <a:gd name="connsiteX72" fmla="*/ 1473771 w 4790316"/>
              <a:gd name="connsiteY72" fmla="*/ 2338470 h 3060908"/>
              <a:gd name="connsiteX73" fmla="*/ 1473771 w 4790316"/>
              <a:gd name="connsiteY73" fmla="*/ 2329580 h 3060908"/>
              <a:gd name="connsiteX74" fmla="*/ 1473771 w 4790316"/>
              <a:gd name="connsiteY74" fmla="*/ 2322910 h 3060908"/>
              <a:gd name="connsiteX75" fmla="*/ 1459324 w 4790316"/>
              <a:gd name="connsiteY75" fmla="*/ 2315133 h 3060908"/>
              <a:gd name="connsiteX76" fmla="*/ 1442651 w 4790316"/>
              <a:gd name="connsiteY76" fmla="*/ 2307350 h 3060908"/>
              <a:gd name="connsiteX77" fmla="*/ 1202580 w 4790316"/>
              <a:gd name="connsiteY77" fmla="*/ 2209545 h 3060908"/>
              <a:gd name="connsiteX78" fmla="*/ 1163677 w 4790316"/>
              <a:gd name="connsiteY78" fmla="*/ 2191765 h 3060908"/>
              <a:gd name="connsiteX79" fmla="*/ 1104775 w 4790316"/>
              <a:gd name="connsiteY79" fmla="*/ 2163977 h 3060908"/>
              <a:gd name="connsiteX80" fmla="*/ 1045867 w 4790316"/>
              <a:gd name="connsiteY80" fmla="*/ 2135077 h 3060908"/>
              <a:gd name="connsiteX81" fmla="*/ 1009189 w 4790316"/>
              <a:gd name="connsiteY81" fmla="*/ 2113959 h 3060908"/>
              <a:gd name="connsiteX82" fmla="*/ 802458 w 4790316"/>
              <a:gd name="connsiteY82" fmla="*/ 1987259 h 3060908"/>
              <a:gd name="connsiteX83" fmla="*/ 785785 w 4790316"/>
              <a:gd name="connsiteY83" fmla="*/ 1977251 h 3060908"/>
              <a:gd name="connsiteX84" fmla="*/ 769118 w 4790316"/>
              <a:gd name="connsiteY84" fmla="*/ 1969474 h 3060908"/>
              <a:gd name="connsiteX85" fmla="*/ 649083 w 4790316"/>
              <a:gd name="connsiteY85" fmla="*/ 1932796 h 3060908"/>
              <a:gd name="connsiteX86" fmla="*/ 529047 w 4790316"/>
              <a:gd name="connsiteY86" fmla="*/ 1889448 h 3060908"/>
              <a:gd name="connsiteX87" fmla="*/ 486812 w 4790316"/>
              <a:gd name="connsiteY87" fmla="*/ 1861666 h 3060908"/>
              <a:gd name="connsiteX88" fmla="*/ 466807 w 4790316"/>
              <a:gd name="connsiteY88" fmla="*/ 1818318 h 3060908"/>
              <a:gd name="connsiteX89" fmla="*/ 492369 w 4790316"/>
              <a:gd name="connsiteY89" fmla="*/ 1784973 h 3060908"/>
              <a:gd name="connsiteX90" fmla="*/ 547940 w 4790316"/>
              <a:gd name="connsiteY90" fmla="*/ 1781640 h 3060908"/>
              <a:gd name="connsiteX91" fmla="*/ 603510 w 4790316"/>
              <a:gd name="connsiteY91" fmla="*/ 1781640 h 3060908"/>
              <a:gd name="connsiteX92" fmla="*/ 629072 w 4790316"/>
              <a:gd name="connsiteY92" fmla="*/ 1753853 h 3060908"/>
              <a:gd name="connsiteX93" fmla="*/ 592400 w 4790316"/>
              <a:gd name="connsiteY93" fmla="*/ 1714950 h 3060908"/>
              <a:gd name="connsiteX94" fmla="*/ 510149 w 4790316"/>
              <a:gd name="connsiteY94" fmla="*/ 1696057 h 3060908"/>
              <a:gd name="connsiteX95" fmla="*/ 422347 w 4790316"/>
              <a:gd name="connsiteY95" fmla="*/ 1684942 h 3060908"/>
              <a:gd name="connsiteX96" fmla="*/ 368996 w 4790316"/>
              <a:gd name="connsiteY96" fmla="*/ 1667162 h 3060908"/>
              <a:gd name="connsiteX97" fmla="*/ 320096 w 4790316"/>
              <a:gd name="connsiteY97" fmla="*/ 1614924 h 3060908"/>
              <a:gd name="connsiteX98" fmla="*/ 246741 w 4790316"/>
              <a:gd name="connsiteY98" fmla="*/ 1544901 h 3060908"/>
              <a:gd name="connsiteX99" fmla="*/ 162270 w 4790316"/>
              <a:gd name="connsiteY99" fmla="*/ 1467101 h 3060908"/>
              <a:gd name="connsiteX100" fmla="*/ 82245 w 4790316"/>
              <a:gd name="connsiteY100" fmla="*/ 1392633 h 3060908"/>
              <a:gd name="connsiteX101" fmla="*/ 23343 w 4790316"/>
              <a:gd name="connsiteY101" fmla="*/ 1333731 h 3060908"/>
              <a:gd name="connsiteX102" fmla="*/ 0 w 4790316"/>
              <a:gd name="connsiteY102" fmla="*/ 1300385 h 3060908"/>
              <a:gd name="connsiteX103" fmla="*/ 2225 w 4790316"/>
              <a:gd name="connsiteY103" fmla="*/ 1280380 h 3060908"/>
              <a:gd name="connsiteX104" fmla="*/ 17780 w 4790316"/>
              <a:gd name="connsiteY104" fmla="*/ 1267045 h 3060908"/>
              <a:gd name="connsiteX105" fmla="*/ 48905 w 4790316"/>
              <a:gd name="connsiteY105" fmla="*/ 1267045 h 3060908"/>
              <a:gd name="connsiteX106" fmla="*/ 97805 w 4790316"/>
              <a:gd name="connsiteY106" fmla="*/ 1265933 h 3060908"/>
              <a:gd name="connsiteX107" fmla="*/ 146710 w 4790316"/>
              <a:gd name="connsiteY107" fmla="*/ 1264820 h 3060908"/>
              <a:gd name="connsiteX108" fmla="*/ 177831 w 4790316"/>
              <a:gd name="connsiteY108" fmla="*/ 1264820 h 3060908"/>
              <a:gd name="connsiteX109" fmla="*/ 327874 w 4790316"/>
              <a:gd name="connsiteY109" fmla="*/ 1271490 h 3060908"/>
              <a:gd name="connsiteX110" fmla="*/ 475697 w 4790316"/>
              <a:gd name="connsiteY110" fmla="*/ 1287050 h 3060908"/>
              <a:gd name="connsiteX111" fmla="*/ 621295 w 4790316"/>
              <a:gd name="connsiteY111" fmla="*/ 1303718 h 3060908"/>
              <a:gd name="connsiteX112" fmla="*/ 769118 w 4790316"/>
              <a:gd name="connsiteY112" fmla="*/ 1313720 h 3060908"/>
              <a:gd name="connsiteX113" fmla="*/ 828026 w 4790316"/>
              <a:gd name="connsiteY113" fmla="*/ 1315945 h 3060908"/>
              <a:gd name="connsiteX114" fmla="*/ 908052 w 4790316"/>
              <a:gd name="connsiteY114" fmla="*/ 1320390 h 3060908"/>
              <a:gd name="connsiteX115" fmla="*/ 983627 w 4790316"/>
              <a:gd name="connsiteY115" fmla="*/ 1325948 h 3060908"/>
              <a:gd name="connsiteX116" fmla="*/ 1026974 w 4790316"/>
              <a:gd name="connsiteY116" fmla="*/ 1329280 h 3060908"/>
              <a:gd name="connsiteX117" fmla="*/ 1132557 w 4790316"/>
              <a:gd name="connsiteY117" fmla="*/ 1341508 h 3060908"/>
              <a:gd name="connsiteX118" fmla="*/ 1294833 w 4790316"/>
              <a:gd name="connsiteY118" fmla="*/ 1360400 h 3060908"/>
              <a:gd name="connsiteX119" fmla="*/ 1483774 w 4790316"/>
              <a:gd name="connsiteY119" fmla="*/ 1383743 h 3060908"/>
              <a:gd name="connsiteX120" fmla="*/ 1672720 w 4790316"/>
              <a:gd name="connsiteY120" fmla="*/ 1407081 h 3060908"/>
              <a:gd name="connsiteX121" fmla="*/ 1833878 w 4790316"/>
              <a:gd name="connsiteY121" fmla="*/ 1428198 h 3060908"/>
              <a:gd name="connsiteX122" fmla="*/ 1938353 w 4790316"/>
              <a:gd name="connsiteY122" fmla="*/ 1442651 h 3060908"/>
              <a:gd name="connsiteX123" fmla="*/ 1955026 w 4790316"/>
              <a:gd name="connsiteY123" fmla="*/ 1443758 h 3060908"/>
              <a:gd name="connsiteX124" fmla="*/ 1969473 w 4790316"/>
              <a:gd name="connsiteY124" fmla="*/ 1444871 h 3060908"/>
              <a:gd name="connsiteX125" fmla="*/ 2002819 w 4790316"/>
              <a:gd name="connsiteY125" fmla="*/ 1443758 h 3060908"/>
              <a:gd name="connsiteX126" fmla="*/ 2033939 w 4790316"/>
              <a:gd name="connsiteY126" fmla="*/ 1427091 h 3060908"/>
              <a:gd name="connsiteX127" fmla="*/ 2080619 w 4790316"/>
              <a:gd name="connsiteY127" fmla="*/ 1387076 h 3060908"/>
              <a:gd name="connsiteX128" fmla="*/ 2150642 w 4790316"/>
              <a:gd name="connsiteY128" fmla="*/ 1327060 h 3060908"/>
              <a:gd name="connsiteX129" fmla="*/ 2232887 w 4790316"/>
              <a:gd name="connsiteY129" fmla="*/ 1257038 h 3060908"/>
              <a:gd name="connsiteX130" fmla="*/ 2316245 w 4790316"/>
              <a:gd name="connsiteY130" fmla="*/ 1187020 h 3060908"/>
              <a:gd name="connsiteX131" fmla="*/ 2387375 w 4790316"/>
              <a:gd name="connsiteY131" fmla="*/ 1128112 h 3060908"/>
              <a:gd name="connsiteX132" fmla="*/ 2434061 w 4790316"/>
              <a:gd name="connsiteY132" fmla="*/ 1089209 h 3060908"/>
              <a:gd name="connsiteX133" fmla="*/ 2510749 w 4790316"/>
              <a:gd name="connsiteY133" fmla="*/ 1033639 h 3060908"/>
              <a:gd name="connsiteX134" fmla="*/ 2597444 w 4790316"/>
              <a:gd name="connsiteY134" fmla="*/ 975844 h 3060908"/>
              <a:gd name="connsiteX135" fmla="*/ 2690799 w 4790316"/>
              <a:gd name="connsiteY135" fmla="*/ 930276 h 3060908"/>
              <a:gd name="connsiteX136" fmla="*/ 2787497 w 4790316"/>
              <a:gd name="connsiteY136" fmla="*/ 911378 h 3060908"/>
              <a:gd name="connsiteX137" fmla="*/ 2878633 w 4790316"/>
              <a:gd name="connsiteY137" fmla="*/ 929164 h 3060908"/>
              <a:gd name="connsiteX138" fmla="*/ 2916423 w 4790316"/>
              <a:gd name="connsiteY138" fmla="*/ 1009184 h 3060908"/>
              <a:gd name="connsiteX139" fmla="*/ 2896418 w 4790316"/>
              <a:gd name="connsiteY139" fmla="*/ 1112552 h 3060908"/>
              <a:gd name="connsiteX140" fmla="*/ 2851957 w 4790316"/>
              <a:gd name="connsiteY140" fmla="*/ 1210357 h 3060908"/>
              <a:gd name="connsiteX141" fmla="*/ 2807502 w 4790316"/>
              <a:gd name="connsiteY141" fmla="*/ 1307055 h 3060908"/>
              <a:gd name="connsiteX142" fmla="*/ 2787497 w 4790316"/>
              <a:gd name="connsiteY142" fmla="*/ 1409306 h 3060908"/>
              <a:gd name="connsiteX143" fmla="*/ 2826395 w 4790316"/>
              <a:gd name="connsiteY143" fmla="*/ 1510449 h 3060908"/>
              <a:gd name="connsiteX144" fmla="*/ 2919761 w 4790316"/>
              <a:gd name="connsiteY144" fmla="*/ 1576021 h 3060908"/>
              <a:gd name="connsiteX145" fmla="*/ 3034239 w 4790316"/>
              <a:gd name="connsiteY145" fmla="*/ 1613812 h 3060908"/>
              <a:gd name="connsiteX146" fmla="*/ 3138714 w 4790316"/>
              <a:gd name="connsiteY146" fmla="*/ 1633817 h 3060908"/>
              <a:gd name="connsiteX147" fmla="*/ 3227629 w 4790316"/>
              <a:gd name="connsiteY147" fmla="*/ 1646044 h 3060908"/>
              <a:gd name="connsiteX148" fmla="*/ 3350997 w 4790316"/>
              <a:gd name="connsiteY148" fmla="*/ 1660492 h 3060908"/>
              <a:gd name="connsiteX149" fmla="*/ 3467700 w 4790316"/>
              <a:gd name="connsiteY149" fmla="*/ 1673832 h 3060908"/>
              <a:gd name="connsiteX150" fmla="*/ 3538831 w 4790316"/>
              <a:gd name="connsiteY150" fmla="*/ 1682722 h 3060908"/>
              <a:gd name="connsiteX151" fmla="*/ 3575508 w 4790316"/>
              <a:gd name="connsiteY151" fmla="*/ 1684942 h 3060908"/>
              <a:gd name="connsiteX152" fmla="*/ 3638861 w 4790316"/>
              <a:gd name="connsiteY152" fmla="*/ 1687167 h 3060908"/>
              <a:gd name="connsiteX153" fmla="*/ 3669981 w 4790316"/>
              <a:gd name="connsiteY153" fmla="*/ 1687167 h 3060908"/>
              <a:gd name="connsiteX154" fmla="*/ 3701101 w 4790316"/>
              <a:gd name="connsiteY154" fmla="*/ 1687167 h 3060908"/>
              <a:gd name="connsiteX155" fmla="*/ 3750007 w 4790316"/>
              <a:gd name="connsiteY155" fmla="*/ 1684942 h 3060908"/>
              <a:gd name="connsiteX156" fmla="*/ 3778907 w 4790316"/>
              <a:gd name="connsiteY156" fmla="*/ 1682722 h 3060908"/>
              <a:gd name="connsiteX157" fmla="*/ 3815579 w 4790316"/>
              <a:gd name="connsiteY157" fmla="*/ 1670494 h 3060908"/>
              <a:gd name="connsiteX158" fmla="*/ 3868929 w 4790316"/>
              <a:gd name="connsiteY158" fmla="*/ 1647152 h 3060908"/>
              <a:gd name="connsiteX159" fmla="*/ 3921167 w 4790316"/>
              <a:gd name="connsiteY159" fmla="*/ 1621589 h 3060908"/>
              <a:gd name="connsiteX160" fmla="*/ 3954513 w 4790316"/>
              <a:gd name="connsiteY160" fmla="*/ 1602697 h 3060908"/>
              <a:gd name="connsiteX161" fmla="*/ 3963402 w 4790316"/>
              <a:gd name="connsiteY161" fmla="*/ 1602697 h 3060908"/>
              <a:gd name="connsiteX162" fmla="*/ 4034538 w 4790316"/>
              <a:gd name="connsiteY162" fmla="*/ 1619369 h 3060908"/>
              <a:gd name="connsiteX163" fmla="*/ 4105668 w 4790316"/>
              <a:gd name="connsiteY163" fmla="*/ 1636042 h 3060908"/>
              <a:gd name="connsiteX164" fmla="*/ 4245709 w 4790316"/>
              <a:gd name="connsiteY164" fmla="*/ 1608254 h 3060908"/>
              <a:gd name="connsiteX165" fmla="*/ 4407979 w 4790316"/>
              <a:gd name="connsiteY165" fmla="*/ 1532679 h 3060908"/>
              <a:gd name="connsiteX166" fmla="*/ 4541355 w 4790316"/>
              <a:gd name="connsiteY166" fmla="*/ 1423753 h 3060908"/>
              <a:gd name="connsiteX167" fmla="*/ 4596925 w 4790316"/>
              <a:gd name="connsiteY167" fmla="*/ 1295940 h 3060908"/>
              <a:gd name="connsiteX168" fmla="*/ 4558027 w 4790316"/>
              <a:gd name="connsiteY168" fmla="*/ 1197017 h 3060908"/>
              <a:gd name="connsiteX169" fmla="*/ 4456885 w 4790316"/>
              <a:gd name="connsiteY169" fmla="*/ 1169235 h 3060908"/>
              <a:gd name="connsiteX170" fmla="*/ 4350184 w 4790316"/>
              <a:gd name="connsiteY170" fmla="*/ 1182570 h 3060908"/>
              <a:gd name="connsiteX171" fmla="*/ 4243489 w 4790316"/>
              <a:gd name="connsiteY171" fmla="*/ 1211470 h 3060908"/>
              <a:gd name="connsiteX172" fmla="*/ 4136788 w 4790316"/>
              <a:gd name="connsiteY172" fmla="*/ 1240365 h 3060908"/>
              <a:gd name="connsiteX173" fmla="*/ 4027868 w 4790316"/>
              <a:gd name="connsiteY173" fmla="*/ 1253705 h 3060908"/>
              <a:gd name="connsiteX174" fmla="*/ 4010083 w 4790316"/>
              <a:gd name="connsiteY174" fmla="*/ 1252593 h 3060908"/>
              <a:gd name="connsiteX175" fmla="*/ 3983407 w 4790316"/>
              <a:gd name="connsiteY175" fmla="*/ 1251480 h 3060908"/>
              <a:gd name="connsiteX176" fmla="*/ 3956737 w 4790316"/>
              <a:gd name="connsiteY176" fmla="*/ 1250373 h 3060908"/>
              <a:gd name="connsiteX177" fmla="*/ 3938952 w 4790316"/>
              <a:gd name="connsiteY177" fmla="*/ 1249260 h 3060908"/>
              <a:gd name="connsiteX178" fmla="*/ 3912277 w 4790316"/>
              <a:gd name="connsiteY178" fmla="*/ 1230362 h 3060908"/>
              <a:gd name="connsiteX179" fmla="*/ 3905607 w 4790316"/>
              <a:gd name="connsiteY179" fmla="*/ 1202580 h 3060908"/>
              <a:gd name="connsiteX180" fmla="*/ 3906720 w 4790316"/>
              <a:gd name="connsiteY180" fmla="*/ 1193690 h 3060908"/>
              <a:gd name="connsiteX181" fmla="*/ 3907827 w 4790316"/>
              <a:gd name="connsiteY181" fmla="*/ 1187020 h 3060908"/>
              <a:gd name="connsiteX182" fmla="*/ 4020085 w 4790316"/>
              <a:gd name="connsiteY182" fmla="*/ 1115884 h 3060908"/>
              <a:gd name="connsiteX183" fmla="*/ 4152348 w 4790316"/>
              <a:gd name="connsiteY183" fmla="*/ 1018079 h 3060908"/>
              <a:gd name="connsiteX184" fmla="*/ 4263494 w 4790316"/>
              <a:gd name="connsiteY184" fmla="*/ 905821 h 3060908"/>
              <a:gd name="connsiteX185" fmla="*/ 4310174 w 4790316"/>
              <a:gd name="connsiteY185" fmla="*/ 791343 h 3060908"/>
              <a:gd name="connsiteX186" fmla="*/ 4283499 w 4790316"/>
              <a:gd name="connsiteY186" fmla="*/ 669088 h 3060908"/>
              <a:gd name="connsiteX187" fmla="*/ 4217926 w 4790316"/>
              <a:gd name="connsiteY187" fmla="*/ 552385 h 3060908"/>
              <a:gd name="connsiteX188" fmla="*/ 4133450 w 4790316"/>
              <a:gd name="connsiteY188" fmla="*/ 445684 h 3060908"/>
              <a:gd name="connsiteX189" fmla="*/ 4050093 w 4790316"/>
              <a:gd name="connsiteY189" fmla="*/ 353436 h 3060908"/>
              <a:gd name="connsiteX190" fmla="*/ 4050093 w 4790316"/>
              <a:gd name="connsiteY190" fmla="*/ 346766 h 3060908"/>
              <a:gd name="connsiteX191" fmla="*/ 4050093 w 4790316"/>
              <a:gd name="connsiteY191" fmla="*/ 337876 h 3060908"/>
              <a:gd name="connsiteX192" fmla="*/ 4073435 w 4790316"/>
              <a:gd name="connsiteY192" fmla="*/ 312314 h 3060908"/>
              <a:gd name="connsiteX193" fmla="*/ 4098998 w 4790316"/>
              <a:gd name="connsiteY193" fmla="*/ 288976 h 3060908"/>
              <a:gd name="connsiteX194" fmla="*/ 4060101 w 4790316"/>
              <a:gd name="connsiteY194" fmla="*/ 245628 h 3060908"/>
              <a:gd name="connsiteX195" fmla="*/ 4005637 w 4790316"/>
              <a:gd name="connsiteY195" fmla="*/ 218953 h 3060908"/>
              <a:gd name="connsiteX196" fmla="*/ 3945617 w 4790316"/>
              <a:gd name="connsiteY196" fmla="*/ 200055 h 3060908"/>
              <a:gd name="connsiteX197" fmla="*/ 3890047 w 4790316"/>
              <a:gd name="connsiteY197" fmla="*/ 177831 h 3060908"/>
              <a:gd name="connsiteX198" fmla="*/ 3815579 w 4790316"/>
              <a:gd name="connsiteY198" fmla="*/ 123368 h 3060908"/>
              <a:gd name="connsiteX199" fmla="*/ 3747787 w 4790316"/>
              <a:gd name="connsiteY199" fmla="*/ 48900 h 3060908"/>
              <a:gd name="connsiteX200" fmla="*/ 3736666 w 4790316"/>
              <a:gd name="connsiteY200" fmla="*/ 34452 h 3060908"/>
              <a:gd name="connsiteX201" fmla="*/ 3730001 w 4790316"/>
              <a:gd name="connsiteY201" fmla="*/ 17780 h 3060908"/>
              <a:gd name="connsiteX202" fmla="*/ 3744449 w 4790316"/>
              <a:gd name="connsiteY202" fmla="*/ 3332 h 3060908"/>
              <a:gd name="connsiteX203" fmla="*/ 3770011 w 4790316"/>
              <a:gd name="connsiteY203" fmla="*/ 0 h 306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4790316" h="3060908">
                <a:moveTo>
                  <a:pt x="3770011" y="0"/>
                </a:moveTo>
                <a:lnTo>
                  <a:pt x="3778907" y="0"/>
                </a:lnTo>
                <a:cubicBezTo>
                  <a:pt x="3812990" y="0"/>
                  <a:pt x="3841142" y="4445"/>
                  <a:pt x="3863372" y="13335"/>
                </a:cubicBezTo>
                <a:cubicBezTo>
                  <a:pt x="3885602" y="22225"/>
                  <a:pt x="3915984" y="34083"/>
                  <a:pt x="3954513" y="48900"/>
                </a:cubicBezTo>
                <a:cubicBezTo>
                  <a:pt x="4025643" y="80020"/>
                  <a:pt x="4094184" y="116329"/>
                  <a:pt x="4160131" y="157820"/>
                </a:cubicBezTo>
                <a:cubicBezTo>
                  <a:pt x="4226073" y="199317"/>
                  <a:pt x="4286831" y="246367"/>
                  <a:pt x="4342407" y="298973"/>
                </a:cubicBezTo>
                <a:cubicBezTo>
                  <a:pt x="4397977" y="351586"/>
                  <a:pt x="4446139" y="410488"/>
                  <a:pt x="4486892" y="475697"/>
                </a:cubicBezTo>
                <a:cubicBezTo>
                  <a:pt x="4527645" y="540900"/>
                  <a:pt x="4558397" y="612031"/>
                  <a:pt x="4579145" y="689093"/>
                </a:cubicBezTo>
                <a:cubicBezTo>
                  <a:pt x="4580627" y="693538"/>
                  <a:pt x="4583216" y="706134"/>
                  <a:pt x="4586928" y="726883"/>
                </a:cubicBezTo>
                <a:cubicBezTo>
                  <a:pt x="4590629" y="747626"/>
                  <a:pt x="4595075" y="769856"/>
                  <a:pt x="4600263" y="793568"/>
                </a:cubicBezTo>
                <a:cubicBezTo>
                  <a:pt x="4605446" y="817280"/>
                  <a:pt x="4610635" y="839505"/>
                  <a:pt x="4615823" y="860253"/>
                </a:cubicBezTo>
                <a:cubicBezTo>
                  <a:pt x="4621006" y="881002"/>
                  <a:pt x="4625082" y="893599"/>
                  <a:pt x="4628045" y="898044"/>
                </a:cubicBezTo>
                <a:cubicBezTo>
                  <a:pt x="4642862" y="939535"/>
                  <a:pt x="4659903" y="977695"/>
                  <a:pt x="4679176" y="1012522"/>
                </a:cubicBezTo>
                <a:cubicBezTo>
                  <a:pt x="4698437" y="1047349"/>
                  <a:pt x="4716223" y="1081801"/>
                  <a:pt x="4732521" y="1115884"/>
                </a:cubicBezTo>
                <a:cubicBezTo>
                  <a:pt x="4748825" y="1149968"/>
                  <a:pt x="4762533" y="1185533"/>
                  <a:pt x="4773649" y="1222585"/>
                </a:cubicBezTo>
                <a:cubicBezTo>
                  <a:pt x="4784759" y="1259632"/>
                  <a:pt x="4790316" y="1301123"/>
                  <a:pt x="4790316" y="1347065"/>
                </a:cubicBezTo>
                <a:cubicBezTo>
                  <a:pt x="4790316" y="1416719"/>
                  <a:pt x="4777719" y="1479698"/>
                  <a:pt x="4752531" y="1536011"/>
                </a:cubicBezTo>
                <a:cubicBezTo>
                  <a:pt x="4727337" y="1592325"/>
                  <a:pt x="4696217" y="1646044"/>
                  <a:pt x="4659165" y="1697170"/>
                </a:cubicBezTo>
                <a:cubicBezTo>
                  <a:pt x="4622113" y="1748295"/>
                  <a:pt x="4583216" y="1798313"/>
                  <a:pt x="4542467" y="1847213"/>
                </a:cubicBezTo>
                <a:cubicBezTo>
                  <a:pt x="4501714" y="1896118"/>
                  <a:pt x="4465775" y="1947987"/>
                  <a:pt x="4434655" y="2002819"/>
                </a:cubicBezTo>
                <a:cubicBezTo>
                  <a:pt x="4431691" y="2010227"/>
                  <a:pt x="4426503" y="2015416"/>
                  <a:pt x="4419095" y="2018374"/>
                </a:cubicBezTo>
                <a:cubicBezTo>
                  <a:pt x="4390937" y="2036159"/>
                  <a:pt x="4359074" y="2048756"/>
                  <a:pt x="4323509" y="2056164"/>
                </a:cubicBezTo>
                <a:cubicBezTo>
                  <a:pt x="4287944" y="2063572"/>
                  <a:pt x="4251266" y="2070617"/>
                  <a:pt x="4213476" y="2077287"/>
                </a:cubicBezTo>
                <a:cubicBezTo>
                  <a:pt x="4175685" y="2083952"/>
                  <a:pt x="4138644" y="2093210"/>
                  <a:pt x="4102330" y="2105069"/>
                </a:cubicBezTo>
                <a:cubicBezTo>
                  <a:pt x="4066027" y="2116922"/>
                  <a:pt x="4033051" y="2136189"/>
                  <a:pt x="4003412" y="2162864"/>
                </a:cubicBezTo>
                <a:cubicBezTo>
                  <a:pt x="3985633" y="2177686"/>
                  <a:pt x="3968222" y="2196948"/>
                  <a:pt x="3951175" y="2220660"/>
                </a:cubicBezTo>
                <a:cubicBezTo>
                  <a:pt x="3934138" y="2244371"/>
                  <a:pt x="3915984" y="2267340"/>
                  <a:pt x="3896717" y="2289570"/>
                </a:cubicBezTo>
                <a:cubicBezTo>
                  <a:pt x="3877456" y="2311800"/>
                  <a:pt x="3857076" y="2331062"/>
                  <a:pt x="3835589" y="2347365"/>
                </a:cubicBezTo>
                <a:cubicBezTo>
                  <a:pt x="3814103" y="2363663"/>
                  <a:pt x="3790017" y="2371815"/>
                  <a:pt x="3763341" y="2371815"/>
                </a:cubicBezTo>
                <a:cubicBezTo>
                  <a:pt x="3720368" y="2371815"/>
                  <a:pt x="3679245" y="2365889"/>
                  <a:pt x="3639973" y="2354035"/>
                </a:cubicBezTo>
                <a:cubicBezTo>
                  <a:pt x="3600701" y="2342177"/>
                  <a:pt x="3558835" y="2336250"/>
                  <a:pt x="3514381" y="2336250"/>
                </a:cubicBezTo>
                <a:cubicBezTo>
                  <a:pt x="3440281" y="2336250"/>
                  <a:pt x="3367301" y="2345140"/>
                  <a:pt x="3295427" y="2362925"/>
                </a:cubicBezTo>
                <a:cubicBezTo>
                  <a:pt x="3223553" y="2380711"/>
                  <a:pt x="3149829" y="2394045"/>
                  <a:pt x="3074249" y="2402935"/>
                </a:cubicBezTo>
                <a:cubicBezTo>
                  <a:pt x="3053500" y="2404417"/>
                  <a:pt x="3016453" y="2407380"/>
                  <a:pt x="2963103" y="2411831"/>
                </a:cubicBezTo>
                <a:cubicBezTo>
                  <a:pt x="2909758" y="2416270"/>
                  <a:pt x="2853444" y="2421090"/>
                  <a:pt x="2794167" y="2426278"/>
                </a:cubicBezTo>
                <a:cubicBezTo>
                  <a:pt x="2734891" y="2431461"/>
                  <a:pt x="2678577" y="2436281"/>
                  <a:pt x="2625227" y="2440726"/>
                </a:cubicBezTo>
                <a:cubicBezTo>
                  <a:pt x="2571876" y="2445171"/>
                  <a:pt x="2534829" y="2448134"/>
                  <a:pt x="2514081" y="2449616"/>
                </a:cubicBezTo>
                <a:cubicBezTo>
                  <a:pt x="2505191" y="2452584"/>
                  <a:pt x="2500008" y="2457029"/>
                  <a:pt x="2498521" y="2462956"/>
                </a:cubicBezTo>
                <a:cubicBezTo>
                  <a:pt x="2497045" y="2468882"/>
                  <a:pt x="2496296" y="2475553"/>
                  <a:pt x="2496296" y="2482961"/>
                </a:cubicBezTo>
                <a:cubicBezTo>
                  <a:pt x="2496296" y="2485924"/>
                  <a:pt x="2496670" y="2488887"/>
                  <a:pt x="2497414" y="2491851"/>
                </a:cubicBezTo>
                <a:cubicBezTo>
                  <a:pt x="2498152" y="2494814"/>
                  <a:pt x="2498521" y="2497039"/>
                  <a:pt x="2498521" y="2498521"/>
                </a:cubicBezTo>
                <a:cubicBezTo>
                  <a:pt x="2501489" y="2505929"/>
                  <a:pt x="2507416" y="2518895"/>
                  <a:pt x="2516306" y="2537418"/>
                </a:cubicBezTo>
                <a:cubicBezTo>
                  <a:pt x="2525196" y="2555947"/>
                  <a:pt x="2534461" y="2575583"/>
                  <a:pt x="2544089" y="2596332"/>
                </a:cubicBezTo>
                <a:cubicBezTo>
                  <a:pt x="2553727" y="2617075"/>
                  <a:pt x="2563355" y="2636342"/>
                  <a:pt x="2572989" y="2654121"/>
                </a:cubicBezTo>
                <a:cubicBezTo>
                  <a:pt x="2582622" y="2671907"/>
                  <a:pt x="2589661" y="2683760"/>
                  <a:pt x="2594107" y="2689687"/>
                </a:cubicBezTo>
                <a:cubicBezTo>
                  <a:pt x="2607441" y="2713398"/>
                  <a:pt x="2625227" y="2739330"/>
                  <a:pt x="2647457" y="2767492"/>
                </a:cubicBezTo>
                <a:cubicBezTo>
                  <a:pt x="2669681" y="2795644"/>
                  <a:pt x="2691543" y="2825288"/>
                  <a:pt x="2713029" y="2856408"/>
                </a:cubicBezTo>
                <a:cubicBezTo>
                  <a:pt x="2734521" y="2887522"/>
                  <a:pt x="2752676" y="2919386"/>
                  <a:pt x="2767492" y="2951988"/>
                </a:cubicBezTo>
                <a:cubicBezTo>
                  <a:pt x="2782314" y="2984589"/>
                  <a:pt x="2789723" y="3017935"/>
                  <a:pt x="2789723" y="3052018"/>
                </a:cubicBezTo>
                <a:cubicBezTo>
                  <a:pt x="2706734" y="3052018"/>
                  <a:pt x="2628559" y="3034238"/>
                  <a:pt x="2555203" y="2998668"/>
                </a:cubicBezTo>
                <a:cubicBezTo>
                  <a:pt x="2481848" y="2963103"/>
                  <a:pt x="2412569" y="2918273"/>
                  <a:pt x="2347365" y="2864185"/>
                </a:cubicBezTo>
                <a:cubicBezTo>
                  <a:pt x="2282162" y="2810097"/>
                  <a:pt x="2221034" y="2751558"/>
                  <a:pt x="2163977" y="2688574"/>
                </a:cubicBezTo>
                <a:cubicBezTo>
                  <a:pt x="2106925" y="2625596"/>
                  <a:pt x="2053206" y="2567431"/>
                  <a:pt x="2002819" y="2514081"/>
                </a:cubicBezTo>
                <a:cubicBezTo>
                  <a:pt x="1999855" y="2512599"/>
                  <a:pt x="1994298" y="2511487"/>
                  <a:pt x="1986146" y="2510743"/>
                </a:cubicBezTo>
                <a:cubicBezTo>
                  <a:pt x="1978000" y="2510005"/>
                  <a:pt x="1972442" y="2509636"/>
                  <a:pt x="1969473" y="2509636"/>
                </a:cubicBezTo>
                <a:cubicBezTo>
                  <a:pt x="1957620" y="2509636"/>
                  <a:pt x="1948730" y="2510380"/>
                  <a:pt x="1942804" y="2511856"/>
                </a:cubicBezTo>
                <a:cubicBezTo>
                  <a:pt x="1936877" y="2513343"/>
                  <a:pt x="1931683" y="2515932"/>
                  <a:pt x="1927238" y="2519638"/>
                </a:cubicBezTo>
                <a:cubicBezTo>
                  <a:pt x="1922793" y="2523340"/>
                  <a:pt x="1917979" y="2528903"/>
                  <a:pt x="1912791" y="2536306"/>
                </a:cubicBezTo>
                <a:cubicBezTo>
                  <a:pt x="1907602" y="2543719"/>
                  <a:pt x="1899825" y="2552609"/>
                  <a:pt x="1889453" y="2562986"/>
                </a:cubicBezTo>
                <a:cubicBezTo>
                  <a:pt x="1879076" y="2576321"/>
                  <a:pt x="1862778" y="2596695"/>
                  <a:pt x="1840548" y="2624114"/>
                </a:cubicBezTo>
                <a:cubicBezTo>
                  <a:pt x="1818318" y="2651527"/>
                  <a:pt x="1795349" y="2679684"/>
                  <a:pt x="1771638" y="2708584"/>
                </a:cubicBezTo>
                <a:cubicBezTo>
                  <a:pt x="1747931" y="2737479"/>
                  <a:pt x="1726070" y="2764154"/>
                  <a:pt x="1706065" y="2788604"/>
                </a:cubicBezTo>
                <a:cubicBezTo>
                  <a:pt x="1686060" y="2813060"/>
                  <a:pt x="1673089" y="2828251"/>
                  <a:pt x="1667162" y="2834177"/>
                </a:cubicBezTo>
                <a:lnTo>
                  <a:pt x="1553797" y="2994223"/>
                </a:lnTo>
                <a:cubicBezTo>
                  <a:pt x="1534530" y="3020898"/>
                  <a:pt x="1520821" y="3038683"/>
                  <a:pt x="1512674" y="3047573"/>
                </a:cubicBezTo>
                <a:cubicBezTo>
                  <a:pt x="1504523" y="3056469"/>
                  <a:pt x="1490075" y="3060908"/>
                  <a:pt x="1469326" y="3060908"/>
                </a:cubicBezTo>
                <a:cubicBezTo>
                  <a:pt x="1457473" y="3060908"/>
                  <a:pt x="1444507" y="3056832"/>
                  <a:pt x="1430429" y="3048686"/>
                </a:cubicBezTo>
                <a:cubicBezTo>
                  <a:pt x="1416345" y="3040534"/>
                  <a:pt x="1409306" y="3027568"/>
                  <a:pt x="1409306" y="3009783"/>
                </a:cubicBezTo>
                <a:lnTo>
                  <a:pt x="1442651" y="2482961"/>
                </a:lnTo>
                <a:cubicBezTo>
                  <a:pt x="1444138" y="2478516"/>
                  <a:pt x="1446358" y="2469251"/>
                  <a:pt x="1449321" y="2455173"/>
                </a:cubicBezTo>
                <a:cubicBezTo>
                  <a:pt x="1452285" y="2441095"/>
                  <a:pt x="1455248" y="2426278"/>
                  <a:pt x="1458211" y="2410718"/>
                </a:cubicBezTo>
                <a:cubicBezTo>
                  <a:pt x="1461175" y="2395153"/>
                  <a:pt x="1464138" y="2380711"/>
                  <a:pt x="1467101" y="2367370"/>
                </a:cubicBezTo>
                <a:cubicBezTo>
                  <a:pt x="1470070" y="2354035"/>
                  <a:pt x="1472295" y="2344397"/>
                  <a:pt x="1473771" y="2338470"/>
                </a:cubicBezTo>
                <a:lnTo>
                  <a:pt x="1473771" y="2329580"/>
                </a:lnTo>
                <a:lnTo>
                  <a:pt x="1473771" y="2322910"/>
                </a:lnTo>
                <a:cubicBezTo>
                  <a:pt x="1472295" y="2321434"/>
                  <a:pt x="1467476" y="2318839"/>
                  <a:pt x="1459324" y="2315133"/>
                </a:cubicBezTo>
                <a:cubicBezTo>
                  <a:pt x="1451177" y="2311426"/>
                  <a:pt x="1445615" y="2308831"/>
                  <a:pt x="1442651" y="2307350"/>
                </a:cubicBezTo>
                <a:lnTo>
                  <a:pt x="1202580" y="2209545"/>
                </a:lnTo>
                <a:cubicBezTo>
                  <a:pt x="1195172" y="2206581"/>
                  <a:pt x="1182206" y="2200655"/>
                  <a:pt x="1163677" y="2191765"/>
                </a:cubicBezTo>
                <a:cubicBezTo>
                  <a:pt x="1145159" y="2182869"/>
                  <a:pt x="1125523" y="2173610"/>
                  <a:pt x="1104775" y="2163977"/>
                </a:cubicBezTo>
                <a:cubicBezTo>
                  <a:pt x="1084026" y="2154343"/>
                  <a:pt x="1064396" y="2144710"/>
                  <a:pt x="1045867" y="2135077"/>
                </a:cubicBezTo>
                <a:cubicBezTo>
                  <a:pt x="1027344" y="2125443"/>
                  <a:pt x="1015116" y="2118409"/>
                  <a:pt x="1009189" y="2113959"/>
                </a:cubicBezTo>
                <a:lnTo>
                  <a:pt x="802458" y="1987259"/>
                </a:lnTo>
                <a:cubicBezTo>
                  <a:pt x="799495" y="1984296"/>
                  <a:pt x="793943" y="1980958"/>
                  <a:pt x="785785" y="1977251"/>
                </a:cubicBezTo>
                <a:cubicBezTo>
                  <a:pt x="777639" y="1973549"/>
                  <a:pt x="772081" y="1970955"/>
                  <a:pt x="769118" y="1969474"/>
                </a:cubicBezTo>
                <a:cubicBezTo>
                  <a:pt x="730590" y="1953175"/>
                  <a:pt x="690574" y="1940948"/>
                  <a:pt x="649083" y="1932796"/>
                </a:cubicBezTo>
                <a:cubicBezTo>
                  <a:pt x="607586" y="1924644"/>
                  <a:pt x="567576" y="1910197"/>
                  <a:pt x="529047" y="1889448"/>
                </a:cubicBezTo>
                <a:cubicBezTo>
                  <a:pt x="514231" y="1882040"/>
                  <a:pt x="500152" y="1872775"/>
                  <a:pt x="486812" y="1861666"/>
                </a:cubicBezTo>
                <a:cubicBezTo>
                  <a:pt x="473472" y="1850551"/>
                  <a:pt x="466807" y="1836103"/>
                  <a:pt x="466807" y="1818318"/>
                </a:cubicBezTo>
                <a:cubicBezTo>
                  <a:pt x="466807" y="1799051"/>
                  <a:pt x="475328" y="1787936"/>
                  <a:pt x="492369" y="1784973"/>
                </a:cubicBezTo>
                <a:cubicBezTo>
                  <a:pt x="509411" y="1782009"/>
                  <a:pt x="527935" y="1780902"/>
                  <a:pt x="547940" y="1781640"/>
                </a:cubicBezTo>
                <a:cubicBezTo>
                  <a:pt x="567945" y="1782378"/>
                  <a:pt x="586473" y="1782378"/>
                  <a:pt x="603510" y="1781640"/>
                </a:cubicBezTo>
                <a:cubicBezTo>
                  <a:pt x="620557" y="1780902"/>
                  <a:pt x="629072" y="1771638"/>
                  <a:pt x="629072" y="1753853"/>
                </a:cubicBezTo>
                <a:cubicBezTo>
                  <a:pt x="629072" y="1736073"/>
                  <a:pt x="616850" y="1723107"/>
                  <a:pt x="592400" y="1714950"/>
                </a:cubicBezTo>
                <a:cubicBezTo>
                  <a:pt x="567945" y="1706798"/>
                  <a:pt x="540531" y="1700502"/>
                  <a:pt x="510149" y="1696057"/>
                </a:cubicBezTo>
                <a:cubicBezTo>
                  <a:pt x="479773" y="1691612"/>
                  <a:pt x="450503" y="1687911"/>
                  <a:pt x="422347" y="1684942"/>
                </a:cubicBezTo>
                <a:cubicBezTo>
                  <a:pt x="394190" y="1681978"/>
                  <a:pt x="376410" y="1676052"/>
                  <a:pt x="368996" y="1667162"/>
                </a:cubicBezTo>
                <a:cubicBezTo>
                  <a:pt x="358625" y="1653822"/>
                  <a:pt x="342321" y="1636411"/>
                  <a:pt x="320096" y="1614924"/>
                </a:cubicBezTo>
                <a:cubicBezTo>
                  <a:pt x="297866" y="1593432"/>
                  <a:pt x="273411" y="1570095"/>
                  <a:pt x="246741" y="1544901"/>
                </a:cubicBezTo>
                <a:cubicBezTo>
                  <a:pt x="220066" y="1519708"/>
                  <a:pt x="191909" y="1493776"/>
                  <a:pt x="162270" y="1467101"/>
                </a:cubicBezTo>
                <a:cubicBezTo>
                  <a:pt x="132632" y="1440426"/>
                  <a:pt x="105957" y="1415601"/>
                  <a:pt x="82245" y="1392633"/>
                </a:cubicBezTo>
                <a:cubicBezTo>
                  <a:pt x="58539" y="1369665"/>
                  <a:pt x="38897" y="1350029"/>
                  <a:pt x="23343" y="1333731"/>
                </a:cubicBezTo>
                <a:cubicBezTo>
                  <a:pt x="7777" y="1317427"/>
                  <a:pt x="0" y="1306312"/>
                  <a:pt x="0" y="1300385"/>
                </a:cubicBezTo>
                <a:cubicBezTo>
                  <a:pt x="0" y="1292977"/>
                  <a:pt x="743" y="1286307"/>
                  <a:pt x="2225" y="1280380"/>
                </a:cubicBezTo>
                <a:cubicBezTo>
                  <a:pt x="3707" y="1274454"/>
                  <a:pt x="8890" y="1270003"/>
                  <a:pt x="17780" y="1267045"/>
                </a:cubicBezTo>
                <a:lnTo>
                  <a:pt x="48905" y="1267045"/>
                </a:lnTo>
                <a:cubicBezTo>
                  <a:pt x="65209" y="1267045"/>
                  <a:pt x="81507" y="1266671"/>
                  <a:pt x="97805" y="1265933"/>
                </a:cubicBezTo>
                <a:cubicBezTo>
                  <a:pt x="114109" y="1265189"/>
                  <a:pt x="130407" y="1264820"/>
                  <a:pt x="146710" y="1264820"/>
                </a:cubicBezTo>
                <a:lnTo>
                  <a:pt x="177831" y="1264820"/>
                </a:lnTo>
                <a:cubicBezTo>
                  <a:pt x="228218" y="1264820"/>
                  <a:pt x="278230" y="1267045"/>
                  <a:pt x="327874" y="1271490"/>
                </a:cubicBezTo>
                <a:cubicBezTo>
                  <a:pt x="377517" y="1275930"/>
                  <a:pt x="426791" y="1281118"/>
                  <a:pt x="475697" y="1287050"/>
                </a:cubicBezTo>
                <a:cubicBezTo>
                  <a:pt x="524597" y="1292977"/>
                  <a:pt x="573139" y="1298535"/>
                  <a:pt x="621295" y="1303718"/>
                </a:cubicBezTo>
                <a:cubicBezTo>
                  <a:pt x="669457" y="1308906"/>
                  <a:pt x="718731" y="1312239"/>
                  <a:pt x="769118" y="1313720"/>
                </a:cubicBezTo>
                <a:cubicBezTo>
                  <a:pt x="782458" y="1313720"/>
                  <a:pt x="802089" y="1314464"/>
                  <a:pt x="828026" y="1315945"/>
                </a:cubicBezTo>
                <a:cubicBezTo>
                  <a:pt x="853958" y="1317427"/>
                  <a:pt x="880633" y="1318909"/>
                  <a:pt x="908052" y="1320390"/>
                </a:cubicBezTo>
                <a:cubicBezTo>
                  <a:pt x="935465" y="1321872"/>
                  <a:pt x="960658" y="1323728"/>
                  <a:pt x="983627" y="1325948"/>
                </a:cubicBezTo>
                <a:cubicBezTo>
                  <a:pt x="1006595" y="1328168"/>
                  <a:pt x="1021048" y="1329280"/>
                  <a:pt x="1026974" y="1329280"/>
                </a:cubicBezTo>
                <a:cubicBezTo>
                  <a:pt x="1049199" y="1332249"/>
                  <a:pt x="1084395" y="1336319"/>
                  <a:pt x="1132557" y="1341508"/>
                </a:cubicBezTo>
                <a:cubicBezTo>
                  <a:pt x="1180724" y="1346696"/>
                  <a:pt x="1234813" y="1352992"/>
                  <a:pt x="1294833" y="1360400"/>
                </a:cubicBezTo>
                <a:cubicBezTo>
                  <a:pt x="1354848" y="1367814"/>
                  <a:pt x="1417832" y="1375591"/>
                  <a:pt x="1483774" y="1383743"/>
                </a:cubicBezTo>
                <a:cubicBezTo>
                  <a:pt x="1549721" y="1391895"/>
                  <a:pt x="1612705" y="1399672"/>
                  <a:pt x="1672720" y="1407081"/>
                </a:cubicBezTo>
                <a:cubicBezTo>
                  <a:pt x="1732735" y="1414489"/>
                  <a:pt x="1786460" y="1421533"/>
                  <a:pt x="1833878" y="1428198"/>
                </a:cubicBezTo>
                <a:cubicBezTo>
                  <a:pt x="1881302" y="1434868"/>
                  <a:pt x="1916129" y="1439688"/>
                  <a:pt x="1938353" y="1442651"/>
                </a:cubicBezTo>
                <a:cubicBezTo>
                  <a:pt x="1941322" y="1442651"/>
                  <a:pt x="1946880" y="1443020"/>
                  <a:pt x="1955026" y="1443758"/>
                </a:cubicBezTo>
                <a:cubicBezTo>
                  <a:pt x="1963178" y="1444502"/>
                  <a:pt x="1967997" y="1444871"/>
                  <a:pt x="1969473" y="1444871"/>
                </a:cubicBezTo>
                <a:cubicBezTo>
                  <a:pt x="1981332" y="1444871"/>
                  <a:pt x="1992447" y="1444502"/>
                  <a:pt x="2002819" y="1443758"/>
                </a:cubicBezTo>
                <a:cubicBezTo>
                  <a:pt x="2013196" y="1443020"/>
                  <a:pt x="2023567" y="1437463"/>
                  <a:pt x="2033939" y="1427091"/>
                </a:cubicBezTo>
                <a:cubicBezTo>
                  <a:pt x="2044316" y="1418196"/>
                  <a:pt x="2059871" y="1404861"/>
                  <a:pt x="2080619" y="1387076"/>
                </a:cubicBezTo>
                <a:cubicBezTo>
                  <a:pt x="2101367" y="1369296"/>
                  <a:pt x="2124711" y="1349285"/>
                  <a:pt x="2150642" y="1327060"/>
                </a:cubicBezTo>
                <a:cubicBezTo>
                  <a:pt x="2176574" y="1304830"/>
                  <a:pt x="2203992" y="1281493"/>
                  <a:pt x="2232887" y="1257038"/>
                </a:cubicBezTo>
                <a:cubicBezTo>
                  <a:pt x="2261782" y="1232588"/>
                  <a:pt x="2289570" y="1209245"/>
                  <a:pt x="2316245" y="1187020"/>
                </a:cubicBezTo>
                <a:cubicBezTo>
                  <a:pt x="2342920" y="1164790"/>
                  <a:pt x="2366632" y="1145154"/>
                  <a:pt x="2387375" y="1128112"/>
                </a:cubicBezTo>
                <a:cubicBezTo>
                  <a:pt x="2408124" y="1111070"/>
                  <a:pt x="2423689" y="1098105"/>
                  <a:pt x="2434061" y="1089209"/>
                </a:cubicBezTo>
                <a:cubicBezTo>
                  <a:pt x="2457767" y="1072911"/>
                  <a:pt x="2483335" y="1054388"/>
                  <a:pt x="2510749" y="1033639"/>
                </a:cubicBezTo>
                <a:cubicBezTo>
                  <a:pt x="2538162" y="1012891"/>
                  <a:pt x="2567062" y="993624"/>
                  <a:pt x="2597444" y="975844"/>
                </a:cubicBezTo>
                <a:cubicBezTo>
                  <a:pt x="2627821" y="958059"/>
                  <a:pt x="2658941" y="942873"/>
                  <a:pt x="2690799" y="930276"/>
                </a:cubicBezTo>
                <a:cubicBezTo>
                  <a:pt x="2722668" y="917680"/>
                  <a:pt x="2754895" y="911378"/>
                  <a:pt x="2787497" y="911378"/>
                </a:cubicBezTo>
                <a:cubicBezTo>
                  <a:pt x="2823062" y="911378"/>
                  <a:pt x="2853444" y="917311"/>
                  <a:pt x="2878633" y="929164"/>
                </a:cubicBezTo>
                <a:cubicBezTo>
                  <a:pt x="2903826" y="941017"/>
                  <a:pt x="2916423" y="967692"/>
                  <a:pt x="2916423" y="1009184"/>
                </a:cubicBezTo>
                <a:cubicBezTo>
                  <a:pt x="2916423" y="1044754"/>
                  <a:pt x="2909758" y="1079207"/>
                  <a:pt x="2896418" y="1112552"/>
                </a:cubicBezTo>
                <a:cubicBezTo>
                  <a:pt x="2883077" y="1145892"/>
                  <a:pt x="2868261" y="1178494"/>
                  <a:pt x="2851957" y="1210357"/>
                </a:cubicBezTo>
                <a:cubicBezTo>
                  <a:pt x="2835659" y="1242221"/>
                  <a:pt x="2820843" y="1274454"/>
                  <a:pt x="2807502" y="1307055"/>
                </a:cubicBezTo>
                <a:cubicBezTo>
                  <a:pt x="2794167" y="1339657"/>
                  <a:pt x="2787497" y="1373741"/>
                  <a:pt x="2787497" y="1409306"/>
                </a:cubicBezTo>
                <a:cubicBezTo>
                  <a:pt x="2787497" y="1449321"/>
                  <a:pt x="2800469" y="1483030"/>
                  <a:pt x="2826395" y="1510449"/>
                </a:cubicBezTo>
                <a:cubicBezTo>
                  <a:pt x="2852332" y="1537862"/>
                  <a:pt x="2883452" y="1559723"/>
                  <a:pt x="2919761" y="1576021"/>
                </a:cubicBezTo>
                <a:cubicBezTo>
                  <a:pt x="2956063" y="1592325"/>
                  <a:pt x="2994223" y="1604922"/>
                  <a:pt x="3034239" y="1613812"/>
                </a:cubicBezTo>
                <a:cubicBezTo>
                  <a:pt x="3074249" y="1622702"/>
                  <a:pt x="3109075" y="1629372"/>
                  <a:pt x="3138714" y="1633817"/>
                </a:cubicBezTo>
                <a:cubicBezTo>
                  <a:pt x="3157975" y="1636780"/>
                  <a:pt x="3187619" y="1640856"/>
                  <a:pt x="3227629" y="1646044"/>
                </a:cubicBezTo>
                <a:cubicBezTo>
                  <a:pt x="3267639" y="1651233"/>
                  <a:pt x="3308762" y="1656047"/>
                  <a:pt x="3350997" y="1660492"/>
                </a:cubicBezTo>
                <a:cubicBezTo>
                  <a:pt x="3393232" y="1664937"/>
                  <a:pt x="3432135" y="1669382"/>
                  <a:pt x="3467700" y="1673832"/>
                </a:cubicBezTo>
                <a:cubicBezTo>
                  <a:pt x="3503265" y="1678277"/>
                  <a:pt x="3526977" y="1681240"/>
                  <a:pt x="3538831" y="1682722"/>
                </a:cubicBezTo>
                <a:cubicBezTo>
                  <a:pt x="3541799" y="1682722"/>
                  <a:pt x="3554021" y="1683466"/>
                  <a:pt x="3575508" y="1684942"/>
                </a:cubicBezTo>
                <a:cubicBezTo>
                  <a:pt x="3596995" y="1686429"/>
                  <a:pt x="3618112" y="1687167"/>
                  <a:pt x="3638861" y="1687167"/>
                </a:cubicBezTo>
                <a:lnTo>
                  <a:pt x="3669981" y="1687167"/>
                </a:lnTo>
                <a:lnTo>
                  <a:pt x="3701101" y="1687167"/>
                </a:lnTo>
                <a:cubicBezTo>
                  <a:pt x="3717405" y="1687167"/>
                  <a:pt x="3733708" y="1686429"/>
                  <a:pt x="3750007" y="1684942"/>
                </a:cubicBezTo>
                <a:cubicBezTo>
                  <a:pt x="3766310" y="1683466"/>
                  <a:pt x="3775943" y="1682722"/>
                  <a:pt x="3778907" y="1682722"/>
                </a:cubicBezTo>
                <a:cubicBezTo>
                  <a:pt x="3786315" y="1681240"/>
                  <a:pt x="3798537" y="1677164"/>
                  <a:pt x="3815579" y="1670494"/>
                </a:cubicBezTo>
                <a:cubicBezTo>
                  <a:pt x="3832626" y="1663830"/>
                  <a:pt x="3850406" y="1656047"/>
                  <a:pt x="3868929" y="1647152"/>
                </a:cubicBezTo>
                <a:cubicBezTo>
                  <a:pt x="3887458" y="1638262"/>
                  <a:pt x="3904869" y="1629746"/>
                  <a:pt x="3921167" y="1621589"/>
                </a:cubicBezTo>
                <a:cubicBezTo>
                  <a:pt x="3937471" y="1613443"/>
                  <a:pt x="3948586" y="1607142"/>
                  <a:pt x="3954513" y="1602697"/>
                </a:cubicBezTo>
                <a:lnTo>
                  <a:pt x="3963402" y="1602697"/>
                </a:lnTo>
                <a:cubicBezTo>
                  <a:pt x="3988596" y="1602697"/>
                  <a:pt x="4012308" y="1608254"/>
                  <a:pt x="4034538" y="1619369"/>
                </a:cubicBezTo>
                <a:cubicBezTo>
                  <a:pt x="4056763" y="1630484"/>
                  <a:pt x="4080475" y="1636042"/>
                  <a:pt x="4105668" y="1636042"/>
                </a:cubicBezTo>
                <a:cubicBezTo>
                  <a:pt x="4142715" y="1636042"/>
                  <a:pt x="4189395" y="1626777"/>
                  <a:pt x="4245709" y="1608254"/>
                </a:cubicBezTo>
                <a:cubicBezTo>
                  <a:pt x="4302022" y="1589731"/>
                  <a:pt x="4356111" y="1564537"/>
                  <a:pt x="4407979" y="1532679"/>
                </a:cubicBezTo>
                <a:cubicBezTo>
                  <a:pt x="4459848" y="1500815"/>
                  <a:pt x="4504309" y="1464507"/>
                  <a:pt x="4541355" y="1423753"/>
                </a:cubicBezTo>
                <a:cubicBezTo>
                  <a:pt x="4578402" y="1383000"/>
                  <a:pt x="4596925" y="1340395"/>
                  <a:pt x="4596925" y="1295940"/>
                </a:cubicBezTo>
                <a:cubicBezTo>
                  <a:pt x="4596925" y="1248517"/>
                  <a:pt x="4583959" y="1215540"/>
                  <a:pt x="4558027" y="1197017"/>
                </a:cubicBezTo>
                <a:cubicBezTo>
                  <a:pt x="4532091" y="1178494"/>
                  <a:pt x="4498377" y="1169235"/>
                  <a:pt x="4456885" y="1169235"/>
                </a:cubicBezTo>
                <a:cubicBezTo>
                  <a:pt x="4421319" y="1169235"/>
                  <a:pt x="4385755" y="1173680"/>
                  <a:pt x="4350184" y="1182570"/>
                </a:cubicBezTo>
                <a:cubicBezTo>
                  <a:pt x="4314619" y="1191465"/>
                  <a:pt x="4279054" y="1201098"/>
                  <a:pt x="4243489" y="1211470"/>
                </a:cubicBezTo>
                <a:cubicBezTo>
                  <a:pt x="4207923" y="1221841"/>
                  <a:pt x="4172353" y="1231475"/>
                  <a:pt x="4136788" y="1240365"/>
                </a:cubicBezTo>
                <a:cubicBezTo>
                  <a:pt x="4101223" y="1249260"/>
                  <a:pt x="4064915" y="1253705"/>
                  <a:pt x="4027868" y="1253705"/>
                </a:cubicBezTo>
                <a:cubicBezTo>
                  <a:pt x="4024905" y="1253705"/>
                  <a:pt x="4018973" y="1253336"/>
                  <a:pt x="4010083" y="1252593"/>
                </a:cubicBezTo>
                <a:cubicBezTo>
                  <a:pt x="4001193" y="1251854"/>
                  <a:pt x="3992303" y="1251480"/>
                  <a:pt x="3983407" y="1251480"/>
                </a:cubicBezTo>
                <a:cubicBezTo>
                  <a:pt x="3974517" y="1251480"/>
                  <a:pt x="3965627" y="1251111"/>
                  <a:pt x="3956737" y="1250373"/>
                </a:cubicBezTo>
                <a:cubicBezTo>
                  <a:pt x="3947842" y="1249629"/>
                  <a:pt x="3941916" y="1249260"/>
                  <a:pt x="3938952" y="1249260"/>
                </a:cubicBezTo>
                <a:cubicBezTo>
                  <a:pt x="3925617" y="1243328"/>
                  <a:pt x="3916722" y="1237032"/>
                  <a:pt x="3912277" y="1230362"/>
                </a:cubicBezTo>
                <a:cubicBezTo>
                  <a:pt x="3907827" y="1223698"/>
                  <a:pt x="3905607" y="1214433"/>
                  <a:pt x="3905607" y="1202580"/>
                </a:cubicBezTo>
                <a:cubicBezTo>
                  <a:pt x="3905607" y="1199617"/>
                  <a:pt x="3905981" y="1196648"/>
                  <a:pt x="3906720" y="1193690"/>
                </a:cubicBezTo>
                <a:cubicBezTo>
                  <a:pt x="3907463" y="1190721"/>
                  <a:pt x="3907827" y="1188502"/>
                  <a:pt x="3907827" y="1187020"/>
                </a:cubicBezTo>
                <a:cubicBezTo>
                  <a:pt x="3937471" y="1169235"/>
                  <a:pt x="3974887" y="1145523"/>
                  <a:pt x="4020085" y="1115884"/>
                </a:cubicBezTo>
                <a:cubicBezTo>
                  <a:pt x="4065289" y="1086246"/>
                  <a:pt x="4109369" y="1053644"/>
                  <a:pt x="4152348" y="1018079"/>
                </a:cubicBezTo>
                <a:cubicBezTo>
                  <a:pt x="4195327" y="982509"/>
                  <a:pt x="4232373" y="945093"/>
                  <a:pt x="4263494" y="905821"/>
                </a:cubicBezTo>
                <a:cubicBezTo>
                  <a:pt x="4294614" y="866549"/>
                  <a:pt x="4310174" y="828390"/>
                  <a:pt x="4310174" y="791343"/>
                </a:cubicBezTo>
                <a:cubicBezTo>
                  <a:pt x="4310174" y="749851"/>
                  <a:pt x="4301279" y="709098"/>
                  <a:pt x="4283499" y="669088"/>
                </a:cubicBezTo>
                <a:cubicBezTo>
                  <a:pt x="4265713" y="629072"/>
                  <a:pt x="4243858" y="590175"/>
                  <a:pt x="4217926" y="552385"/>
                </a:cubicBezTo>
                <a:cubicBezTo>
                  <a:pt x="4191989" y="514594"/>
                  <a:pt x="4163832" y="479029"/>
                  <a:pt x="4133450" y="445684"/>
                </a:cubicBezTo>
                <a:cubicBezTo>
                  <a:pt x="4103079" y="412344"/>
                  <a:pt x="4075291" y="381593"/>
                  <a:pt x="4050093" y="353436"/>
                </a:cubicBezTo>
                <a:lnTo>
                  <a:pt x="4050093" y="346766"/>
                </a:lnTo>
                <a:lnTo>
                  <a:pt x="4050093" y="337876"/>
                </a:lnTo>
                <a:cubicBezTo>
                  <a:pt x="4053061" y="333431"/>
                  <a:pt x="4060844" y="324910"/>
                  <a:pt x="4073435" y="312314"/>
                </a:cubicBezTo>
                <a:cubicBezTo>
                  <a:pt x="4086032" y="299717"/>
                  <a:pt x="4094553" y="291934"/>
                  <a:pt x="4098998" y="288976"/>
                </a:cubicBezTo>
                <a:cubicBezTo>
                  <a:pt x="4090108" y="271191"/>
                  <a:pt x="4077142" y="256738"/>
                  <a:pt x="4060101" y="245628"/>
                </a:cubicBezTo>
                <a:cubicBezTo>
                  <a:pt x="4043059" y="234513"/>
                  <a:pt x="4024905" y="225618"/>
                  <a:pt x="4005637" y="218953"/>
                </a:cubicBezTo>
                <a:cubicBezTo>
                  <a:pt x="3986376" y="212283"/>
                  <a:pt x="3966366" y="205982"/>
                  <a:pt x="3945617" y="200055"/>
                </a:cubicBezTo>
                <a:cubicBezTo>
                  <a:pt x="3924874" y="194129"/>
                  <a:pt x="3906351" y="186721"/>
                  <a:pt x="3890047" y="177831"/>
                </a:cubicBezTo>
                <a:cubicBezTo>
                  <a:pt x="3860409" y="161527"/>
                  <a:pt x="3835589" y="143373"/>
                  <a:pt x="3815579" y="123368"/>
                </a:cubicBezTo>
                <a:cubicBezTo>
                  <a:pt x="3795574" y="103363"/>
                  <a:pt x="3772980" y="78538"/>
                  <a:pt x="3747787" y="48900"/>
                </a:cubicBezTo>
                <a:cubicBezTo>
                  <a:pt x="3744818" y="47418"/>
                  <a:pt x="3741117" y="42604"/>
                  <a:pt x="3736666" y="34452"/>
                </a:cubicBezTo>
                <a:cubicBezTo>
                  <a:pt x="3732221" y="26301"/>
                  <a:pt x="3730001" y="20743"/>
                  <a:pt x="3730001" y="17780"/>
                </a:cubicBezTo>
                <a:cubicBezTo>
                  <a:pt x="3730001" y="10371"/>
                  <a:pt x="3734815" y="5552"/>
                  <a:pt x="3744449" y="3332"/>
                </a:cubicBezTo>
                <a:cubicBezTo>
                  <a:pt x="3754082" y="1107"/>
                  <a:pt x="3762603" y="0"/>
                  <a:pt x="37700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4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678750" y="3129148"/>
            <a:ext cx="5177764" cy="2575312"/>
          </a:xfrm>
          <a:custGeom>
            <a:avLst/>
            <a:gdLst>
              <a:gd name="connsiteX0" fmla="*/ 4794785 w 5177764"/>
              <a:gd name="connsiteY0" fmla="*/ 0 h 2575312"/>
              <a:gd name="connsiteX1" fmla="*/ 4846051 w 5177764"/>
              <a:gd name="connsiteY1" fmla="*/ 0 h 2575312"/>
              <a:gd name="connsiteX2" fmla="*/ 4904857 w 5177764"/>
              <a:gd name="connsiteY2" fmla="*/ 1502 h 2575312"/>
              <a:gd name="connsiteX3" fmla="*/ 4966682 w 5177764"/>
              <a:gd name="connsiteY3" fmla="*/ 3011 h 2575312"/>
              <a:gd name="connsiteX4" fmla="*/ 5020960 w 5177764"/>
              <a:gd name="connsiteY4" fmla="*/ 4521 h 2575312"/>
              <a:gd name="connsiteX5" fmla="*/ 5057141 w 5177764"/>
              <a:gd name="connsiteY5" fmla="*/ 6030 h 2575312"/>
              <a:gd name="connsiteX6" fmla="*/ 5143086 w 5177764"/>
              <a:gd name="connsiteY6" fmla="*/ 31660 h 2575312"/>
              <a:gd name="connsiteX7" fmla="*/ 5177764 w 5177764"/>
              <a:gd name="connsiteY7" fmla="*/ 114586 h 2575312"/>
              <a:gd name="connsiteX8" fmla="*/ 5132535 w 5177764"/>
              <a:gd name="connsiteY8" fmla="*/ 331713 h 2575312"/>
              <a:gd name="connsiteX9" fmla="*/ 5019444 w 5177764"/>
              <a:gd name="connsiteY9" fmla="*/ 518682 h 2575312"/>
              <a:gd name="connsiteX10" fmla="*/ 4871688 w 5177764"/>
              <a:gd name="connsiteY10" fmla="*/ 687553 h 2575312"/>
              <a:gd name="connsiteX11" fmla="*/ 4725435 w 5177764"/>
              <a:gd name="connsiteY11" fmla="*/ 853406 h 2575312"/>
              <a:gd name="connsiteX12" fmla="*/ 4701300 w 5177764"/>
              <a:gd name="connsiteY12" fmla="*/ 891103 h 2575312"/>
              <a:gd name="connsiteX13" fmla="*/ 4663610 w 5177764"/>
              <a:gd name="connsiteY13" fmla="*/ 951419 h 2575312"/>
              <a:gd name="connsiteX14" fmla="*/ 4625921 w 5177764"/>
              <a:gd name="connsiteY14" fmla="*/ 1011727 h 2575312"/>
              <a:gd name="connsiteX15" fmla="*/ 4601793 w 5177764"/>
              <a:gd name="connsiteY15" fmla="*/ 1046405 h 2575312"/>
              <a:gd name="connsiteX16" fmla="*/ 4577665 w 5177764"/>
              <a:gd name="connsiteY16" fmla="*/ 1082593 h 2575312"/>
              <a:gd name="connsiteX17" fmla="*/ 4550526 w 5177764"/>
              <a:gd name="connsiteY17" fmla="*/ 1115762 h 2575312"/>
              <a:gd name="connsiteX18" fmla="*/ 4410296 w 5177764"/>
              <a:gd name="connsiteY18" fmla="*/ 1245435 h 2575312"/>
              <a:gd name="connsiteX19" fmla="*/ 4236903 w 5177764"/>
              <a:gd name="connsiteY19" fmla="*/ 1358526 h 2575312"/>
              <a:gd name="connsiteX20" fmla="*/ 4055972 w 5177764"/>
              <a:gd name="connsiteY20" fmla="*/ 1455022 h 2575312"/>
              <a:gd name="connsiteX21" fmla="*/ 3893123 w 5177764"/>
              <a:gd name="connsiteY21" fmla="*/ 1531918 h 2575312"/>
              <a:gd name="connsiteX22" fmla="*/ 3893123 w 5177764"/>
              <a:gd name="connsiteY22" fmla="*/ 1550009 h 2575312"/>
              <a:gd name="connsiteX23" fmla="*/ 4054462 w 5177764"/>
              <a:gd name="connsiteY23" fmla="*/ 1914890 h 2575312"/>
              <a:gd name="connsiteX24" fmla="*/ 4119299 w 5177764"/>
              <a:gd name="connsiteY24" fmla="*/ 2309937 h 2575312"/>
              <a:gd name="connsiteX25" fmla="*/ 4113268 w 5177764"/>
              <a:gd name="connsiteY25" fmla="*/ 2385332 h 2575312"/>
              <a:gd name="connsiteX26" fmla="*/ 4092152 w 5177764"/>
              <a:gd name="connsiteY26" fmla="*/ 2472786 h 2575312"/>
              <a:gd name="connsiteX27" fmla="*/ 4046916 w 5177764"/>
              <a:gd name="connsiteY27" fmla="*/ 2545154 h 2575312"/>
              <a:gd name="connsiteX28" fmla="*/ 3971536 w 5177764"/>
              <a:gd name="connsiteY28" fmla="*/ 2575312 h 2575312"/>
              <a:gd name="connsiteX29" fmla="*/ 3962480 w 5177764"/>
              <a:gd name="connsiteY29" fmla="*/ 2575312 h 2575312"/>
              <a:gd name="connsiteX30" fmla="*/ 3942880 w 5177764"/>
              <a:gd name="connsiteY30" fmla="*/ 2567773 h 2575312"/>
              <a:gd name="connsiteX31" fmla="*/ 3926299 w 5177764"/>
              <a:gd name="connsiteY31" fmla="*/ 2560233 h 2575312"/>
              <a:gd name="connsiteX32" fmla="*/ 3608156 w 5177764"/>
              <a:gd name="connsiteY32" fmla="*/ 2177254 h 2575312"/>
              <a:gd name="connsiteX33" fmla="*/ 3196521 w 5177764"/>
              <a:gd name="connsiteY33" fmla="*/ 1896800 h 2575312"/>
              <a:gd name="connsiteX34" fmla="*/ 3145261 w 5177764"/>
              <a:gd name="connsiteY34" fmla="*/ 1794274 h 2575312"/>
              <a:gd name="connsiteX35" fmla="*/ 3140741 w 5177764"/>
              <a:gd name="connsiteY35" fmla="*/ 1792765 h 2575312"/>
              <a:gd name="connsiteX36" fmla="*/ 3133201 w 5177764"/>
              <a:gd name="connsiteY36" fmla="*/ 1791256 h 2575312"/>
              <a:gd name="connsiteX37" fmla="*/ 3003529 w 5177764"/>
              <a:gd name="connsiteY37" fmla="*/ 1807844 h 2575312"/>
              <a:gd name="connsiteX38" fmla="*/ 2875358 w 5177764"/>
              <a:gd name="connsiteY38" fmla="*/ 1844032 h 2575312"/>
              <a:gd name="connsiteX39" fmla="*/ 2747203 w 5177764"/>
              <a:gd name="connsiteY39" fmla="*/ 1880219 h 2575312"/>
              <a:gd name="connsiteX40" fmla="*/ 2617530 w 5177764"/>
              <a:gd name="connsiteY40" fmla="*/ 1896800 h 2575312"/>
              <a:gd name="connsiteX41" fmla="*/ 2294866 w 5177764"/>
              <a:gd name="connsiteY41" fmla="*/ 1889261 h 2575312"/>
              <a:gd name="connsiteX42" fmla="*/ 1972195 w 5177764"/>
              <a:gd name="connsiteY42" fmla="*/ 1881721 h 2575312"/>
              <a:gd name="connsiteX43" fmla="*/ 1842530 w 5177764"/>
              <a:gd name="connsiteY43" fmla="*/ 1881721 h 2575312"/>
              <a:gd name="connsiteX44" fmla="*/ 1780712 w 5177764"/>
              <a:gd name="connsiteY44" fmla="*/ 1916407 h 2575312"/>
              <a:gd name="connsiteX45" fmla="*/ 1729438 w 5177764"/>
              <a:gd name="connsiteY45" fmla="*/ 1969176 h 2575312"/>
              <a:gd name="connsiteX46" fmla="*/ 1675160 w 5177764"/>
              <a:gd name="connsiteY46" fmla="*/ 2017424 h 2575312"/>
              <a:gd name="connsiteX47" fmla="*/ 1607305 w 5177764"/>
              <a:gd name="connsiteY47" fmla="*/ 2038533 h 2575312"/>
              <a:gd name="connsiteX48" fmla="*/ 1583185 w 5177764"/>
              <a:gd name="connsiteY48" fmla="*/ 2038533 h 2575312"/>
              <a:gd name="connsiteX49" fmla="*/ 1492719 w 5177764"/>
              <a:gd name="connsiteY49" fmla="*/ 1969176 h 2575312"/>
              <a:gd name="connsiteX50" fmla="*/ 1403755 w 5177764"/>
              <a:gd name="connsiteY50" fmla="*/ 1922437 h 2575312"/>
              <a:gd name="connsiteX51" fmla="*/ 1335908 w 5177764"/>
              <a:gd name="connsiteY51" fmla="*/ 1874189 h 2575312"/>
              <a:gd name="connsiteX52" fmla="*/ 1308761 w 5177764"/>
              <a:gd name="connsiteY52" fmla="*/ 1797293 h 2575312"/>
              <a:gd name="connsiteX53" fmla="*/ 1240921 w 5177764"/>
              <a:gd name="connsiteY53" fmla="*/ 1800304 h 2575312"/>
              <a:gd name="connsiteX54" fmla="*/ 1133867 w 5177764"/>
              <a:gd name="connsiteY54" fmla="*/ 1806334 h 2575312"/>
              <a:gd name="connsiteX55" fmla="*/ 1026813 w 5177764"/>
              <a:gd name="connsiteY55" fmla="*/ 1810862 h 2575312"/>
              <a:gd name="connsiteX56" fmla="*/ 955940 w 5177764"/>
              <a:gd name="connsiteY56" fmla="*/ 1809353 h 2575312"/>
              <a:gd name="connsiteX57" fmla="*/ 912220 w 5177764"/>
              <a:gd name="connsiteY57" fmla="*/ 1801814 h 2575312"/>
              <a:gd name="connsiteX58" fmla="*/ 835324 w 5177764"/>
              <a:gd name="connsiteY58" fmla="*/ 1783716 h 2575312"/>
              <a:gd name="connsiteX59" fmla="*/ 758427 w 5177764"/>
              <a:gd name="connsiteY59" fmla="*/ 1765626 h 2575312"/>
              <a:gd name="connsiteX60" fmla="*/ 714693 w 5177764"/>
              <a:gd name="connsiteY60" fmla="*/ 1758086 h 2575312"/>
              <a:gd name="connsiteX61" fmla="*/ 675493 w 5177764"/>
              <a:gd name="connsiteY61" fmla="*/ 1756577 h 2575312"/>
              <a:gd name="connsiteX62" fmla="*/ 609155 w 5177764"/>
              <a:gd name="connsiteY62" fmla="*/ 1755068 h 2575312"/>
              <a:gd name="connsiteX63" fmla="*/ 575979 w 5177764"/>
              <a:gd name="connsiteY63" fmla="*/ 1755068 h 2575312"/>
              <a:gd name="connsiteX64" fmla="*/ 548840 w 5177764"/>
              <a:gd name="connsiteY64" fmla="*/ 1755068 h 2575312"/>
              <a:gd name="connsiteX65" fmla="*/ 484004 w 5177764"/>
              <a:gd name="connsiteY65" fmla="*/ 1756577 h 2575312"/>
              <a:gd name="connsiteX66" fmla="*/ 434246 w 5177764"/>
              <a:gd name="connsiteY66" fmla="*/ 1758086 h 2575312"/>
              <a:gd name="connsiteX67" fmla="*/ 307593 w 5177764"/>
              <a:gd name="connsiteY67" fmla="*/ 1836492 h 2575312"/>
              <a:gd name="connsiteX68" fmla="*/ 212599 w 5177764"/>
              <a:gd name="connsiteY68" fmla="*/ 1970685 h 2575312"/>
              <a:gd name="connsiteX69" fmla="*/ 125152 w 5177764"/>
              <a:gd name="connsiteY69" fmla="*/ 2098848 h 2575312"/>
              <a:gd name="connsiteX70" fmla="*/ 27146 w 5177764"/>
              <a:gd name="connsiteY70" fmla="*/ 2156145 h 2575312"/>
              <a:gd name="connsiteX71" fmla="*/ 0 w 5177764"/>
              <a:gd name="connsiteY71" fmla="*/ 2125987 h 2575312"/>
              <a:gd name="connsiteX72" fmla="*/ 10558 w 5177764"/>
              <a:gd name="connsiteY72" fmla="*/ 2017424 h 2575312"/>
              <a:gd name="connsiteX73" fmla="*/ 34678 w 5177764"/>
              <a:gd name="connsiteY73" fmla="*/ 1910377 h 2575312"/>
              <a:gd name="connsiteX74" fmla="*/ 60316 w 5177764"/>
              <a:gd name="connsiteY74" fmla="*/ 1803323 h 2575312"/>
              <a:gd name="connsiteX75" fmla="*/ 72376 w 5177764"/>
              <a:gd name="connsiteY75" fmla="*/ 1694760 h 2575312"/>
              <a:gd name="connsiteX76" fmla="*/ 51267 w 5177764"/>
              <a:gd name="connsiteY76" fmla="*/ 1467082 h 2575312"/>
              <a:gd name="connsiteX77" fmla="*/ 0 w 5177764"/>
              <a:gd name="connsiteY77" fmla="*/ 1236393 h 2575312"/>
              <a:gd name="connsiteX78" fmla="*/ 0 w 5177764"/>
              <a:gd name="connsiteY78" fmla="*/ 1221307 h 2575312"/>
              <a:gd name="connsiteX79" fmla="*/ 6030 w 5177764"/>
              <a:gd name="connsiteY79" fmla="*/ 1171557 h 2575312"/>
              <a:gd name="connsiteX80" fmla="*/ 19607 w 5177764"/>
              <a:gd name="connsiteY80" fmla="*/ 1102200 h 2575312"/>
              <a:gd name="connsiteX81" fmla="*/ 36188 w 5177764"/>
              <a:gd name="connsiteY81" fmla="*/ 1040375 h 2575312"/>
              <a:gd name="connsiteX82" fmla="*/ 54278 w 5177764"/>
              <a:gd name="connsiteY82" fmla="*/ 1013236 h 2575312"/>
              <a:gd name="connsiteX83" fmla="*/ 140231 w 5177764"/>
              <a:gd name="connsiteY83" fmla="*/ 1141399 h 2575312"/>
              <a:gd name="connsiteX84" fmla="*/ 202048 w 5177764"/>
              <a:gd name="connsiteY84" fmla="*/ 1314799 h 2575312"/>
              <a:gd name="connsiteX85" fmla="*/ 269896 w 5177764"/>
              <a:gd name="connsiteY85" fmla="*/ 1468591 h 2575312"/>
              <a:gd name="connsiteX86" fmla="*/ 376950 w 5177764"/>
              <a:gd name="connsiteY86" fmla="*/ 1534930 h 2575312"/>
              <a:gd name="connsiteX87" fmla="*/ 554863 w 5177764"/>
              <a:gd name="connsiteY87" fmla="*/ 1498742 h 2575312"/>
              <a:gd name="connsiteX88" fmla="*/ 1043394 w 5177764"/>
              <a:gd name="connsiteY88" fmla="*/ 1287653 h 2575312"/>
              <a:gd name="connsiteX89" fmla="*/ 989116 w 5177764"/>
              <a:gd name="connsiteY89" fmla="*/ 1236393 h 2575312"/>
              <a:gd name="connsiteX90" fmla="*/ 995146 w 5177764"/>
              <a:gd name="connsiteY90" fmla="*/ 1215277 h 2575312"/>
              <a:gd name="connsiteX91" fmla="*/ 1025297 w 5177764"/>
              <a:gd name="connsiteY91" fmla="*/ 1203217 h 2575312"/>
              <a:gd name="connsiteX92" fmla="*/ 1173067 w 5177764"/>
              <a:gd name="connsiteY92" fmla="*/ 1159490 h 2575312"/>
              <a:gd name="connsiteX93" fmla="*/ 1316308 w 5177764"/>
              <a:gd name="connsiteY93" fmla="*/ 1129339 h 2575312"/>
              <a:gd name="connsiteX94" fmla="*/ 1461052 w 5177764"/>
              <a:gd name="connsiteY94" fmla="*/ 1102200 h 2575312"/>
              <a:gd name="connsiteX95" fmla="*/ 1616361 w 5177764"/>
              <a:gd name="connsiteY95" fmla="*/ 1064503 h 2575312"/>
              <a:gd name="connsiteX96" fmla="*/ 1667621 w 5177764"/>
              <a:gd name="connsiteY96" fmla="*/ 1044896 h 2575312"/>
              <a:gd name="connsiteX97" fmla="*/ 1770154 w 5177764"/>
              <a:gd name="connsiteY97" fmla="*/ 1001169 h 2575312"/>
              <a:gd name="connsiteX98" fmla="*/ 1886249 w 5177764"/>
              <a:gd name="connsiteY98" fmla="*/ 949910 h 2575312"/>
              <a:gd name="connsiteX99" fmla="*/ 1981243 w 5177764"/>
              <a:gd name="connsiteY99" fmla="*/ 907692 h 2575312"/>
              <a:gd name="connsiteX100" fmla="*/ 2163692 w 5177764"/>
              <a:gd name="connsiteY100" fmla="*/ 800638 h 2575312"/>
              <a:gd name="connsiteX101" fmla="*/ 2264708 w 5177764"/>
              <a:gd name="connsiteY101" fmla="*/ 672474 h 2575312"/>
              <a:gd name="connsiteX102" fmla="*/ 2300896 w 5177764"/>
              <a:gd name="connsiteY102" fmla="*/ 506614 h 2575312"/>
              <a:gd name="connsiteX103" fmla="*/ 2291847 w 5177764"/>
              <a:gd name="connsiteY103" fmla="*/ 283465 h 2575312"/>
              <a:gd name="connsiteX104" fmla="*/ 2312956 w 5177764"/>
              <a:gd name="connsiteY104" fmla="*/ 247277 h 2575312"/>
              <a:gd name="connsiteX105" fmla="*/ 2326526 w 5177764"/>
              <a:gd name="connsiteY105" fmla="*/ 245768 h 2575312"/>
              <a:gd name="connsiteX106" fmla="*/ 2346133 w 5177764"/>
              <a:gd name="connsiteY106" fmla="*/ 244258 h 2575312"/>
              <a:gd name="connsiteX107" fmla="*/ 2457708 w 5177764"/>
              <a:gd name="connsiteY107" fmla="*/ 271397 h 2575312"/>
              <a:gd name="connsiteX108" fmla="*/ 2554203 w 5177764"/>
              <a:gd name="connsiteY108" fmla="*/ 334724 h 2575312"/>
              <a:gd name="connsiteX109" fmla="*/ 2599440 w 5177764"/>
              <a:gd name="connsiteY109" fmla="*/ 370912 h 2575312"/>
              <a:gd name="connsiteX110" fmla="*/ 2668797 w 5177764"/>
              <a:gd name="connsiteY110" fmla="*/ 422179 h 2575312"/>
              <a:gd name="connsiteX111" fmla="*/ 2736645 w 5177764"/>
              <a:gd name="connsiteY111" fmla="*/ 473445 h 2575312"/>
              <a:gd name="connsiteX112" fmla="*/ 2780372 w 5177764"/>
              <a:gd name="connsiteY112" fmla="*/ 506614 h 2575312"/>
              <a:gd name="connsiteX113" fmla="*/ 2834657 w 5177764"/>
              <a:gd name="connsiteY113" fmla="*/ 506614 h 2575312"/>
              <a:gd name="connsiteX114" fmla="*/ 3778537 w 5177764"/>
              <a:gd name="connsiteY114" fmla="*/ 126653 h 2575312"/>
              <a:gd name="connsiteX115" fmla="*/ 4794785 w 5177764"/>
              <a:gd name="connsiteY115" fmla="*/ 0 h 257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177764" h="2575312">
                <a:moveTo>
                  <a:pt x="4794785" y="0"/>
                </a:moveTo>
                <a:lnTo>
                  <a:pt x="4846051" y="0"/>
                </a:lnTo>
                <a:cubicBezTo>
                  <a:pt x="4864149" y="0"/>
                  <a:pt x="4883748" y="501"/>
                  <a:pt x="4904857" y="1502"/>
                </a:cubicBezTo>
                <a:cubicBezTo>
                  <a:pt x="4925966" y="2511"/>
                  <a:pt x="4946567" y="3011"/>
                  <a:pt x="4966682" y="3011"/>
                </a:cubicBezTo>
                <a:cubicBezTo>
                  <a:pt x="4986782" y="3011"/>
                  <a:pt x="5004873" y="3519"/>
                  <a:pt x="5020960" y="4521"/>
                </a:cubicBezTo>
                <a:cubicBezTo>
                  <a:pt x="5037040" y="5529"/>
                  <a:pt x="5049101" y="6030"/>
                  <a:pt x="5057141" y="6030"/>
                </a:cubicBezTo>
                <a:cubicBezTo>
                  <a:pt x="5091318" y="4020"/>
                  <a:pt x="5119959" y="12561"/>
                  <a:pt x="5143086" y="31660"/>
                </a:cubicBezTo>
                <a:cubicBezTo>
                  <a:pt x="5166205" y="50759"/>
                  <a:pt x="5177764" y="78406"/>
                  <a:pt x="5177764" y="114586"/>
                </a:cubicBezTo>
                <a:cubicBezTo>
                  <a:pt x="5177764" y="192992"/>
                  <a:pt x="5162693" y="265367"/>
                  <a:pt x="5132535" y="331713"/>
                </a:cubicBezTo>
                <a:cubicBezTo>
                  <a:pt x="5102377" y="398058"/>
                  <a:pt x="5064680" y="460376"/>
                  <a:pt x="5019444" y="518682"/>
                </a:cubicBezTo>
                <a:cubicBezTo>
                  <a:pt x="4974214" y="576980"/>
                  <a:pt x="4924958" y="633268"/>
                  <a:pt x="4871688" y="687553"/>
                </a:cubicBezTo>
                <a:cubicBezTo>
                  <a:pt x="4818404" y="741831"/>
                  <a:pt x="4769656" y="797118"/>
                  <a:pt x="4725435" y="853406"/>
                </a:cubicBezTo>
                <a:cubicBezTo>
                  <a:pt x="4721408" y="859436"/>
                  <a:pt x="4713368" y="872005"/>
                  <a:pt x="4701300" y="891103"/>
                </a:cubicBezTo>
                <a:cubicBezTo>
                  <a:pt x="4689240" y="910202"/>
                  <a:pt x="4676672" y="930303"/>
                  <a:pt x="4663610" y="951419"/>
                </a:cubicBezTo>
                <a:cubicBezTo>
                  <a:pt x="4650541" y="972520"/>
                  <a:pt x="4637981" y="992628"/>
                  <a:pt x="4625921" y="1011727"/>
                </a:cubicBezTo>
                <a:cubicBezTo>
                  <a:pt x="4613853" y="1030826"/>
                  <a:pt x="4605806" y="1042393"/>
                  <a:pt x="4601793" y="1046405"/>
                </a:cubicBezTo>
                <a:cubicBezTo>
                  <a:pt x="4599775" y="1052436"/>
                  <a:pt x="4591743" y="1064503"/>
                  <a:pt x="4577665" y="1082593"/>
                </a:cubicBezTo>
                <a:cubicBezTo>
                  <a:pt x="4563588" y="1100691"/>
                  <a:pt x="4554539" y="1111742"/>
                  <a:pt x="4550526" y="1115762"/>
                </a:cubicBezTo>
                <a:cubicBezTo>
                  <a:pt x="4512328" y="1162008"/>
                  <a:pt x="4465582" y="1205227"/>
                  <a:pt x="4410296" y="1245435"/>
                </a:cubicBezTo>
                <a:cubicBezTo>
                  <a:pt x="4355016" y="1285642"/>
                  <a:pt x="4297219" y="1323340"/>
                  <a:pt x="4236903" y="1358526"/>
                </a:cubicBezTo>
                <a:cubicBezTo>
                  <a:pt x="4176588" y="1393698"/>
                  <a:pt x="4116280" y="1425873"/>
                  <a:pt x="4055972" y="1455022"/>
                </a:cubicBezTo>
                <a:cubicBezTo>
                  <a:pt x="3995656" y="1484171"/>
                  <a:pt x="3941378" y="1509808"/>
                  <a:pt x="3893123" y="1531918"/>
                </a:cubicBezTo>
                <a:lnTo>
                  <a:pt x="3893123" y="1550009"/>
                </a:lnTo>
                <a:cubicBezTo>
                  <a:pt x="3957458" y="1662592"/>
                  <a:pt x="4011236" y="1784224"/>
                  <a:pt x="4054462" y="1914890"/>
                </a:cubicBezTo>
                <a:cubicBezTo>
                  <a:pt x="4097682" y="2045571"/>
                  <a:pt x="4119299" y="2177254"/>
                  <a:pt x="4119299" y="2309937"/>
                </a:cubicBezTo>
                <a:cubicBezTo>
                  <a:pt x="4119299" y="2330045"/>
                  <a:pt x="4117281" y="2355174"/>
                  <a:pt x="4113268" y="2385332"/>
                </a:cubicBezTo>
                <a:cubicBezTo>
                  <a:pt x="4109241" y="2415489"/>
                  <a:pt x="4102202" y="2444638"/>
                  <a:pt x="4092152" y="2472786"/>
                </a:cubicBezTo>
                <a:cubicBezTo>
                  <a:pt x="4082102" y="2500927"/>
                  <a:pt x="4067031" y="2525054"/>
                  <a:pt x="4046916" y="2545154"/>
                </a:cubicBezTo>
                <a:cubicBezTo>
                  <a:pt x="4026815" y="2565255"/>
                  <a:pt x="4001694" y="2575312"/>
                  <a:pt x="3971536" y="2575312"/>
                </a:cubicBezTo>
                <a:lnTo>
                  <a:pt x="3962480" y="2575312"/>
                </a:lnTo>
                <a:cubicBezTo>
                  <a:pt x="3958460" y="2573302"/>
                  <a:pt x="3951929" y="2570791"/>
                  <a:pt x="3942880" y="2567773"/>
                </a:cubicBezTo>
                <a:cubicBezTo>
                  <a:pt x="3933839" y="2564754"/>
                  <a:pt x="3928302" y="2562243"/>
                  <a:pt x="3926299" y="2560233"/>
                </a:cubicBezTo>
                <a:cubicBezTo>
                  <a:pt x="3835834" y="2407442"/>
                  <a:pt x="3729773" y="2279780"/>
                  <a:pt x="3608156" y="2177254"/>
                </a:cubicBezTo>
                <a:cubicBezTo>
                  <a:pt x="3486524" y="2074720"/>
                  <a:pt x="3349312" y="1981243"/>
                  <a:pt x="3196521" y="1896800"/>
                </a:cubicBezTo>
                <a:lnTo>
                  <a:pt x="3145261" y="1794274"/>
                </a:lnTo>
                <a:cubicBezTo>
                  <a:pt x="3145261" y="1794274"/>
                  <a:pt x="3143752" y="1793766"/>
                  <a:pt x="3140741" y="1792765"/>
                </a:cubicBezTo>
                <a:cubicBezTo>
                  <a:pt x="3137722" y="1791756"/>
                  <a:pt x="3135204" y="1791256"/>
                  <a:pt x="3133201" y="1791256"/>
                </a:cubicBezTo>
                <a:cubicBezTo>
                  <a:pt x="3088966" y="1791256"/>
                  <a:pt x="3045747" y="1796785"/>
                  <a:pt x="3003529" y="1807844"/>
                </a:cubicBezTo>
                <a:cubicBezTo>
                  <a:pt x="2961311" y="1818903"/>
                  <a:pt x="2918585" y="1830963"/>
                  <a:pt x="2875358" y="1844032"/>
                </a:cubicBezTo>
                <a:cubicBezTo>
                  <a:pt x="2832139" y="1857100"/>
                  <a:pt x="2789421" y="1869161"/>
                  <a:pt x="2747203" y="1880219"/>
                </a:cubicBezTo>
                <a:cubicBezTo>
                  <a:pt x="2704985" y="1891278"/>
                  <a:pt x="2661758" y="1896800"/>
                  <a:pt x="2617530" y="1896800"/>
                </a:cubicBezTo>
                <a:cubicBezTo>
                  <a:pt x="2508974" y="1896800"/>
                  <a:pt x="2401412" y="1894290"/>
                  <a:pt x="2294866" y="1889261"/>
                </a:cubicBezTo>
                <a:cubicBezTo>
                  <a:pt x="2188313" y="1884239"/>
                  <a:pt x="2080758" y="1881721"/>
                  <a:pt x="1972195" y="1881721"/>
                </a:cubicBezTo>
                <a:lnTo>
                  <a:pt x="1842530" y="1881721"/>
                </a:lnTo>
                <a:cubicBezTo>
                  <a:pt x="1818402" y="1887759"/>
                  <a:pt x="1797794" y="1899318"/>
                  <a:pt x="1780712" y="1916407"/>
                </a:cubicBezTo>
                <a:cubicBezTo>
                  <a:pt x="1763616" y="1933496"/>
                  <a:pt x="1746534" y="1951086"/>
                  <a:pt x="1729438" y="1969176"/>
                </a:cubicBezTo>
                <a:cubicBezTo>
                  <a:pt x="1712349" y="1987266"/>
                  <a:pt x="1694259" y="2003354"/>
                  <a:pt x="1675160" y="2017424"/>
                </a:cubicBezTo>
                <a:cubicBezTo>
                  <a:pt x="1656061" y="2031501"/>
                  <a:pt x="1633443" y="2038533"/>
                  <a:pt x="1607305" y="2038533"/>
                </a:cubicBezTo>
                <a:lnTo>
                  <a:pt x="1583185" y="2038533"/>
                </a:lnTo>
                <a:cubicBezTo>
                  <a:pt x="1555037" y="2008382"/>
                  <a:pt x="1524887" y="1985263"/>
                  <a:pt x="1492719" y="1969176"/>
                </a:cubicBezTo>
                <a:cubicBezTo>
                  <a:pt x="1460552" y="1953096"/>
                  <a:pt x="1430894" y="1937516"/>
                  <a:pt x="1403755" y="1922437"/>
                </a:cubicBezTo>
                <a:cubicBezTo>
                  <a:pt x="1376616" y="1907358"/>
                  <a:pt x="1353998" y="1891278"/>
                  <a:pt x="1335908" y="1874189"/>
                </a:cubicBezTo>
                <a:cubicBezTo>
                  <a:pt x="1317818" y="1857100"/>
                  <a:pt x="1308761" y="1831471"/>
                  <a:pt x="1308761" y="1797293"/>
                </a:cubicBezTo>
                <a:cubicBezTo>
                  <a:pt x="1296701" y="1797293"/>
                  <a:pt x="1274090" y="1798294"/>
                  <a:pt x="1240921" y="1800304"/>
                </a:cubicBezTo>
                <a:cubicBezTo>
                  <a:pt x="1207745" y="1802314"/>
                  <a:pt x="1172058" y="1804324"/>
                  <a:pt x="1133867" y="1806334"/>
                </a:cubicBezTo>
                <a:cubicBezTo>
                  <a:pt x="1095662" y="1808344"/>
                  <a:pt x="1059975" y="1809854"/>
                  <a:pt x="1026813" y="1810862"/>
                </a:cubicBezTo>
                <a:cubicBezTo>
                  <a:pt x="993637" y="1811864"/>
                  <a:pt x="970017" y="1811363"/>
                  <a:pt x="955940" y="1809353"/>
                </a:cubicBezTo>
                <a:cubicBezTo>
                  <a:pt x="949917" y="1809353"/>
                  <a:pt x="935339" y="1806835"/>
                  <a:pt x="912220" y="1801814"/>
                </a:cubicBezTo>
                <a:cubicBezTo>
                  <a:pt x="889093" y="1796785"/>
                  <a:pt x="863464" y="1790755"/>
                  <a:pt x="835324" y="1783716"/>
                </a:cubicBezTo>
                <a:cubicBezTo>
                  <a:pt x="807168" y="1776685"/>
                  <a:pt x="781539" y="1770647"/>
                  <a:pt x="758427" y="1765626"/>
                </a:cubicBezTo>
                <a:cubicBezTo>
                  <a:pt x="735301" y="1760597"/>
                  <a:pt x="720730" y="1758086"/>
                  <a:pt x="714693" y="1758086"/>
                </a:cubicBezTo>
                <a:cubicBezTo>
                  <a:pt x="710672" y="1758086"/>
                  <a:pt x="697596" y="1757586"/>
                  <a:pt x="675493" y="1756577"/>
                </a:cubicBezTo>
                <a:cubicBezTo>
                  <a:pt x="653376" y="1755568"/>
                  <a:pt x="631258" y="1755068"/>
                  <a:pt x="609155" y="1755068"/>
                </a:cubicBezTo>
                <a:lnTo>
                  <a:pt x="575979" y="1755068"/>
                </a:lnTo>
                <a:lnTo>
                  <a:pt x="548840" y="1755068"/>
                </a:lnTo>
                <a:cubicBezTo>
                  <a:pt x="528732" y="1755068"/>
                  <a:pt x="507123" y="1755568"/>
                  <a:pt x="484004" y="1756577"/>
                </a:cubicBezTo>
                <a:cubicBezTo>
                  <a:pt x="460877" y="1757586"/>
                  <a:pt x="444289" y="1758086"/>
                  <a:pt x="434246" y="1758086"/>
                </a:cubicBezTo>
                <a:cubicBezTo>
                  <a:pt x="383981" y="1768137"/>
                  <a:pt x="341763" y="1794274"/>
                  <a:pt x="307593" y="1836492"/>
                </a:cubicBezTo>
                <a:cubicBezTo>
                  <a:pt x="273415" y="1878710"/>
                  <a:pt x="241748" y="1923439"/>
                  <a:pt x="212599" y="1970685"/>
                </a:cubicBezTo>
                <a:cubicBezTo>
                  <a:pt x="183450" y="2017932"/>
                  <a:pt x="154301" y="2060650"/>
                  <a:pt x="125152" y="2098848"/>
                </a:cubicBezTo>
                <a:cubicBezTo>
                  <a:pt x="95995" y="2137046"/>
                  <a:pt x="63327" y="2156145"/>
                  <a:pt x="27146" y="2156145"/>
                </a:cubicBezTo>
                <a:cubicBezTo>
                  <a:pt x="9049" y="2156145"/>
                  <a:pt x="0" y="2146095"/>
                  <a:pt x="0" y="2125987"/>
                </a:cubicBezTo>
                <a:cubicBezTo>
                  <a:pt x="0" y="2089799"/>
                  <a:pt x="3519" y="2053612"/>
                  <a:pt x="10558" y="2017424"/>
                </a:cubicBezTo>
                <a:cubicBezTo>
                  <a:pt x="17590" y="1981243"/>
                  <a:pt x="25637" y="1945556"/>
                  <a:pt x="34678" y="1910377"/>
                </a:cubicBezTo>
                <a:cubicBezTo>
                  <a:pt x="43727" y="1875191"/>
                  <a:pt x="52268" y="1839511"/>
                  <a:pt x="60316" y="1803323"/>
                </a:cubicBezTo>
                <a:cubicBezTo>
                  <a:pt x="68356" y="1767135"/>
                  <a:pt x="72376" y="1730947"/>
                  <a:pt x="72376" y="1694760"/>
                </a:cubicBezTo>
                <a:cubicBezTo>
                  <a:pt x="72376" y="1610324"/>
                  <a:pt x="65337" y="1534429"/>
                  <a:pt x="51267" y="1467082"/>
                </a:cubicBezTo>
                <a:cubicBezTo>
                  <a:pt x="37189" y="1399735"/>
                  <a:pt x="20108" y="1322832"/>
                  <a:pt x="0" y="1236393"/>
                </a:cubicBezTo>
                <a:lnTo>
                  <a:pt x="0" y="1221307"/>
                </a:lnTo>
                <a:cubicBezTo>
                  <a:pt x="0" y="1211257"/>
                  <a:pt x="2010" y="1194676"/>
                  <a:pt x="6030" y="1171557"/>
                </a:cubicBezTo>
                <a:cubicBezTo>
                  <a:pt x="10050" y="1148438"/>
                  <a:pt x="14571" y="1125312"/>
                  <a:pt x="19607" y="1102200"/>
                </a:cubicBezTo>
                <a:cubicBezTo>
                  <a:pt x="24628" y="1079074"/>
                  <a:pt x="30158" y="1058473"/>
                  <a:pt x="36188" y="1040375"/>
                </a:cubicBezTo>
                <a:cubicBezTo>
                  <a:pt x="42218" y="1022285"/>
                  <a:pt x="48248" y="1013236"/>
                  <a:pt x="54278" y="1013236"/>
                </a:cubicBezTo>
                <a:cubicBezTo>
                  <a:pt x="90473" y="1041384"/>
                  <a:pt x="119114" y="1084103"/>
                  <a:pt x="140231" y="1141399"/>
                </a:cubicBezTo>
                <a:cubicBezTo>
                  <a:pt x="161339" y="1198696"/>
                  <a:pt x="181940" y="1256493"/>
                  <a:pt x="202048" y="1314799"/>
                </a:cubicBezTo>
                <a:cubicBezTo>
                  <a:pt x="222148" y="1373097"/>
                  <a:pt x="244767" y="1424364"/>
                  <a:pt x="269896" y="1468591"/>
                </a:cubicBezTo>
                <a:cubicBezTo>
                  <a:pt x="295025" y="1512819"/>
                  <a:pt x="330712" y="1534930"/>
                  <a:pt x="376950" y="1534930"/>
                </a:cubicBezTo>
                <a:cubicBezTo>
                  <a:pt x="441278" y="1534930"/>
                  <a:pt x="500585" y="1522869"/>
                  <a:pt x="554863" y="1498742"/>
                </a:cubicBezTo>
                <a:lnTo>
                  <a:pt x="1043394" y="1287653"/>
                </a:lnTo>
                <a:cubicBezTo>
                  <a:pt x="1007206" y="1281622"/>
                  <a:pt x="989116" y="1264534"/>
                  <a:pt x="989116" y="1236393"/>
                </a:cubicBezTo>
                <a:cubicBezTo>
                  <a:pt x="989116" y="1224326"/>
                  <a:pt x="991119" y="1217294"/>
                  <a:pt x="995146" y="1215277"/>
                </a:cubicBezTo>
                <a:cubicBezTo>
                  <a:pt x="999159" y="1213267"/>
                  <a:pt x="1009216" y="1209247"/>
                  <a:pt x="1025297" y="1203217"/>
                </a:cubicBezTo>
                <a:cubicBezTo>
                  <a:pt x="1075562" y="1185127"/>
                  <a:pt x="1124811" y="1170548"/>
                  <a:pt x="1173067" y="1159490"/>
                </a:cubicBezTo>
                <a:cubicBezTo>
                  <a:pt x="1221322" y="1148438"/>
                  <a:pt x="1269054" y="1138381"/>
                  <a:pt x="1316308" y="1129339"/>
                </a:cubicBezTo>
                <a:cubicBezTo>
                  <a:pt x="1363555" y="1120290"/>
                  <a:pt x="1411795" y="1111242"/>
                  <a:pt x="1461052" y="1102200"/>
                </a:cubicBezTo>
                <a:cubicBezTo>
                  <a:pt x="1510301" y="1093144"/>
                  <a:pt x="1562069" y="1080583"/>
                  <a:pt x="1616361" y="1064503"/>
                </a:cubicBezTo>
                <a:cubicBezTo>
                  <a:pt x="1620374" y="1064503"/>
                  <a:pt x="1637463" y="1057965"/>
                  <a:pt x="1667621" y="1044896"/>
                </a:cubicBezTo>
                <a:cubicBezTo>
                  <a:pt x="1697778" y="1031835"/>
                  <a:pt x="1731949" y="1017256"/>
                  <a:pt x="1770154" y="1001169"/>
                </a:cubicBezTo>
                <a:cubicBezTo>
                  <a:pt x="1808352" y="985089"/>
                  <a:pt x="1847050" y="968000"/>
                  <a:pt x="1886249" y="949910"/>
                </a:cubicBezTo>
                <a:cubicBezTo>
                  <a:pt x="1925449" y="931812"/>
                  <a:pt x="1957123" y="917742"/>
                  <a:pt x="1981243" y="907692"/>
                </a:cubicBezTo>
                <a:cubicBezTo>
                  <a:pt x="2057632" y="873514"/>
                  <a:pt x="2118455" y="837827"/>
                  <a:pt x="2163692" y="800638"/>
                </a:cubicBezTo>
                <a:cubicBezTo>
                  <a:pt x="2208914" y="763448"/>
                  <a:pt x="2242591" y="720722"/>
                  <a:pt x="2264708" y="672474"/>
                </a:cubicBezTo>
                <a:cubicBezTo>
                  <a:pt x="2286819" y="624226"/>
                  <a:pt x="2298879" y="568940"/>
                  <a:pt x="2300896" y="506614"/>
                </a:cubicBezTo>
                <a:cubicBezTo>
                  <a:pt x="2302906" y="444296"/>
                  <a:pt x="2299887" y="369911"/>
                  <a:pt x="2291847" y="283465"/>
                </a:cubicBezTo>
                <a:lnTo>
                  <a:pt x="2312956" y="247277"/>
                </a:lnTo>
                <a:cubicBezTo>
                  <a:pt x="2312956" y="247277"/>
                  <a:pt x="2317484" y="246776"/>
                  <a:pt x="2326526" y="245768"/>
                </a:cubicBezTo>
                <a:cubicBezTo>
                  <a:pt x="2335575" y="244759"/>
                  <a:pt x="2342105" y="244258"/>
                  <a:pt x="2346133" y="244258"/>
                </a:cubicBezTo>
                <a:cubicBezTo>
                  <a:pt x="2386333" y="244258"/>
                  <a:pt x="2423530" y="253307"/>
                  <a:pt x="2457708" y="271397"/>
                </a:cubicBezTo>
                <a:cubicBezTo>
                  <a:pt x="2491878" y="289495"/>
                  <a:pt x="2524053" y="310596"/>
                  <a:pt x="2554203" y="334724"/>
                </a:cubicBezTo>
                <a:cubicBezTo>
                  <a:pt x="2562244" y="342772"/>
                  <a:pt x="2577322" y="354832"/>
                  <a:pt x="2599440" y="370912"/>
                </a:cubicBezTo>
                <a:cubicBezTo>
                  <a:pt x="2621550" y="386999"/>
                  <a:pt x="2644669" y="404088"/>
                  <a:pt x="2668797" y="422179"/>
                </a:cubicBezTo>
                <a:cubicBezTo>
                  <a:pt x="2692925" y="440276"/>
                  <a:pt x="2715543" y="457365"/>
                  <a:pt x="2736645" y="473445"/>
                </a:cubicBezTo>
                <a:cubicBezTo>
                  <a:pt x="2757754" y="489533"/>
                  <a:pt x="2772332" y="500584"/>
                  <a:pt x="2780372" y="506614"/>
                </a:cubicBezTo>
                <a:lnTo>
                  <a:pt x="2834657" y="506614"/>
                </a:lnTo>
                <a:cubicBezTo>
                  <a:pt x="3140225" y="337743"/>
                  <a:pt x="3454864" y="211089"/>
                  <a:pt x="3778537" y="126653"/>
                </a:cubicBezTo>
                <a:cubicBezTo>
                  <a:pt x="4102202" y="42218"/>
                  <a:pt x="4440954" y="0"/>
                  <a:pt x="47947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5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422576" y="2301096"/>
            <a:ext cx="5634450" cy="3620731"/>
          </a:xfrm>
          <a:custGeom>
            <a:avLst/>
            <a:gdLst>
              <a:gd name="connsiteX0" fmla="*/ 2569231 w 5634450"/>
              <a:gd name="connsiteY0" fmla="*/ 0 h 3620731"/>
              <a:gd name="connsiteX1" fmla="*/ 2595679 w 5634450"/>
              <a:gd name="connsiteY1" fmla="*/ 0 h 3620731"/>
              <a:gd name="connsiteX2" fmla="*/ 2633712 w 5634450"/>
              <a:gd name="connsiteY2" fmla="*/ 19844 h 3620731"/>
              <a:gd name="connsiteX3" fmla="*/ 2713064 w 5634450"/>
              <a:gd name="connsiteY3" fmla="*/ 62826 h 3620731"/>
              <a:gd name="connsiteX4" fmla="*/ 2787467 w 5634450"/>
              <a:gd name="connsiteY4" fmla="*/ 105816 h 3620731"/>
              <a:gd name="connsiteX5" fmla="*/ 3009005 w 5634450"/>
              <a:gd name="connsiteY5" fmla="*/ 279407 h 3620731"/>
              <a:gd name="connsiteX6" fmla="*/ 3172682 w 5634450"/>
              <a:gd name="connsiteY6" fmla="*/ 491023 h 3620731"/>
              <a:gd name="connsiteX7" fmla="*/ 3298334 w 5634450"/>
              <a:gd name="connsiteY7" fmla="*/ 730758 h 3620731"/>
              <a:gd name="connsiteX8" fmla="*/ 3409107 w 5634450"/>
              <a:gd name="connsiteY8" fmla="*/ 985372 h 3620731"/>
              <a:gd name="connsiteX9" fmla="*/ 3465321 w 5634450"/>
              <a:gd name="connsiteY9" fmla="*/ 1043233 h 3620731"/>
              <a:gd name="connsiteX10" fmla="*/ 3561215 w 5634450"/>
              <a:gd name="connsiteY10" fmla="*/ 1101103 h 3620731"/>
              <a:gd name="connsiteX11" fmla="*/ 3667023 w 5634450"/>
              <a:gd name="connsiteY11" fmla="*/ 1160619 h 3620731"/>
              <a:gd name="connsiteX12" fmla="*/ 3752995 w 5634450"/>
              <a:gd name="connsiteY12" fmla="*/ 1223445 h 3620731"/>
              <a:gd name="connsiteX13" fmla="*/ 3863760 w 5634450"/>
              <a:gd name="connsiteY13" fmla="*/ 1340830 h 3620731"/>
              <a:gd name="connsiteX14" fmla="*/ 3976189 w 5634450"/>
              <a:gd name="connsiteY14" fmla="*/ 1471439 h 3620731"/>
              <a:gd name="connsiteX15" fmla="*/ 4095229 w 5634450"/>
              <a:gd name="connsiteY15" fmla="*/ 1595436 h 3620731"/>
              <a:gd name="connsiteX16" fmla="*/ 4225838 w 5634450"/>
              <a:gd name="connsiteY16" fmla="*/ 1692977 h 3620731"/>
              <a:gd name="connsiteX17" fmla="*/ 5634450 w 5634450"/>
              <a:gd name="connsiteY17" fmla="*/ 2463415 h 3620731"/>
              <a:gd name="connsiteX18" fmla="*/ 5574926 w 5634450"/>
              <a:gd name="connsiteY18" fmla="*/ 2463415 h 3620731"/>
              <a:gd name="connsiteX19" fmla="*/ 4139866 w 5634450"/>
              <a:gd name="connsiteY19" fmla="*/ 1841775 h 3620731"/>
              <a:gd name="connsiteX20" fmla="*/ 4120022 w 5634450"/>
              <a:gd name="connsiteY20" fmla="*/ 1841775 h 3620731"/>
              <a:gd name="connsiteX21" fmla="*/ 4126642 w 5634450"/>
              <a:gd name="connsiteY21" fmla="*/ 1855007 h 3620731"/>
              <a:gd name="connsiteX22" fmla="*/ 4139866 w 5634450"/>
              <a:gd name="connsiteY22" fmla="*/ 1864921 h 3620731"/>
              <a:gd name="connsiteX23" fmla="*/ 4252294 w 5634450"/>
              <a:gd name="connsiteY23" fmla="*/ 1917833 h 3620731"/>
              <a:gd name="connsiteX24" fmla="*/ 4353137 w 5634450"/>
              <a:gd name="connsiteY24" fmla="*/ 1967427 h 3620731"/>
              <a:gd name="connsiteX25" fmla="*/ 4442419 w 5634450"/>
              <a:gd name="connsiteY25" fmla="*/ 2028598 h 3620731"/>
              <a:gd name="connsiteX26" fmla="*/ 4523434 w 5634450"/>
              <a:gd name="connsiteY26" fmla="*/ 2119535 h 3620731"/>
              <a:gd name="connsiteX27" fmla="*/ 4513512 w 5634450"/>
              <a:gd name="connsiteY27" fmla="*/ 2119535 h 3620731"/>
              <a:gd name="connsiteX28" fmla="*/ 4467220 w 5634450"/>
              <a:gd name="connsiteY28" fmla="*/ 2104656 h 3620731"/>
              <a:gd name="connsiteX29" fmla="*/ 4377938 w 5634450"/>
              <a:gd name="connsiteY29" fmla="*/ 2071588 h 3620731"/>
              <a:gd name="connsiteX30" fmla="*/ 4283707 w 5634450"/>
              <a:gd name="connsiteY30" fmla="*/ 2036865 h 3620731"/>
              <a:gd name="connsiteX31" fmla="*/ 4225838 w 5634450"/>
              <a:gd name="connsiteY31" fmla="*/ 2013719 h 3620731"/>
              <a:gd name="connsiteX32" fmla="*/ 4037360 w 5634450"/>
              <a:gd name="connsiteY32" fmla="*/ 1977349 h 3620731"/>
              <a:gd name="connsiteX33" fmla="*/ 3848881 w 5634450"/>
              <a:gd name="connsiteY33" fmla="*/ 1970737 h 3620731"/>
              <a:gd name="connsiteX34" fmla="*/ 3838968 w 5634450"/>
              <a:gd name="connsiteY34" fmla="*/ 1970737 h 3620731"/>
              <a:gd name="connsiteX35" fmla="*/ 3772831 w 5634450"/>
              <a:gd name="connsiteY35" fmla="*/ 1993883 h 3620731"/>
              <a:gd name="connsiteX36" fmla="*/ 3752995 w 5634450"/>
              <a:gd name="connsiteY36" fmla="*/ 1993883 h 3620731"/>
              <a:gd name="connsiteX37" fmla="*/ 3610809 w 5634450"/>
              <a:gd name="connsiteY37" fmla="*/ 1970737 h 3620731"/>
              <a:gd name="connsiteX38" fmla="*/ 3465321 w 5634450"/>
              <a:gd name="connsiteY38" fmla="*/ 1947591 h 3620731"/>
              <a:gd name="connsiteX39" fmla="*/ 3438865 w 5634450"/>
              <a:gd name="connsiteY39" fmla="*/ 1947591 h 3620731"/>
              <a:gd name="connsiteX40" fmla="*/ 3369427 w 5634450"/>
              <a:gd name="connsiteY40" fmla="*/ 1947591 h 3620731"/>
              <a:gd name="connsiteX41" fmla="*/ 3346281 w 5634450"/>
              <a:gd name="connsiteY41" fmla="*/ 1947591 h 3620731"/>
              <a:gd name="connsiteX42" fmla="*/ 3257007 w 5634450"/>
              <a:gd name="connsiteY42" fmla="*/ 2012064 h 3620731"/>
              <a:gd name="connsiteX43" fmla="*/ 3197483 w 5634450"/>
              <a:gd name="connsiteY43" fmla="*/ 2079855 h 3620731"/>
              <a:gd name="connsiteX44" fmla="*/ 2921386 w 5634450"/>
              <a:gd name="connsiteY44" fmla="*/ 2236920 h 3620731"/>
              <a:gd name="connsiteX45" fmla="*/ 2605601 w 5634450"/>
              <a:gd name="connsiteY45" fmla="*/ 2274945 h 3620731"/>
              <a:gd name="connsiteX46" fmla="*/ 2638669 w 5634450"/>
              <a:gd name="connsiteY46" fmla="*/ 2241877 h 3620731"/>
              <a:gd name="connsiteX47" fmla="*/ 2714719 w 5634450"/>
              <a:gd name="connsiteY47" fmla="*/ 2198887 h 3620731"/>
              <a:gd name="connsiteX48" fmla="*/ 2797381 w 5634450"/>
              <a:gd name="connsiteY48" fmla="*/ 2155905 h 3620731"/>
              <a:gd name="connsiteX49" fmla="*/ 2853595 w 5634450"/>
              <a:gd name="connsiteY49" fmla="*/ 2119535 h 3620731"/>
              <a:gd name="connsiteX50" fmla="*/ 2923041 w 5634450"/>
              <a:gd name="connsiteY50" fmla="*/ 2055054 h 3620731"/>
              <a:gd name="connsiteX51" fmla="*/ 2982557 w 5634450"/>
              <a:gd name="connsiteY51" fmla="*/ 1970737 h 3620731"/>
              <a:gd name="connsiteX52" fmla="*/ 2853595 w 5634450"/>
              <a:gd name="connsiteY52" fmla="*/ 2033555 h 3620731"/>
              <a:gd name="connsiteX53" fmla="*/ 2699840 w 5634450"/>
              <a:gd name="connsiteY53" fmla="*/ 2104656 h 3620731"/>
              <a:gd name="connsiteX54" fmla="*/ 2539465 w 5634450"/>
              <a:gd name="connsiteY54" fmla="*/ 2162517 h 3620731"/>
              <a:gd name="connsiteX55" fmla="*/ 2393985 w 5634450"/>
              <a:gd name="connsiteY55" fmla="*/ 2185663 h 3620731"/>
              <a:gd name="connsiteX56" fmla="*/ 2380753 w 5634450"/>
              <a:gd name="connsiteY56" fmla="*/ 2185663 h 3620731"/>
              <a:gd name="connsiteX57" fmla="*/ 2517974 w 5634450"/>
              <a:gd name="connsiteY57" fmla="*/ 2129449 h 3620731"/>
              <a:gd name="connsiteX58" fmla="*/ 2661815 w 5634450"/>
              <a:gd name="connsiteY58" fmla="*/ 2079855 h 3620731"/>
              <a:gd name="connsiteX59" fmla="*/ 2638669 w 5634450"/>
              <a:gd name="connsiteY59" fmla="*/ 2079855 h 3620731"/>
              <a:gd name="connsiteX60" fmla="*/ 2618833 w 5634450"/>
              <a:gd name="connsiteY60" fmla="*/ 2079855 h 3620731"/>
              <a:gd name="connsiteX61" fmla="*/ 2380753 w 5634450"/>
              <a:gd name="connsiteY61" fmla="*/ 2119535 h 3620731"/>
              <a:gd name="connsiteX62" fmla="*/ 2370831 w 5634450"/>
              <a:gd name="connsiteY62" fmla="*/ 2119535 h 3620731"/>
              <a:gd name="connsiteX63" fmla="*/ 2360917 w 5634450"/>
              <a:gd name="connsiteY63" fmla="*/ 2119535 h 3620731"/>
              <a:gd name="connsiteX64" fmla="*/ 2491526 w 5634450"/>
              <a:gd name="connsiteY64" fmla="*/ 2058356 h 3620731"/>
              <a:gd name="connsiteX65" fmla="*/ 2646936 w 5634450"/>
              <a:gd name="connsiteY65" fmla="*/ 2008762 h 3620731"/>
              <a:gd name="connsiteX66" fmla="*/ 2808958 w 5634450"/>
              <a:gd name="connsiteY66" fmla="*/ 1955858 h 3620731"/>
              <a:gd name="connsiteX67" fmla="*/ 2959411 w 5634450"/>
              <a:gd name="connsiteY67" fmla="*/ 1884765 h 3620731"/>
              <a:gd name="connsiteX68" fmla="*/ 2939567 w 5634450"/>
              <a:gd name="connsiteY68" fmla="*/ 1883110 h 3620731"/>
              <a:gd name="connsiteX69" fmla="*/ 2916421 w 5634450"/>
              <a:gd name="connsiteY69" fmla="*/ 1881455 h 3620731"/>
              <a:gd name="connsiteX70" fmla="*/ 2694883 w 5634450"/>
              <a:gd name="connsiteY70" fmla="*/ 1932712 h 3620731"/>
              <a:gd name="connsiteX71" fmla="*/ 2486561 w 5634450"/>
              <a:gd name="connsiteY71" fmla="*/ 2033555 h 3620731"/>
              <a:gd name="connsiteX72" fmla="*/ 2486561 w 5634450"/>
              <a:gd name="connsiteY72" fmla="*/ 1993883 h 3620731"/>
              <a:gd name="connsiteX73" fmla="*/ 2661815 w 5634450"/>
              <a:gd name="connsiteY73" fmla="*/ 1798793 h 3620731"/>
              <a:gd name="connsiteX74" fmla="*/ 2661815 w 5634450"/>
              <a:gd name="connsiteY74" fmla="*/ 1778957 h 3620731"/>
              <a:gd name="connsiteX75" fmla="*/ 2633712 w 5634450"/>
              <a:gd name="connsiteY75" fmla="*/ 1767380 h 3620731"/>
              <a:gd name="connsiteX76" fmla="*/ 2567576 w 5634450"/>
              <a:gd name="connsiteY76" fmla="*/ 1752501 h 3620731"/>
              <a:gd name="connsiteX77" fmla="*/ 2489871 w 5634450"/>
              <a:gd name="connsiteY77" fmla="*/ 1740932 h 3620731"/>
              <a:gd name="connsiteX78" fmla="*/ 2423743 w 5634450"/>
              <a:gd name="connsiteY78" fmla="*/ 1732657 h 3620731"/>
              <a:gd name="connsiteX79" fmla="*/ 2265023 w 5634450"/>
              <a:gd name="connsiteY79" fmla="*/ 1732657 h 3620731"/>
              <a:gd name="connsiteX80" fmla="*/ 2215421 w 5634450"/>
              <a:gd name="connsiteY80" fmla="*/ 1732657 h 3620731"/>
              <a:gd name="connsiteX81" fmla="*/ 2175741 w 5634450"/>
              <a:gd name="connsiteY81" fmla="*/ 1732657 h 3620731"/>
              <a:gd name="connsiteX82" fmla="*/ 2060011 w 5634450"/>
              <a:gd name="connsiteY82" fmla="*/ 1732657 h 3620731"/>
              <a:gd name="connsiteX83" fmla="*/ 2017029 w 5634450"/>
              <a:gd name="connsiteY83" fmla="*/ 1759113 h 3620731"/>
              <a:gd name="connsiteX84" fmla="*/ 2008762 w 5634450"/>
              <a:gd name="connsiteY84" fmla="*/ 1936014 h 3620731"/>
              <a:gd name="connsiteX85" fmla="*/ 1911212 w 5634450"/>
              <a:gd name="connsiteY85" fmla="*/ 2079855 h 3620731"/>
              <a:gd name="connsiteX86" fmla="*/ 1873187 w 5634450"/>
              <a:gd name="connsiteY86" fmla="*/ 2015374 h 3620731"/>
              <a:gd name="connsiteX87" fmla="*/ 1805404 w 5634450"/>
              <a:gd name="connsiteY87" fmla="*/ 1990573 h 3620731"/>
              <a:gd name="connsiteX88" fmla="*/ 1721087 w 5634450"/>
              <a:gd name="connsiteY88" fmla="*/ 2000495 h 3620731"/>
              <a:gd name="connsiteX89" fmla="*/ 1640073 w 5634450"/>
              <a:gd name="connsiteY89" fmla="*/ 2023641 h 3620731"/>
              <a:gd name="connsiteX90" fmla="*/ 1559066 w 5634450"/>
              <a:gd name="connsiteY90" fmla="*/ 2046787 h 3620731"/>
              <a:gd name="connsiteX91" fmla="*/ 1471439 w 5634450"/>
              <a:gd name="connsiteY91" fmla="*/ 2056709 h 3620731"/>
              <a:gd name="connsiteX92" fmla="*/ 1471439 w 5634450"/>
              <a:gd name="connsiteY92" fmla="*/ 2281557 h 3620731"/>
              <a:gd name="connsiteX93" fmla="*/ 1266426 w 5634450"/>
              <a:gd name="connsiteY93" fmla="*/ 2281557 h 3620731"/>
              <a:gd name="connsiteX94" fmla="*/ 1254857 w 5634450"/>
              <a:gd name="connsiteY94" fmla="*/ 2296436 h 3620731"/>
              <a:gd name="connsiteX95" fmla="*/ 1230057 w 5634450"/>
              <a:gd name="connsiteY95" fmla="*/ 2334461 h 3620731"/>
              <a:gd name="connsiteX96" fmla="*/ 1203608 w 5634450"/>
              <a:gd name="connsiteY96" fmla="*/ 2380753 h 3620731"/>
              <a:gd name="connsiteX97" fmla="*/ 1180454 w 5634450"/>
              <a:gd name="connsiteY97" fmla="*/ 2420433 h 3620731"/>
              <a:gd name="connsiteX98" fmla="*/ 1165583 w 5634450"/>
              <a:gd name="connsiteY98" fmla="*/ 2453501 h 3620731"/>
              <a:gd name="connsiteX99" fmla="*/ 1140783 w 5634450"/>
              <a:gd name="connsiteY99" fmla="*/ 2504750 h 3620731"/>
              <a:gd name="connsiteX100" fmla="*/ 1114326 w 5634450"/>
              <a:gd name="connsiteY100" fmla="*/ 2557662 h 3620731"/>
              <a:gd name="connsiteX101" fmla="*/ 1094490 w 5634450"/>
              <a:gd name="connsiteY101" fmla="*/ 2592377 h 3620731"/>
              <a:gd name="connsiteX102" fmla="*/ 1072991 w 5634450"/>
              <a:gd name="connsiteY102" fmla="*/ 2646936 h 3620731"/>
              <a:gd name="connsiteX103" fmla="*/ 1054810 w 5634450"/>
              <a:gd name="connsiteY103" fmla="*/ 2698193 h 3620731"/>
              <a:gd name="connsiteX104" fmla="*/ 1054810 w 5634450"/>
              <a:gd name="connsiteY104" fmla="*/ 2711417 h 3620731"/>
              <a:gd name="connsiteX105" fmla="*/ 1054810 w 5634450"/>
              <a:gd name="connsiteY105" fmla="*/ 2721331 h 3620731"/>
              <a:gd name="connsiteX106" fmla="*/ 1072991 w 5634450"/>
              <a:gd name="connsiteY106" fmla="*/ 2741175 h 3620731"/>
              <a:gd name="connsiteX107" fmla="*/ 1094490 w 5634450"/>
              <a:gd name="connsiteY107" fmla="*/ 2764321 h 3620731"/>
              <a:gd name="connsiteX108" fmla="*/ 1278004 w 5634450"/>
              <a:gd name="connsiteY108" fmla="*/ 2914766 h 3620731"/>
              <a:gd name="connsiteX109" fmla="*/ 1446637 w 5634450"/>
              <a:gd name="connsiteY109" fmla="*/ 3073486 h 3620731"/>
              <a:gd name="connsiteX110" fmla="*/ 1585522 w 5634450"/>
              <a:gd name="connsiteY110" fmla="*/ 3255352 h 3620731"/>
              <a:gd name="connsiteX111" fmla="*/ 1676450 w 5634450"/>
              <a:gd name="connsiteY111" fmla="*/ 3471933 h 3620731"/>
              <a:gd name="connsiteX112" fmla="*/ 1683062 w 5634450"/>
              <a:gd name="connsiteY112" fmla="*/ 3519872 h 3620731"/>
              <a:gd name="connsiteX113" fmla="*/ 1692976 w 5634450"/>
              <a:gd name="connsiteY113" fmla="*/ 3574439 h 3620731"/>
              <a:gd name="connsiteX114" fmla="*/ 1696286 w 5634450"/>
              <a:gd name="connsiteY114" fmla="*/ 3600887 h 3620731"/>
              <a:gd name="connsiteX115" fmla="*/ 1676450 w 5634450"/>
              <a:gd name="connsiteY115" fmla="*/ 3620731 h 3620731"/>
              <a:gd name="connsiteX116" fmla="*/ 1626849 w 5634450"/>
              <a:gd name="connsiteY116" fmla="*/ 3572784 h 3620731"/>
              <a:gd name="connsiteX117" fmla="*/ 1564023 w 5634450"/>
              <a:gd name="connsiteY117" fmla="*/ 3539716 h 3620731"/>
              <a:gd name="connsiteX118" fmla="*/ 1497895 w 5634450"/>
              <a:gd name="connsiteY118" fmla="*/ 3509958 h 3620731"/>
              <a:gd name="connsiteX119" fmla="*/ 1441680 w 5634450"/>
              <a:gd name="connsiteY119" fmla="*/ 3471933 h 3620731"/>
              <a:gd name="connsiteX120" fmla="*/ 1405311 w 5634450"/>
              <a:gd name="connsiteY120" fmla="*/ 3438865 h 3620731"/>
              <a:gd name="connsiteX121" fmla="*/ 1350743 w 5634450"/>
              <a:gd name="connsiteY121" fmla="*/ 3387616 h 3620731"/>
              <a:gd name="connsiteX122" fmla="*/ 1299494 w 5634450"/>
              <a:gd name="connsiteY122" fmla="*/ 3334712 h 3620731"/>
              <a:gd name="connsiteX123" fmla="*/ 1266426 w 5634450"/>
              <a:gd name="connsiteY123" fmla="*/ 3299989 h 3620731"/>
              <a:gd name="connsiteX124" fmla="*/ 1125904 w 5634450"/>
              <a:gd name="connsiteY124" fmla="*/ 3258654 h 3620731"/>
              <a:gd name="connsiteX125" fmla="*/ 1011820 w 5634450"/>
              <a:gd name="connsiteY125" fmla="*/ 3171035 h 3620731"/>
              <a:gd name="connsiteX126" fmla="*/ 973795 w 5634450"/>
              <a:gd name="connsiteY126" fmla="*/ 3164423 h 3620731"/>
              <a:gd name="connsiteX127" fmla="*/ 914279 w 5634450"/>
              <a:gd name="connsiteY127" fmla="*/ 3157803 h 3620731"/>
              <a:gd name="connsiteX128" fmla="*/ 854763 w 5634450"/>
              <a:gd name="connsiteY128" fmla="*/ 3152846 h 3620731"/>
              <a:gd name="connsiteX129" fmla="*/ 816730 w 5634450"/>
              <a:gd name="connsiteY129" fmla="*/ 3151191 h 3620731"/>
              <a:gd name="connsiteX130" fmla="*/ 783670 w 5634450"/>
              <a:gd name="connsiteY130" fmla="*/ 3151191 h 3620731"/>
              <a:gd name="connsiteX131" fmla="*/ 581960 w 5634450"/>
              <a:gd name="connsiteY131" fmla="*/ 3180949 h 3620731"/>
              <a:gd name="connsiteX132" fmla="*/ 391835 w 5634450"/>
              <a:gd name="connsiteY132" fmla="*/ 3247085 h 3620731"/>
              <a:gd name="connsiteX133" fmla="*/ 201702 w 5634450"/>
              <a:gd name="connsiteY133" fmla="*/ 3313213 h 3620731"/>
              <a:gd name="connsiteX134" fmla="*/ 0 w 5634450"/>
              <a:gd name="connsiteY134" fmla="*/ 3342979 h 3620731"/>
              <a:gd name="connsiteX135" fmla="*/ 95894 w 5634450"/>
              <a:gd name="connsiteY135" fmla="*/ 3119778 h 3620731"/>
              <a:gd name="connsiteX136" fmla="*/ 324044 w 5634450"/>
              <a:gd name="connsiteY136" fmla="*/ 2941222 h 3620731"/>
              <a:gd name="connsiteX137" fmla="*/ 593537 w 5634450"/>
              <a:gd name="connsiteY137" fmla="*/ 2807303 h 3620731"/>
              <a:gd name="connsiteX138" fmla="*/ 816730 w 5634450"/>
              <a:gd name="connsiteY138" fmla="*/ 2721331 h 3620731"/>
              <a:gd name="connsiteX139" fmla="*/ 849798 w 5634450"/>
              <a:gd name="connsiteY139" fmla="*/ 2706452 h 3620731"/>
              <a:gd name="connsiteX140" fmla="*/ 879556 w 5634450"/>
              <a:gd name="connsiteY140" fmla="*/ 2678357 h 3620731"/>
              <a:gd name="connsiteX141" fmla="*/ 1074646 w 5634450"/>
              <a:gd name="connsiteY141" fmla="*/ 2079855 h 3620731"/>
              <a:gd name="connsiteX142" fmla="*/ 1074646 w 5634450"/>
              <a:gd name="connsiteY142" fmla="*/ 2056709 h 3620731"/>
              <a:gd name="connsiteX143" fmla="*/ 1086215 w 5634450"/>
              <a:gd name="connsiteY143" fmla="*/ 2036865 h 3620731"/>
              <a:gd name="connsiteX144" fmla="*/ 1094490 w 5634450"/>
              <a:gd name="connsiteY144" fmla="*/ 2013719 h 3620731"/>
              <a:gd name="connsiteX145" fmla="*/ 1074646 w 5634450"/>
              <a:gd name="connsiteY145" fmla="*/ 1940979 h 3620731"/>
              <a:gd name="connsiteX146" fmla="*/ 1030009 w 5634450"/>
              <a:gd name="connsiteY146" fmla="*/ 1879800 h 3620731"/>
              <a:gd name="connsiteX147" fmla="*/ 985372 w 5634450"/>
              <a:gd name="connsiteY147" fmla="*/ 1830206 h 3620731"/>
              <a:gd name="connsiteX148" fmla="*/ 965528 w 5634450"/>
              <a:gd name="connsiteY148" fmla="*/ 1788871 h 3620731"/>
              <a:gd name="connsiteX149" fmla="*/ 965528 w 5634450"/>
              <a:gd name="connsiteY149" fmla="*/ 1778957 h 3620731"/>
              <a:gd name="connsiteX150" fmla="*/ 1041587 w 5634450"/>
              <a:gd name="connsiteY150" fmla="*/ 1737622 h 3620731"/>
              <a:gd name="connsiteX151" fmla="*/ 1157308 w 5634450"/>
              <a:gd name="connsiteY151" fmla="*/ 1688020 h 3620731"/>
              <a:gd name="connsiteX152" fmla="*/ 1263125 w 5634450"/>
              <a:gd name="connsiteY152" fmla="*/ 1646685 h 3620731"/>
              <a:gd name="connsiteX153" fmla="*/ 1309417 w 5634450"/>
              <a:gd name="connsiteY153" fmla="*/ 1626849 h 3620731"/>
              <a:gd name="connsiteX154" fmla="*/ 1524342 w 5634450"/>
              <a:gd name="connsiteY154" fmla="*/ 1306107 h 3620731"/>
              <a:gd name="connsiteX155" fmla="*/ 1542532 w 5634450"/>
              <a:gd name="connsiteY155" fmla="*/ 1256513 h 3620731"/>
              <a:gd name="connsiteX156" fmla="*/ 1568979 w 5634450"/>
              <a:gd name="connsiteY156" fmla="*/ 1221790 h 3620731"/>
              <a:gd name="connsiteX157" fmla="*/ 1598746 w 5634450"/>
              <a:gd name="connsiteY157" fmla="*/ 1193687 h 3620731"/>
              <a:gd name="connsiteX158" fmla="*/ 1630159 w 5634450"/>
              <a:gd name="connsiteY158" fmla="*/ 1157317 h 3620731"/>
              <a:gd name="connsiteX159" fmla="*/ 1630159 w 5634450"/>
              <a:gd name="connsiteY159" fmla="*/ 1134162 h 3620731"/>
              <a:gd name="connsiteX160" fmla="*/ 1630159 w 5634450"/>
              <a:gd name="connsiteY160" fmla="*/ 1114327 h 3620731"/>
              <a:gd name="connsiteX161" fmla="*/ 1663227 w 5634450"/>
              <a:gd name="connsiteY161" fmla="*/ 1102758 h 3620731"/>
              <a:gd name="connsiteX162" fmla="*/ 1696286 w 5634450"/>
              <a:gd name="connsiteY162" fmla="*/ 1091180 h 3620731"/>
              <a:gd name="connsiteX163" fmla="*/ 1696286 w 5634450"/>
              <a:gd name="connsiteY163" fmla="*/ 1071336 h 3620731"/>
              <a:gd name="connsiteX164" fmla="*/ 1696286 w 5634450"/>
              <a:gd name="connsiteY164" fmla="*/ 1048190 h 3620731"/>
              <a:gd name="connsiteX165" fmla="*/ 1729354 w 5634450"/>
              <a:gd name="connsiteY165" fmla="*/ 1039931 h 3620731"/>
              <a:gd name="connsiteX166" fmla="*/ 1762422 w 5634450"/>
              <a:gd name="connsiteY166" fmla="*/ 1028354 h 3620731"/>
              <a:gd name="connsiteX167" fmla="*/ 1760767 w 5634450"/>
              <a:gd name="connsiteY167" fmla="*/ 1006863 h 3620731"/>
              <a:gd name="connsiteX168" fmla="*/ 1762422 w 5634450"/>
              <a:gd name="connsiteY168" fmla="*/ 985372 h 3620731"/>
              <a:gd name="connsiteX169" fmla="*/ 1792180 w 5634450"/>
              <a:gd name="connsiteY169" fmla="*/ 975450 h 3620731"/>
              <a:gd name="connsiteX170" fmla="*/ 1825248 w 5634450"/>
              <a:gd name="connsiteY170" fmla="*/ 962226 h 3620731"/>
              <a:gd name="connsiteX171" fmla="*/ 1835162 w 5634450"/>
              <a:gd name="connsiteY171" fmla="*/ 930813 h 3620731"/>
              <a:gd name="connsiteX172" fmla="*/ 1845084 w 5634450"/>
              <a:gd name="connsiteY172" fmla="*/ 899400 h 3620731"/>
              <a:gd name="connsiteX173" fmla="*/ 1879799 w 5634450"/>
              <a:gd name="connsiteY173" fmla="*/ 881211 h 3620731"/>
              <a:gd name="connsiteX174" fmla="*/ 1929401 w 5634450"/>
              <a:gd name="connsiteY174" fmla="*/ 861367 h 3620731"/>
              <a:gd name="connsiteX175" fmla="*/ 1974038 w 5634450"/>
              <a:gd name="connsiteY175" fmla="*/ 829954 h 3620731"/>
              <a:gd name="connsiteX176" fmla="*/ 1993883 w 5634450"/>
              <a:gd name="connsiteY176" fmla="*/ 780360 h 3620731"/>
              <a:gd name="connsiteX177" fmla="*/ 2056709 w 5634450"/>
              <a:gd name="connsiteY177" fmla="*/ 780360 h 3620731"/>
              <a:gd name="connsiteX178" fmla="*/ 2061666 w 5634450"/>
              <a:gd name="connsiteY178" fmla="*/ 768783 h 3620731"/>
              <a:gd name="connsiteX179" fmla="*/ 2060011 w 5634450"/>
              <a:gd name="connsiteY179" fmla="*/ 750602 h 3620731"/>
              <a:gd name="connsiteX180" fmla="*/ 2036873 w 5634450"/>
              <a:gd name="connsiteY180" fmla="*/ 727456 h 3620731"/>
              <a:gd name="connsiteX181" fmla="*/ 2152603 w 5634450"/>
              <a:gd name="connsiteY181" fmla="*/ 734068 h 3620731"/>
              <a:gd name="connsiteX182" fmla="*/ 2212119 w 5634450"/>
              <a:gd name="connsiteY182" fmla="*/ 661320 h 3620731"/>
              <a:gd name="connsiteX183" fmla="*/ 2274937 w 5634450"/>
              <a:gd name="connsiteY183" fmla="*/ 707612 h 3620731"/>
              <a:gd name="connsiteX184" fmla="*/ 2314625 w 5634450"/>
              <a:gd name="connsiteY184" fmla="*/ 676199 h 3620731"/>
              <a:gd name="connsiteX185" fmla="*/ 2405554 w 5634450"/>
              <a:gd name="connsiteY185" fmla="*/ 641484 h 3620731"/>
              <a:gd name="connsiteX186" fmla="*/ 2506405 w 5634450"/>
              <a:gd name="connsiteY186" fmla="*/ 611726 h 3620731"/>
              <a:gd name="connsiteX187" fmla="*/ 2572541 w 5634450"/>
              <a:gd name="connsiteY187" fmla="*/ 598494 h 3620731"/>
              <a:gd name="connsiteX188" fmla="*/ 2608911 w 5634450"/>
              <a:gd name="connsiteY188" fmla="*/ 601804 h 3620731"/>
              <a:gd name="connsiteX189" fmla="*/ 2638669 w 5634450"/>
              <a:gd name="connsiteY189" fmla="*/ 621640 h 3620731"/>
              <a:gd name="connsiteX190" fmla="*/ 2640324 w 5634450"/>
              <a:gd name="connsiteY190" fmla="*/ 595192 h 3620731"/>
              <a:gd name="connsiteX191" fmla="*/ 2641971 w 5634450"/>
              <a:gd name="connsiteY191" fmla="*/ 568736 h 3620731"/>
              <a:gd name="connsiteX192" fmla="*/ 2630402 w 5634450"/>
              <a:gd name="connsiteY192" fmla="*/ 491023 h 3620731"/>
              <a:gd name="connsiteX193" fmla="*/ 2607256 w 5634450"/>
              <a:gd name="connsiteY193" fmla="*/ 421593 h 3620731"/>
              <a:gd name="connsiteX194" fmla="*/ 2584110 w 5634450"/>
              <a:gd name="connsiteY194" fmla="*/ 352155 h 3620731"/>
              <a:gd name="connsiteX195" fmla="*/ 2572541 w 5634450"/>
              <a:gd name="connsiteY195" fmla="*/ 274450 h 3620731"/>
              <a:gd name="connsiteX196" fmla="*/ 2572541 w 5634450"/>
              <a:gd name="connsiteY196" fmla="*/ 251304 h 3620731"/>
              <a:gd name="connsiteX197" fmla="*/ 2572541 w 5634450"/>
              <a:gd name="connsiteY197" fmla="*/ 185176 h 3620731"/>
              <a:gd name="connsiteX198" fmla="*/ 2572541 w 5634450"/>
              <a:gd name="connsiteY198" fmla="*/ 171944 h 3620731"/>
              <a:gd name="connsiteX199" fmla="*/ 2575843 w 5634450"/>
              <a:gd name="connsiteY199" fmla="*/ 150453 h 3620731"/>
              <a:gd name="connsiteX200" fmla="*/ 2584110 w 5634450"/>
              <a:gd name="connsiteY200" fmla="*/ 117385 h 3620731"/>
              <a:gd name="connsiteX201" fmla="*/ 2592377 w 5634450"/>
              <a:gd name="connsiteY201" fmla="*/ 84317 h 3620731"/>
              <a:gd name="connsiteX202" fmla="*/ 2595679 w 5634450"/>
              <a:gd name="connsiteY202" fmla="*/ 66136 h 3620731"/>
              <a:gd name="connsiteX203" fmla="*/ 2585765 w 5634450"/>
              <a:gd name="connsiteY203" fmla="*/ 42982 h 3620731"/>
              <a:gd name="connsiteX204" fmla="*/ 2572541 w 5634450"/>
              <a:gd name="connsiteY204" fmla="*/ 19844 h 3620731"/>
              <a:gd name="connsiteX205" fmla="*/ 2570886 w 5634450"/>
              <a:gd name="connsiteY205" fmla="*/ 11569 h 3620731"/>
              <a:gd name="connsiteX206" fmla="*/ 2569231 w 5634450"/>
              <a:gd name="connsiteY206" fmla="*/ 0 h 362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634450" h="3620731">
                <a:moveTo>
                  <a:pt x="2569231" y="0"/>
                </a:moveTo>
                <a:lnTo>
                  <a:pt x="2595679" y="0"/>
                </a:lnTo>
                <a:cubicBezTo>
                  <a:pt x="2600087" y="2204"/>
                  <a:pt x="2612770" y="8816"/>
                  <a:pt x="2633712" y="19844"/>
                </a:cubicBezTo>
                <a:cubicBezTo>
                  <a:pt x="2654646" y="30864"/>
                  <a:pt x="2681102" y="45194"/>
                  <a:pt x="2713064" y="62826"/>
                </a:cubicBezTo>
                <a:cubicBezTo>
                  <a:pt x="2745026" y="80466"/>
                  <a:pt x="2769827" y="94788"/>
                  <a:pt x="2787467" y="105816"/>
                </a:cubicBezTo>
                <a:cubicBezTo>
                  <a:pt x="2873439" y="156516"/>
                  <a:pt x="2947277" y="214377"/>
                  <a:pt x="3009005" y="279407"/>
                </a:cubicBezTo>
                <a:cubicBezTo>
                  <a:pt x="3070733" y="344437"/>
                  <a:pt x="3125292" y="414981"/>
                  <a:pt x="3172682" y="491023"/>
                </a:cubicBezTo>
                <a:cubicBezTo>
                  <a:pt x="3220080" y="567081"/>
                  <a:pt x="3261964" y="646990"/>
                  <a:pt x="3298334" y="730758"/>
                </a:cubicBezTo>
                <a:cubicBezTo>
                  <a:pt x="3334712" y="814526"/>
                  <a:pt x="3371631" y="899400"/>
                  <a:pt x="3409107" y="985372"/>
                </a:cubicBezTo>
                <a:cubicBezTo>
                  <a:pt x="3417923" y="1005208"/>
                  <a:pt x="3436661" y="1024495"/>
                  <a:pt x="3465321" y="1043233"/>
                </a:cubicBezTo>
                <a:cubicBezTo>
                  <a:pt x="3493973" y="1061971"/>
                  <a:pt x="3525935" y="1081258"/>
                  <a:pt x="3561215" y="1101103"/>
                </a:cubicBezTo>
                <a:cubicBezTo>
                  <a:pt x="3596479" y="1120938"/>
                  <a:pt x="3631743" y="1140774"/>
                  <a:pt x="3667023" y="1160619"/>
                </a:cubicBezTo>
                <a:cubicBezTo>
                  <a:pt x="3702287" y="1180454"/>
                  <a:pt x="3730947" y="1201396"/>
                  <a:pt x="3752995" y="1223445"/>
                </a:cubicBezTo>
                <a:cubicBezTo>
                  <a:pt x="3790463" y="1258717"/>
                  <a:pt x="3827390" y="1297840"/>
                  <a:pt x="3863760" y="1340830"/>
                </a:cubicBezTo>
                <a:cubicBezTo>
                  <a:pt x="3900139" y="1383812"/>
                  <a:pt x="3937606" y="1427351"/>
                  <a:pt x="3976189" y="1471439"/>
                </a:cubicBezTo>
                <a:cubicBezTo>
                  <a:pt x="4014763" y="1515527"/>
                  <a:pt x="4054443" y="1556862"/>
                  <a:pt x="4095229" y="1595436"/>
                </a:cubicBezTo>
                <a:cubicBezTo>
                  <a:pt x="4135999" y="1634018"/>
                  <a:pt x="4179546" y="1666529"/>
                  <a:pt x="4225838" y="1692977"/>
                </a:cubicBezTo>
                <a:lnTo>
                  <a:pt x="5634450" y="2463415"/>
                </a:lnTo>
                <a:lnTo>
                  <a:pt x="5574926" y="2463415"/>
                </a:lnTo>
                <a:lnTo>
                  <a:pt x="4139866" y="1841775"/>
                </a:lnTo>
                <a:lnTo>
                  <a:pt x="4120022" y="1841775"/>
                </a:lnTo>
                <a:cubicBezTo>
                  <a:pt x="4120022" y="1846183"/>
                  <a:pt x="4122226" y="1850599"/>
                  <a:pt x="4126642" y="1855007"/>
                </a:cubicBezTo>
                <a:cubicBezTo>
                  <a:pt x="4131050" y="1859415"/>
                  <a:pt x="4135450" y="1862725"/>
                  <a:pt x="4139866" y="1864921"/>
                </a:cubicBezTo>
                <a:cubicBezTo>
                  <a:pt x="4179546" y="1884765"/>
                  <a:pt x="4217014" y="1902397"/>
                  <a:pt x="4252294" y="1917833"/>
                </a:cubicBezTo>
                <a:cubicBezTo>
                  <a:pt x="4287558" y="1933261"/>
                  <a:pt x="4321175" y="1949795"/>
                  <a:pt x="4353137" y="1967427"/>
                </a:cubicBezTo>
                <a:cubicBezTo>
                  <a:pt x="4385107" y="1985067"/>
                  <a:pt x="4414865" y="2005460"/>
                  <a:pt x="4442419" y="2028598"/>
                </a:cubicBezTo>
                <a:cubicBezTo>
                  <a:pt x="4469973" y="2051752"/>
                  <a:pt x="4496978" y="2082059"/>
                  <a:pt x="4523434" y="2119535"/>
                </a:cubicBezTo>
                <a:lnTo>
                  <a:pt x="4513512" y="2119535"/>
                </a:lnTo>
                <a:cubicBezTo>
                  <a:pt x="4509096" y="2119535"/>
                  <a:pt x="4493676" y="2114570"/>
                  <a:pt x="4467220" y="2104656"/>
                </a:cubicBezTo>
                <a:cubicBezTo>
                  <a:pt x="4440764" y="2094734"/>
                  <a:pt x="4411006" y="2083714"/>
                  <a:pt x="4377938" y="2071588"/>
                </a:cubicBezTo>
                <a:cubicBezTo>
                  <a:pt x="4344878" y="2059462"/>
                  <a:pt x="4313465" y="2047893"/>
                  <a:pt x="4283707" y="2036865"/>
                </a:cubicBezTo>
                <a:cubicBezTo>
                  <a:pt x="4253941" y="2025845"/>
                  <a:pt x="4234654" y="2018127"/>
                  <a:pt x="4225838" y="2013719"/>
                </a:cubicBezTo>
                <a:cubicBezTo>
                  <a:pt x="4161914" y="1993883"/>
                  <a:pt x="4099080" y="1981757"/>
                  <a:pt x="4037360" y="1977349"/>
                </a:cubicBezTo>
                <a:cubicBezTo>
                  <a:pt x="3975640" y="1972941"/>
                  <a:pt x="3912805" y="1970737"/>
                  <a:pt x="3848881" y="1970737"/>
                </a:cubicBezTo>
                <a:lnTo>
                  <a:pt x="3838968" y="1970737"/>
                </a:lnTo>
                <a:lnTo>
                  <a:pt x="3772831" y="1993883"/>
                </a:lnTo>
                <a:lnTo>
                  <a:pt x="3752995" y="1993883"/>
                </a:lnTo>
                <a:cubicBezTo>
                  <a:pt x="3704491" y="1993883"/>
                  <a:pt x="3657101" y="1986165"/>
                  <a:pt x="3610809" y="1970737"/>
                </a:cubicBezTo>
                <a:cubicBezTo>
                  <a:pt x="3564517" y="1955309"/>
                  <a:pt x="3516013" y="1947591"/>
                  <a:pt x="3465321" y="1947591"/>
                </a:cubicBezTo>
                <a:lnTo>
                  <a:pt x="3438865" y="1947591"/>
                </a:lnTo>
                <a:lnTo>
                  <a:pt x="3369427" y="1947591"/>
                </a:lnTo>
                <a:lnTo>
                  <a:pt x="3346281" y="1947591"/>
                </a:lnTo>
                <a:cubicBezTo>
                  <a:pt x="3315417" y="1956407"/>
                  <a:pt x="3285659" y="1977898"/>
                  <a:pt x="3257007" y="2012064"/>
                </a:cubicBezTo>
                <a:cubicBezTo>
                  <a:pt x="3228339" y="2046238"/>
                  <a:pt x="3208503" y="2068835"/>
                  <a:pt x="3197483" y="2079855"/>
                </a:cubicBezTo>
                <a:cubicBezTo>
                  <a:pt x="3107103" y="2159215"/>
                  <a:pt x="3015068" y="2211562"/>
                  <a:pt x="2921386" y="2236920"/>
                </a:cubicBezTo>
                <a:cubicBezTo>
                  <a:pt x="2827696" y="2262270"/>
                  <a:pt x="2722437" y="2274945"/>
                  <a:pt x="2605601" y="2274945"/>
                </a:cubicBezTo>
                <a:cubicBezTo>
                  <a:pt x="2605601" y="2266129"/>
                  <a:pt x="2616621" y="2255101"/>
                  <a:pt x="2638669" y="2241877"/>
                </a:cubicBezTo>
                <a:cubicBezTo>
                  <a:pt x="2660709" y="2228645"/>
                  <a:pt x="2686059" y="2214323"/>
                  <a:pt x="2714719" y="2198887"/>
                </a:cubicBezTo>
                <a:cubicBezTo>
                  <a:pt x="2743379" y="2183459"/>
                  <a:pt x="2770933" y="2169137"/>
                  <a:pt x="2797381" y="2155905"/>
                </a:cubicBezTo>
                <a:cubicBezTo>
                  <a:pt x="2823837" y="2142673"/>
                  <a:pt x="2842575" y="2130555"/>
                  <a:pt x="2853595" y="2119535"/>
                </a:cubicBezTo>
                <a:cubicBezTo>
                  <a:pt x="2877847" y="2101895"/>
                  <a:pt x="2900985" y="2080404"/>
                  <a:pt x="2923041" y="2055054"/>
                </a:cubicBezTo>
                <a:cubicBezTo>
                  <a:pt x="2945081" y="2029704"/>
                  <a:pt x="2964917" y="2001593"/>
                  <a:pt x="2982557" y="1970737"/>
                </a:cubicBezTo>
                <a:cubicBezTo>
                  <a:pt x="2945081" y="1988369"/>
                  <a:pt x="2902091" y="2009311"/>
                  <a:pt x="2853595" y="2033555"/>
                </a:cubicBezTo>
                <a:cubicBezTo>
                  <a:pt x="2805099" y="2057807"/>
                  <a:pt x="2753842" y="2081510"/>
                  <a:pt x="2699840" y="2104656"/>
                </a:cubicBezTo>
                <a:cubicBezTo>
                  <a:pt x="2645830" y="2127802"/>
                  <a:pt x="2592377" y="2147081"/>
                  <a:pt x="2539465" y="2162517"/>
                </a:cubicBezTo>
                <a:cubicBezTo>
                  <a:pt x="2486561" y="2177945"/>
                  <a:pt x="2438065" y="2185663"/>
                  <a:pt x="2393985" y="2185663"/>
                </a:cubicBezTo>
                <a:lnTo>
                  <a:pt x="2380753" y="2185663"/>
                </a:lnTo>
                <a:cubicBezTo>
                  <a:pt x="2422637" y="2161419"/>
                  <a:pt x="2468380" y="2142673"/>
                  <a:pt x="2517974" y="2129449"/>
                </a:cubicBezTo>
                <a:cubicBezTo>
                  <a:pt x="2567576" y="2116225"/>
                  <a:pt x="2615523" y="2099691"/>
                  <a:pt x="2661815" y="2079855"/>
                </a:cubicBezTo>
                <a:lnTo>
                  <a:pt x="2638669" y="2079855"/>
                </a:lnTo>
                <a:lnTo>
                  <a:pt x="2618833" y="2079855"/>
                </a:lnTo>
                <a:lnTo>
                  <a:pt x="2380753" y="2119535"/>
                </a:lnTo>
                <a:lnTo>
                  <a:pt x="2370831" y="2119535"/>
                </a:lnTo>
                <a:lnTo>
                  <a:pt x="2360917" y="2119535"/>
                </a:lnTo>
                <a:cubicBezTo>
                  <a:pt x="2398385" y="2095283"/>
                  <a:pt x="2441924" y="2074890"/>
                  <a:pt x="2491526" y="2058356"/>
                </a:cubicBezTo>
                <a:cubicBezTo>
                  <a:pt x="2541128" y="2041830"/>
                  <a:pt x="2592926" y="2025296"/>
                  <a:pt x="2646936" y="2008762"/>
                </a:cubicBezTo>
                <a:cubicBezTo>
                  <a:pt x="2700938" y="1992228"/>
                  <a:pt x="2754948" y="1974596"/>
                  <a:pt x="2808958" y="1955858"/>
                </a:cubicBezTo>
                <a:cubicBezTo>
                  <a:pt x="2862960" y="1937120"/>
                  <a:pt x="2913119" y="1913417"/>
                  <a:pt x="2959411" y="1884765"/>
                </a:cubicBezTo>
                <a:cubicBezTo>
                  <a:pt x="2957199" y="1884765"/>
                  <a:pt x="2950587" y="1884208"/>
                  <a:pt x="2939567" y="1883110"/>
                </a:cubicBezTo>
                <a:cubicBezTo>
                  <a:pt x="2928547" y="1882004"/>
                  <a:pt x="2920829" y="1881455"/>
                  <a:pt x="2916421" y="1881455"/>
                </a:cubicBezTo>
                <a:cubicBezTo>
                  <a:pt x="2845885" y="1881455"/>
                  <a:pt x="2772031" y="1898546"/>
                  <a:pt x="2694883" y="1932712"/>
                </a:cubicBezTo>
                <a:cubicBezTo>
                  <a:pt x="2617727" y="1966878"/>
                  <a:pt x="2548289" y="2000495"/>
                  <a:pt x="2486561" y="2033555"/>
                </a:cubicBezTo>
                <a:lnTo>
                  <a:pt x="2486561" y="1993883"/>
                </a:lnTo>
                <a:lnTo>
                  <a:pt x="2661815" y="1798793"/>
                </a:lnTo>
                <a:lnTo>
                  <a:pt x="2661815" y="1778957"/>
                </a:lnTo>
                <a:cubicBezTo>
                  <a:pt x="2661815" y="1776745"/>
                  <a:pt x="2652442" y="1772894"/>
                  <a:pt x="2633712" y="1767380"/>
                </a:cubicBezTo>
                <a:cubicBezTo>
                  <a:pt x="2614966" y="1761866"/>
                  <a:pt x="2592926" y="1756909"/>
                  <a:pt x="2567576" y="1752501"/>
                </a:cubicBezTo>
                <a:cubicBezTo>
                  <a:pt x="2542226" y="1748093"/>
                  <a:pt x="2516327" y="1744234"/>
                  <a:pt x="2489871" y="1740932"/>
                </a:cubicBezTo>
                <a:cubicBezTo>
                  <a:pt x="2463423" y="1737622"/>
                  <a:pt x="2441367" y="1734861"/>
                  <a:pt x="2423743" y="1732657"/>
                </a:cubicBezTo>
                <a:lnTo>
                  <a:pt x="2265023" y="1732657"/>
                </a:lnTo>
                <a:lnTo>
                  <a:pt x="2215421" y="1732657"/>
                </a:lnTo>
                <a:lnTo>
                  <a:pt x="2175741" y="1732657"/>
                </a:lnTo>
                <a:lnTo>
                  <a:pt x="2060011" y="1732657"/>
                </a:lnTo>
                <a:lnTo>
                  <a:pt x="2017029" y="1759113"/>
                </a:lnTo>
                <a:cubicBezTo>
                  <a:pt x="2025845" y="1823037"/>
                  <a:pt x="2023083" y="1882004"/>
                  <a:pt x="2008762" y="1936014"/>
                </a:cubicBezTo>
                <a:cubicBezTo>
                  <a:pt x="1994432" y="1990024"/>
                  <a:pt x="1961912" y="2037971"/>
                  <a:pt x="1911212" y="2079855"/>
                </a:cubicBezTo>
                <a:cubicBezTo>
                  <a:pt x="1902396" y="2053399"/>
                  <a:pt x="1889721" y="2031908"/>
                  <a:pt x="1873187" y="2015374"/>
                </a:cubicBezTo>
                <a:cubicBezTo>
                  <a:pt x="1856662" y="1998840"/>
                  <a:pt x="1834056" y="1990573"/>
                  <a:pt x="1805404" y="1990573"/>
                </a:cubicBezTo>
                <a:cubicBezTo>
                  <a:pt x="1776744" y="1990573"/>
                  <a:pt x="1748641" y="1993883"/>
                  <a:pt x="1721087" y="2000495"/>
                </a:cubicBezTo>
                <a:cubicBezTo>
                  <a:pt x="1693525" y="2007107"/>
                  <a:pt x="1666529" y="2014825"/>
                  <a:pt x="1640073" y="2023641"/>
                </a:cubicBezTo>
                <a:cubicBezTo>
                  <a:pt x="1613625" y="2032457"/>
                  <a:pt x="1586620" y="2040175"/>
                  <a:pt x="1559066" y="2046787"/>
                </a:cubicBezTo>
                <a:cubicBezTo>
                  <a:pt x="1531504" y="2053399"/>
                  <a:pt x="1502295" y="2056709"/>
                  <a:pt x="1471439" y="2056709"/>
                </a:cubicBezTo>
                <a:lnTo>
                  <a:pt x="1471439" y="2281557"/>
                </a:lnTo>
                <a:lnTo>
                  <a:pt x="1266426" y="2281557"/>
                </a:lnTo>
                <a:cubicBezTo>
                  <a:pt x="1266426" y="2281557"/>
                  <a:pt x="1262567" y="2286522"/>
                  <a:pt x="1254857" y="2296436"/>
                </a:cubicBezTo>
                <a:cubicBezTo>
                  <a:pt x="1247139" y="2306358"/>
                  <a:pt x="1238872" y="2319033"/>
                  <a:pt x="1230057" y="2334461"/>
                </a:cubicBezTo>
                <a:cubicBezTo>
                  <a:pt x="1221232" y="2349889"/>
                  <a:pt x="1212416" y="2365325"/>
                  <a:pt x="1203608" y="2380753"/>
                </a:cubicBezTo>
                <a:cubicBezTo>
                  <a:pt x="1194784" y="2396181"/>
                  <a:pt x="1187075" y="2409413"/>
                  <a:pt x="1180454" y="2420433"/>
                </a:cubicBezTo>
                <a:cubicBezTo>
                  <a:pt x="1178250" y="2427045"/>
                  <a:pt x="1173293" y="2438073"/>
                  <a:pt x="1165583" y="2453501"/>
                </a:cubicBezTo>
                <a:cubicBezTo>
                  <a:pt x="1157857" y="2468929"/>
                  <a:pt x="1149590" y="2486012"/>
                  <a:pt x="1140783" y="2504750"/>
                </a:cubicBezTo>
                <a:cubicBezTo>
                  <a:pt x="1131958" y="2523488"/>
                  <a:pt x="1123142" y="2541128"/>
                  <a:pt x="1114326" y="2557662"/>
                </a:cubicBezTo>
                <a:cubicBezTo>
                  <a:pt x="1105502" y="2574188"/>
                  <a:pt x="1098890" y="2585765"/>
                  <a:pt x="1094490" y="2592377"/>
                </a:cubicBezTo>
                <a:cubicBezTo>
                  <a:pt x="1090074" y="2601193"/>
                  <a:pt x="1082913" y="2619374"/>
                  <a:pt x="1072991" y="2646936"/>
                </a:cubicBezTo>
                <a:cubicBezTo>
                  <a:pt x="1063077" y="2674490"/>
                  <a:pt x="1057006" y="2691573"/>
                  <a:pt x="1054810" y="2698193"/>
                </a:cubicBezTo>
                <a:lnTo>
                  <a:pt x="1054810" y="2711417"/>
                </a:lnTo>
                <a:lnTo>
                  <a:pt x="1054810" y="2721331"/>
                </a:lnTo>
                <a:cubicBezTo>
                  <a:pt x="1057006" y="2723535"/>
                  <a:pt x="1063077" y="2730147"/>
                  <a:pt x="1072991" y="2741175"/>
                </a:cubicBezTo>
                <a:cubicBezTo>
                  <a:pt x="1082913" y="2752195"/>
                  <a:pt x="1090074" y="2759913"/>
                  <a:pt x="1094490" y="2764321"/>
                </a:cubicBezTo>
                <a:cubicBezTo>
                  <a:pt x="1156210" y="2815021"/>
                  <a:pt x="1217382" y="2865172"/>
                  <a:pt x="1278004" y="2914766"/>
                </a:cubicBezTo>
                <a:cubicBezTo>
                  <a:pt x="1338617" y="2964368"/>
                  <a:pt x="1394831" y="3017272"/>
                  <a:pt x="1446637" y="3073486"/>
                </a:cubicBezTo>
                <a:cubicBezTo>
                  <a:pt x="1498444" y="3129700"/>
                  <a:pt x="1544735" y="3190322"/>
                  <a:pt x="1585522" y="3255352"/>
                </a:cubicBezTo>
                <a:cubicBezTo>
                  <a:pt x="1626291" y="3320382"/>
                  <a:pt x="1656607" y="3392573"/>
                  <a:pt x="1676450" y="3471933"/>
                </a:cubicBezTo>
                <a:cubicBezTo>
                  <a:pt x="1676450" y="3482953"/>
                  <a:pt x="1678646" y="3498938"/>
                  <a:pt x="1683062" y="3519872"/>
                </a:cubicBezTo>
                <a:cubicBezTo>
                  <a:pt x="1687462" y="3540822"/>
                  <a:pt x="1690772" y="3559011"/>
                  <a:pt x="1692976" y="3574439"/>
                </a:cubicBezTo>
                <a:cubicBezTo>
                  <a:pt x="1695188" y="3589867"/>
                  <a:pt x="1696286" y="3598683"/>
                  <a:pt x="1696286" y="3600887"/>
                </a:cubicBezTo>
                <a:lnTo>
                  <a:pt x="1676450" y="3620731"/>
                </a:lnTo>
                <a:cubicBezTo>
                  <a:pt x="1663227" y="3600887"/>
                  <a:pt x="1646684" y="3584910"/>
                  <a:pt x="1626849" y="3572784"/>
                </a:cubicBezTo>
                <a:cubicBezTo>
                  <a:pt x="1607013" y="3560658"/>
                  <a:pt x="1586071" y="3549638"/>
                  <a:pt x="1564023" y="3539716"/>
                </a:cubicBezTo>
                <a:cubicBezTo>
                  <a:pt x="1541975" y="3529802"/>
                  <a:pt x="1519935" y="3519872"/>
                  <a:pt x="1497895" y="3509958"/>
                </a:cubicBezTo>
                <a:cubicBezTo>
                  <a:pt x="1475839" y="3500036"/>
                  <a:pt x="1457109" y="3487361"/>
                  <a:pt x="1441680" y="3471933"/>
                </a:cubicBezTo>
                <a:cubicBezTo>
                  <a:pt x="1435061" y="3465321"/>
                  <a:pt x="1422935" y="3454293"/>
                  <a:pt x="1405311" y="3438865"/>
                </a:cubicBezTo>
                <a:cubicBezTo>
                  <a:pt x="1387671" y="3423437"/>
                  <a:pt x="1369481" y="3406354"/>
                  <a:pt x="1350743" y="3387616"/>
                </a:cubicBezTo>
                <a:cubicBezTo>
                  <a:pt x="1332005" y="3368878"/>
                  <a:pt x="1314923" y="3351238"/>
                  <a:pt x="1299494" y="3334712"/>
                </a:cubicBezTo>
                <a:cubicBezTo>
                  <a:pt x="1284058" y="3318178"/>
                  <a:pt x="1273038" y="3306601"/>
                  <a:pt x="1266426" y="3299989"/>
                </a:cubicBezTo>
                <a:cubicBezTo>
                  <a:pt x="1215726" y="3288969"/>
                  <a:pt x="1168885" y="3275188"/>
                  <a:pt x="1125904" y="3258654"/>
                </a:cubicBezTo>
                <a:cubicBezTo>
                  <a:pt x="1082913" y="3242120"/>
                  <a:pt x="1044888" y="3212911"/>
                  <a:pt x="1011820" y="3171035"/>
                </a:cubicBezTo>
                <a:cubicBezTo>
                  <a:pt x="1005208" y="3168831"/>
                  <a:pt x="992533" y="3166619"/>
                  <a:pt x="973795" y="3164423"/>
                </a:cubicBezTo>
                <a:cubicBezTo>
                  <a:pt x="955057" y="3162219"/>
                  <a:pt x="935213" y="3160007"/>
                  <a:pt x="914279" y="3157803"/>
                </a:cubicBezTo>
                <a:cubicBezTo>
                  <a:pt x="893329" y="3155599"/>
                  <a:pt x="873493" y="3153944"/>
                  <a:pt x="854763" y="3152846"/>
                </a:cubicBezTo>
                <a:cubicBezTo>
                  <a:pt x="836017" y="3151748"/>
                  <a:pt x="823342" y="3151191"/>
                  <a:pt x="816730" y="3151191"/>
                </a:cubicBezTo>
                <a:lnTo>
                  <a:pt x="783670" y="3151191"/>
                </a:lnTo>
                <a:cubicBezTo>
                  <a:pt x="713126" y="3151191"/>
                  <a:pt x="645884" y="3161113"/>
                  <a:pt x="581960" y="3180949"/>
                </a:cubicBezTo>
                <a:cubicBezTo>
                  <a:pt x="518028" y="3200793"/>
                  <a:pt x="454661" y="3222833"/>
                  <a:pt x="391835" y="3247085"/>
                </a:cubicBezTo>
                <a:cubicBezTo>
                  <a:pt x="329009" y="3271337"/>
                  <a:pt x="265626" y="3293377"/>
                  <a:pt x="201702" y="3313213"/>
                </a:cubicBezTo>
                <a:cubicBezTo>
                  <a:pt x="137770" y="3333057"/>
                  <a:pt x="70536" y="3342979"/>
                  <a:pt x="0" y="3342979"/>
                </a:cubicBezTo>
                <a:cubicBezTo>
                  <a:pt x="0" y="3261407"/>
                  <a:pt x="31962" y="3187012"/>
                  <a:pt x="95894" y="3119778"/>
                </a:cubicBezTo>
                <a:cubicBezTo>
                  <a:pt x="159818" y="3052544"/>
                  <a:pt x="235868" y="2993028"/>
                  <a:pt x="324044" y="2941222"/>
                </a:cubicBezTo>
                <a:cubicBezTo>
                  <a:pt x="412220" y="2889416"/>
                  <a:pt x="502051" y="2844779"/>
                  <a:pt x="593537" y="2807303"/>
                </a:cubicBezTo>
                <a:cubicBezTo>
                  <a:pt x="685015" y="2769835"/>
                  <a:pt x="759418" y="2741175"/>
                  <a:pt x="816730" y="2721331"/>
                </a:cubicBezTo>
                <a:cubicBezTo>
                  <a:pt x="821138" y="2719135"/>
                  <a:pt x="832158" y="2714170"/>
                  <a:pt x="849798" y="2706452"/>
                </a:cubicBezTo>
                <a:cubicBezTo>
                  <a:pt x="867430" y="2698742"/>
                  <a:pt x="877352" y="2689369"/>
                  <a:pt x="879556" y="2678357"/>
                </a:cubicBezTo>
                <a:lnTo>
                  <a:pt x="1074646" y="2079855"/>
                </a:lnTo>
                <a:lnTo>
                  <a:pt x="1074646" y="2056709"/>
                </a:lnTo>
                <a:cubicBezTo>
                  <a:pt x="1076850" y="2054505"/>
                  <a:pt x="1080701" y="2047893"/>
                  <a:pt x="1086215" y="2036865"/>
                </a:cubicBezTo>
                <a:cubicBezTo>
                  <a:pt x="1091729" y="2025845"/>
                  <a:pt x="1094490" y="2018127"/>
                  <a:pt x="1094490" y="2013719"/>
                </a:cubicBezTo>
                <a:cubicBezTo>
                  <a:pt x="1094490" y="1987271"/>
                  <a:pt x="1087878" y="1963019"/>
                  <a:pt x="1074646" y="1940979"/>
                </a:cubicBezTo>
                <a:cubicBezTo>
                  <a:pt x="1061422" y="1918931"/>
                  <a:pt x="1046535" y="1898546"/>
                  <a:pt x="1030009" y="1879800"/>
                </a:cubicBezTo>
                <a:cubicBezTo>
                  <a:pt x="1013475" y="1861070"/>
                  <a:pt x="998596" y="1844536"/>
                  <a:pt x="985372" y="1830206"/>
                </a:cubicBezTo>
                <a:cubicBezTo>
                  <a:pt x="972140" y="1815876"/>
                  <a:pt x="965528" y="1802103"/>
                  <a:pt x="965528" y="1788871"/>
                </a:cubicBezTo>
                <a:lnTo>
                  <a:pt x="965528" y="1778957"/>
                </a:lnTo>
                <a:cubicBezTo>
                  <a:pt x="978752" y="1767929"/>
                  <a:pt x="1004102" y="1754156"/>
                  <a:pt x="1041587" y="1737622"/>
                </a:cubicBezTo>
                <a:cubicBezTo>
                  <a:pt x="1079054" y="1721088"/>
                  <a:pt x="1117628" y="1704554"/>
                  <a:pt x="1157308" y="1688020"/>
                </a:cubicBezTo>
                <a:cubicBezTo>
                  <a:pt x="1196997" y="1671486"/>
                  <a:pt x="1232261" y="1657713"/>
                  <a:pt x="1263125" y="1646685"/>
                </a:cubicBezTo>
                <a:cubicBezTo>
                  <a:pt x="1293980" y="1635665"/>
                  <a:pt x="1309417" y="1629053"/>
                  <a:pt x="1309417" y="1626849"/>
                </a:cubicBezTo>
                <a:lnTo>
                  <a:pt x="1524342" y="1306107"/>
                </a:lnTo>
                <a:cubicBezTo>
                  <a:pt x="1528751" y="1286271"/>
                  <a:pt x="1534814" y="1269737"/>
                  <a:pt x="1542532" y="1256513"/>
                </a:cubicBezTo>
                <a:cubicBezTo>
                  <a:pt x="1550241" y="1243281"/>
                  <a:pt x="1559066" y="1231712"/>
                  <a:pt x="1568979" y="1221790"/>
                </a:cubicBezTo>
                <a:cubicBezTo>
                  <a:pt x="1578902" y="1211867"/>
                  <a:pt x="1588824" y="1202503"/>
                  <a:pt x="1598746" y="1193687"/>
                </a:cubicBezTo>
                <a:cubicBezTo>
                  <a:pt x="1608660" y="1184871"/>
                  <a:pt x="1619131" y="1172745"/>
                  <a:pt x="1630159" y="1157317"/>
                </a:cubicBezTo>
                <a:cubicBezTo>
                  <a:pt x="1632354" y="1152900"/>
                  <a:pt x="1632354" y="1145191"/>
                  <a:pt x="1630159" y="1134162"/>
                </a:cubicBezTo>
                <a:cubicBezTo>
                  <a:pt x="1627947" y="1123142"/>
                  <a:pt x="1627947" y="1116531"/>
                  <a:pt x="1630159" y="1114327"/>
                </a:cubicBezTo>
                <a:cubicBezTo>
                  <a:pt x="1634559" y="1109919"/>
                  <a:pt x="1645587" y="1106059"/>
                  <a:pt x="1663227" y="1102758"/>
                </a:cubicBezTo>
                <a:cubicBezTo>
                  <a:pt x="1680850" y="1099448"/>
                  <a:pt x="1691878" y="1095588"/>
                  <a:pt x="1696286" y="1091180"/>
                </a:cubicBezTo>
                <a:cubicBezTo>
                  <a:pt x="1698490" y="1091180"/>
                  <a:pt x="1698490" y="1084569"/>
                  <a:pt x="1696286" y="1071336"/>
                </a:cubicBezTo>
                <a:cubicBezTo>
                  <a:pt x="1694074" y="1058112"/>
                  <a:pt x="1694074" y="1050403"/>
                  <a:pt x="1696286" y="1048190"/>
                </a:cubicBezTo>
                <a:cubicBezTo>
                  <a:pt x="1700694" y="1045986"/>
                  <a:pt x="1711714" y="1043233"/>
                  <a:pt x="1729354" y="1039931"/>
                </a:cubicBezTo>
                <a:cubicBezTo>
                  <a:pt x="1746978" y="1036621"/>
                  <a:pt x="1758006" y="1032762"/>
                  <a:pt x="1762422" y="1028354"/>
                </a:cubicBezTo>
                <a:cubicBezTo>
                  <a:pt x="1762422" y="1026150"/>
                  <a:pt x="1761865" y="1018981"/>
                  <a:pt x="1760767" y="1006863"/>
                </a:cubicBezTo>
                <a:cubicBezTo>
                  <a:pt x="1759661" y="994737"/>
                  <a:pt x="1760210" y="987568"/>
                  <a:pt x="1762422" y="985372"/>
                </a:cubicBezTo>
                <a:cubicBezTo>
                  <a:pt x="1764618" y="983160"/>
                  <a:pt x="1774540" y="979858"/>
                  <a:pt x="1792180" y="975450"/>
                </a:cubicBezTo>
                <a:cubicBezTo>
                  <a:pt x="1809812" y="971042"/>
                  <a:pt x="1820832" y="966634"/>
                  <a:pt x="1825248" y="962226"/>
                </a:cubicBezTo>
                <a:cubicBezTo>
                  <a:pt x="1827444" y="960014"/>
                  <a:pt x="1830754" y="949543"/>
                  <a:pt x="1835162" y="930813"/>
                </a:cubicBezTo>
                <a:cubicBezTo>
                  <a:pt x="1839570" y="912067"/>
                  <a:pt x="1842872" y="901596"/>
                  <a:pt x="1845084" y="899400"/>
                </a:cubicBezTo>
                <a:cubicBezTo>
                  <a:pt x="1851696" y="892780"/>
                  <a:pt x="1863274" y="886725"/>
                  <a:pt x="1879799" y="881211"/>
                </a:cubicBezTo>
                <a:cubicBezTo>
                  <a:pt x="1896333" y="875697"/>
                  <a:pt x="1912867" y="869085"/>
                  <a:pt x="1929401" y="861367"/>
                </a:cubicBezTo>
                <a:cubicBezTo>
                  <a:pt x="1945936" y="853657"/>
                  <a:pt x="1960815" y="843186"/>
                  <a:pt x="1974038" y="829954"/>
                </a:cubicBezTo>
                <a:cubicBezTo>
                  <a:pt x="1987271" y="816730"/>
                  <a:pt x="1993883" y="800196"/>
                  <a:pt x="1993883" y="780360"/>
                </a:cubicBezTo>
                <a:lnTo>
                  <a:pt x="2056709" y="780360"/>
                </a:lnTo>
                <a:cubicBezTo>
                  <a:pt x="2056709" y="780360"/>
                  <a:pt x="2058364" y="776501"/>
                  <a:pt x="2061666" y="768783"/>
                </a:cubicBezTo>
                <a:cubicBezTo>
                  <a:pt x="2064976" y="761073"/>
                  <a:pt x="2064419" y="755010"/>
                  <a:pt x="2060011" y="750602"/>
                </a:cubicBezTo>
                <a:cubicBezTo>
                  <a:pt x="2055603" y="739574"/>
                  <a:pt x="2047885" y="731864"/>
                  <a:pt x="2036873" y="727456"/>
                </a:cubicBezTo>
                <a:cubicBezTo>
                  <a:pt x="2087565" y="736272"/>
                  <a:pt x="2126147" y="738476"/>
                  <a:pt x="2152603" y="734068"/>
                </a:cubicBezTo>
                <a:cubicBezTo>
                  <a:pt x="2179051" y="729660"/>
                  <a:pt x="2198895" y="705408"/>
                  <a:pt x="2212119" y="661320"/>
                </a:cubicBezTo>
                <a:lnTo>
                  <a:pt x="2274937" y="707612"/>
                </a:lnTo>
                <a:cubicBezTo>
                  <a:pt x="2274937" y="698796"/>
                  <a:pt x="2288169" y="688325"/>
                  <a:pt x="2314625" y="676199"/>
                </a:cubicBezTo>
                <a:cubicBezTo>
                  <a:pt x="2341073" y="664073"/>
                  <a:pt x="2371380" y="652504"/>
                  <a:pt x="2405554" y="641484"/>
                </a:cubicBezTo>
                <a:cubicBezTo>
                  <a:pt x="2439720" y="630456"/>
                  <a:pt x="2473337" y="620534"/>
                  <a:pt x="2506405" y="611726"/>
                </a:cubicBezTo>
                <a:cubicBezTo>
                  <a:pt x="2539465" y="602902"/>
                  <a:pt x="2561513" y="598494"/>
                  <a:pt x="2572541" y="598494"/>
                </a:cubicBezTo>
                <a:cubicBezTo>
                  <a:pt x="2587969" y="598494"/>
                  <a:pt x="2600087" y="599600"/>
                  <a:pt x="2608911" y="601804"/>
                </a:cubicBezTo>
                <a:cubicBezTo>
                  <a:pt x="2617727" y="604008"/>
                  <a:pt x="2627649" y="610620"/>
                  <a:pt x="2638669" y="621640"/>
                </a:cubicBezTo>
                <a:cubicBezTo>
                  <a:pt x="2638669" y="617232"/>
                  <a:pt x="2639218" y="608416"/>
                  <a:pt x="2640324" y="595192"/>
                </a:cubicBezTo>
                <a:cubicBezTo>
                  <a:pt x="2641422" y="581960"/>
                  <a:pt x="2641971" y="573144"/>
                  <a:pt x="2641971" y="568736"/>
                </a:cubicBezTo>
                <a:cubicBezTo>
                  <a:pt x="2641971" y="540076"/>
                  <a:pt x="2638112" y="514177"/>
                  <a:pt x="2630402" y="491023"/>
                </a:cubicBezTo>
                <a:cubicBezTo>
                  <a:pt x="2622684" y="467885"/>
                  <a:pt x="2614966" y="444739"/>
                  <a:pt x="2607256" y="421593"/>
                </a:cubicBezTo>
                <a:cubicBezTo>
                  <a:pt x="2599538" y="398447"/>
                  <a:pt x="2591820" y="375301"/>
                  <a:pt x="2584110" y="352155"/>
                </a:cubicBezTo>
                <a:cubicBezTo>
                  <a:pt x="2576392" y="329001"/>
                  <a:pt x="2572541" y="303102"/>
                  <a:pt x="2572541" y="274450"/>
                </a:cubicBezTo>
                <a:lnTo>
                  <a:pt x="2572541" y="251304"/>
                </a:lnTo>
                <a:lnTo>
                  <a:pt x="2572541" y="185176"/>
                </a:lnTo>
                <a:lnTo>
                  <a:pt x="2572541" y="171944"/>
                </a:lnTo>
                <a:cubicBezTo>
                  <a:pt x="2572541" y="167536"/>
                  <a:pt x="2573631" y="160367"/>
                  <a:pt x="2575843" y="150453"/>
                </a:cubicBezTo>
                <a:cubicBezTo>
                  <a:pt x="2578047" y="140531"/>
                  <a:pt x="2580808" y="129511"/>
                  <a:pt x="2584110" y="117385"/>
                </a:cubicBezTo>
                <a:cubicBezTo>
                  <a:pt x="2587420" y="105259"/>
                  <a:pt x="2590165" y="94239"/>
                  <a:pt x="2592377" y="84317"/>
                </a:cubicBezTo>
                <a:cubicBezTo>
                  <a:pt x="2594581" y="74395"/>
                  <a:pt x="2595679" y="68340"/>
                  <a:pt x="2595679" y="66136"/>
                </a:cubicBezTo>
                <a:cubicBezTo>
                  <a:pt x="2595679" y="61720"/>
                  <a:pt x="2592377" y="54010"/>
                  <a:pt x="2585765" y="42982"/>
                </a:cubicBezTo>
                <a:cubicBezTo>
                  <a:pt x="2579153" y="31962"/>
                  <a:pt x="2574737" y="24252"/>
                  <a:pt x="2572541" y="19844"/>
                </a:cubicBezTo>
                <a:cubicBezTo>
                  <a:pt x="2572541" y="19844"/>
                  <a:pt x="2571984" y="17083"/>
                  <a:pt x="2570886" y="11569"/>
                </a:cubicBezTo>
                <a:cubicBezTo>
                  <a:pt x="2569780" y="6063"/>
                  <a:pt x="2569231" y="2204"/>
                  <a:pt x="25692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7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L IMAGE  EFFECTS 0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96037" y="2767496"/>
            <a:ext cx="4806735" cy="3459133"/>
          </a:xfrm>
          <a:custGeom>
            <a:avLst/>
            <a:gdLst>
              <a:gd name="connsiteX0" fmla="*/ 1264747 w 4806735"/>
              <a:gd name="connsiteY0" fmla="*/ 0 h 3459133"/>
              <a:gd name="connsiteX1" fmla="*/ 1365637 w 4806735"/>
              <a:gd name="connsiteY1" fmla="*/ 0 h 3459133"/>
              <a:gd name="connsiteX2" fmla="*/ 1610658 w 4806735"/>
              <a:gd name="connsiteY2" fmla="*/ 16214 h 3459133"/>
              <a:gd name="connsiteX3" fmla="*/ 1848474 w 4806735"/>
              <a:gd name="connsiteY3" fmla="*/ 82873 h 3459133"/>
              <a:gd name="connsiteX4" fmla="*/ 2012417 w 4806735"/>
              <a:gd name="connsiteY4" fmla="*/ 162148 h 3459133"/>
              <a:gd name="connsiteX5" fmla="*/ 2187181 w 4806735"/>
              <a:gd name="connsiteY5" fmla="*/ 201781 h 3459133"/>
              <a:gd name="connsiteX6" fmla="*/ 2533092 w 4806735"/>
              <a:gd name="connsiteY6" fmla="*/ 180165 h 3459133"/>
              <a:gd name="connsiteX7" fmla="*/ 2886209 w 4806735"/>
              <a:gd name="connsiteY7" fmla="*/ 158541 h 3459133"/>
              <a:gd name="connsiteX8" fmla="*/ 3062776 w 4806735"/>
              <a:gd name="connsiteY8" fmla="*/ 158541 h 3459133"/>
              <a:gd name="connsiteX9" fmla="*/ 3174479 w 4806735"/>
              <a:gd name="connsiteY9" fmla="*/ 162148 h 3459133"/>
              <a:gd name="connsiteX10" fmla="*/ 3246531 w 4806735"/>
              <a:gd name="connsiteY10" fmla="*/ 165755 h 3459133"/>
              <a:gd name="connsiteX11" fmla="*/ 3655512 w 4806735"/>
              <a:gd name="connsiteY11" fmla="*/ 236012 h 3459133"/>
              <a:gd name="connsiteX12" fmla="*/ 3967183 w 4806735"/>
              <a:gd name="connsiteY12" fmla="*/ 351322 h 3459133"/>
              <a:gd name="connsiteX13" fmla="*/ 4237436 w 4806735"/>
              <a:gd name="connsiteY13" fmla="*/ 542291 h 3459133"/>
              <a:gd name="connsiteX14" fmla="*/ 4522099 w 4806735"/>
              <a:gd name="connsiteY14" fmla="*/ 843168 h 3459133"/>
              <a:gd name="connsiteX15" fmla="*/ 4586937 w 4806735"/>
              <a:gd name="connsiteY15" fmla="*/ 900818 h 3459133"/>
              <a:gd name="connsiteX16" fmla="*/ 4682417 w 4806735"/>
              <a:gd name="connsiteY16" fmla="*/ 976486 h 3459133"/>
              <a:gd name="connsiteX17" fmla="*/ 4768897 w 4806735"/>
              <a:gd name="connsiteY17" fmla="*/ 1057556 h 3459133"/>
              <a:gd name="connsiteX18" fmla="*/ 4806735 w 4806735"/>
              <a:gd name="connsiteY18" fmla="*/ 1131429 h 3459133"/>
              <a:gd name="connsiteX19" fmla="*/ 4779709 w 4806735"/>
              <a:gd name="connsiteY19" fmla="*/ 1192686 h 3459133"/>
              <a:gd name="connsiteX20" fmla="*/ 4720255 w 4806735"/>
              <a:gd name="connsiteY20" fmla="*/ 1221507 h 3459133"/>
              <a:gd name="connsiteX21" fmla="*/ 4399584 w 4806735"/>
              <a:gd name="connsiteY21" fmla="*/ 1163857 h 3459133"/>
              <a:gd name="connsiteX22" fmla="*/ 4311309 w 4806735"/>
              <a:gd name="connsiteY22" fmla="*/ 1160250 h 3459133"/>
              <a:gd name="connsiteX23" fmla="*/ 4098707 w 4806735"/>
              <a:gd name="connsiteY23" fmla="*/ 1153045 h 3459133"/>
              <a:gd name="connsiteX24" fmla="*/ 3841079 w 4806735"/>
              <a:gd name="connsiteY24" fmla="*/ 1145839 h 3459133"/>
              <a:gd name="connsiteX25" fmla="*/ 3621281 w 4806735"/>
              <a:gd name="connsiteY25" fmla="*/ 1142232 h 3459133"/>
              <a:gd name="connsiteX26" fmla="*/ 3588853 w 4806735"/>
              <a:gd name="connsiteY26" fmla="*/ 1142232 h 3459133"/>
              <a:gd name="connsiteX27" fmla="*/ 3563630 w 4806735"/>
              <a:gd name="connsiteY27" fmla="*/ 1142232 h 3459133"/>
              <a:gd name="connsiteX28" fmla="*/ 3196094 w 4806735"/>
              <a:gd name="connsiteY28" fmla="*/ 1437707 h 3459133"/>
              <a:gd name="connsiteX29" fmla="*/ 2738480 w 4806735"/>
              <a:gd name="connsiteY29" fmla="*/ 1542196 h 3459133"/>
              <a:gd name="connsiteX30" fmla="*/ 2671821 w 4806735"/>
              <a:gd name="connsiteY30" fmla="*/ 1533187 h 3459133"/>
              <a:gd name="connsiteX31" fmla="*/ 2641188 w 4806735"/>
              <a:gd name="connsiteY31" fmla="*/ 1484546 h 3459133"/>
              <a:gd name="connsiteX32" fmla="*/ 2677223 w 4806735"/>
              <a:gd name="connsiteY32" fmla="*/ 1435904 h 3459133"/>
              <a:gd name="connsiteX33" fmla="*/ 2761899 w 4806735"/>
              <a:gd name="connsiteY33" fmla="*/ 1378253 h 3459133"/>
              <a:gd name="connsiteX34" fmla="*/ 2857388 w 4806735"/>
              <a:gd name="connsiteY34" fmla="*/ 1316996 h 3459133"/>
              <a:gd name="connsiteX35" fmla="*/ 2925851 w 4806735"/>
              <a:gd name="connsiteY35" fmla="*/ 1261140 h 3459133"/>
              <a:gd name="connsiteX36" fmla="*/ 2846576 w 4806735"/>
              <a:gd name="connsiteY36" fmla="*/ 1261140 h 3459133"/>
              <a:gd name="connsiteX37" fmla="*/ 1888107 w 4806735"/>
              <a:gd name="connsiteY37" fmla="*/ 1484546 h 3459133"/>
              <a:gd name="connsiteX38" fmla="*/ 1509768 w 4806735"/>
              <a:gd name="connsiteY38" fmla="*/ 1648497 h 3459133"/>
              <a:gd name="connsiteX39" fmla="*/ 1217909 w 4806735"/>
              <a:gd name="connsiteY39" fmla="*/ 1920544 h 3459133"/>
              <a:gd name="connsiteX40" fmla="*/ 980084 w 4806735"/>
              <a:gd name="connsiteY40" fmla="*/ 2253840 h 3459133"/>
              <a:gd name="connsiteX41" fmla="*/ 763893 w 4806735"/>
              <a:gd name="connsiteY41" fmla="*/ 2601555 h 3459133"/>
              <a:gd name="connsiteX42" fmla="*/ 754884 w 4806735"/>
              <a:gd name="connsiteY42" fmla="*/ 2619572 h 3459133"/>
              <a:gd name="connsiteX43" fmla="*/ 749473 w 4806735"/>
              <a:gd name="connsiteY43" fmla="*/ 2637590 h 3459133"/>
              <a:gd name="connsiteX44" fmla="*/ 749473 w 4806735"/>
              <a:gd name="connsiteY44" fmla="*/ 2652000 h 3459133"/>
              <a:gd name="connsiteX45" fmla="*/ 758482 w 4806735"/>
              <a:gd name="connsiteY45" fmla="*/ 2738480 h 3459133"/>
              <a:gd name="connsiteX46" fmla="*/ 767491 w 4806735"/>
              <a:gd name="connsiteY46" fmla="*/ 2828559 h 3459133"/>
              <a:gd name="connsiteX47" fmla="*/ 767491 w 4806735"/>
              <a:gd name="connsiteY47" fmla="*/ 2889816 h 3459133"/>
              <a:gd name="connsiteX48" fmla="*/ 765687 w 4806735"/>
              <a:gd name="connsiteY48" fmla="*/ 2945672 h 3459133"/>
              <a:gd name="connsiteX49" fmla="*/ 756679 w 4806735"/>
              <a:gd name="connsiteY49" fmla="*/ 3001519 h 3459133"/>
              <a:gd name="connsiteX50" fmla="*/ 736867 w 4806735"/>
              <a:gd name="connsiteY50" fmla="*/ 3044759 h 3459133"/>
              <a:gd name="connsiteX51" fmla="*/ 702635 w 4806735"/>
              <a:gd name="connsiteY51" fmla="*/ 3062776 h 3459133"/>
              <a:gd name="connsiteX52" fmla="*/ 653993 w 4806735"/>
              <a:gd name="connsiteY52" fmla="*/ 3050161 h 3459133"/>
              <a:gd name="connsiteX53" fmla="*/ 605352 w 4806735"/>
              <a:gd name="connsiteY53" fmla="*/ 3037554 h 3459133"/>
              <a:gd name="connsiteX54" fmla="*/ 565701 w 4806735"/>
              <a:gd name="connsiteY54" fmla="*/ 3069982 h 3459133"/>
              <a:gd name="connsiteX55" fmla="*/ 529675 w 4806735"/>
              <a:gd name="connsiteY55" fmla="*/ 3120427 h 3459133"/>
              <a:gd name="connsiteX56" fmla="*/ 398160 w 4806735"/>
              <a:gd name="connsiteY56" fmla="*/ 3116820 h 3459133"/>
              <a:gd name="connsiteX57" fmla="*/ 288261 w 4806735"/>
              <a:gd name="connsiteY57" fmla="*/ 3181684 h 3459133"/>
              <a:gd name="connsiteX58" fmla="*/ 68454 w 4806735"/>
              <a:gd name="connsiteY58" fmla="*/ 3459133 h 3459133"/>
              <a:gd name="connsiteX59" fmla="*/ 0 w 4806735"/>
              <a:gd name="connsiteY59" fmla="*/ 3459133 h 3459133"/>
              <a:gd name="connsiteX60" fmla="*/ 39633 w 4806735"/>
              <a:gd name="connsiteY60" fmla="*/ 3253745 h 3459133"/>
              <a:gd name="connsiteX61" fmla="*/ 136925 w 4806735"/>
              <a:gd name="connsiteY61" fmla="*/ 3041152 h 3459133"/>
              <a:gd name="connsiteX62" fmla="*/ 263030 w 4806735"/>
              <a:gd name="connsiteY62" fmla="*/ 2844781 h 3459133"/>
              <a:gd name="connsiteX63" fmla="*/ 389152 w 4806735"/>
              <a:gd name="connsiteY63" fmla="*/ 2680830 h 3459133"/>
              <a:gd name="connsiteX64" fmla="*/ 423383 w 4806735"/>
              <a:gd name="connsiteY64" fmla="*/ 2226814 h 3459133"/>
              <a:gd name="connsiteX65" fmla="*/ 515265 w 4806735"/>
              <a:gd name="connsiteY65" fmla="*/ 1850278 h 3459133"/>
              <a:gd name="connsiteX66" fmla="*/ 673805 w 4806735"/>
              <a:gd name="connsiteY66" fmla="*/ 1495358 h 3459133"/>
              <a:gd name="connsiteX67" fmla="*/ 904425 w 4806735"/>
              <a:gd name="connsiteY67" fmla="*/ 1102599 h 3459133"/>
              <a:gd name="connsiteX68" fmla="*/ 1037743 w 4806735"/>
              <a:gd name="connsiteY68" fmla="*/ 942255 h 3459133"/>
              <a:gd name="connsiteX69" fmla="*/ 1198079 w 4806735"/>
              <a:gd name="connsiteY69" fmla="*/ 767500 h 3459133"/>
              <a:gd name="connsiteX70" fmla="*/ 1333201 w 4806735"/>
              <a:gd name="connsiteY70" fmla="*/ 587334 h 3459133"/>
              <a:gd name="connsiteX71" fmla="*/ 1390860 w 4806735"/>
              <a:gd name="connsiteY71" fmla="*/ 403571 h 3459133"/>
              <a:gd name="connsiteX72" fmla="*/ 1353022 w 4806735"/>
              <a:gd name="connsiteY72" fmla="*/ 284663 h 3459133"/>
              <a:gd name="connsiteX73" fmla="*/ 1268345 w 4806735"/>
              <a:gd name="connsiteY73" fmla="*/ 194576 h 3459133"/>
              <a:gd name="connsiteX74" fmla="*/ 1183669 w 4806735"/>
              <a:gd name="connsiteY74" fmla="*/ 122515 h 3459133"/>
              <a:gd name="connsiteX75" fmla="*/ 1145830 w 4806735"/>
              <a:gd name="connsiteY75" fmla="*/ 57650 h 3459133"/>
              <a:gd name="connsiteX76" fmla="*/ 1147634 w 4806735"/>
              <a:gd name="connsiteY76" fmla="*/ 25223 h 3459133"/>
              <a:gd name="connsiteX77" fmla="*/ 1167455 w 4806735"/>
              <a:gd name="connsiteY77" fmla="*/ 3607 h 3459133"/>
              <a:gd name="connsiteX78" fmla="*/ 1205293 w 4806735"/>
              <a:gd name="connsiteY78" fmla="*/ 1803 h 3459133"/>
              <a:gd name="connsiteX79" fmla="*/ 1264747 w 4806735"/>
              <a:gd name="connsiteY79" fmla="*/ 0 h 3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806735" h="3459133">
                <a:moveTo>
                  <a:pt x="1264747" y="0"/>
                </a:moveTo>
                <a:lnTo>
                  <a:pt x="1365637" y="0"/>
                </a:lnTo>
                <a:cubicBezTo>
                  <a:pt x="1452118" y="0"/>
                  <a:pt x="1533785" y="5410"/>
                  <a:pt x="1610658" y="16214"/>
                </a:cubicBezTo>
                <a:cubicBezTo>
                  <a:pt x="1687523" y="27026"/>
                  <a:pt x="1766798" y="49249"/>
                  <a:pt x="1848474" y="82873"/>
                </a:cubicBezTo>
                <a:cubicBezTo>
                  <a:pt x="1903723" y="109301"/>
                  <a:pt x="1958374" y="135720"/>
                  <a:pt x="2012417" y="162148"/>
                </a:cubicBezTo>
                <a:cubicBezTo>
                  <a:pt x="2066469" y="188576"/>
                  <a:pt x="2124727" y="201781"/>
                  <a:pt x="2187181" y="201781"/>
                </a:cubicBezTo>
                <a:cubicBezTo>
                  <a:pt x="2304892" y="201781"/>
                  <a:pt x="2420184" y="194576"/>
                  <a:pt x="2533092" y="180165"/>
                </a:cubicBezTo>
                <a:cubicBezTo>
                  <a:pt x="2645991" y="165755"/>
                  <a:pt x="2763703" y="158541"/>
                  <a:pt x="2886209" y="158541"/>
                </a:cubicBezTo>
                <a:lnTo>
                  <a:pt x="3062776" y="158541"/>
                </a:lnTo>
                <a:cubicBezTo>
                  <a:pt x="3103606" y="158541"/>
                  <a:pt x="3140846" y="159746"/>
                  <a:pt x="3174479" y="162148"/>
                </a:cubicBezTo>
                <a:cubicBezTo>
                  <a:pt x="3208103" y="164550"/>
                  <a:pt x="3232129" y="165755"/>
                  <a:pt x="3246531" y="165755"/>
                </a:cubicBezTo>
                <a:cubicBezTo>
                  <a:pt x="3405080" y="184969"/>
                  <a:pt x="3541408" y="208388"/>
                  <a:pt x="3655512" y="236012"/>
                </a:cubicBezTo>
                <a:cubicBezTo>
                  <a:pt x="3769608" y="263637"/>
                  <a:pt x="3873507" y="302073"/>
                  <a:pt x="3967183" y="351322"/>
                </a:cubicBezTo>
                <a:cubicBezTo>
                  <a:pt x="4060877" y="400562"/>
                  <a:pt x="4150956" y="464221"/>
                  <a:pt x="4237436" y="542291"/>
                </a:cubicBezTo>
                <a:cubicBezTo>
                  <a:pt x="4323907" y="620360"/>
                  <a:pt x="4418798" y="720653"/>
                  <a:pt x="4522099" y="843168"/>
                </a:cubicBezTo>
                <a:cubicBezTo>
                  <a:pt x="4534107" y="857578"/>
                  <a:pt x="4555697" y="876792"/>
                  <a:pt x="4586937" y="900818"/>
                </a:cubicBezTo>
                <a:cubicBezTo>
                  <a:pt x="4618159" y="924836"/>
                  <a:pt x="4649989" y="950058"/>
                  <a:pt x="4682417" y="976486"/>
                </a:cubicBezTo>
                <a:cubicBezTo>
                  <a:pt x="4714845" y="1002905"/>
                  <a:pt x="4743674" y="1029931"/>
                  <a:pt x="4768897" y="1057556"/>
                </a:cubicBezTo>
                <a:cubicBezTo>
                  <a:pt x="4794120" y="1085180"/>
                  <a:pt x="4806735" y="1109804"/>
                  <a:pt x="4806735" y="1131429"/>
                </a:cubicBezTo>
                <a:cubicBezTo>
                  <a:pt x="4806735" y="1148241"/>
                  <a:pt x="4797727" y="1168660"/>
                  <a:pt x="4779709" y="1192686"/>
                </a:cubicBezTo>
                <a:cubicBezTo>
                  <a:pt x="4761692" y="1216704"/>
                  <a:pt x="4741871" y="1226311"/>
                  <a:pt x="4720255" y="1221507"/>
                </a:cubicBezTo>
                <a:lnTo>
                  <a:pt x="4399584" y="1163857"/>
                </a:lnTo>
                <a:cubicBezTo>
                  <a:pt x="4399584" y="1163857"/>
                  <a:pt x="4370156" y="1162651"/>
                  <a:pt x="4311309" y="1160250"/>
                </a:cubicBezTo>
                <a:cubicBezTo>
                  <a:pt x="4252445" y="1157848"/>
                  <a:pt x="4181589" y="1155446"/>
                  <a:pt x="4098707" y="1153045"/>
                </a:cubicBezTo>
                <a:cubicBezTo>
                  <a:pt x="4015834" y="1150643"/>
                  <a:pt x="3929961" y="1148241"/>
                  <a:pt x="3841079" y="1145839"/>
                </a:cubicBezTo>
                <a:cubicBezTo>
                  <a:pt x="3752197" y="1143438"/>
                  <a:pt x="3678931" y="1142232"/>
                  <a:pt x="3621281" y="1142232"/>
                </a:cubicBezTo>
                <a:lnTo>
                  <a:pt x="3588853" y="1142232"/>
                </a:lnTo>
                <a:lnTo>
                  <a:pt x="3563630" y="1142232"/>
                </a:lnTo>
                <a:cubicBezTo>
                  <a:pt x="3448321" y="1269551"/>
                  <a:pt x="3325806" y="1368039"/>
                  <a:pt x="3196094" y="1437707"/>
                </a:cubicBezTo>
                <a:cubicBezTo>
                  <a:pt x="3066374" y="1507367"/>
                  <a:pt x="2913833" y="1542196"/>
                  <a:pt x="2738480" y="1542196"/>
                </a:cubicBezTo>
                <a:cubicBezTo>
                  <a:pt x="2714454" y="1542196"/>
                  <a:pt x="2692231" y="1539196"/>
                  <a:pt x="2671821" y="1533187"/>
                </a:cubicBezTo>
                <a:cubicBezTo>
                  <a:pt x="2651402" y="1527187"/>
                  <a:pt x="2641188" y="1510974"/>
                  <a:pt x="2641188" y="1484546"/>
                </a:cubicBezTo>
                <a:cubicBezTo>
                  <a:pt x="2641188" y="1470135"/>
                  <a:pt x="2653197" y="1453921"/>
                  <a:pt x="2677223" y="1435904"/>
                </a:cubicBezTo>
                <a:cubicBezTo>
                  <a:pt x="2701249" y="1417886"/>
                  <a:pt x="2729471" y="1398664"/>
                  <a:pt x="2761899" y="1378253"/>
                </a:cubicBezTo>
                <a:cubicBezTo>
                  <a:pt x="2794327" y="1357834"/>
                  <a:pt x="2826165" y="1337415"/>
                  <a:pt x="2857388" y="1316996"/>
                </a:cubicBezTo>
                <a:cubicBezTo>
                  <a:pt x="2888619" y="1296577"/>
                  <a:pt x="2911431" y="1277961"/>
                  <a:pt x="2925851" y="1261140"/>
                </a:cubicBezTo>
                <a:lnTo>
                  <a:pt x="2846576" y="1261140"/>
                </a:lnTo>
                <a:lnTo>
                  <a:pt x="1888107" y="1484546"/>
                </a:lnTo>
                <a:cubicBezTo>
                  <a:pt x="1743977" y="1515777"/>
                  <a:pt x="1617863" y="1570427"/>
                  <a:pt x="1509768" y="1648497"/>
                </a:cubicBezTo>
                <a:cubicBezTo>
                  <a:pt x="1401663" y="1726567"/>
                  <a:pt x="1304380" y="1817243"/>
                  <a:pt x="1217909" y="1920544"/>
                </a:cubicBezTo>
                <a:cubicBezTo>
                  <a:pt x="1131420" y="2023837"/>
                  <a:pt x="1052154" y="2134932"/>
                  <a:pt x="980084" y="2253840"/>
                </a:cubicBezTo>
                <a:cubicBezTo>
                  <a:pt x="908023" y="2372748"/>
                  <a:pt x="835954" y="2488656"/>
                  <a:pt x="763893" y="2601555"/>
                </a:cubicBezTo>
                <a:cubicBezTo>
                  <a:pt x="761491" y="2603957"/>
                  <a:pt x="758482" y="2609966"/>
                  <a:pt x="754884" y="2619572"/>
                </a:cubicBezTo>
                <a:cubicBezTo>
                  <a:pt x="751286" y="2629179"/>
                  <a:pt x="749473" y="2635188"/>
                  <a:pt x="749473" y="2637590"/>
                </a:cubicBezTo>
                <a:lnTo>
                  <a:pt x="749473" y="2652000"/>
                </a:lnTo>
                <a:cubicBezTo>
                  <a:pt x="749473" y="2680830"/>
                  <a:pt x="752473" y="2709660"/>
                  <a:pt x="758482" y="2738480"/>
                </a:cubicBezTo>
                <a:cubicBezTo>
                  <a:pt x="764491" y="2767310"/>
                  <a:pt x="767491" y="2797336"/>
                  <a:pt x="767491" y="2828559"/>
                </a:cubicBezTo>
                <a:lnTo>
                  <a:pt x="767491" y="2889816"/>
                </a:lnTo>
                <a:cubicBezTo>
                  <a:pt x="767491" y="2906637"/>
                  <a:pt x="766893" y="2925253"/>
                  <a:pt x="765687" y="2945672"/>
                </a:cubicBezTo>
                <a:cubicBezTo>
                  <a:pt x="764491" y="2966091"/>
                  <a:pt x="761491" y="2984707"/>
                  <a:pt x="756679" y="3001519"/>
                </a:cubicBezTo>
                <a:cubicBezTo>
                  <a:pt x="751884" y="3018340"/>
                  <a:pt x="745268" y="3032750"/>
                  <a:pt x="736867" y="3044759"/>
                </a:cubicBezTo>
                <a:cubicBezTo>
                  <a:pt x="728456" y="3056768"/>
                  <a:pt x="717046" y="3062776"/>
                  <a:pt x="702635" y="3062776"/>
                </a:cubicBezTo>
                <a:cubicBezTo>
                  <a:pt x="683421" y="3062776"/>
                  <a:pt x="667199" y="3058571"/>
                  <a:pt x="653993" y="3050161"/>
                </a:cubicBezTo>
                <a:cubicBezTo>
                  <a:pt x="640779" y="3041759"/>
                  <a:pt x="624557" y="3037554"/>
                  <a:pt x="605352" y="3037554"/>
                </a:cubicBezTo>
                <a:cubicBezTo>
                  <a:pt x="586129" y="3037554"/>
                  <a:pt x="572915" y="3048366"/>
                  <a:pt x="565701" y="3069982"/>
                </a:cubicBezTo>
                <a:cubicBezTo>
                  <a:pt x="558505" y="3091597"/>
                  <a:pt x="546496" y="3108418"/>
                  <a:pt x="529675" y="3120427"/>
                </a:cubicBezTo>
                <a:cubicBezTo>
                  <a:pt x="488837" y="3110820"/>
                  <a:pt x="444999" y="3109615"/>
                  <a:pt x="398160" y="3116820"/>
                </a:cubicBezTo>
                <a:cubicBezTo>
                  <a:pt x="351313" y="3124034"/>
                  <a:pt x="314689" y="3145649"/>
                  <a:pt x="288261" y="3181684"/>
                </a:cubicBezTo>
                <a:lnTo>
                  <a:pt x="68454" y="3459133"/>
                </a:lnTo>
                <a:lnTo>
                  <a:pt x="0" y="3459133"/>
                </a:lnTo>
                <a:cubicBezTo>
                  <a:pt x="0" y="3394277"/>
                  <a:pt x="13205" y="3325815"/>
                  <a:pt x="39633" y="3253745"/>
                </a:cubicBezTo>
                <a:cubicBezTo>
                  <a:pt x="66061" y="3181684"/>
                  <a:pt x="98489" y="3110820"/>
                  <a:pt x="136925" y="3041152"/>
                </a:cubicBezTo>
                <a:cubicBezTo>
                  <a:pt x="175362" y="2971493"/>
                  <a:pt x="217388" y="2906030"/>
                  <a:pt x="263030" y="2844781"/>
                </a:cubicBezTo>
                <a:cubicBezTo>
                  <a:pt x="308680" y="2783524"/>
                  <a:pt x="350715" y="2728873"/>
                  <a:pt x="389152" y="2680830"/>
                </a:cubicBezTo>
                <a:cubicBezTo>
                  <a:pt x="391553" y="2510272"/>
                  <a:pt x="402964" y="2358936"/>
                  <a:pt x="423383" y="2226814"/>
                </a:cubicBezTo>
                <a:cubicBezTo>
                  <a:pt x="443802" y="2094701"/>
                  <a:pt x="474426" y="1969186"/>
                  <a:pt x="515265" y="1850278"/>
                </a:cubicBezTo>
                <a:cubicBezTo>
                  <a:pt x="556103" y="1731370"/>
                  <a:pt x="608950" y="1613061"/>
                  <a:pt x="673805" y="1495358"/>
                </a:cubicBezTo>
                <a:cubicBezTo>
                  <a:pt x="738670" y="1377646"/>
                  <a:pt x="815543" y="1246730"/>
                  <a:pt x="904425" y="1102599"/>
                </a:cubicBezTo>
                <a:cubicBezTo>
                  <a:pt x="938049" y="1052154"/>
                  <a:pt x="982486" y="998709"/>
                  <a:pt x="1037743" y="942255"/>
                </a:cubicBezTo>
                <a:cubicBezTo>
                  <a:pt x="1092983" y="885801"/>
                  <a:pt x="1146428" y="827552"/>
                  <a:pt x="1198079" y="767500"/>
                </a:cubicBezTo>
                <a:cubicBezTo>
                  <a:pt x="1249729" y="707439"/>
                  <a:pt x="1294764" y="647386"/>
                  <a:pt x="1333201" y="587334"/>
                </a:cubicBezTo>
                <a:cubicBezTo>
                  <a:pt x="1371637" y="527282"/>
                  <a:pt x="1390860" y="466025"/>
                  <a:pt x="1390860" y="403571"/>
                </a:cubicBezTo>
                <a:cubicBezTo>
                  <a:pt x="1390860" y="357929"/>
                  <a:pt x="1378244" y="318287"/>
                  <a:pt x="1353022" y="284663"/>
                </a:cubicBezTo>
                <a:cubicBezTo>
                  <a:pt x="1327808" y="251030"/>
                  <a:pt x="1299568" y="221004"/>
                  <a:pt x="1268345" y="194576"/>
                </a:cubicBezTo>
                <a:cubicBezTo>
                  <a:pt x="1237114" y="168157"/>
                  <a:pt x="1208891" y="144130"/>
                  <a:pt x="1183669" y="122515"/>
                </a:cubicBezTo>
                <a:cubicBezTo>
                  <a:pt x="1158437" y="100890"/>
                  <a:pt x="1145830" y="79275"/>
                  <a:pt x="1145830" y="57650"/>
                </a:cubicBezTo>
                <a:cubicBezTo>
                  <a:pt x="1145830" y="48043"/>
                  <a:pt x="1146428" y="37240"/>
                  <a:pt x="1147634" y="25223"/>
                </a:cubicBezTo>
                <a:cubicBezTo>
                  <a:pt x="1148839" y="13214"/>
                  <a:pt x="1155437" y="6009"/>
                  <a:pt x="1167455" y="3607"/>
                </a:cubicBezTo>
                <a:cubicBezTo>
                  <a:pt x="1174660" y="3607"/>
                  <a:pt x="1187275" y="3000"/>
                  <a:pt x="1205293" y="1803"/>
                </a:cubicBezTo>
                <a:cubicBezTo>
                  <a:pt x="1223310" y="607"/>
                  <a:pt x="1243123" y="0"/>
                  <a:pt x="12647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868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7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712" r:id="rId42"/>
    <p:sldLayoutId id="2147483713" r:id="rId43"/>
    <p:sldLayoutId id="2147483690" r:id="rId44"/>
    <p:sldLayoutId id="2147483821" r:id="rId45"/>
    <p:sldLayoutId id="2147483822" r:id="rId46"/>
    <p:sldLayoutId id="2147483823" r:id="rId47"/>
    <p:sldLayoutId id="2147483824" r:id="rId48"/>
    <p:sldLayoutId id="2147483825" r:id="rId49"/>
    <p:sldLayoutId id="2147483826" r:id="rId50"/>
    <p:sldLayoutId id="2147483829" r:id="rId51"/>
    <p:sldLayoutId id="2147483827" r:id="rId52"/>
    <p:sldLayoutId id="2147483828" r:id="rId53"/>
    <p:sldLayoutId id="2147483691" r:id="rId54"/>
    <p:sldLayoutId id="2147483692" r:id="rId55"/>
    <p:sldLayoutId id="2147483694" r:id="rId56"/>
    <p:sldLayoutId id="2147483695" r:id="rId57"/>
    <p:sldLayoutId id="2147483696" r:id="rId58"/>
    <p:sldLayoutId id="2147483697" r:id="rId59"/>
    <p:sldLayoutId id="2147483698" r:id="rId60"/>
    <p:sldLayoutId id="2147483699" r:id="rId61"/>
    <p:sldLayoutId id="2147483700" r:id="rId62"/>
    <p:sldLayoutId id="2147483701" r:id="rId63"/>
    <p:sldLayoutId id="2147483702" r:id="rId64"/>
    <p:sldLayoutId id="2147483703" r:id="rId65"/>
    <p:sldLayoutId id="2147483704" r:id="rId66"/>
    <p:sldLayoutId id="2147483705" r:id="rId67"/>
    <p:sldLayoutId id="2147483706" r:id="rId68"/>
    <p:sldLayoutId id="2147483707" r:id="rId69"/>
    <p:sldLayoutId id="2147483708" r:id="rId70"/>
    <p:sldLayoutId id="2147483709" r:id="rId71"/>
    <p:sldLayoutId id="2147483715" r:id="rId72"/>
    <p:sldLayoutId id="2147483718" r:id="rId73"/>
    <p:sldLayoutId id="2147483717" r:id="rId74"/>
    <p:sldLayoutId id="2147483815" r:id="rId75"/>
    <p:sldLayoutId id="2147483816" r:id="rId76"/>
    <p:sldLayoutId id="2147483817" r:id="rId77"/>
    <p:sldLayoutId id="2147483818" r:id="rId78"/>
    <p:sldLayoutId id="2147483819" r:id="rId79"/>
    <p:sldLayoutId id="2147483714" r:id="rId80"/>
    <p:sldLayoutId id="2147483719" r:id="rId81"/>
    <p:sldLayoutId id="2147483720" r:id="rId82"/>
    <p:sldLayoutId id="2147483721" r:id="rId83"/>
    <p:sldLayoutId id="2147483722" r:id="rId84"/>
    <p:sldLayoutId id="2147483723" r:id="rId85"/>
    <p:sldLayoutId id="2147483724" r:id="rId86"/>
    <p:sldLayoutId id="2147483830" r:id="rId87"/>
    <p:sldLayoutId id="2147483831" r:id="rId88"/>
    <p:sldLayoutId id="2147483725" r:id="rId89"/>
    <p:sldLayoutId id="2147483726" r:id="rId90"/>
    <p:sldLayoutId id="2147483727" r:id="rId91"/>
    <p:sldLayoutId id="2147483728" r:id="rId92"/>
    <p:sldLayoutId id="2147483729" r:id="rId93"/>
    <p:sldLayoutId id="2147483730" r:id="rId94"/>
    <p:sldLayoutId id="2147483731" r:id="rId95"/>
    <p:sldLayoutId id="2147483732" r:id="rId96"/>
    <p:sldLayoutId id="2147483733" r:id="rId97"/>
    <p:sldLayoutId id="2147483734" r:id="rId98"/>
    <p:sldLayoutId id="2147483735" r:id="rId99"/>
    <p:sldLayoutId id="2147483736" r:id="rId100"/>
    <p:sldLayoutId id="2147483737" r:id="rId101"/>
    <p:sldLayoutId id="2147483738" r:id="rId102"/>
    <p:sldLayoutId id="2147483739" r:id="rId103"/>
    <p:sldLayoutId id="2147483740" r:id="rId10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9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0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8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9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0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8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8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8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85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8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8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88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89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90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9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9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9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94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95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9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9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98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99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atterlab.taiwan" TargetMode="External"/><Relationship Id="rId2" Type="http://schemas.openxmlformats.org/officeDocument/2006/relationships/hyperlink" Target="http://www.matter-la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00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0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0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0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04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ook.com.tw" TargetMode="Externa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7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8" name="群組 7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004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552668" y="1453579"/>
            <a:ext cx="816070" cy="816070"/>
            <a:chOff x="6699599" y="3068960"/>
            <a:chExt cx="816070" cy="816070"/>
          </a:xfrm>
        </p:grpSpPr>
        <p:sp>
          <p:nvSpPr>
            <p:cNvPr id="30" name="橢圓 29"/>
            <p:cNvSpPr/>
            <p:nvPr/>
          </p:nvSpPr>
          <p:spPr>
            <a:xfrm>
              <a:off x="6699599" y="3068960"/>
              <a:ext cx="816070" cy="8160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6904061" y="3308966"/>
              <a:ext cx="407146" cy="336058"/>
              <a:chOff x="13079250" y="23448756"/>
              <a:chExt cx="2967819" cy="2449630"/>
            </a:xfrm>
            <a:solidFill>
              <a:schemeClr val="bg1"/>
            </a:solidFill>
          </p:grpSpPr>
          <p:sp>
            <p:nvSpPr>
              <p:cNvPr id="32" name="手繪多邊形 31"/>
              <p:cNvSpPr>
                <a:spLocks/>
              </p:cNvSpPr>
              <p:nvPr/>
            </p:nvSpPr>
            <p:spPr bwMode="auto">
              <a:xfrm>
                <a:off x="13079250" y="23448756"/>
                <a:ext cx="2967819" cy="2449630"/>
              </a:xfrm>
              <a:custGeom>
                <a:avLst/>
                <a:gdLst>
                  <a:gd name="connsiteX0" fmla="*/ 2007528 w 4024625"/>
                  <a:gd name="connsiteY0" fmla="*/ 1087436 h 3321916"/>
                  <a:gd name="connsiteX1" fmla="*/ 1840007 w 4024625"/>
                  <a:gd name="connsiteY1" fmla="*/ 1101840 h 3321916"/>
                  <a:gd name="connsiteX2" fmla="*/ 1743097 w 4024625"/>
                  <a:gd name="connsiteY2" fmla="*/ 1122724 h 3321916"/>
                  <a:gd name="connsiteX3" fmla="*/ 1609441 w 4024625"/>
                  <a:gd name="connsiteY3" fmla="*/ 1178896 h 3321916"/>
                  <a:gd name="connsiteX4" fmla="*/ 1096431 w 4024625"/>
                  <a:gd name="connsiteY4" fmla="*/ 1856928 h 3321916"/>
                  <a:gd name="connsiteX5" fmla="*/ 1116966 w 4024625"/>
                  <a:gd name="connsiteY5" fmla="*/ 2260216 h 3321916"/>
                  <a:gd name="connsiteX6" fmla="*/ 1819472 w 4024625"/>
                  <a:gd name="connsiteY6" fmla="*/ 2915204 h 3321916"/>
                  <a:gd name="connsiteX7" fmla="*/ 1895847 w 4024625"/>
                  <a:gd name="connsiteY7" fmla="*/ 2930328 h 3321916"/>
                  <a:gd name="connsiteX8" fmla="*/ 2217919 w 4024625"/>
                  <a:gd name="connsiteY8" fmla="*/ 2911604 h 3321916"/>
                  <a:gd name="connsiteX9" fmla="*/ 2875753 w 4024625"/>
                  <a:gd name="connsiteY9" fmla="*/ 2323952 h 3321916"/>
                  <a:gd name="connsiteX10" fmla="*/ 2922227 w 4024625"/>
                  <a:gd name="connsiteY10" fmla="*/ 2006360 h 3321916"/>
                  <a:gd name="connsiteX11" fmla="*/ 2861343 w 4024625"/>
                  <a:gd name="connsiteY11" fmla="*/ 1660684 h 3321916"/>
                  <a:gd name="connsiteX12" fmla="*/ 2600515 w 4024625"/>
                  <a:gd name="connsiteY12" fmla="*/ 1300604 h 3321916"/>
                  <a:gd name="connsiteX13" fmla="*/ 2271958 w 4024625"/>
                  <a:gd name="connsiteY13" fmla="*/ 1122364 h 3321916"/>
                  <a:gd name="connsiteX14" fmla="*/ 2175409 w 4024625"/>
                  <a:gd name="connsiteY14" fmla="*/ 1101840 h 3321916"/>
                  <a:gd name="connsiteX15" fmla="*/ 2007528 w 4024625"/>
                  <a:gd name="connsiteY15" fmla="*/ 1087436 h 3321916"/>
                  <a:gd name="connsiteX16" fmla="*/ 691176 w 4024625"/>
                  <a:gd name="connsiteY16" fmla="*/ 884236 h 3321916"/>
                  <a:gd name="connsiteX17" fmla="*/ 395695 w 4024625"/>
                  <a:gd name="connsiteY17" fmla="*/ 895036 h 3321916"/>
                  <a:gd name="connsiteX18" fmla="*/ 376237 w 4024625"/>
                  <a:gd name="connsiteY18" fmla="*/ 1095956 h 3321916"/>
                  <a:gd name="connsiteX19" fmla="*/ 388128 w 4024625"/>
                  <a:gd name="connsiteY19" fmla="*/ 1299032 h 3321916"/>
                  <a:gd name="connsiteX20" fmla="*/ 691176 w 4024625"/>
                  <a:gd name="connsiteY20" fmla="*/ 1311272 h 3321916"/>
                  <a:gd name="connsiteX21" fmla="*/ 994223 w 4024625"/>
                  <a:gd name="connsiteY21" fmla="*/ 1299032 h 3321916"/>
                  <a:gd name="connsiteX22" fmla="*/ 1006475 w 4024625"/>
                  <a:gd name="connsiteY22" fmla="*/ 1095956 h 3321916"/>
                  <a:gd name="connsiteX23" fmla="*/ 987017 w 4024625"/>
                  <a:gd name="connsiteY23" fmla="*/ 895036 h 3321916"/>
                  <a:gd name="connsiteX24" fmla="*/ 691176 w 4024625"/>
                  <a:gd name="connsiteY24" fmla="*/ 884236 h 3321916"/>
                  <a:gd name="connsiteX25" fmla="*/ 1504906 w 4024625"/>
                  <a:gd name="connsiteY25" fmla="*/ 0 h 3321916"/>
                  <a:gd name="connsiteX26" fmla="*/ 2007262 w 4024625"/>
                  <a:gd name="connsiteY26" fmla="*/ 0 h 3321916"/>
                  <a:gd name="connsiteX27" fmla="*/ 2509258 w 4024625"/>
                  <a:gd name="connsiteY27" fmla="*/ 0 h 3321916"/>
                  <a:gd name="connsiteX28" fmla="*/ 2657624 w 4024625"/>
                  <a:gd name="connsiteY28" fmla="*/ 247692 h 3321916"/>
                  <a:gd name="connsiteX29" fmla="*/ 2828316 w 4024625"/>
                  <a:gd name="connsiteY29" fmla="*/ 501868 h 3321916"/>
                  <a:gd name="connsiteX30" fmla="*/ 3367404 w 4024625"/>
                  <a:gd name="connsiteY30" fmla="*/ 507988 h 3321916"/>
                  <a:gd name="connsiteX31" fmla="*/ 3906130 w 4024625"/>
                  <a:gd name="connsiteY31" fmla="*/ 519508 h 3321916"/>
                  <a:gd name="connsiteX32" fmla="*/ 3961588 w 4024625"/>
                  <a:gd name="connsiteY32" fmla="*/ 562352 h 3321916"/>
                  <a:gd name="connsiteX33" fmla="*/ 4024607 w 4024625"/>
                  <a:gd name="connsiteY33" fmla="*/ 1909552 h 3321916"/>
                  <a:gd name="connsiteX34" fmla="*/ 4011283 w 4024625"/>
                  <a:gd name="connsiteY34" fmla="*/ 3168188 h 3321916"/>
                  <a:gd name="connsiteX35" fmla="*/ 3887404 w 4024625"/>
                  <a:gd name="connsiteY35" fmla="*/ 3301396 h 3321916"/>
                  <a:gd name="connsiteX36" fmla="*/ 2004381 w 4024625"/>
                  <a:gd name="connsiteY36" fmla="*/ 3321556 h 3321916"/>
                  <a:gd name="connsiteX37" fmla="*/ 133601 w 4024625"/>
                  <a:gd name="connsiteY37" fmla="*/ 3306436 h 3321916"/>
                  <a:gd name="connsiteX38" fmla="*/ 28809 w 4024625"/>
                  <a:gd name="connsiteY38" fmla="*/ 3226872 h 3321916"/>
                  <a:gd name="connsiteX39" fmla="*/ 0 w 4024625"/>
                  <a:gd name="connsiteY39" fmla="*/ 3187268 h 3321916"/>
                  <a:gd name="connsiteX40" fmla="*/ 0 w 4024625"/>
                  <a:gd name="connsiteY40" fmla="*/ 1913152 h 3321916"/>
                  <a:gd name="connsiteX41" fmla="*/ 11524 w 4024625"/>
                  <a:gd name="connsiteY41" fmla="*/ 616716 h 3321916"/>
                  <a:gd name="connsiteX42" fmla="*/ 103712 w 4024625"/>
                  <a:gd name="connsiteY42" fmla="*/ 522388 h 3321916"/>
                  <a:gd name="connsiteX43" fmla="*/ 654683 w 4024625"/>
                  <a:gd name="connsiteY43" fmla="*/ 507988 h 3321916"/>
                  <a:gd name="connsiteX44" fmla="*/ 1177925 w 4024625"/>
                  <a:gd name="connsiteY44" fmla="*/ 507988 h 3321916"/>
                  <a:gd name="connsiteX45" fmla="*/ 1203853 w 4024625"/>
                  <a:gd name="connsiteY45" fmla="*/ 485308 h 3321916"/>
                  <a:gd name="connsiteX46" fmla="*/ 1367344 w 4024625"/>
                  <a:gd name="connsiteY46" fmla="*/ 231132 h 332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024625" h="3321916">
                    <a:moveTo>
                      <a:pt x="2007528" y="1087436"/>
                    </a:moveTo>
                    <a:cubicBezTo>
                      <a:pt x="1951687" y="1087436"/>
                      <a:pt x="1876033" y="1093916"/>
                      <a:pt x="1840007" y="1101840"/>
                    </a:cubicBezTo>
                    <a:cubicBezTo>
                      <a:pt x="1803621" y="1109400"/>
                      <a:pt x="1760029" y="1119124"/>
                      <a:pt x="1743097" y="1122724"/>
                    </a:cubicBezTo>
                    <a:cubicBezTo>
                      <a:pt x="1726525" y="1126324"/>
                      <a:pt x="1666362" y="1151532"/>
                      <a:pt x="1609441" y="1178896"/>
                    </a:cubicBezTo>
                    <a:cubicBezTo>
                      <a:pt x="1336724" y="1309604"/>
                      <a:pt x="1148309" y="1558780"/>
                      <a:pt x="1096431" y="1856928"/>
                    </a:cubicBezTo>
                    <a:cubicBezTo>
                      <a:pt x="1079499" y="1953788"/>
                      <a:pt x="1090667" y="2171996"/>
                      <a:pt x="1116966" y="2260216"/>
                    </a:cubicBezTo>
                    <a:cubicBezTo>
                      <a:pt x="1216398" y="2593652"/>
                      <a:pt x="1494518" y="2852908"/>
                      <a:pt x="1819472" y="2915204"/>
                    </a:cubicBezTo>
                    <a:cubicBezTo>
                      <a:pt x="1850094" y="2920964"/>
                      <a:pt x="1884679" y="2927808"/>
                      <a:pt x="1895847" y="2930328"/>
                    </a:cubicBezTo>
                    <a:cubicBezTo>
                      <a:pt x="1937277" y="2940048"/>
                      <a:pt x="2152352" y="2927448"/>
                      <a:pt x="2217919" y="2911604"/>
                    </a:cubicBezTo>
                    <a:cubicBezTo>
                      <a:pt x="2518736" y="2839588"/>
                      <a:pt x="2773079" y="2612376"/>
                      <a:pt x="2875753" y="2323952"/>
                    </a:cubicBezTo>
                    <a:cubicBezTo>
                      <a:pt x="2917183" y="2208004"/>
                      <a:pt x="2922587" y="2170916"/>
                      <a:pt x="2922227" y="2006360"/>
                    </a:cubicBezTo>
                    <a:cubicBezTo>
                      <a:pt x="2921506" y="1833164"/>
                      <a:pt x="2914301" y="1793552"/>
                      <a:pt x="2861343" y="1660684"/>
                    </a:cubicBezTo>
                    <a:cubicBezTo>
                      <a:pt x="2805503" y="1521692"/>
                      <a:pt x="2713997" y="1394944"/>
                      <a:pt x="2600515" y="1300604"/>
                    </a:cubicBezTo>
                    <a:cubicBezTo>
                      <a:pt x="2527382" y="1239748"/>
                      <a:pt x="2336084" y="1136048"/>
                      <a:pt x="2271958" y="1122364"/>
                    </a:cubicBezTo>
                    <a:cubicBezTo>
                      <a:pt x="2255026" y="1118764"/>
                      <a:pt x="2211795" y="1109400"/>
                      <a:pt x="2175409" y="1101840"/>
                    </a:cubicBezTo>
                    <a:cubicBezTo>
                      <a:pt x="2139022" y="1093916"/>
                      <a:pt x="2063368" y="1087436"/>
                      <a:pt x="2007528" y="1087436"/>
                    </a:cubicBezTo>
                    <a:close/>
                    <a:moveTo>
                      <a:pt x="691176" y="884236"/>
                    </a:moveTo>
                    <a:cubicBezTo>
                      <a:pt x="520734" y="884236"/>
                      <a:pt x="407947" y="888196"/>
                      <a:pt x="395695" y="895036"/>
                    </a:cubicBezTo>
                    <a:cubicBezTo>
                      <a:pt x="377318" y="904760"/>
                      <a:pt x="376237" y="918084"/>
                      <a:pt x="376237" y="1095956"/>
                    </a:cubicBezTo>
                    <a:cubicBezTo>
                      <a:pt x="376237" y="1230980"/>
                      <a:pt x="379480" y="1290392"/>
                      <a:pt x="388128" y="1299032"/>
                    </a:cubicBezTo>
                    <a:cubicBezTo>
                      <a:pt x="397137" y="1308032"/>
                      <a:pt x="478574" y="1311272"/>
                      <a:pt x="691176" y="1311272"/>
                    </a:cubicBezTo>
                    <a:cubicBezTo>
                      <a:pt x="904138" y="1311272"/>
                      <a:pt x="985575" y="1308032"/>
                      <a:pt x="994223" y="1299032"/>
                    </a:cubicBezTo>
                    <a:cubicBezTo>
                      <a:pt x="1002872" y="1290392"/>
                      <a:pt x="1006475" y="1230980"/>
                      <a:pt x="1006475" y="1095956"/>
                    </a:cubicBezTo>
                    <a:cubicBezTo>
                      <a:pt x="1006475" y="918084"/>
                      <a:pt x="1005394" y="904760"/>
                      <a:pt x="987017" y="895036"/>
                    </a:cubicBezTo>
                    <a:cubicBezTo>
                      <a:pt x="974765" y="888196"/>
                      <a:pt x="861978" y="884236"/>
                      <a:pt x="691176" y="884236"/>
                    </a:cubicBezTo>
                    <a:close/>
                    <a:moveTo>
                      <a:pt x="1504906" y="0"/>
                    </a:moveTo>
                    <a:lnTo>
                      <a:pt x="2007262" y="0"/>
                    </a:lnTo>
                    <a:lnTo>
                      <a:pt x="2509258" y="0"/>
                    </a:lnTo>
                    <a:lnTo>
                      <a:pt x="2657624" y="247692"/>
                    </a:lnTo>
                    <a:cubicBezTo>
                      <a:pt x="2764216" y="425904"/>
                      <a:pt x="2812112" y="497548"/>
                      <a:pt x="2828316" y="501868"/>
                    </a:cubicBezTo>
                    <a:cubicBezTo>
                      <a:pt x="2840920" y="505108"/>
                      <a:pt x="3083276" y="507988"/>
                      <a:pt x="3367404" y="507988"/>
                    </a:cubicBezTo>
                    <a:cubicBezTo>
                      <a:pt x="3728235" y="507988"/>
                      <a:pt x="3890286" y="511588"/>
                      <a:pt x="3906130" y="519508"/>
                    </a:cubicBezTo>
                    <a:cubicBezTo>
                      <a:pt x="3918014" y="525628"/>
                      <a:pt x="3943222" y="545072"/>
                      <a:pt x="3961588" y="562352"/>
                    </a:cubicBezTo>
                    <a:cubicBezTo>
                      <a:pt x="4027488" y="624636"/>
                      <a:pt x="4024607" y="568112"/>
                      <a:pt x="4024607" y="1909552"/>
                    </a:cubicBezTo>
                    <a:cubicBezTo>
                      <a:pt x="4024607" y="2872968"/>
                      <a:pt x="4021726" y="3133624"/>
                      <a:pt x="4011283" y="3168188"/>
                    </a:cubicBezTo>
                    <a:cubicBezTo>
                      <a:pt x="3991477" y="3235152"/>
                      <a:pt x="3952225" y="3277272"/>
                      <a:pt x="3887404" y="3301396"/>
                    </a:cubicBezTo>
                    <a:cubicBezTo>
                      <a:pt x="3830867" y="3322636"/>
                      <a:pt x="3830507" y="3322636"/>
                      <a:pt x="2004381" y="3321556"/>
                    </a:cubicBezTo>
                    <a:cubicBezTo>
                      <a:pt x="489032" y="3320836"/>
                      <a:pt x="170333" y="3318316"/>
                      <a:pt x="133601" y="3306436"/>
                    </a:cubicBezTo>
                    <a:cubicBezTo>
                      <a:pt x="81025" y="3290232"/>
                      <a:pt x="66981" y="3279432"/>
                      <a:pt x="28809" y="3226872"/>
                    </a:cubicBezTo>
                    <a:lnTo>
                      <a:pt x="0" y="3187268"/>
                    </a:lnTo>
                    <a:lnTo>
                      <a:pt x="0" y="1913152"/>
                    </a:lnTo>
                    <a:cubicBezTo>
                      <a:pt x="0" y="991136"/>
                      <a:pt x="3241" y="632556"/>
                      <a:pt x="11524" y="616716"/>
                    </a:cubicBezTo>
                    <a:cubicBezTo>
                      <a:pt x="28449" y="583952"/>
                      <a:pt x="72382" y="538592"/>
                      <a:pt x="103712" y="522388"/>
                    </a:cubicBezTo>
                    <a:cubicBezTo>
                      <a:pt x="126399" y="510508"/>
                      <a:pt x="223989" y="507988"/>
                      <a:pt x="654683" y="507988"/>
                    </a:cubicBezTo>
                    <a:lnTo>
                      <a:pt x="1177925" y="507988"/>
                    </a:lnTo>
                    <a:lnTo>
                      <a:pt x="1203853" y="485308"/>
                    </a:lnTo>
                    <a:cubicBezTo>
                      <a:pt x="1217897" y="472708"/>
                      <a:pt x="1291360" y="358220"/>
                      <a:pt x="1367344" y="2311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3" name="手繪多邊形 32"/>
              <p:cNvSpPr>
                <a:spLocks/>
              </p:cNvSpPr>
              <p:nvPr/>
            </p:nvSpPr>
            <p:spPr bwMode="auto">
              <a:xfrm>
                <a:off x="14046734" y="24416165"/>
                <a:ext cx="1019800" cy="1024369"/>
              </a:xfrm>
              <a:custGeom>
                <a:avLst/>
                <a:gdLst>
                  <a:gd name="connsiteX0" fmla="*/ 696901 w 1382938"/>
                  <a:gd name="connsiteY0" fmla="*/ 174564 h 1389136"/>
                  <a:gd name="connsiteX1" fmla="*/ 615103 w 1382938"/>
                  <a:gd name="connsiteY1" fmla="*/ 185584 h 1389136"/>
                  <a:gd name="connsiteX2" fmla="*/ 187732 w 1382938"/>
                  <a:gd name="connsiteY2" fmla="*/ 592580 h 1389136"/>
                  <a:gd name="connsiteX3" fmla="*/ 187732 w 1382938"/>
                  <a:gd name="connsiteY3" fmla="*/ 808496 h 1389136"/>
                  <a:gd name="connsiteX4" fmla="*/ 532584 w 1382938"/>
                  <a:gd name="connsiteY4" fmla="*/ 1189940 h 1389136"/>
                  <a:gd name="connsiteX5" fmla="*/ 850769 w 1382938"/>
                  <a:gd name="connsiteY5" fmla="*/ 1191740 h 1389136"/>
                  <a:gd name="connsiteX6" fmla="*/ 1062653 w 1382938"/>
                  <a:gd name="connsiteY6" fmla="*/ 1061472 h 1389136"/>
                  <a:gd name="connsiteX7" fmla="*/ 1208953 w 1382938"/>
                  <a:gd name="connsiteY7" fmla="*/ 698740 h 1389136"/>
                  <a:gd name="connsiteX8" fmla="*/ 1135442 w 1382938"/>
                  <a:gd name="connsiteY8" fmla="*/ 424528 h 1389136"/>
                  <a:gd name="connsiteX9" fmla="*/ 777619 w 1382938"/>
                  <a:gd name="connsiteY9" fmla="*/ 185944 h 1389136"/>
                  <a:gd name="connsiteX10" fmla="*/ 696901 w 1382938"/>
                  <a:gd name="connsiteY10" fmla="*/ 174564 h 1389136"/>
                  <a:gd name="connsiteX11" fmla="*/ 709912 w 1382938"/>
                  <a:gd name="connsiteY11" fmla="*/ 376 h 1389136"/>
                  <a:gd name="connsiteX12" fmla="*/ 908829 w 1382938"/>
                  <a:gd name="connsiteY12" fmla="*/ 35660 h 1389136"/>
                  <a:gd name="connsiteX13" fmla="*/ 1337507 w 1382938"/>
                  <a:gd name="connsiteY13" fmla="*/ 434916 h 1389136"/>
                  <a:gd name="connsiteX14" fmla="*/ 1382858 w 1382938"/>
                  <a:gd name="connsiteY14" fmla="*/ 698084 h 1389136"/>
                  <a:gd name="connsiteX15" fmla="*/ 1357663 w 1382938"/>
                  <a:gd name="connsiteY15" fmla="*/ 904012 h 1389136"/>
                  <a:gd name="connsiteX16" fmla="*/ 909909 w 1382938"/>
                  <a:gd name="connsiteY16" fmla="*/ 1358712 h 1389136"/>
                  <a:gd name="connsiteX17" fmla="*/ 688552 w 1382938"/>
                  <a:gd name="connsiteY17" fmla="*/ 1388952 h 1389136"/>
                  <a:gd name="connsiteX18" fmla="*/ 517585 w 1382938"/>
                  <a:gd name="connsiteY18" fmla="*/ 1372752 h 1389136"/>
                  <a:gd name="connsiteX19" fmla="*/ 178170 w 1382938"/>
                  <a:gd name="connsiteY19" fmla="*/ 1165384 h 1389136"/>
                  <a:gd name="connsiteX20" fmla="*/ 10443 w 1382938"/>
                  <a:gd name="connsiteY20" fmla="*/ 585760 h 1389136"/>
                  <a:gd name="connsiteX21" fmla="*/ 214163 w 1382938"/>
                  <a:gd name="connsiteY21" fmla="*/ 195868 h 1389136"/>
                  <a:gd name="connsiteX22" fmla="*/ 657958 w 1382938"/>
                  <a:gd name="connsiteY22" fmla="*/ 1820 h 1389136"/>
                  <a:gd name="connsiteX23" fmla="*/ 709912 w 1382938"/>
                  <a:gd name="connsiteY23" fmla="*/ 376 h 138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2938" h="1389136">
                    <a:moveTo>
                      <a:pt x="696901" y="174564"/>
                    </a:moveTo>
                    <a:cubicBezTo>
                      <a:pt x="674920" y="174520"/>
                      <a:pt x="652759" y="178208"/>
                      <a:pt x="615103" y="185584"/>
                    </a:cubicBezTo>
                    <a:cubicBezTo>
                      <a:pt x="397454" y="228768"/>
                      <a:pt x="236379" y="381708"/>
                      <a:pt x="187732" y="592580"/>
                    </a:cubicBezTo>
                    <a:cubicBezTo>
                      <a:pt x="167553" y="678228"/>
                      <a:pt x="167553" y="721768"/>
                      <a:pt x="187732" y="808496"/>
                    </a:cubicBezTo>
                    <a:cubicBezTo>
                      <a:pt x="228451" y="983024"/>
                      <a:pt x="366104" y="1135604"/>
                      <a:pt x="532584" y="1189940"/>
                    </a:cubicBezTo>
                    <a:cubicBezTo>
                      <a:pt x="623030" y="1219448"/>
                      <a:pt x="766808" y="1220168"/>
                      <a:pt x="850769" y="1191740"/>
                    </a:cubicBezTo>
                    <a:cubicBezTo>
                      <a:pt x="935450" y="1163312"/>
                      <a:pt x="1000673" y="1123008"/>
                      <a:pt x="1062653" y="1061472"/>
                    </a:cubicBezTo>
                    <a:cubicBezTo>
                      <a:pt x="1166432" y="957476"/>
                      <a:pt x="1208953" y="852036"/>
                      <a:pt x="1208953" y="698740"/>
                    </a:cubicBezTo>
                    <a:cubicBezTo>
                      <a:pt x="1208953" y="591140"/>
                      <a:pt x="1188413" y="514132"/>
                      <a:pt x="1135442" y="424528"/>
                    </a:cubicBezTo>
                    <a:cubicBezTo>
                      <a:pt x="1067697" y="309016"/>
                      <a:pt x="928243" y="216172"/>
                      <a:pt x="777619" y="185944"/>
                    </a:cubicBezTo>
                    <a:cubicBezTo>
                      <a:pt x="740684" y="178388"/>
                      <a:pt x="718883" y="174612"/>
                      <a:pt x="696901" y="174564"/>
                    </a:cubicBezTo>
                    <a:close/>
                    <a:moveTo>
                      <a:pt x="709912" y="376"/>
                    </a:moveTo>
                    <a:cubicBezTo>
                      <a:pt x="769131" y="2720"/>
                      <a:pt x="846471" y="15952"/>
                      <a:pt x="908829" y="35660"/>
                    </a:cubicBezTo>
                    <a:cubicBezTo>
                      <a:pt x="1098153" y="95424"/>
                      <a:pt x="1272359" y="257788"/>
                      <a:pt x="1337507" y="434916"/>
                    </a:cubicBezTo>
                    <a:cubicBezTo>
                      <a:pt x="1380339" y="551560"/>
                      <a:pt x="1383578" y="570280"/>
                      <a:pt x="1382858" y="698084"/>
                    </a:cubicBezTo>
                    <a:cubicBezTo>
                      <a:pt x="1382138" y="803928"/>
                      <a:pt x="1377819" y="839572"/>
                      <a:pt x="1357663" y="904012"/>
                    </a:cubicBezTo>
                    <a:cubicBezTo>
                      <a:pt x="1287477" y="1127220"/>
                      <a:pt x="1129827" y="1287428"/>
                      <a:pt x="909909" y="1358712"/>
                    </a:cubicBezTo>
                    <a:cubicBezTo>
                      <a:pt x="822086" y="1387152"/>
                      <a:pt x="802290" y="1390032"/>
                      <a:pt x="688552" y="1388952"/>
                    </a:cubicBezTo>
                    <a:cubicBezTo>
                      <a:pt x="610087" y="1387872"/>
                      <a:pt x="546379" y="1382112"/>
                      <a:pt x="517585" y="1372752"/>
                    </a:cubicBezTo>
                    <a:cubicBezTo>
                      <a:pt x="367854" y="1324148"/>
                      <a:pt x="263834" y="1260788"/>
                      <a:pt x="178170" y="1165384"/>
                    </a:cubicBezTo>
                    <a:cubicBezTo>
                      <a:pt x="41037" y="1012736"/>
                      <a:pt x="-27710" y="774768"/>
                      <a:pt x="10443" y="585760"/>
                    </a:cubicBezTo>
                    <a:cubicBezTo>
                      <a:pt x="45716" y="412596"/>
                      <a:pt x="105464" y="298112"/>
                      <a:pt x="214163" y="195868"/>
                    </a:cubicBezTo>
                    <a:cubicBezTo>
                      <a:pt x="343738" y="74184"/>
                      <a:pt x="448478" y="28460"/>
                      <a:pt x="657958" y="1820"/>
                    </a:cubicBezTo>
                    <a:cubicBezTo>
                      <a:pt x="672445" y="20"/>
                      <a:pt x="690172" y="-408"/>
                      <a:pt x="709912" y="37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0" name="群組 9"/>
          <p:cNvGrpSpPr/>
          <p:nvPr/>
        </p:nvGrpSpPr>
        <p:grpSpPr>
          <a:xfrm>
            <a:off x="1215108" y="1453579"/>
            <a:ext cx="816070" cy="816070"/>
            <a:chOff x="6699599" y="1981037"/>
            <a:chExt cx="816070" cy="816070"/>
          </a:xfrm>
        </p:grpSpPr>
        <p:sp>
          <p:nvSpPr>
            <p:cNvPr id="28" name="橢圓 27"/>
            <p:cNvSpPr/>
            <p:nvPr/>
          </p:nvSpPr>
          <p:spPr>
            <a:xfrm>
              <a:off x="6699599" y="1981037"/>
              <a:ext cx="816070" cy="816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9" name="手繪多邊形 28"/>
            <p:cNvSpPr>
              <a:spLocks/>
            </p:cNvSpPr>
            <p:nvPr/>
          </p:nvSpPr>
          <p:spPr bwMode="auto">
            <a:xfrm flipV="1">
              <a:off x="6980019" y="2153374"/>
              <a:ext cx="255230" cy="471396"/>
            </a:xfrm>
            <a:custGeom>
              <a:avLst/>
              <a:gdLst>
                <a:gd name="connsiteX0" fmla="*/ 1041502 w 2397801"/>
                <a:gd name="connsiteY0" fmla="*/ 588163 h 4428623"/>
                <a:gd name="connsiteX1" fmla="*/ 299462 w 2397801"/>
                <a:gd name="connsiteY1" fmla="*/ 593899 h 4428623"/>
                <a:gd name="connsiteX2" fmla="*/ 283250 w 2397801"/>
                <a:gd name="connsiteY2" fmla="*/ 2218109 h 4428623"/>
                <a:gd name="connsiteX3" fmla="*/ 290095 w 2397801"/>
                <a:gd name="connsiteY3" fmla="*/ 3843037 h 4428623"/>
                <a:gd name="connsiteX4" fmla="*/ 1207710 w 2397801"/>
                <a:gd name="connsiteY4" fmla="*/ 3847357 h 4428623"/>
                <a:gd name="connsiteX5" fmla="*/ 2118479 w 2397801"/>
                <a:gd name="connsiteY5" fmla="*/ 3844837 h 4428623"/>
                <a:gd name="connsiteX6" fmla="*/ 2121001 w 2397801"/>
                <a:gd name="connsiteY6" fmla="*/ 2224589 h 4428623"/>
                <a:gd name="connsiteX7" fmla="*/ 2110914 w 2397801"/>
                <a:gd name="connsiteY7" fmla="*/ 596419 h 4428623"/>
                <a:gd name="connsiteX8" fmla="*/ 1041502 w 2397801"/>
                <a:gd name="connsiteY8" fmla="*/ 588163 h 4428623"/>
                <a:gd name="connsiteX9" fmla="*/ 1205249 w 2397801"/>
                <a:gd name="connsiteY9" fmla="*/ 186437 h 4428623"/>
                <a:gd name="connsiteX10" fmla="*/ 930070 w 2397801"/>
                <a:gd name="connsiteY10" fmla="*/ 210597 h 4428623"/>
                <a:gd name="connsiteX11" fmla="*/ 899455 w 2397801"/>
                <a:gd name="connsiteY11" fmla="*/ 338957 h 4428623"/>
                <a:gd name="connsiteX12" fmla="*/ 1201647 w 2397801"/>
                <a:gd name="connsiteY12" fmla="*/ 414677 h 4428623"/>
                <a:gd name="connsiteX13" fmla="*/ 1445490 w 2397801"/>
                <a:gd name="connsiteY13" fmla="*/ 398813 h 4428623"/>
                <a:gd name="connsiteX14" fmla="*/ 1513204 w 2397801"/>
                <a:gd name="connsiteY14" fmla="*/ 295689 h 4428623"/>
                <a:gd name="connsiteX15" fmla="*/ 1484029 w 2397801"/>
                <a:gd name="connsiteY15" fmla="*/ 219609 h 4428623"/>
                <a:gd name="connsiteX16" fmla="*/ 1454134 w 2397801"/>
                <a:gd name="connsiteY16" fmla="*/ 186437 h 4428623"/>
                <a:gd name="connsiteX17" fmla="*/ 813103 w 2397801"/>
                <a:gd name="connsiteY17" fmla="*/ 1 h 4428623"/>
                <a:gd name="connsiteX18" fmla="*/ 1241394 w 2397801"/>
                <a:gd name="connsiteY18" fmla="*/ 553 h 4428623"/>
                <a:gd name="connsiteX19" fmla="*/ 2335516 w 2397801"/>
                <a:gd name="connsiteY19" fmla="*/ 3793 h 4428623"/>
                <a:gd name="connsiteX20" fmla="*/ 2364318 w 2397801"/>
                <a:gd name="connsiteY20" fmla="*/ 25037 h 4428623"/>
                <a:gd name="connsiteX21" fmla="*/ 2392760 w 2397801"/>
                <a:gd name="connsiteY21" fmla="*/ 46641 h 4428623"/>
                <a:gd name="connsiteX22" fmla="*/ 2395281 w 2397801"/>
                <a:gd name="connsiteY22" fmla="*/ 2216709 h 4428623"/>
                <a:gd name="connsiteX23" fmla="*/ 2397801 w 2397801"/>
                <a:gd name="connsiteY23" fmla="*/ 4386781 h 4428623"/>
                <a:gd name="connsiteX24" fmla="*/ 2371159 w 2397801"/>
                <a:gd name="connsiteY24" fmla="*/ 4408025 h 4428623"/>
                <a:gd name="connsiteX25" fmla="*/ 1205032 w 2397801"/>
                <a:gd name="connsiteY25" fmla="*/ 4428545 h 4428623"/>
                <a:gd name="connsiteX26" fmla="*/ 48265 w 2397801"/>
                <a:gd name="connsiteY26" fmla="*/ 4418105 h 4428623"/>
                <a:gd name="connsiteX27" fmla="*/ 21 w 2397801"/>
                <a:gd name="connsiteY27" fmla="*/ 2208429 h 4428623"/>
                <a:gd name="connsiteX28" fmla="*/ 21 w 2397801"/>
                <a:gd name="connsiteY28" fmla="*/ 68245 h 4428623"/>
                <a:gd name="connsiteX29" fmla="*/ 28823 w 2397801"/>
                <a:gd name="connsiteY29" fmla="*/ 39437 h 4428623"/>
                <a:gd name="connsiteX30" fmla="*/ 102629 w 2397801"/>
                <a:gd name="connsiteY30" fmla="*/ 4153 h 4428623"/>
                <a:gd name="connsiteX31" fmla="*/ 813103 w 2397801"/>
                <a:gd name="connsiteY31" fmla="*/ 1 h 44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7801" h="4428623">
                  <a:moveTo>
                    <a:pt x="1041502" y="588163"/>
                  </a:moveTo>
                  <a:cubicBezTo>
                    <a:pt x="655239" y="588159"/>
                    <a:pt x="310023" y="589961"/>
                    <a:pt x="299462" y="593899"/>
                  </a:cubicBezTo>
                  <a:cubicBezTo>
                    <a:pt x="284691" y="599661"/>
                    <a:pt x="283250" y="752323"/>
                    <a:pt x="283250" y="2218109"/>
                  </a:cubicBezTo>
                  <a:cubicBezTo>
                    <a:pt x="283250" y="3108165"/>
                    <a:pt x="286492" y="3839437"/>
                    <a:pt x="290095" y="3843037"/>
                  </a:cubicBezTo>
                  <a:cubicBezTo>
                    <a:pt x="294058" y="3846637"/>
                    <a:pt x="706931" y="3848797"/>
                    <a:pt x="1207710" y="3847357"/>
                  </a:cubicBezTo>
                  <a:lnTo>
                    <a:pt x="2118479" y="3844837"/>
                  </a:lnTo>
                  <a:lnTo>
                    <a:pt x="2121001" y="2224589"/>
                  </a:lnTo>
                  <a:cubicBezTo>
                    <a:pt x="2123163" y="935231"/>
                    <a:pt x="2121001" y="602901"/>
                    <a:pt x="2110914" y="596419"/>
                  </a:cubicBezTo>
                  <a:cubicBezTo>
                    <a:pt x="2102605" y="591155"/>
                    <a:pt x="1538127" y="588167"/>
                    <a:pt x="1041502" y="588163"/>
                  </a:cubicBezTo>
                  <a:close/>
                  <a:moveTo>
                    <a:pt x="1205249" y="186437"/>
                  </a:moveTo>
                  <a:cubicBezTo>
                    <a:pt x="956363" y="186437"/>
                    <a:pt x="956003" y="186437"/>
                    <a:pt x="930070" y="210597"/>
                  </a:cubicBezTo>
                  <a:cubicBezTo>
                    <a:pt x="889369" y="248817"/>
                    <a:pt x="878564" y="294969"/>
                    <a:pt x="899455" y="338957"/>
                  </a:cubicBezTo>
                  <a:cubicBezTo>
                    <a:pt x="931511" y="406745"/>
                    <a:pt x="960685" y="414317"/>
                    <a:pt x="1201647" y="414677"/>
                  </a:cubicBezTo>
                  <a:cubicBezTo>
                    <a:pt x="1375975" y="415037"/>
                    <a:pt x="1418476" y="412513"/>
                    <a:pt x="1445490" y="398813"/>
                  </a:cubicBezTo>
                  <a:cubicBezTo>
                    <a:pt x="1493394" y="374653"/>
                    <a:pt x="1513204" y="345085"/>
                    <a:pt x="1513204" y="295689"/>
                  </a:cubicBezTo>
                  <a:cubicBezTo>
                    <a:pt x="1513564" y="262517"/>
                    <a:pt x="1507081" y="245209"/>
                    <a:pt x="1484029" y="219609"/>
                  </a:cubicBezTo>
                  <a:lnTo>
                    <a:pt x="1454134" y="186437"/>
                  </a:lnTo>
                  <a:close/>
                  <a:moveTo>
                    <a:pt x="813103" y="1"/>
                  </a:moveTo>
                  <a:cubicBezTo>
                    <a:pt x="946149" y="13"/>
                    <a:pt x="1090993" y="193"/>
                    <a:pt x="1241394" y="553"/>
                  </a:cubicBezTo>
                  <a:lnTo>
                    <a:pt x="2335516" y="3793"/>
                  </a:lnTo>
                  <a:lnTo>
                    <a:pt x="2364318" y="25037"/>
                  </a:lnTo>
                  <a:lnTo>
                    <a:pt x="2392760" y="46641"/>
                  </a:lnTo>
                  <a:lnTo>
                    <a:pt x="2395281" y="2216709"/>
                  </a:lnTo>
                  <a:lnTo>
                    <a:pt x="2397801" y="4386781"/>
                  </a:lnTo>
                  <a:lnTo>
                    <a:pt x="2371159" y="4408025"/>
                  </a:lnTo>
                  <a:cubicBezTo>
                    <a:pt x="2344517" y="4428905"/>
                    <a:pt x="2342717" y="4428905"/>
                    <a:pt x="1205032" y="4428545"/>
                  </a:cubicBezTo>
                  <a:cubicBezTo>
                    <a:pt x="450415" y="4428545"/>
                    <a:pt x="60146" y="4424945"/>
                    <a:pt x="48265" y="4418105"/>
                  </a:cubicBezTo>
                  <a:cubicBezTo>
                    <a:pt x="-2499" y="4388581"/>
                    <a:pt x="21" y="4509201"/>
                    <a:pt x="21" y="2208429"/>
                  </a:cubicBezTo>
                  <a:lnTo>
                    <a:pt x="21" y="68245"/>
                  </a:lnTo>
                  <a:lnTo>
                    <a:pt x="28823" y="39437"/>
                  </a:lnTo>
                  <a:cubicBezTo>
                    <a:pt x="47905" y="19997"/>
                    <a:pt x="72747" y="8473"/>
                    <a:pt x="102629" y="4153"/>
                  </a:cubicBezTo>
                  <a:cubicBezTo>
                    <a:pt x="120991" y="1453"/>
                    <a:pt x="413962" y="-31"/>
                    <a:pt x="813103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215108" y="3949465"/>
            <a:ext cx="816070" cy="816070"/>
            <a:chOff x="6699599" y="4156883"/>
            <a:chExt cx="816070" cy="816070"/>
          </a:xfrm>
        </p:grpSpPr>
        <p:sp>
          <p:nvSpPr>
            <p:cNvPr id="19" name="橢圓 18"/>
            <p:cNvSpPr/>
            <p:nvPr/>
          </p:nvSpPr>
          <p:spPr>
            <a:xfrm>
              <a:off x="6699599" y="4156883"/>
              <a:ext cx="816070" cy="8160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908011" y="4366125"/>
              <a:ext cx="399246" cy="397586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1" name="手繪多邊形 20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3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2" name="群組 11"/>
          <p:cNvGrpSpPr/>
          <p:nvPr/>
        </p:nvGrpSpPr>
        <p:grpSpPr>
          <a:xfrm>
            <a:off x="4552668" y="3865156"/>
            <a:ext cx="816070" cy="816070"/>
            <a:chOff x="6699599" y="5244806"/>
            <a:chExt cx="816070" cy="816070"/>
          </a:xfrm>
        </p:grpSpPr>
        <p:sp>
          <p:nvSpPr>
            <p:cNvPr id="17" name="橢圓 16"/>
            <p:cNvSpPr/>
            <p:nvPr/>
          </p:nvSpPr>
          <p:spPr>
            <a:xfrm>
              <a:off x="6699599" y="5244806"/>
              <a:ext cx="816070" cy="816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6884873" y="5488444"/>
              <a:ext cx="445522" cy="328794"/>
            </a:xfrm>
            <a:custGeom>
              <a:avLst/>
              <a:gdLst>
                <a:gd name="connsiteX0" fmla="*/ 2313240 w 4627012"/>
                <a:gd name="connsiteY0" fmla="*/ 2906712 h 3414712"/>
                <a:gd name="connsiteX1" fmla="*/ 1912260 w 4627012"/>
                <a:gd name="connsiteY1" fmla="*/ 2918932 h 3414712"/>
                <a:gd name="connsiteX2" fmla="*/ 1906856 w 4627012"/>
                <a:gd name="connsiteY2" fmla="*/ 3234846 h 3414712"/>
                <a:gd name="connsiteX3" fmla="*/ 2311440 w 4627012"/>
                <a:gd name="connsiteY3" fmla="*/ 3241676 h 3414712"/>
                <a:gd name="connsiteX4" fmla="*/ 2721424 w 4627012"/>
                <a:gd name="connsiteY4" fmla="*/ 3229456 h 3414712"/>
                <a:gd name="connsiteX5" fmla="*/ 2733676 w 4627012"/>
                <a:gd name="connsiteY5" fmla="*/ 3078146 h 3414712"/>
                <a:gd name="connsiteX6" fmla="*/ 2717824 w 4627012"/>
                <a:gd name="connsiteY6" fmla="*/ 2922886 h 3414712"/>
                <a:gd name="connsiteX7" fmla="*/ 2313240 w 4627012"/>
                <a:gd name="connsiteY7" fmla="*/ 2906712 h 3414712"/>
                <a:gd name="connsiteX8" fmla="*/ 1584960 w 4627012"/>
                <a:gd name="connsiteY8" fmla="*/ 286972 h 3414712"/>
                <a:gd name="connsiteX9" fmla="*/ 289164 w 4627012"/>
                <a:gd name="connsiteY9" fmla="*/ 296550 h 3414712"/>
                <a:gd name="connsiteX10" fmla="*/ 287364 w 4627012"/>
                <a:gd name="connsiteY10" fmla="*/ 2620194 h 3414712"/>
                <a:gd name="connsiteX11" fmla="*/ 2319024 w 4627012"/>
                <a:gd name="connsiteY11" fmla="*/ 2632076 h 3414712"/>
                <a:gd name="connsiteX12" fmla="*/ 4338444 w 4627012"/>
                <a:gd name="connsiteY12" fmla="*/ 2632076 h 3414712"/>
                <a:gd name="connsiteX13" fmla="*/ 4343844 w 4627012"/>
                <a:gd name="connsiteY13" fmla="*/ 2609392 h 3414712"/>
                <a:gd name="connsiteX14" fmla="*/ 4346724 w 4627012"/>
                <a:gd name="connsiteY14" fmla="*/ 1438210 h 3414712"/>
                <a:gd name="connsiteX15" fmla="*/ 4343844 w 4627012"/>
                <a:gd name="connsiteY15" fmla="*/ 290070 h 3414712"/>
                <a:gd name="connsiteX16" fmla="*/ 2323344 w 4627012"/>
                <a:gd name="connsiteY16" fmla="*/ 287550 h 3414712"/>
                <a:gd name="connsiteX17" fmla="*/ 1584960 w 4627012"/>
                <a:gd name="connsiteY17" fmla="*/ 286972 h 3414712"/>
                <a:gd name="connsiteX18" fmla="*/ 4623604 w 4627012"/>
                <a:gd name="connsiteY18" fmla="*/ 0 h 3414712"/>
                <a:gd name="connsiteX19" fmla="*/ 4626124 w 4627012"/>
                <a:gd name="connsiteY19" fmla="*/ 1442872 h 3414712"/>
                <a:gd name="connsiteX20" fmla="*/ 4625404 w 4627012"/>
                <a:gd name="connsiteY20" fmla="*/ 2896186 h 3414712"/>
                <a:gd name="connsiteX21" fmla="*/ 3827856 w 4627012"/>
                <a:gd name="connsiteY21" fmla="*/ 2906628 h 3414712"/>
                <a:gd name="connsiteX22" fmla="*/ 3020592 w 4627012"/>
                <a:gd name="connsiteY22" fmla="*/ 2914912 h 3414712"/>
                <a:gd name="connsiteX23" fmla="*/ 3010148 w 4627012"/>
                <a:gd name="connsiteY23" fmla="*/ 3079832 h 3414712"/>
                <a:gd name="connsiteX24" fmla="*/ 3013028 w 4627012"/>
                <a:gd name="connsiteY24" fmla="*/ 3236830 h 3414712"/>
                <a:gd name="connsiteX25" fmla="*/ 3485796 w 4627012"/>
                <a:gd name="connsiteY25" fmla="*/ 3241870 h 3414712"/>
                <a:gd name="connsiteX26" fmla="*/ 3976204 w 4627012"/>
                <a:gd name="connsiteY26" fmla="*/ 3255554 h 3414712"/>
                <a:gd name="connsiteX27" fmla="*/ 4014012 w 4627012"/>
                <a:gd name="connsiteY27" fmla="*/ 3357820 h 3414712"/>
                <a:gd name="connsiteX28" fmla="*/ 4014012 w 4627012"/>
                <a:gd name="connsiteY28" fmla="*/ 3414712 h 3414712"/>
                <a:gd name="connsiteX29" fmla="*/ 2306940 w 4627012"/>
                <a:gd name="connsiteY29" fmla="*/ 3414712 h 3414712"/>
                <a:gd name="connsiteX30" fmla="*/ 599508 w 4627012"/>
                <a:gd name="connsiteY30" fmla="*/ 3414712 h 3414712"/>
                <a:gd name="connsiteX31" fmla="*/ 599508 w 4627012"/>
                <a:gd name="connsiteY31" fmla="*/ 3372942 h 3414712"/>
                <a:gd name="connsiteX32" fmla="*/ 656400 w 4627012"/>
                <a:gd name="connsiteY32" fmla="*/ 3253394 h 3414712"/>
                <a:gd name="connsiteX33" fmla="*/ 1136728 w 4627012"/>
                <a:gd name="connsiteY33" fmla="*/ 3241870 h 3414712"/>
                <a:gd name="connsiteX34" fmla="*/ 1603732 w 4627012"/>
                <a:gd name="connsiteY34" fmla="*/ 3229628 h 3414712"/>
                <a:gd name="connsiteX35" fmla="*/ 1615976 w 4627012"/>
                <a:gd name="connsiteY35" fmla="*/ 3078030 h 3414712"/>
                <a:gd name="connsiteX36" fmla="*/ 1599772 w 4627012"/>
                <a:gd name="connsiteY36" fmla="*/ 2922472 h 3414712"/>
                <a:gd name="connsiteX37" fmla="*/ 792144 w 4627012"/>
                <a:gd name="connsiteY37" fmla="*/ 2906268 h 3414712"/>
                <a:gd name="connsiteX38" fmla="*/ 0 w 4627012"/>
                <a:gd name="connsiteY38" fmla="*/ 2906268 h 3414712"/>
                <a:gd name="connsiteX39" fmla="*/ 2520 w 4627012"/>
                <a:gd name="connsiteY39" fmla="*/ 1455836 h 3414712"/>
                <a:gd name="connsiteX40" fmla="*/ 5040 w 4627012"/>
                <a:gd name="connsiteY40" fmla="*/ 5042 h 3414712"/>
                <a:gd name="connsiteX41" fmla="*/ 2314500 w 4627012"/>
                <a:gd name="connsiteY41" fmla="*/ 2520 h 34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27012" h="3414712">
                  <a:moveTo>
                    <a:pt x="2313240" y="2906712"/>
                  </a:moveTo>
                  <a:cubicBezTo>
                    <a:pt x="2024304" y="2906712"/>
                    <a:pt x="1921268" y="2909946"/>
                    <a:pt x="1912260" y="2918932"/>
                  </a:cubicBezTo>
                  <a:cubicBezTo>
                    <a:pt x="1898932" y="2932230"/>
                    <a:pt x="1893888" y="3222268"/>
                    <a:pt x="1906856" y="3234846"/>
                  </a:cubicBezTo>
                  <a:cubicBezTo>
                    <a:pt x="1910460" y="3238440"/>
                    <a:pt x="2092756" y="3241676"/>
                    <a:pt x="2311440" y="3241676"/>
                  </a:cubicBezTo>
                  <a:cubicBezTo>
                    <a:pt x="2607220" y="3241676"/>
                    <a:pt x="2712420" y="3238440"/>
                    <a:pt x="2721424" y="3229456"/>
                  </a:cubicBezTo>
                  <a:cubicBezTo>
                    <a:pt x="2729712" y="3221190"/>
                    <a:pt x="2733676" y="3172670"/>
                    <a:pt x="2733676" y="3078146"/>
                  </a:cubicBezTo>
                  <a:cubicBezTo>
                    <a:pt x="2733676" y="2964936"/>
                    <a:pt x="2730792" y="2935824"/>
                    <a:pt x="2717824" y="2922886"/>
                  </a:cubicBezTo>
                  <a:cubicBezTo>
                    <a:pt x="2703772" y="2908868"/>
                    <a:pt x="2652976" y="2906712"/>
                    <a:pt x="2313240" y="2906712"/>
                  </a:cubicBezTo>
                  <a:close/>
                  <a:moveTo>
                    <a:pt x="1584960" y="286972"/>
                  </a:moveTo>
                  <a:cubicBezTo>
                    <a:pt x="654628" y="286788"/>
                    <a:pt x="297356" y="289530"/>
                    <a:pt x="289164" y="296550"/>
                  </a:cubicBezTo>
                  <a:cubicBezTo>
                    <a:pt x="269728" y="312392"/>
                    <a:pt x="268288" y="2601112"/>
                    <a:pt x="287364" y="2620194"/>
                  </a:cubicBezTo>
                  <a:cubicBezTo>
                    <a:pt x="296724" y="2629554"/>
                    <a:pt x="761804" y="2632076"/>
                    <a:pt x="2319024" y="2632076"/>
                  </a:cubicBezTo>
                  <a:lnTo>
                    <a:pt x="4338444" y="2632076"/>
                  </a:lnTo>
                  <a:lnTo>
                    <a:pt x="4343844" y="2609392"/>
                  </a:lnTo>
                  <a:cubicBezTo>
                    <a:pt x="4347080" y="2596792"/>
                    <a:pt x="4348160" y="2069706"/>
                    <a:pt x="4346724" y="1438210"/>
                  </a:cubicBezTo>
                  <a:lnTo>
                    <a:pt x="4343844" y="290070"/>
                  </a:lnTo>
                  <a:lnTo>
                    <a:pt x="2323344" y="287550"/>
                  </a:lnTo>
                  <a:cubicBezTo>
                    <a:pt x="2044864" y="287212"/>
                    <a:pt x="1799652" y="287014"/>
                    <a:pt x="1584960" y="286972"/>
                  </a:cubicBezTo>
                  <a:close/>
                  <a:moveTo>
                    <a:pt x="4623604" y="0"/>
                  </a:moveTo>
                  <a:lnTo>
                    <a:pt x="4626124" y="1442872"/>
                  </a:lnTo>
                  <a:cubicBezTo>
                    <a:pt x="4627564" y="2236866"/>
                    <a:pt x="4627204" y="2890786"/>
                    <a:pt x="4625404" y="2896186"/>
                  </a:cubicBezTo>
                  <a:cubicBezTo>
                    <a:pt x="4623240" y="2903028"/>
                    <a:pt x="4347792" y="2906628"/>
                    <a:pt x="3827856" y="2906628"/>
                  </a:cubicBezTo>
                  <a:cubicBezTo>
                    <a:pt x="3390736" y="2906628"/>
                    <a:pt x="3027432" y="2910590"/>
                    <a:pt x="3020592" y="2914912"/>
                  </a:cubicBezTo>
                  <a:cubicBezTo>
                    <a:pt x="3010508" y="2921392"/>
                    <a:pt x="3007988" y="2961362"/>
                    <a:pt x="3010148" y="3079832"/>
                  </a:cubicBezTo>
                  <a:lnTo>
                    <a:pt x="3013028" y="3236830"/>
                  </a:lnTo>
                  <a:lnTo>
                    <a:pt x="3485796" y="3241870"/>
                  </a:lnTo>
                  <a:cubicBezTo>
                    <a:pt x="3745404" y="3244752"/>
                    <a:pt x="3966124" y="3250872"/>
                    <a:pt x="3976204" y="3255554"/>
                  </a:cubicBezTo>
                  <a:cubicBezTo>
                    <a:pt x="4003928" y="3269238"/>
                    <a:pt x="4014012" y="3296244"/>
                    <a:pt x="4014012" y="3357820"/>
                  </a:cubicBezTo>
                  <a:lnTo>
                    <a:pt x="4014012" y="3414712"/>
                  </a:lnTo>
                  <a:lnTo>
                    <a:pt x="2306940" y="3414712"/>
                  </a:lnTo>
                  <a:lnTo>
                    <a:pt x="599508" y="3414712"/>
                  </a:lnTo>
                  <a:lnTo>
                    <a:pt x="599508" y="3372942"/>
                  </a:lnTo>
                  <a:cubicBezTo>
                    <a:pt x="599508" y="3319650"/>
                    <a:pt x="623992" y="3268158"/>
                    <a:pt x="656400" y="3253394"/>
                  </a:cubicBezTo>
                  <a:cubicBezTo>
                    <a:pt x="674404" y="3245112"/>
                    <a:pt x="818428" y="3241870"/>
                    <a:pt x="1136728" y="3241870"/>
                  </a:cubicBezTo>
                  <a:cubicBezTo>
                    <a:pt x="1476988" y="3241870"/>
                    <a:pt x="1594372" y="3238630"/>
                    <a:pt x="1603732" y="3229628"/>
                  </a:cubicBezTo>
                  <a:cubicBezTo>
                    <a:pt x="1612012" y="3221346"/>
                    <a:pt x="1615976" y="3172734"/>
                    <a:pt x="1615976" y="3078030"/>
                  </a:cubicBezTo>
                  <a:cubicBezTo>
                    <a:pt x="1615976" y="2964604"/>
                    <a:pt x="1612732" y="2935436"/>
                    <a:pt x="1599772" y="2922472"/>
                  </a:cubicBezTo>
                  <a:cubicBezTo>
                    <a:pt x="1585728" y="2908070"/>
                    <a:pt x="1498232" y="2906268"/>
                    <a:pt x="792144" y="2906268"/>
                  </a:cubicBezTo>
                  <a:lnTo>
                    <a:pt x="0" y="2906268"/>
                  </a:lnTo>
                  <a:lnTo>
                    <a:pt x="2520" y="1455836"/>
                  </a:lnTo>
                  <a:lnTo>
                    <a:pt x="5040" y="5042"/>
                  </a:lnTo>
                  <a:lnTo>
                    <a:pt x="2314500" y="252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" name="文字方塊 41"/>
          <p:cNvSpPr txBox="1"/>
          <p:nvPr/>
        </p:nvSpPr>
        <p:spPr>
          <a:xfrm flipH="1">
            <a:off x="397040" y="2379912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4" name="文字方塊 41"/>
          <p:cNvSpPr txBox="1"/>
          <p:nvPr/>
        </p:nvSpPr>
        <p:spPr>
          <a:xfrm flipH="1">
            <a:off x="397040" y="4967497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5" name="文字方塊 41"/>
          <p:cNvSpPr txBox="1"/>
          <p:nvPr/>
        </p:nvSpPr>
        <p:spPr>
          <a:xfrm flipH="1">
            <a:off x="3882830" y="2379912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6" name="文字方塊 41"/>
          <p:cNvSpPr txBox="1"/>
          <p:nvPr/>
        </p:nvSpPr>
        <p:spPr>
          <a:xfrm flipH="1">
            <a:off x="3882830" y="4967497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42629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049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203866" y="173363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7203866" y="278519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7203866" y="383675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7203866" y="488831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4" name="六邊形 13"/>
          <p:cNvSpPr/>
          <p:nvPr/>
        </p:nvSpPr>
        <p:spPr>
          <a:xfrm>
            <a:off x="6679956" y="189237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5" name="六邊形 14"/>
          <p:cNvSpPr/>
          <p:nvPr/>
        </p:nvSpPr>
        <p:spPr>
          <a:xfrm>
            <a:off x="6679956" y="294393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6" name="六邊形 15"/>
          <p:cNvSpPr/>
          <p:nvPr/>
        </p:nvSpPr>
        <p:spPr>
          <a:xfrm>
            <a:off x="6679956" y="399549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六邊形 16"/>
          <p:cNvSpPr/>
          <p:nvPr/>
        </p:nvSpPr>
        <p:spPr>
          <a:xfrm>
            <a:off x="6679956" y="504705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 rot="10800000" flipH="1">
            <a:off x="6860111" y="197707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6860111" y="302863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6860111" y="408019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 rot="10800000" flipH="1">
            <a:off x="6860111" y="513175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2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530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050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6572767" y="1768906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 rot="10800000" flipH="1">
            <a:off x="6187301" y="1926225"/>
            <a:ext cx="276892" cy="241143"/>
          </a:xfrm>
          <a:prstGeom prst="hexagon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572767" y="2654820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 rot="10800000" flipH="1">
            <a:off x="6187301" y="2812139"/>
            <a:ext cx="276892" cy="241143"/>
          </a:xfrm>
          <a:prstGeom prst="hexagon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572767" y="3540735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 rot="10800000" flipH="1">
            <a:off x="6187301" y="3698054"/>
            <a:ext cx="276892" cy="241143"/>
          </a:xfrm>
          <a:prstGeom prst="hexagon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572767" y="4426650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 rot="10800000" flipH="1">
            <a:off x="6187301" y="4583969"/>
            <a:ext cx="276892" cy="241143"/>
          </a:xfrm>
          <a:prstGeom prst="hexagon">
            <a:avLst/>
          </a:pr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572767" y="5312564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6187301" y="5469883"/>
            <a:ext cx="276892" cy="241143"/>
          </a:xfrm>
          <a:prstGeom prst="hexagon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3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579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051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等腰三角形 9"/>
          <p:cNvSpPr/>
          <p:nvPr/>
        </p:nvSpPr>
        <p:spPr>
          <a:xfrm rot="2700000">
            <a:off x="6216249" y="148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7"/>
          <p:cNvSpPr txBox="1"/>
          <p:nvPr/>
        </p:nvSpPr>
        <p:spPr>
          <a:xfrm>
            <a:off x="6152749" y="128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2" name="文字方塊 8"/>
          <p:cNvSpPr txBox="1"/>
          <p:nvPr/>
        </p:nvSpPr>
        <p:spPr>
          <a:xfrm>
            <a:off x="6946106" y="175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3" name="等腰三角形 12"/>
          <p:cNvSpPr/>
          <p:nvPr/>
        </p:nvSpPr>
        <p:spPr>
          <a:xfrm rot="2700000">
            <a:off x="6216249" y="275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文字方塊 10"/>
          <p:cNvSpPr txBox="1"/>
          <p:nvPr/>
        </p:nvSpPr>
        <p:spPr>
          <a:xfrm>
            <a:off x="6152749" y="255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5" name="文字方塊 11"/>
          <p:cNvSpPr txBox="1"/>
          <p:nvPr/>
        </p:nvSpPr>
        <p:spPr>
          <a:xfrm>
            <a:off x="6946106" y="302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等腰三角形 15"/>
          <p:cNvSpPr/>
          <p:nvPr/>
        </p:nvSpPr>
        <p:spPr>
          <a:xfrm rot="2700000">
            <a:off x="6216249" y="402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文字方塊 13"/>
          <p:cNvSpPr txBox="1"/>
          <p:nvPr/>
        </p:nvSpPr>
        <p:spPr>
          <a:xfrm>
            <a:off x="6152749" y="382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18" name="文字方塊 14"/>
          <p:cNvSpPr txBox="1"/>
          <p:nvPr/>
        </p:nvSpPr>
        <p:spPr>
          <a:xfrm>
            <a:off x="6946106" y="429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9" name="等腰三角形 18"/>
          <p:cNvSpPr/>
          <p:nvPr/>
        </p:nvSpPr>
        <p:spPr>
          <a:xfrm rot="2700000">
            <a:off x="6216249" y="529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文字方塊 16"/>
          <p:cNvSpPr txBox="1"/>
          <p:nvPr/>
        </p:nvSpPr>
        <p:spPr>
          <a:xfrm>
            <a:off x="6152749" y="509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21" name="文字方塊 17"/>
          <p:cNvSpPr txBox="1"/>
          <p:nvPr/>
        </p:nvSpPr>
        <p:spPr>
          <a:xfrm>
            <a:off x="6946106" y="556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41308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792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051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6328970" y="1858687"/>
            <a:ext cx="2503170" cy="1845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2"/>
          <p:cNvSpPr txBox="1"/>
          <p:nvPr/>
        </p:nvSpPr>
        <p:spPr>
          <a:xfrm>
            <a:off x="7056467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  <a:r>
              <a:rPr lang="en-US" sz="14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465695" y="4529733"/>
            <a:ext cx="577254" cy="577254"/>
            <a:chOff x="753011" y="3678609"/>
            <a:chExt cx="792893" cy="792893"/>
          </a:xfrm>
        </p:grpSpPr>
        <p:sp>
          <p:nvSpPr>
            <p:cNvPr id="13" name="橢圓 12"/>
            <p:cNvSpPr/>
            <p:nvPr/>
          </p:nvSpPr>
          <p:spPr>
            <a:xfrm>
              <a:off x="753011" y="36786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>
              <a:grpSpLocks noChangeAspect="1"/>
            </p:cNvGrpSpPr>
            <p:nvPr/>
          </p:nvGrpSpPr>
          <p:grpSpPr>
            <a:xfrm>
              <a:off x="968838" y="3788586"/>
              <a:ext cx="361238" cy="572933"/>
              <a:chOff x="20786390" y="7271767"/>
              <a:chExt cx="2055158" cy="3259547"/>
            </a:xfrm>
            <a:solidFill>
              <a:schemeClr val="bg1"/>
            </a:solidFill>
          </p:grpSpPr>
          <p:sp>
            <p:nvSpPr>
              <p:cNvPr id="15" name="手繪多邊形 14"/>
              <p:cNvSpPr>
                <a:spLocks/>
              </p:cNvSpPr>
              <p:nvPr/>
            </p:nvSpPr>
            <p:spPr bwMode="auto">
              <a:xfrm>
                <a:off x="20786390" y="8292860"/>
                <a:ext cx="2055158" cy="2238454"/>
              </a:xfrm>
              <a:custGeom>
                <a:avLst/>
                <a:gdLst>
                  <a:gd name="connsiteX0" fmla="*/ 1910220 w 2786191"/>
                  <a:gd name="connsiteY0" fmla="*/ 2438744 h 3034687"/>
                  <a:gd name="connsiteX1" fmla="*/ 1802556 w 2786191"/>
                  <a:gd name="connsiteY1" fmla="*/ 2438922 h 3034687"/>
                  <a:gd name="connsiteX2" fmla="*/ 1503672 w 2786191"/>
                  <a:gd name="connsiteY2" fmla="*/ 2445020 h 3034687"/>
                  <a:gd name="connsiteX3" fmla="*/ 1487488 w 2786191"/>
                  <a:gd name="connsiteY3" fmla="*/ 2549424 h 3034687"/>
                  <a:gd name="connsiteX4" fmla="*/ 1499716 w 2786191"/>
                  <a:gd name="connsiteY4" fmla="*/ 2659566 h 3034687"/>
                  <a:gd name="connsiteX5" fmla="*/ 1793564 w 2786191"/>
                  <a:gd name="connsiteY5" fmla="*/ 2671764 h 3034687"/>
                  <a:gd name="connsiteX6" fmla="*/ 2090650 w 2786191"/>
                  <a:gd name="connsiteY6" fmla="*/ 2655978 h 3034687"/>
                  <a:gd name="connsiteX7" fmla="*/ 2106836 w 2786191"/>
                  <a:gd name="connsiteY7" fmla="*/ 2559110 h 3034687"/>
                  <a:gd name="connsiteX8" fmla="*/ 1910220 w 2786191"/>
                  <a:gd name="connsiteY8" fmla="*/ 2438744 h 3034687"/>
                  <a:gd name="connsiteX9" fmla="*/ 1910090 w 2786191"/>
                  <a:gd name="connsiteY9" fmla="*/ 2032044 h 3034687"/>
                  <a:gd name="connsiteX10" fmla="*/ 1802362 w 2786191"/>
                  <a:gd name="connsiteY10" fmla="*/ 2032208 h 3034687"/>
                  <a:gd name="connsiteX11" fmla="*/ 1503302 w 2786191"/>
                  <a:gd name="connsiteY11" fmla="*/ 2038336 h 3034687"/>
                  <a:gd name="connsiteX12" fmla="*/ 1502942 w 2786191"/>
                  <a:gd name="connsiteY12" fmla="*/ 2253898 h 3034687"/>
                  <a:gd name="connsiteX13" fmla="*/ 1795884 w 2786191"/>
                  <a:gd name="connsiteY13" fmla="*/ 2261828 h 3034687"/>
                  <a:gd name="connsiteX14" fmla="*/ 2089908 w 2786191"/>
                  <a:gd name="connsiteY14" fmla="*/ 2247410 h 3034687"/>
                  <a:gd name="connsiteX15" fmla="*/ 2106822 w 2786191"/>
                  <a:gd name="connsiteY15" fmla="*/ 2152606 h 3034687"/>
                  <a:gd name="connsiteX16" fmla="*/ 1910090 w 2786191"/>
                  <a:gd name="connsiteY16" fmla="*/ 2032044 h 3034687"/>
                  <a:gd name="connsiteX17" fmla="*/ 1797596 w 2786191"/>
                  <a:gd name="connsiteY17" fmla="*/ 1635126 h 3034687"/>
                  <a:gd name="connsiteX18" fmla="*/ 1503694 w 2786191"/>
                  <a:gd name="connsiteY18" fmla="*/ 1641254 h 3034687"/>
                  <a:gd name="connsiteX19" fmla="*/ 1487488 w 2786191"/>
                  <a:gd name="connsiteY19" fmla="*/ 1746144 h 3034687"/>
                  <a:gd name="connsiteX20" fmla="*/ 1494330 w 2786191"/>
                  <a:gd name="connsiteY20" fmla="*/ 1852116 h 3034687"/>
                  <a:gd name="connsiteX21" fmla="*/ 1793996 w 2786191"/>
                  <a:gd name="connsiteY21" fmla="*/ 1858964 h 3034687"/>
                  <a:gd name="connsiteX22" fmla="*/ 2097262 w 2786191"/>
                  <a:gd name="connsiteY22" fmla="*/ 1839140 h 3034687"/>
                  <a:gd name="connsiteX23" fmla="*/ 2091498 w 2786191"/>
                  <a:gd name="connsiteY23" fmla="*/ 1650986 h 3034687"/>
                  <a:gd name="connsiteX24" fmla="*/ 1797596 w 2786191"/>
                  <a:gd name="connsiteY24" fmla="*/ 1635126 h 3034687"/>
                  <a:gd name="connsiteX25" fmla="*/ 1794138 w 2786191"/>
                  <a:gd name="connsiteY25" fmla="*/ 1228726 h 3034687"/>
                  <a:gd name="connsiteX26" fmla="*/ 1500006 w 2786191"/>
                  <a:gd name="connsiteY26" fmla="*/ 1241034 h 3034687"/>
                  <a:gd name="connsiteX27" fmla="*/ 1500726 w 2786191"/>
                  <a:gd name="connsiteY27" fmla="*/ 1456798 h 3034687"/>
                  <a:gd name="connsiteX28" fmla="*/ 1799898 w 2786191"/>
                  <a:gd name="connsiteY28" fmla="*/ 1462952 h 3034687"/>
                  <a:gd name="connsiteX29" fmla="*/ 2097270 w 2786191"/>
                  <a:gd name="connsiteY29" fmla="*/ 1443764 h 3034687"/>
                  <a:gd name="connsiteX30" fmla="*/ 2091510 w 2786191"/>
                  <a:gd name="connsiteY30" fmla="*/ 1244654 h 3034687"/>
                  <a:gd name="connsiteX31" fmla="*/ 1794138 w 2786191"/>
                  <a:gd name="connsiteY31" fmla="*/ 1228726 h 3034687"/>
                  <a:gd name="connsiteX32" fmla="*/ 1793454 w 2786191"/>
                  <a:gd name="connsiteY32" fmla="*/ 822326 h 3034687"/>
                  <a:gd name="connsiteX33" fmla="*/ 1499712 w 2786191"/>
                  <a:gd name="connsiteY33" fmla="*/ 834552 h 3034687"/>
                  <a:gd name="connsiteX34" fmla="*/ 1487488 w 2786191"/>
                  <a:gd name="connsiteY34" fmla="*/ 938828 h 3034687"/>
                  <a:gd name="connsiteX35" fmla="*/ 1499712 w 2786191"/>
                  <a:gd name="connsiteY35" fmla="*/ 1043464 h 3034687"/>
                  <a:gd name="connsiteX36" fmla="*/ 1793454 w 2786191"/>
                  <a:gd name="connsiteY36" fmla="*/ 1055688 h 3034687"/>
                  <a:gd name="connsiteX37" fmla="*/ 2090432 w 2786191"/>
                  <a:gd name="connsiteY37" fmla="*/ 1039868 h 3034687"/>
                  <a:gd name="connsiteX38" fmla="*/ 2106612 w 2786191"/>
                  <a:gd name="connsiteY38" fmla="*/ 938828 h 3034687"/>
                  <a:gd name="connsiteX39" fmla="*/ 2090432 w 2786191"/>
                  <a:gd name="connsiteY39" fmla="*/ 838148 h 3034687"/>
                  <a:gd name="connsiteX40" fmla="*/ 1793454 w 2786191"/>
                  <a:gd name="connsiteY40" fmla="*/ 822326 h 3034687"/>
                  <a:gd name="connsiteX41" fmla="*/ 1389856 w 2786191"/>
                  <a:gd name="connsiteY41" fmla="*/ 173040 h 3034687"/>
                  <a:gd name="connsiteX42" fmla="*/ 321100 w 2786191"/>
                  <a:gd name="connsiteY42" fmla="*/ 189236 h 3034687"/>
                  <a:gd name="connsiteX43" fmla="*/ 338388 w 2786191"/>
                  <a:gd name="connsiteY43" fmla="*/ 273092 h 3034687"/>
                  <a:gd name="connsiteX44" fmla="*/ 366472 w 2786191"/>
                  <a:gd name="connsiteY44" fmla="*/ 462400 h 3034687"/>
                  <a:gd name="connsiteX45" fmla="*/ 397800 w 2786191"/>
                  <a:gd name="connsiteY45" fmla="*/ 609600 h 3034687"/>
                  <a:gd name="connsiteX46" fmla="*/ 607376 w 2786191"/>
                  <a:gd name="connsiteY46" fmla="*/ 589088 h 3034687"/>
                  <a:gd name="connsiteX47" fmla="*/ 1171280 w 2786191"/>
                  <a:gd name="connsiteY47" fmla="*/ 485076 h 3034687"/>
                  <a:gd name="connsiteX48" fmla="*/ 1323960 w 2786191"/>
                  <a:gd name="connsiteY48" fmla="*/ 448724 h 3034687"/>
                  <a:gd name="connsiteX49" fmla="*/ 1454676 w 2786191"/>
                  <a:gd name="connsiteY49" fmla="*/ 422092 h 3034687"/>
                  <a:gd name="connsiteX50" fmla="*/ 1957004 w 2786191"/>
                  <a:gd name="connsiteY50" fmla="*/ 421372 h 3034687"/>
                  <a:gd name="connsiteX51" fmla="*/ 2090960 w 2786191"/>
                  <a:gd name="connsiteY51" fmla="*/ 452324 h 3034687"/>
                  <a:gd name="connsiteX52" fmla="*/ 2284328 w 2786191"/>
                  <a:gd name="connsiteY52" fmla="*/ 507388 h 3034687"/>
                  <a:gd name="connsiteX53" fmla="*/ 2332940 w 2786191"/>
                  <a:gd name="connsiteY53" fmla="*/ 527184 h 3034687"/>
                  <a:gd name="connsiteX54" fmla="*/ 2414680 w 2786191"/>
                  <a:gd name="connsiteY54" fmla="*/ 416692 h 3034687"/>
                  <a:gd name="connsiteX55" fmla="*/ 2442048 w 2786191"/>
                  <a:gd name="connsiteY55" fmla="*/ 273092 h 3034687"/>
                  <a:gd name="connsiteX56" fmla="*/ 2458972 w 2786191"/>
                  <a:gd name="connsiteY56" fmla="*/ 189236 h 3034687"/>
                  <a:gd name="connsiteX57" fmla="*/ 1389856 w 2786191"/>
                  <a:gd name="connsiteY57" fmla="*/ 173040 h 3034687"/>
                  <a:gd name="connsiteX58" fmla="*/ 56152 w 2786191"/>
                  <a:gd name="connsiteY58" fmla="*/ 0 h 3034687"/>
                  <a:gd name="connsiteX59" fmla="*/ 1392280 w 2786191"/>
                  <a:gd name="connsiteY59" fmla="*/ 0 h 3034687"/>
                  <a:gd name="connsiteX60" fmla="*/ 2728408 w 2786191"/>
                  <a:gd name="connsiteY60" fmla="*/ 0 h 3034687"/>
                  <a:gd name="connsiteX61" fmla="*/ 2759364 w 2786191"/>
                  <a:gd name="connsiteY61" fmla="*/ 30964 h 3034687"/>
                  <a:gd name="connsiteX62" fmla="*/ 2784200 w 2786191"/>
                  <a:gd name="connsiteY62" fmla="*/ 99368 h 3034687"/>
                  <a:gd name="connsiteX63" fmla="*/ 2720848 w 2786191"/>
                  <a:gd name="connsiteY63" fmla="*/ 186852 h 3034687"/>
                  <a:gd name="connsiteX64" fmla="*/ 2638780 w 2786191"/>
                  <a:gd name="connsiteY64" fmla="*/ 276856 h 3034687"/>
                  <a:gd name="connsiteX65" fmla="*/ 2584428 w 2786191"/>
                  <a:gd name="connsiteY65" fmla="*/ 1656080 h 3034687"/>
                  <a:gd name="connsiteX66" fmla="*/ 2565352 w 2786191"/>
                  <a:gd name="connsiteY66" fmla="*/ 2870776 h 3034687"/>
                  <a:gd name="connsiteX67" fmla="*/ 2435768 w 2786191"/>
                  <a:gd name="connsiteY67" fmla="*/ 3007580 h 3034687"/>
                  <a:gd name="connsiteX68" fmla="*/ 2386456 w 2786191"/>
                  <a:gd name="connsiteY68" fmla="*/ 3032780 h 3034687"/>
                  <a:gd name="connsiteX69" fmla="*/ 1405960 w 2786191"/>
                  <a:gd name="connsiteY69" fmla="*/ 3034580 h 3034687"/>
                  <a:gd name="connsiteX70" fmla="*/ 394144 w 2786191"/>
                  <a:gd name="connsiteY70" fmla="*/ 3025580 h 3034687"/>
                  <a:gd name="connsiteX71" fmla="*/ 232888 w 2786191"/>
                  <a:gd name="connsiteY71" fmla="*/ 2880856 h 3034687"/>
                  <a:gd name="connsiteX72" fmla="*/ 202292 w 2786191"/>
                  <a:gd name="connsiteY72" fmla="*/ 2821092 h 3034687"/>
                  <a:gd name="connsiteX73" fmla="*/ 197252 w 2786191"/>
                  <a:gd name="connsiteY73" fmla="*/ 1585876 h 3034687"/>
                  <a:gd name="connsiteX74" fmla="*/ 192212 w 2786191"/>
                  <a:gd name="connsiteY74" fmla="*/ 350660 h 3034687"/>
                  <a:gd name="connsiteX75" fmla="*/ 168456 w 2786191"/>
                  <a:gd name="connsiteY75" fmla="*/ 304936 h 3034687"/>
                  <a:gd name="connsiteX76" fmla="*/ 72352 w 2786191"/>
                  <a:gd name="connsiteY76" fmla="*/ 190452 h 3034687"/>
                  <a:gd name="connsiteX77" fmla="*/ 0 w 2786191"/>
                  <a:gd name="connsiteY77" fmla="*/ 84964 h 3034687"/>
                  <a:gd name="connsiteX78" fmla="*/ 28076 w 2786191"/>
                  <a:gd name="connsiteY78" fmla="*/ 24124 h 303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786191" h="3034687">
                    <a:moveTo>
                      <a:pt x="1910220" y="2438744"/>
                    </a:moveTo>
                    <a:cubicBezTo>
                      <a:pt x="1879378" y="2438766"/>
                      <a:pt x="1843738" y="2438922"/>
                      <a:pt x="1802556" y="2438922"/>
                    </a:cubicBezTo>
                    <a:cubicBezTo>
                      <a:pt x="1647180" y="2438922"/>
                      <a:pt x="1512304" y="2441792"/>
                      <a:pt x="1503672" y="2445020"/>
                    </a:cubicBezTo>
                    <a:cubicBezTo>
                      <a:pt x="1490364" y="2450044"/>
                      <a:pt x="1487488" y="2469418"/>
                      <a:pt x="1487488" y="2549424"/>
                    </a:cubicBezTo>
                    <a:cubicBezTo>
                      <a:pt x="1487488" y="2612208"/>
                      <a:pt x="1491804" y="2652032"/>
                      <a:pt x="1499716" y="2659566"/>
                    </a:cubicBezTo>
                    <a:cubicBezTo>
                      <a:pt x="1508708" y="2668536"/>
                      <a:pt x="1587834" y="2671764"/>
                      <a:pt x="1793564" y="2671764"/>
                    </a:cubicBezTo>
                    <a:cubicBezTo>
                      <a:pt x="2035620" y="2671764"/>
                      <a:pt x="2076982" y="2669612"/>
                      <a:pt x="2090650" y="2655978"/>
                    </a:cubicBezTo>
                    <a:cubicBezTo>
                      <a:pt x="2102520" y="2644138"/>
                      <a:pt x="2106836" y="2619024"/>
                      <a:pt x="2106836" y="2559110"/>
                    </a:cubicBezTo>
                    <a:cubicBezTo>
                      <a:pt x="2106836" y="2445156"/>
                      <a:pt x="2126112" y="2438602"/>
                      <a:pt x="1910220" y="2438744"/>
                    </a:cubicBezTo>
                    <a:close/>
                    <a:moveTo>
                      <a:pt x="1910090" y="2032044"/>
                    </a:moveTo>
                    <a:cubicBezTo>
                      <a:pt x="1879230" y="2032056"/>
                      <a:pt x="1843568" y="2032208"/>
                      <a:pt x="1802362" y="2032208"/>
                    </a:cubicBezTo>
                    <a:cubicBezTo>
                      <a:pt x="1646894" y="2032208"/>
                      <a:pt x="1511940" y="2035092"/>
                      <a:pt x="1503302" y="2038336"/>
                    </a:cubicBezTo>
                    <a:cubicBezTo>
                      <a:pt x="1479910" y="2047348"/>
                      <a:pt x="1479550" y="2240560"/>
                      <a:pt x="1502942" y="2253898"/>
                    </a:cubicBezTo>
                    <a:cubicBezTo>
                      <a:pt x="1511580" y="2258584"/>
                      <a:pt x="1643296" y="2262188"/>
                      <a:pt x="1795884" y="2261828"/>
                    </a:cubicBezTo>
                    <a:cubicBezTo>
                      <a:pt x="2015052" y="2261468"/>
                      <a:pt x="2076592" y="2258224"/>
                      <a:pt x="2089908" y="2247410"/>
                    </a:cubicBezTo>
                    <a:cubicBezTo>
                      <a:pt x="2102862" y="2236236"/>
                      <a:pt x="2106822" y="2215328"/>
                      <a:pt x="2106822" y="2152606"/>
                    </a:cubicBezTo>
                    <a:cubicBezTo>
                      <a:pt x="2106822" y="2038742"/>
                      <a:pt x="2126108" y="2031960"/>
                      <a:pt x="1910090" y="2032044"/>
                    </a:cubicBezTo>
                    <a:close/>
                    <a:moveTo>
                      <a:pt x="1797596" y="1635126"/>
                    </a:moveTo>
                    <a:cubicBezTo>
                      <a:pt x="1644884" y="1635126"/>
                      <a:pt x="1512340" y="1637650"/>
                      <a:pt x="1503694" y="1641254"/>
                    </a:cubicBezTo>
                    <a:cubicBezTo>
                      <a:pt x="1490368" y="1646300"/>
                      <a:pt x="1487488" y="1665404"/>
                      <a:pt x="1487488" y="1746144"/>
                    </a:cubicBezTo>
                    <a:cubicBezTo>
                      <a:pt x="1487488" y="1800572"/>
                      <a:pt x="1490728" y="1848150"/>
                      <a:pt x="1494330" y="1852116"/>
                    </a:cubicBezTo>
                    <a:cubicBezTo>
                      <a:pt x="1497932" y="1855720"/>
                      <a:pt x="1632998" y="1858964"/>
                      <a:pt x="1793996" y="1858964"/>
                    </a:cubicBezTo>
                    <a:cubicBezTo>
                      <a:pt x="2072770" y="1858964"/>
                      <a:pt x="2087176" y="1857882"/>
                      <a:pt x="2097262" y="1839140"/>
                    </a:cubicBezTo>
                    <a:cubicBezTo>
                      <a:pt x="2114550" y="1806700"/>
                      <a:pt x="2110588" y="1669728"/>
                      <a:pt x="2091498" y="1650986"/>
                    </a:cubicBezTo>
                    <a:cubicBezTo>
                      <a:pt x="2077812" y="1637288"/>
                      <a:pt x="2036752" y="1635126"/>
                      <a:pt x="1797596" y="1635126"/>
                    </a:cubicBezTo>
                    <a:close/>
                    <a:moveTo>
                      <a:pt x="1794138" y="1228726"/>
                    </a:moveTo>
                    <a:cubicBezTo>
                      <a:pt x="1588210" y="1228726"/>
                      <a:pt x="1509006" y="1231984"/>
                      <a:pt x="1500006" y="1241034"/>
                    </a:cubicBezTo>
                    <a:cubicBezTo>
                      <a:pt x="1482724" y="1258050"/>
                      <a:pt x="1483446" y="1449920"/>
                      <a:pt x="1500726" y="1456798"/>
                    </a:cubicBezTo>
                    <a:cubicBezTo>
                      <a:pt x="1507566" y="1459694"/>
                      <a:pt x="1642212" y="1462228"/>
                      <a:pt x="1799898" y="1462952"/>
                    </a:cubicBezTo>
                    <a:cubicBezTo>
                      <a:pt x="2073508" y="1463676"/>
                      <a:pt x="2087188" y="1462590"/>
                      <a:pt x="2097270" y="1443764"/>
                    </a:cubicBezTo>
                    <a:cubicBezTo>
                      <a:pt x="2114550" y="1411184"/>
                      <a:pt x="2110590" y="1263480"/>
                      <a:pt x="2091510" y="1244654"/>
                    </a:cubicBezTo>
                    <a:cubicBezTo>
                      <a:pt x="2077828" y="1230898"/>
                      <a:pt x="2036426" y="1228726"/>
                      <a:pt x="1794138" y="1228726"/>
                    </a:cubicBezTo>
                    <a:close/>
                    <a:moveTo>
                      <a:pt x="1793454" y="822326"/>
                    </a:moveTo>
                    <a:cubicBezTo>
                      <a:pt x="1587798" y="822326"/>
                      <a:pt x="1508700" y="825562"/>
                      <a:pt x="1499712" y="834552"/>
                    </a:cubicBezTo>
                    <a:cubicBezTo>
                      <a:pt x="1492160" y="842102"/>
                      <a:pt x="1487488" y="880576"/>
                      <a:pt x="1487488" y="938828"/>
                    </a:cubicBezTo>
                    <a:cubicBezTo>
                      <a:pt x="1487488" y="997438"/>
                      <a:pt x="1492160" y="1035912"/>
                      <a:pt x="1499712" y="1043464"/>
                    </a:cubicBezTo>
                    <a:cubicBezTo>
                      <a:pt x="1508700" y="1052452"/>
                      <a:pt x="1587798" y="1055688"/>
                      <a:pt x="1793454" y="1055688"/>
                    </a:cubicBezTo>
                    <a:cubicBezTo>
                      <a:pt x="2035424" y="1055688"/>
                      <a:pt x="2076770" y="1053532"/>
                      <a:pt x="2090432" y="1039868"/>
                    </a:cubicBezTo>
                    <a:cubicBezTo>
                      <a:pt x="2102658" y="1027642"/>
                      <a:pt x="2106612" y="1002472"/>
                      <a:pt x="2106612" y="938828"/>
                    </a:cubicBezTo>
                    <a:cubicBezTo>
                      <a:pt x="2106612" y="875542"/>
                      <a:pt x="2102658" y="850014"/>
                      <a:pt x="2090432" y="838148"/>
                    </a:cubicBezTo>
                    <a:cubicBezTo>
                      <a:pt x="2076770" y="824484"/>
                      <a:pt x="2035424" y="822326"/>
                      <a:pt x="1793454" y="822326"/>
                    </a:cubicBezTo>
                    <a:close/>
                    <a:moveTo>
                      <a:pt x="1389856" y="173040"/>
                    </a:moveTo>
                    <a:cubicBezTo>
                      <a:pt x="421208" y="173040"/>
                      <a:pt x="326864" y="174480"/>
                      <a:pt x="321100" y="189236"/>
                    </a:cubicBezTo>
                    <a:cubicBezTo>
                      <a:pt x="317500" y="198232"/>
                      <a:pt x="325424" y="236024"/>
                      <a:pt x="338388" y="273092"/>
                    </a:cubicBezTo>
                    <a:cubicBezTo>
                      <a:pt x="357112" y="325280"/>
                      <a:pt x="363232" y="368108"/>
                      <a:pt x="366472" y="462400"/>
                    </a:cubicBezTo>
                    <a:cubicBezTo>
                      <a:pt x="370076" y="571812"/>
                      <a:pt x="378356" y="609600"/>
                      <a:pt x="397800" y="609600"/>
                    </a:cubicBezTo>
                    <a:cubicBezTo>
                      <a:pt x="401404" y="609600"/>
                      <a:pt x="495748" y="600244"/>
                      <a:pt x="607376" y="589088"/>
                    </a:cubicBezTo>
                    <a:cubicBezTo>
                      <a:pt x="823072" y="567492"/>
                      <a:pt x="926780" y="548420"/>
                      <a:pt x="1171280" y="485076"/>
                    </a:cubicBezTo>
                    <a:cubicBezTo>
                      <a:pt x="1224576" y="471400"/>
                      <a:pt x="1292992" y="454844"/>
                      <a:pt x="1323960" y="448724"/>
                    </a:cubicBezTo>
                    <a:cubicBezTo>
                      <a:pt x="1354568" y="442608"/>
                      <a:pt x="1413624" y="430728"/>
                      <a:pt x="1454676" y="422092"/>
                    </a:cubicBezTo>
                    <a:cubicBezTo>
                      <a:pt x="1555500" y="401216"/>
                      <a:pt x="1868780" y="400500"/>
                      <a:pt x="1957004" y="421372"/>
                    </a:cubicBezTo>
                    <a:cubicBezTo>
                      <a:pt x="1991572" y="429292"/>
                      <a:pt x="2052068" y="443328"/>
                      <a:pt x="2090960" y="452324"/>
                    </a:cubicBezTo>
                    <a:cubicBezTo>
                      <a:pt x="2164056" y="468880"/>
                      <a:pt x="2248320" y="492992"/>
                      <a:pt x="2284328" y="507388"/>
                    </a:cubicBezTo>
                    <a:cubicBezTo>
                      <a:pt x="2295492" y="512068"/>
                      <a:pt x="2317456" y="520704"/>
                      <a:pt x="2332940" y="527184"/>
                    </a:cubicBezTo>
                    <a:cubicBezTo>
                      <a:pt x="2401360" y="554536"/>
                      <a:pt x="2407120" y="546620"/>
                      <a:pt x="2414680" y="416692"/>
                    </a:cubicBezTo>
                    <a:cubicBezTo>
                      <a:pt x="2417204" y="374944"/>
                      <a:pt x="2429444" y="310164"/>
                      <a:pt x="2442048" y="273092"/>
                    </a:cubicBezTo>
                    <a:cubicBezTo>
                      <a:pt x="2454652" y="236024"/>
                      <a:pt x="2462212" y="198592"/>
                      <a:pt x="2458972" y="189236"/>
                    </a:cubicBezTo>
                    <a:cubicBezTo>
                      <a:pt x="2453212" y="174480"/>
                      <a:pt x="2361388" y="173040"/>
                      <a:pt x="1389856" y="173040"/>
                    </a:cubicBezTo>
                    <a:close/>
                    <a:moveTo>
                      <a:pt x="56152" y="0"/>
                    </a:moveTo>
                    <a:lnTo>
                      <a:pt x="1392280" y="0"/>
                    </a:lnTo>
                    <a:lnTo>
                      <a:pt x="2728408" y="0"/>
                    </a:lnTo>
                    <a:lnTo>
                      <a:pt x="2759364" y="30964"/>
                    </a:lnTo>
                    <a:cubicBezTo>
                      <a:pt x="2786000" y="57604"/>
                      <a:pt x="2789240" y="66964"/>
                      <a:pt x="2784200" y="99368"/>
                    </a:cubicBezTo>
                    <a:cubicBezTo>
                      <a:pt x="2779520" y="128528"/>
                      <a:pt x="2765124" y="147968"/>
                      <a:pt x="2720848" y="186852"/>
                    </a:cubicBezTo>
                    <a:cubicBezTo>
                      <a:pt x="2689532" y="214572"/>
                      <a:pt x="2652820" y="254892"/>
                      <a:pt x="2638780" y="276856"/>
                    </a:cubicBezTo>
                    <a:cubicBezTo>
                      <a:pt x="2585508" y="361460"/>
                      <a:pt x="2584428" y="382700"/>
                      <a:pt x="2584428" y="1656080"/>
                    </a:cubicBezTo>
                    <a:cubicBezTo>
                      <a:pt x="2584068" y="2775008"/>
                      <a:pt x="2583348" y="2831532"/>
                      <a:pt x="2565352" y="2870776"/>
                    </a:cubicBezTo>
                    <a:cubicBezTo>
                      <a:pt x="2538356" y="2930176"/>
                      <a:pt x="2492280" y="2978780"/>
                      <a:pt x="2435768" y="3007580"/>
                    </a:cubicBezTo>
                    <a:lnTo>
                      <a:pt x="2386456" y="3032780"/>
                    </a:lnTo>
                    <a:lnTo>
                      <a:pt x="1405960" y="3034580"/>
                    </a:lnTo>
                    <a:cubicBezTo>
                      <a:pt x="765972" y="3035300"/>
                      <a:pt x="414660" y="3032420"/>
                      <a:pt x="394144" y="3025580"/>
                    </a:cubicBezTo>
                    <a:cubicBezTo>
                      <a:pt x="334392" y="3006500"/>
                      <a:pt x="265284" y="2944216"/>
                      <a:pt x="232888" y="2880856"/>
                    </a:cubicBezTo>
                    <a:lnTo>
                      <a:pt x="202292" y="2821092"/>
                    </a:lnTo>
                    <a:lnTo>
                      <a:pt x="197252" y="1585876"/>
                    </a:lnTo>
                    <a:lnTo>
                      <a:pt x="192212" y="350660"/>
                    </a:lnTo>
                    <a:lnTo>
                      <a:pt x="168456" y="304936"/>
                    </a:lnTo>
                    <a:cubicBezTo>
                      <a:pt x="155140" y="279736"/>
                      <a:pt x="111944" y="228252"/>
                      <a:pt x="72352" y="190452"/>
                    </a:cubicBezTo>
                    <a:cubicBezTo>
                      <a:pt x="8640" y="129968"/>
                      <a:pt x="0" y="117368"/>
                      <a:pt x="0" y="84964"/>
                    </a:cubicBezTo>
                    <a:cubicBezTo>
                      <a:pt x="0" y="57244"/>
                      <a:pt x="7200" y="42124"/>
                      <a:pt x="28076" y="241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21298103" y="7724933"/>
                <a:ext cx="450826" cy="440287"/>
              </a:xfrm>
              <a:custGeom>
                <a:avLst/>
                <a:gdLst>
                  <a:gd name="T0" fmla="*/ 468 w 1695"/>
                  <a:gd name="T1" fmla="*/ 1570 h 1659"/>
                  <a:gd name="T2" fmla="*/ 30 w 1695"/>
                  <a:gd name="T3" fmla="*/ 1001 h 1659"/>
                  <a:gd name="T4" fmla="*/ 29 w 1695"/>
                  <a:gd name="T5" fmla="*/ 705 h 1659"/>
                  <a:gd name="T6" fmla="*/ 249 w 1695"/>
                  <a:gd name="T7" fmla="*/ 300 h 1659"/>
                  <a:gd name="T8" fmla="*/ 1076 w 1695"/>
                  <a:gd name="T9" fmla="*/ 95 h 1659"/>
                  <a:gd name="T10" fmla="*/ 1568 w 1695"/>
                  <a:gd name="T11" fmla="*/ 586 h 1659"/>
                  <a:gd name="T12" fmla="*/ 1174 w 1695"/>
                  <a:gd name="T13" fmla="*/ 1559 h 1659"/>
                  <a:gd name="T14" fmla="*/ 468 w 1695"/>
                  <a:gd name="T15" fmla="*/ 1570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5" h="1659">
                    <a:moveTo>
                      <a:pt x="468" y="1570"/>
                    </a:moveTo>
                    <a:cubicBezTo>
                      <a:pt x="237" y="1451"/>
                      <a:pt x="106" y="1280"/>
                      <a:pt x="30" y="1001"/>
                    </a:cubicBezTo>
                    <a:cubicBezTo>
                      <a:pt x="1" y="891"/>
                      <a:pt x="0" y="835"/>
                      <a:pt x="29" y="705"/>
                    </a:cubicBezTo>
                    <a:cubicBezTo>
                      <a:pt x="74" y="502"/>
                      <a:pt x="94" y="465"/>
                      <a:pt x="249" y="300"/>
                    </a:cubicBezTo>
                    <a:cubicBezTo>
                      <a:pt x="462" y="72"/>
                      <a:pt x="751" y="0"/>
                      <a:pt x="1076" y="95"/>
                    </a:cubicBezTo>
                    <a:cubicBezTo>
                      <a:pt x="1280" y="155"/>
                      <a:pt x="1497" y="372"/>
                      <a:pt x="1568" y="586"/>
                    </a:cubicBezTo>
                    <a:cubicBezTo>
                      <a:pt x="1695" y="967"/>
                      <a:pt x="1522" y="1394"/>
                      <a:pt x="1174" y="1559"/>
                    </a:cubicBezTo>
                    <a:cubicBezTo>
                      <a:pt x="972" y="1654"/>
                      <a:pt x="640" y="1659"/>
                      <a:pt x="468" y="15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7" name="Freeform 84"/>
              <p:cNvSpPr>
                <a:spLocks/>
              </p:cNvSpPr>
              <p:nvPr/>
            </p:nvSpPr>
            <p:spPr bwMode="auto">
              <a:xfrm>
                <a:off x="21924576" y="7962645"/>
                <a:ext cx="220144" cy="195553"/>
              </a:xfrm>
              <a:custGeom>
                <a:avLst/>
                <a:gdLst>
                  <a:gd name="T0" fmla="*/ 179 w 832"/>
                  <a:gd name="T1" fmla="*/ 669 h 734"/>
                  <a:gd name="T2" fmla="*/ 59 w 832"/>
                  <a:gd name="T3" fmla="*/ 500 h 734"/>
                  <a:gd name="T4" fmla="*/ 177 w 832"/>
                  <a:gd name="T5" fmla="*/ 83 h 734"/>
                  <a:gd name="T6" fmla="*/ 414 w 832"/>
                  <a:gd name="T7" fmla="*/ 0 h 734"/>
                  <a:gd name="T8" fmla="*/ 762 w 832"/>
                  <a:gd name="T9" fmla="*/ 222 h 734"/>
                  <a:gd name="T10" fmla="*/ 674 w 832"/>
                  <a:gd name="T11" fmla="*/ 641 h 734"/>
                  <a:gd name="T12" fmla="*/ 416 w 832"/>
                  <a:gd name="T13" fmla="*/ 733 h 734"/>
                  <a:gd name="T14" fmla="*/ 179 w 832"/>
                  <a:gd name="T15" fmla="*/ 66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2" h="734">
                    <a:moveTo>
                      <a:pt x="179" y="669"/>
                    </a:moveTo>
                    <a:cubicBezTo>
                      <a:pt x="137" y="635"/>
                      <a:pt x="83" y="559"/>
                      <a:pt x="59" y="500"/>
                    </a:cubicBezTo>
                    <a:cubicBezTo>
                      <a:pt x="0" y="359"/>
                      <a:pt x="45" y="199"/>
                      <a:pt x="177" y="83"/>
                    </a:cubicBezTo>
                    <a:cubicBezTo>
                      <a:pt x="255" y="15"/>
                      <a:pt x="296" y="0"/>
                      <a:pt x="414" y="0"/>
                    </a:cubicBezTo>
                    <a:cubicBezTo>
                      <a:pt x="589" y="0"/>
                      <a:pt x="691" y="65"/>
                      <a:pt x="762" y="222"/>
                    </a:cubicBezTo>
                    <a:cubicBezTo>
                      <a:pt x="832" y="378"/>
                      <a:pt x="802" y="520"/>
                      <a:pt x="674" y="641"/>
                    </a:cubicBezTo>
                    <a:cubicBezTo>
                      <a:pt x="587" y="724"/>
                      <a:pt x="559" y="734"/>
                      <a:pt x="416" y="733"/>
                    </a:cubicBezTo>
                    <a:cubicBezTo>
                      <a:pt x="293" y="732"/>
                      <a:pt x="238" y="717"/>
                      <a:pt x="179" y="66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8" name="Freeform 87"/>
              <p:cNvSpPr>
                <a:spLocks/>
              </p:cNvSpPr>
              <p:nvPr/>
            </p:nvSpPr>
            <p:spPr bwMode="auto">
              <a:xfrm>
                <a:off x="21948000" y="7446240"/>
                <a:ext cx="306796" cy="290402"/>
              </a:xfrm>
              <a:custGeom>
                <a:avLst/>
                <a:gdLst>
                  <a:gd name="T0" fmla="*/ 466 w 1154"/>
                  <a:gd name="T1" fmla="*/ 1002 h 1094"/>
                  <a:gd name="T2" fmla="*/ 151 w 1154"/>
                  <a:gd name="T3" fmla="*/ 256 h 1094"/>
                  <a:gd name="T4" fmla="*/ 615 w 1154"/>
                  <a:gd name="T5" fmla="*/ 0 h 1094"/>
                  <a:gd name="T6" fmla="*/ 919 w 1154"/>
                  <a:gd name="T7" fmla="*/ 93 h 1094"/>
                  <a:gd name="T8" fmla="*/ 1130 w 1154"/>
                  <a:gd name="T9" fmla="*/ 559 h 1094"/>
                  <a:gd name="T10" fmla="*/ 466 w 1154"/>
                  <a:gd name="T11" fmla="*/ 1002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4" h="1094">
                    <a:moveTo>
                      <a:pt x="466" y="1002"/>
                    </a:moveTo>
                    <a:cubicBezTo>
                      <a:pt x="148" y="902"/>
                      <a:pt x="0" y="551"/>
                      <a:pt x="151" y="256"/>
                    </a:cubicBezTo>
                    <a:cubicBezTo>
                      <a:pt x="239" y="83"/>
                      <a:pt x="391" y="0"/>
                      <a:pt x="615" y="0"/>
                    </a:cubicBezTo>
                    <a:cubicBezTo>
                      <a:pt x="777" y="0"/>
                      <a:pt x="810" y="10"/>
                      <a:pt x="919" y="93"/>
                    </a:cubicBezTo>
                    <a:cubicBezTo>
                      <a:pt x="1061" y="201"/>
                      <a:pt x="1154" y="407"/>
                      <a:pt x="1130" y="559"/>
                    </a:cubicBezTo>
                    <a:cubicBezTo>
                      <a:pt x="1079" y="878"/>
                      <a:pt x="755" y="1094"/>
                      <a:pt x="466" y="100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9" name="Freeform 88"/>
              <p:cNvSpPr>
                <a:spLocks/>
              </p:cNvSpPr>
              <p:nvPr/>
            </p:nvSpPr>
            <p:spPr bwMode="auto">
              <a:xfrm>
                <a:off x="21299276" y="7271767"/>
                <a:ext cx="210775" cy="221314"/>
              </a:xfrm>
              <a:custGeom>
                <a:avLst/>
                <a:gdLst>
                  <a:gd name="T0" fmla="*/ 191 w 794"/>
                  <a:gd name="T1" fmla="*/ 780 h 835"/>
                  <a:gd name="T2" fmla="*/ 0 w 794"/>
                  <a:gd name="T3" fmla="*/ 462 h 835"/>
                  <a:gd name="T4" fmla="*/ 152 w 794"/>
                  <a:gd name="T5" fmla="*/ 160 h 835"/>
                  <a:gd name="T6" fmla="*/ 763 w 794"/>
                  <a:gd name="T7" fmla="*/ 367 h 835"/>
                  <a:gd name="T8" fmla="*/ 734 w 794"/>
                  <a:gd name="T9" fmla="*/ 611 h 835"/>
                  <a:gd name="T10" fmla="*/ 591 w 794"/>
                  <a:gd name="T11" fmla="*/ 783 h 835"/>
                  <a:gd name="T12" fmla="*/ 191 w 794"/>
                  <a:gd name="T13" fmla="*/ 78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835">
                    <a:moveTo>
                      <a:pt x="191" y="780"/>
                    </a:moveTo>
                    <a:cubicBezTo>
                      <a:pt x="109" y="736"/>
                      <a:pt x="0" y="554"/>
                      <a:pt x="0" y="462"/>
                    </a:cubicBezTo>
                    <a:cubicBezTo>
                      <a:pt x="0" y="369"/>
                      <a:pt x="82" y="206"/>
                      <a:pt x="152" y="160"/>
                    </a:cubicBezTo>
                    <a:cubicBezTo>
                      <a:pt x="396" y="0"/>
                      <a:pt x="683" y="97"/>
                      <a:pt x="763" y="367"/>
                    </a:cubicBezTo>
                    <a:cubicBezTo>
                      <a:pt x="794" y="468"/>
                      <a:pt x="791" y="495"/>
                      <a:pt x="734" y="611"/>
                    </a:cubicBezTo>
                    <a:cubicBezTo>
                      <a:pt x="698" y="686"/>
                      <a:pt x="637" y="758"/>
                      <a:pt x="591" y="783"/>
                    </a:cubicBezTo>
                    <a:cubicBezTo>
                      <a:pt x="489" y="835"/>
                      <a:pt x="291" y="834"/>
                      <a:pt x="191" y="7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9037321" y="4529733"/>
            <a:ext cx="577254" cy="577254"/>
            <a:chOff x="753011" y="4669209"/>
            <a:chExt cx="792893" cy="792893"/>
          </a:xfrm>
        </p:grpSpPr>
        <p:sp>
          <p:nvSpPr>
            <p:cNvPr id="21" name="橢圓 20"/>
            <p:cNvSpPr/>
            <p:nvPr/>
          </p:nvSpPr>
          <p:spPr>
            <a:xfrm>
              <a:off x="753011" y="46692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2" name="群組 21"/>
            <p:cNvGrpSpPr>
              <a:grpSpLocks noChangeAspect="1"/>
            </p:cNvGrpSpPr>
            <p:nvPr/>
          </p:nvGrpSpPr>
          <p:grpSpPr>
            <a:xfrm>
              <a:off x="930291" y="4847401"/>
              <a:ext cx="438332" cy="436508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3" name="手繪多邊形 22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8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9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9037321" y="2184404"/>
            <a:ext cx="577254" cy="577254"/>
            <a:chOff x="4833397" y="2463569"/>
            <a:chExt cx="792893" cy="792893"/>
          </a:xfrm>
        </p:grpSpPr>
        <p:sp>
          <p:nvSpPr>
            <p:cNvPr id="31" name="橢圓 30"/>
            <p:cNvSpPr/>
            <p:nvPr/>
          </p:nvSpPr>
          <p:spPr>
            <a:xfrm>
              <a:off x="4833397" y="246356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2" name="群組 31"/>
            <p:cNvGrpSpPr>
              <a:grpSpLocks noChangeAspect="1"/>
            </p:cNvGrpSpPr>
            <p:nvPr/>
          </p:nvGrpSpPr>
          <p:grpSpPr>
            <a:xfrm flipH="1">
              <a:off x="5028279" y="2586121"/>
              <a:ext cx="386305" cy="450219"/>
              <a:chOff x="5879834" y="12757517"/>
              <a:chExt cx="2542690" cy="2963334"/>
            </a:xfrm>
            <a:solidFill>
              <a:schemeClr val="bg1"/>
            </a:solidFill>
          </p:grpSpPr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5879834" y="14574055"/>
                <a:ext cx="1150319" cy="1146794"/>
              </a:xfrm>
              <a:custGeom>
                <a:avLst/>
                <a:gdLst>
                  <a:gd name="T0" fmla="*/ 34 w 4315"/>
                  <a:gd name="T1" fmla="*/ 4281 h 4303"/>
                  <a:gd name="T2" fmla="*/ 5 w 4315"/>
                  <a:gd name="T3" fmla="*/ 2129 h 4303"/>
                  <a:gd name="T4" fmla="*/ 13 w 4315"/>
                  <a:gd name="T5" fmla="*/ 0 h 4303"/>
                  <a:gd name="T6" fmla="*/ 2158 w 4315"/>
                  <a:gd name="T7" fmla="*/ 0 h 4303"/>
                  <a:gd name="T8" fmla="*/ 4302 w 4315"/>
                  <a:gd name="T9" fmla="*/ 0 h 4303"/>
                  <a:gd name="T10" fmla="*/ 4310 w 4315"/>
                  <a:gd name="T11" fmla="*/ 2129 h 4303"/>
                  <a:gd name="T12" fmla="*/ 4281 w 4315"/>
                  <a:gd name="T13" fmla="*/ 4281 h 4303"/>
                  <a:gd name="T14" fmla="*/ 2158 w 4315"/>
                  <a:gd name="T15" fmla="*/ 4303 h 4303"/>
                  <a:gd name="T16" fmla="*/ 34 w 4315"/>
                  <a:gd name="T17" fmla="*/ 4281 h 4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5" h="4303">
                    <a:moveTo>
                      <a:pt x="34" y="4281"/>
                    </a:moveTo>
                    <a:cubicBezTo>
                      <a:pt x="6" y="4263"/>
                      <a:pt x="0" y="3814"/>
                      <a:pt x="5" y="2129"/>
                    </a:cubicBezTo>
                    <a:lnTo>
                      <a:pt x="13" y="0"/>
                    </a:lnTo>
                    <a:lnTo>
                      <a:pt x="2158" y="0"/>
                    </a:lnTo>
                    <a:lnTo>
                      <a:pt x="4302" y="0"/>
                    </a:lnTo>
                    <a:lnTo>
                      <a:pt x="4310" y="2129"/>
                    </a:lnTo>
                    <a:cubicBezTo>
                      <a:pt x="4315" y="3814"/>
                      <a:pt x="4309" y="4263"/>
                      <a:pt x="4281" y="4281"/>
                    </a:cubicBezTo>
                    <a:cubicBezTo>
                      <a:pt x="4262" y="4293"/>
                      <a:pt x="3306" y="4303"/>
                      <a:pt x="2158" y="4303"/>
                    </a:cubicBezTo>
                    <a:cubicBezTo>
                      <a:pt x="1009" y="4303"/>
                      <a:pt x="53" y="4293"/>
                      <a:pt x="34" y="428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7271028" y="14570532"/>
                <a:ext cx="1151492" cy="1150319"/>
              </a:xfrm>
              <a:custGeom>
                <a:avLst/>
                <a:gdLst>
                  <a:gd name="T0" fmla="*/ 30 w 4317"/>
                  <a:gd name="T1" fmla="*/ 4280 h 4317"/>
                  <a:gd name="T2" fmla="*/ 6 w 4317"/>
                  <a:gd name="T3" fmla="*/ 2128 h 4317"/>
                  <a:gd name="T4" fmla="*/ 13 w 4317"/>
                  <a:gd name="T5" fmla="*/ 14 h 4317"/>
                  <a:gd name="T6" fmla="*/ 2165 w 4317"/>
                  <a:gd name="T7" fmla="*/ 7 h 4317"/>
                  <a:gd name="T8" fmla="*/ 4317 w 4317"/>
                  <a:gd name="T9" fmla="*/ 0 h 4317"/>
                  <a:gd name="T10" fmla="*/ 4310 w 4317"/>
                  <a:gd name="T11" fmla="*/ 2152 h 4317"/>
                  <a:gd name="T12" fmla="*/ 4303 w 4317"/>
                  <a:gd name="T13" fmla="*/ 4304 h 4317"/>
                  <a:gd name="T14" fmla="*/ 2182 w 4317"/>
                  <a:gd name="T15" fmla="*/ 4311 h 4317"/>
                  <a:gd name="T16" fmla="*/ 30 w 4317"/>
                  <a:gd name="T17" fmla="*/ 4280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7" h="4317">
                    <a:moveTo>
                      <a:pt x="30" y="4280"/>
                    </a:moveTo>
                    <a:cubicBezTo>
                      <a:pt x="7" y="4252"/>
                      <a:pt x="0" y="3671"/>
                      <a:pt x="6" y="2128"/>
                    </a:cubicBezTo>
                    <a:lnTo>
                      <a:pt x="13" y="14"/>
                    </a:lnTo>
                    <a:lnTo>
                      <a:pt x="2165" y="7"/>
                    </a:lnTo>
                    <a:lnTo>
                      <a:pt x="4317" y="0"/>
                    </a:lnTo>
                    <a:lnTo>
                      <a:pt x="4310" y="2152"/>
                    </a:lnTo>
                    <a:lnTo>
                      <a:pt x="4303" y="4304"/>
                    </a:lnTo>
                    <a:lnTo>
                      <a:pt x="2182" y="4311"/>
                    </a:lnTo>
                    <a:cubicBezTo>
                      <a:pt x="418" y="4317"/>
                      <a:pt x="57" y="4312"/>
                      <a:pt x="30" y="42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5881011" y="13554161"/>
                <a:ext cx="1149142" cy="767271"/>
              </a:xfrm>
              <a:custGeom>
                <a:avLst/>
                <a:gdLst>
                  <a:gd name="T0" fmla="*/ 11 w 4316"/>
                  <a:gd name="T1" fmla="*/ 2844 h 2878"/>
                  <a:gd name="T2" fmla="*/ 4 w 4316"/>
                  <a:gd name="T3" fmla="*/ 1411 h 2878"/>
                  <a:gd name="T4" fmla="*/ 12 w 4316"/>
                  <a:gd name="T5" fmla="*/ 14 h 2878"/>
                  <a:gd name="T6" fmla="*/ 2164 w 4316"/>
                  <a:gd name="T7" fmla="*/ 7 h 2878"/>
                  <a:gd name="T8" fmla="*/ 4316 w 4316"/>
                  <a:gd name="T9" fmla="*/ 0 h 2878"/>
                  <a:gd name="T10" fmla="*/ 4309 w 4316"/>
                  <a:gd name="T11" fmla="*/ 1432 h 2878"/>
                  <a:gd name="T12" fmla="*/ 4301 w 4316"/>
                  <a:gd name="T13" fmla="*/ 2865 h 2878"/>
                  <a:gd name="T14" fmla="*/ 2163 w 4316"/>
                  <a:gd name="T15" fmla="*/ 2872 h 2878"/>
                  <a:gd name="T16" fmla="*/ 11 w 4316"/>
                  <a:gd name="T17" fmla="*/ 2844 h 2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8">
                    <a:moveTo>
                      <a:pt x="11" y="2844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09" y="1432"/>
                    </a:lnTo>
                    <a:lnTo>
                      <a:pt x="4301" y="2865"/>
                    </a:lnTo>
                    <a:lnTo>
                      <a:pt x="2163" y="2872"/>
                    </a:lnTo>
                    <a:cubicBezTo>
                      <a:pt x="467" y="2878"/>
                      <a:pt x="21" y="2872"/>
                      <a:pt x="11" y="28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7272205" y="13554164"/>
                <a:ext cx="1150319" cy="768446"/>
              </a:xfrm>
              <a:custGeom>
                <a:avLst/>
                <a:gdLst>
                  <a:gd name="T0" fmla="*/ 11 w 4316"/>
                  <a:gd name="T1" fmla="*/ 2843 h 2879"/>
                  <a:gd name="T2" fmla="*/ 4 w 4316"/>
                  <a:gd name="T3" fmla="*/ 1411 h 2879"/>
                  <a:gd name="T4" fmla="*/ 12 w 4316"/>
                  <a:gd name="T5" fmla="*/ 14 h 2879"/>
                  <a:gd name="T6" fmla="*/ 2164 w 4316"/>
                  <a:gd name="T7" fmla="*/ 7 h 2879"/>
                  <a:gd name="T8" fmla="*/ 4316 w 4316"/>
                  <a:gd name="T9" fmla="*/ 0 h 2879"/>
                  <a:gd name="T10" fmla="*/ 4316 w 4316"/>
                  <a:gd name="T11" fmla="*/ 1439 h 2879"/>
                  <a:gd name="T12" fmla="*/ 4316 w 4316"/>
                  <a:gd name="T13" fmla="*/ 2879 h 2879"/>
                  <a:gd name="T14" fmla="*/ 2170 w 4316"/>
                  <a:gd name="T15" fmla="*/ 2879 h 2879"/>
                  <a:gd name="T16" fmla="*/ 11 w 4316"/>
                  <a:gd name="T17" fmla="*/ 2843 h 2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9">
                    <a:moveTo>
                      <a:pt x="11" y="2843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16" y="1439"/>
                    </a:lnTo>
                    <a:lnTo>
                      <a:pt x="4316" y="2879"/>
                    </a:lnTo>
                    <a:lnTo>
                      <a:pt x="2170" y="2879"/>
                    </a:lnTo>
                    <a:cubicBezTo>
                      <a:pt x="479" y="2879"/>
                      <a:pt x="21" y="2871"/>
                      <a:pt x="11" y="28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6402707" y="12757517"/>
                <a:ext cx="1488717" cy="623922"/>
              </a:xfrm>
              <a:custGeom>
                <a:avLst/>
                <a:gdLst>
                  <a:gd name="T0" fmla="*/ 41 w 5587"/>
                  <a:gd name="T1" fmla="*/ 2285 h 2342"/>
                  <a:gd name="T2" fmla="*/ 55 w 5587"/>
                  <a:gd name="T3" fmla="*/ 1580 h 2342"/>
                  <a:gd name="T4" fmla="*/ 803 w 5587"/>
                  <a:gd name="T5" fmla="*/ 1545 h 2342"/>
                  <a:gd name="T6" fmla="*/ 1528 w 5587"/>
                  <a:gd name="T7" fmla="*/ 1507 h 2342"/>
                  <a:gd name="T8" fmla="*/ 1157 w 5587"/>
                  <a:gd name="T9" fmla="*/ 1090 h 2342"/>
                  <a:gd name="T10" fmla="*/ 775 w 5587"/>
                  <a:gd name="T11" fmla="*/ 677 h 2342"/>
                  <a:gd name="T12" fmla="*/ 1294 w 5587"/>
                  <a:gd name="T13" fmla="*/ 141 h 2342"/>
                  <a:gd name="T14" fmla="*/ 1819 w 5587"/>
                  <a:gd name="T15" fmla="*/ 635 h 2342"/>
                  <a:gd name="T16" fmla="*/ 2362 w 5587"/>
                  <a:gd name="T17" fmla="*/ 1129 h 2342"/>
                  <a:gd name="T18" fmla="*/ 2412 w 5587"/>
                  <a:gd name="T19" fmla="*/ 596 h 2342"/>
                  <a:gd name="T20" fmla="*/ 2451 w 5587"/>
                  <a:gd name="T21" fmla="*/ 30 h 2342"/>
                  <a:gd name="T22" fmla="*/ 2839 w 5587"/>
                  <a:gd name="T23" fmla="*/ 6 h 2342"/>
                  <a:gd name="T24" fmla="*/ 3188 w 5587"/>
                  <a:gd name="T25" fmla="*/ 14 h 2342"/>
                  <a:gd name="T26" fmla="*/ 3196 w 5587"/>
                  <a:gd name="T27" fmla="*/ 572 h 2342"/>
                  <a:gd name="T28" fmla="*/ 3248 w 5587"/>
                  <a:gd name="T29" fmla="*/ 1148 h 2342"/>
                  <a:gd name="T30" fmla="*/ 3805 w 5587"/>
                  <a:gd name="T31" fmla="*/ 653 h 2342"/>
                  <a:gd name="T32" fmla="*/ 4349 w 5587"/>
                  <a:gd name="T33" fmla="*/ 141 h 2342"/>
                  <a:gd name="T34" fmla="*/ 4857 w 5587"/>
                  <a:gd name="T35" fmla="*/ 655 h 2342"/>
                  <a:gd name="T36" fmla="*/ 4487 w 5587"/>
                  <a:gd name="T37" fmla="*/ 1073 h 2342"/>
                  <a:gd name="T38" fmla="*/ 4112 w 5587"/>
                  <a:gd name="T39" fmla="*/ 1501 h 2342"/>
                  <a:gd name="T40" fmla="*/ 4856 w 5587"/>
                  <a:gd name="T41" fmla="*/ 1552 h 2342"/>
                  <a:gd name="T42" fmla="*/ 5587 w 5587"/>
                  <a:gd name="T43" fmla="*/ 1566 h 2342"/>
                  <a:gd name="T44" fmla="*/ 5587 w 5587"/>
                  <a:gd name="T45" fmla="*/ 1947 h 2342"/>
                  <a:gd name="T46" fmla="*/ 5587 w 5587"/>
                  <a:gd name="T47" fmla="*/ 2328 h 2342"/>
                  <a:gd name="T48" fmla="*/ 2829 w 5587"/>
                  <a:gd name="T49" fmla="*/ 2335 h 2342"/>
                  <a:gd name="T50" fmla="*/ 41 w 5587"/>
                  <a:gd name="T51" fmla="*/ 2285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87" h="2342">
                    <a:moveTo>
                      <a:pt x="41" y="2285"/>
                    </a:moveTo>
                    <a:cubicBezTo>
                      <a:pt x="0" y="2208"/>
                      <a:pt x="11" y="1617"/>
                      <a:pt x="55" y="1580"/>
                    </a:cubicBezTo>
                    <a:cubicBezTo>
                      <a:pt x="74" y="1565"/>
                      <a:pt x="390" y="1550"/>
                      <a:pt x="803" y="1545"/>
                    </a:cubicBezTo>
                    <a:cubicBezTo>
                      <a:pt x="1286" y="1540"/>
                      <a:pt x="1522" y="1528"/>
                      <a:pt x="1528" y="1507"/>
                    </a:cubicBezTo>
                    <a:cubicBezTo>
                      <a:pt x="1534" y="1490"/>
                      <a:pt x="1367" y="1302"/>
                      <a:pt x="1157" y="1090"/>
                    </a:cubicBezTo>
                    <a:cubicBezTo>
                      <a:pt x="947" y="877"/>
                      <a:pt x="775" y="691"/>
                      <a:pt x="775" y="677"/>
                    </a:cubicBezTo>
                    <a:cubicBezTo>
                      <a:pt x="775" y="639"/>
                      <a:pt x="1256" y="141"/>
                      <a:pt x="1294" y="141"/>
                    </a:cubicBezTo>
                    <a:cubicBezTo>
                      <a:pt x="1311" y="141"/>
                      <a:pt x="1548" y="363"/>
                      <a:pt x="1819" y="635"/>
                    </a:cubicBezTo>
                    <a:cubicBezTo>
                      <a:pt x="2091" y="906"/>
                      <a:pt x="2335" y="1129"/>
                      <a:pt x="2362" y="1129"/>
                    </a:cubicBezTo>
                    <a:cubicBezTo>
                      <a:pt x="2408" y="1129"/>
                      <a:pt x="2412" y="1086"/>
                      <a:pt x="2412" y="596"/>
                    </a:cubicBezTo>
                    <a:cubicBezTo>
                      <a:pt x="2412" y="175"/>
                      <a:pt x="2420" y="56"/>
                      <a:pt x="2451" y="30"/>
                    </a:cubicBezTo>
                    <a:cubicBezTo>
                      <a:pt x="2477" y="9"/>
                      <a:pt x="2606" y="0"/>
                      <a:pt x="2839" y="6"/>
                    </a:cubicBezTo>
                    <a:lnTo>
                      <a:pt x="3188" y="14"/>
                    </a:lnTo>
                    <a:lnTo>
                      <a:pt x="3196" y="572"/>
                    </a:lnTo>
                    <a:cubicBezTo>
                      <a:pt x="3202" y="1050"/>
                      <a:pt x="3210" y="1133"/>
                      <a:pt x="3248" y="1148"/>
                    </a:cubicBezTo>
                    <a:cubicBezTo>
                      <a:pt x="3279" y="1160"/>
                      <a:pt x="3444" y="1014"/>
                      <a:pt x="3805" y="653"/>
                    </a:cubicBezTo>
                    <a:cubicBezTo>
                      <a:pt x="4087" y="371"/>
                      <a:pt x="4332" y="141"/>
                      <a:pt x="4349" y="141"/>
                    </a:cubicBezTo>
                    <a:cubicBezTo>
                      <a:pt x="4376" y="141"/>
                      <a:pt x="4811" y="581"/>
                      <a:pt x="4857" y="655"/>
                    </a:cubicBezTo>
                    <a:cubicBezTo>
                      <a:pt x="4866" y="670"/>
                      <a:pt x="4700" y="858"/>
                      <a:pt x="4487" y="1073"/>
                    </a:cubicBezTo>
                    <a:cubicBezTo>
                      <a:pt x="4274" y="1288"/>
                      <a:pt x="4105" y="1480"/>
                      <a:pt x="4112" y="1501"/>
                    </a:cubicBezTo>
                    <a:cubicBezTo>
                      <a:pt x="4121" y="1530"/>
                      <a:pt x="4286" y="1541"/>
                      <a:pt x="4856" y="1552"/>
                    </a:cubicBezTo>
                    <a:lnTo>
                      <a:pt x="5587" y="1566"/>
                    </a:lnTo>
                    <a:lnTo>
                      <a:pt x="5587" y="1947"/>
                    </a:lnTo>
                    <a:lnTo>
                      <a:pt x="5587" y="2328"/>
                    </a:lnTo>
                    <a:lnTo>
                      <a:pt x="2829" y="2335"/>
                    </a:lnTo>
                    <a:cubicBezTo>
                      <a:pt x="90" y="2342"/>
                      <a:pt x="71" y="2342"/>
                      <a:pt x="41" y="228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38" name="文字方塊 2"/>
          <p:cNvSpPr txBox="1"/>
          <p:nvPr/>
        </p:nvSpPr>
        <p:spPr>
          <a:xfrm>
            <a:off x="9641219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39" name="文字方塊 2"/>
          <p:cNvSpPr txBox="1"/>
          <p:nvPr/>
        </p:nvSpPr>
        <p:spPr>
          <a:xfrm>
            <a:off x="7056467" y="4444196"/>
            <a:ext cx="163851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0" name="文字方塊 2"/>
          <p:cNvSpPr txBox="1"/>
          <p:nvPr/>
        </p:nvSpPr>
        <p:spPr>
          <a:xfrm>
            <a:off x="9641219" y="4444196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1" name="橢圓 40"/>
          <p:cNvSpPr/>
          <p:nvPr/>
        </p:nvSpPr>
        <p:spPr>
          <a:xfrm>
            <a:off x="6465695" y="2184404"/>
            <a:ext cx="577254" cy="57725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手繪多邊形 41"/>
          <p:cNvSpPr>
            <a:spLocks noChangeAspect="1"/>
          </p:cNvSpPr>
          <p:nvPr/>
        </p:nvSpPr>
        <p:spPr bwMode="auto">
          <a:xfrm>
            <a:off x="6625153" y="2287891"/>
            <a:ext cx="258337" cy="370279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8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27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053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手繪多邊形 9"/>
          <p:cNvSpPr/>
          <p:nvPr/>
        </p:nvSpPr>
        <p:spPr>
          <a:xfrm>
            <a:off x="1957016" y="1511385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H="1">
            <a:off x="2326693" y="1839802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1957016" y="3242657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2188841" y="3591234"/>
            <a:ext cx="444396" cy="411402"/>
            <a:chOff x="3465568" y="3017598"/>
            <a:chExt cx="444396" cy="411402"/>
          </a:xfrm>
        </p:grpSpPr>
        <p:sp>
          <p:nvSpPr>
            <p:cNvPr id="14" name="手繪多邊形 13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" name="手繪多邊形 15"/>
          <p:cNvSpPr/>
          <p:nvPr/>
        </p:nvSpPr>
        <p:spPr>
          <a:xfrm>
            <a:off x="1954185" y="4973930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2235086" y="5389457"/>
            <a:ext cx="438956" cy="324876"/>
            <a:chOff x="4120407" y="4174776"/>
            <a:chExt cx="438956" cy="324876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3078618" y="1818487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文字方塊 12"/>
          <p:cNvSpPr txBox="1"/>
          <p:nvPr/>
        </p:nvSpPr>
        <p:spPr>
          <a:xfrm>
            <a:off x="3043135" y="1440622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Agenda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文字方塊 16"/>
          <p:cNvSpPr txBox="1"/>
          <p:nvPr/>
        </p:nvSpPr>
        <p:spPr>
          <a:xfrm>
            <a:off x="3043135" y="4933348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Security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78618" y="5296702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文字方塊 18"/>
          <p:cNvSpPr txBox="1"/>
          <p:nvPr/>
        </p:nvSpPr>
        <p:spPr>
          <a:xfrm>
            <a:off x="3043135" y="3192258"/>
            <a:ext cx="16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Success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78618" y="3533840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813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2081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109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群組 5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7" name="矩形 6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054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41"/>
          <p:cNvSpPr txBox="1"/>
          <p:nvPr/>
        </p:nvSpPr>
        <p:spPr>
          <a:xfrm>
            <a:off x="1467478" y="1934597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1" name="文字方塊 43"/>
          <p:cNvSpPr txBox="1"/>
          <p:nvPr/>
        </p:nvSpPr>
        <p:spPr>
          <a:xfrm>
            <a:off x="1467479" y="1477003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887065" y="1785820"/>
            <a:ext cx="479558" cy="570774"/>
          </a:xfrm>
          <a:custGeom>
            <a:avLst/>
            <a:gdLst>
              <a:gd name="connsiteX0" fmla="*/ 1026103 w 3397398"/>
              <a:gd name="connsiteY0" fmla="*/ 1309933 h 4043611"/>
              <a:gd name="connsiteX1" fmla="*/ 904043 w 3397398"/>
              <a:gd name="connsiteY1" fmla="*/ 1389191 h 4043611"/>
              <a:gd name="connsiteX2" fmla="*/ 834187 w 3397398"/>
              <a:gd name="connsiteY2" fmla="*/ 1454039 h 4043611"/>
              <a:gd name="connsiteX3" fmla="*/ 740931 w 3397398"/>
              <a:gd name="connsiteY3" fmla="*/ 1462327 h 4043611"/>
              <a:gd name="connsiteX4" fmla="*/ 596907 w 3397398"/>
              <a:gd name="connsiteY4" fmla="*/ 1478899 h 4043611"/>
              <a:gd name="connsiteX5" fmla="*/ 557299 w 3397398"/>
              <a:gd name="connsiteY5" fmla="*/ 1615439 h 4043611"/>
              <a:gd name="connsiteX6" fmla="*/ 577463 w 3397398"/>
              <a:gd name="connsiteY6" fmla="*/ 1677045 h 4043611"/>
              <a:gd name="connsiteX7" fmla="*/ 553339 w 3397398"/>
              <a:gd name="connsiteY7" fmla="*/ 1732167 h 4043611"/>
              <a:gd name="connsiteX8" fmla="*/ 490327 w 3397398"/>
              <a:gd name="connsiteY8" fmla="*/ 1803139 h 4043611"/>
              <a:gd name="connsiteX9" fmla="*/ 410031 w 3397398"/>
              <a:gd name="connsiteY9" fmla="*/ 1956613 h 4043611"/>
              <a:gd name="connsiteX10" fmla="*/ 475563 w 3397398"/>
              <a:gd name="connsiteY10" fmla="*/ 2031189 h 4043611"/>
              <a:gd name="connsiteX11" fmla="*/ 555859 w 3397398"/>
              <a:gd name="connsiteY11" fmla="*/ 2112609 h 4043611"/>
              <a:gd name="connsiteX12" fmla="*/ 557659 w 3397398"/>
              <a:gd name="connsiteY12" fmla="*/ 2222491 h 4043611"/>
              <a:gd name="connsiteX13" fmla="*/ 537855 w 3397398"/>
              <a:gd name="connsiteY13" fmla="*/ 2289139 h 4043611"/>
              <a:gd name="connsiteX14" fmla="*/ 584663 w 3397398"/>
              <a:gd name="connsiteY14" fmla="*/ 2347503 h 4043611"/>
              <a:gd name="connsiteX15" fmla="*/ 729051 w 3397398"/>
              <a:gd name="connsiteY15" fmla="*/ 2383169 h 4043611"/>
              <a:gd name="connsiteX16" fmla="*/ 814027 w 3397398"/>
              <a:gd name="connsiteY16" fmla="*/ 2384971 h 4043611"/>
              <a:gd name="connsiteX17" fmla="*/ 905483 w 3397398"/>
              <a:gd name="connsiteY17" fmla="*/ 2463149 h 4043611"/>
              <a:gd name="connsiteX18" fmla="*/ 1026823 w 3397398"/>
              <a:gd name="connsiteY18" fmla="*/ 2540247 h 4043611"/>
              <a:gd name="connsiteX19" fmla="*/ 1096315 w 3397398"/>
              <a:gd name="connsiteY19" fmla="*/ 2540247 h 4043611"/>
              <a:gd name="connsiteX20" fmla="*/ 1127283 w 3397398"/>
              <a:gd name="connsiteY20" fmla="*/ 2478641 h 4043611"/>
              <a:gd name="connsiteX21" fmla="*/ 1206135 w 3397398"/>
              <a:gd name="connsiteY21" fmla="*/ 2396499 h 4043611"/>
              <a:gd name="connsiteX22" fmla="*/ 1309835 w 3397398"/>
              <a:gd name="connsiteY22" fmla="*/ 2393257 h 4043611"/>
              <a:gd name="connsiteX23" fmla="*/ 1377887 w 3397398"/>
              <a:gd name="connsiteY23" fmla="*/ 2415233 h 4043611"/>
              <a:gd name="connsiteX24" fmla="*/ 1441619 w 3397398"/>
              <a:gd name="connsiteY24" fmla="*/ 2372001 h 4043611"/>
              <a:gd name="connsiteX25" fmla="*/ 1477267 w 3397398"/>
              <a:gd name="connsiteY25" fmla="*/ 2223571 h 4043611"/>
              <a:gd name="connsiteX26" fmla="*/ 1485547 w 3397398"/>
              <a:gd name="connsiteY26" fmla="*/ 2124497 h 4043611"/>
              <a:gd name="connsiteX27" fmla="*/ 1569443 w 3397398"/>
              <a:gd name="connsiteY27" fmla="*/ 2038393 h 4043611"/>
              <a:gd name="connsiteX28" fmla="*/ 1629935 w 3397398"/>
              <a:gd name="connsiteY28" fmla="*/ 2006329 h 4043611"/>
              <a:gd name="connsiteX29" fmla="*/ 1636055 w 3397398"/>
              <a:gd name="connsiteY29" fmla="*/ 1940401 h 4043611"/>
              <a:gd name="connsiteX30" fmla="*/ 1565843 w 3397398"/>
              <a:gd name="connsiteY30" fmla="*/ 1808903 h 4043611"/>
              <a:gd name="connsiteX31" fmla="*/ 1491671 w 3397398"/>
              <a:gd name="connsiteY31" fmla="*/ 1729285 h 4043611"/>
              <a:gd name="connsiteX32" fmla="*/ 1486267 w 3397398"/>
              <a:gd name="connsiteY32" fmla="*/ 1626607 h 4043611"/>
              <a:gd name="connsiteX33" fmla="*/ 1503191 w 3397398"/>
              <a:gd name="connsiteY33" fmla="*/ 1559599 h 4043611"/>
              <a:gd name="connsiteX34" fmla="*/ 1390851 w 3397398"/>
              <a:gd name="connsiteY34" fmla="*/ 1442151 h 4043611"/>
              <a:gd name="connsiteX35" fmla="*/ 1326039 w 3397398"/>
              <a:gd name="connsiteY35" fmla="*/ 1458723 h 4043611"/>
              <a:gd name="connsiteX36" fmla="*/ 1221259 w 3397398"/>
              <a:gd name="connsiteY36" fmla="*/ 1456201 h 4043611"/>
              <a:gd name="connsiteX37" fmla="*/ 1148887 w 3397398"/>
              <a:gd name="connsiteY37" fmla="*/ 1401441 h 4043611"/>
              <a:gd name="connsiteX38" fmla="*/ 1026103 w 3397398"/>
              <a:gd name="connsiteY38" fmla="*/ 1309933 h 4043611"/>
              <a:gd name="connsiteX39" fmla="*/ 1651015 w 3397398"/>
              <a:gd name="connsiteY39" fmla="*/ 284407 h 4043611"/>
              <a:gd name="connsiteX40" fmla="*/ 1539383 w 3397398"/>
              <a:gd name="connsiteY40" fmla="*/ 366083 h 4043611"/>
              <a:gd name="connsiteX41" fmla="*/ 1466283 w 3397398"/>
              <a:gd name="connsiteY41" fmla="*/ 433367 h 4043611"/>
              <a:gd name="connsiteX42" fmla="*/ 1409747 w 3397398"/>
              <a:gd name="connsiteY42" fmla="*/ 458915 h 4043611"/>
              <a:gd name="connsiteX43" fmla="*/ 1349971 w 3397398"/>
              <a:gd name="connsiteY43" fmla="*/ 437323 h 4043611"/>
              <a:gd name="connsiteX44" fmla="*/ 1214935 w 3397398"/>
              <a:gd name="connsiteY44" fmla="*/ 476543 h 4043611"/>
              <a:gd name="connsiteX45" fmla="*/ 1193687 w 3397398"/>
              <a:gd name="connsiteY45" fmla="*/ 608591 h 4043611"/>
              <a:gd name="connsiteX46" fmla="*/ 1194407 w 3397398"/>
              <a:gd name="connsiteY46" fmla="*/ 689907 h 4043611"/>
              <a:gd name="connsiteX47" fmla="*/ 1173523 w 3397398"/>
              <a:gd name="connsiteY47" fmla="*/ 744235 h 4043611"/>
              <a:gd name="connsiteX48" fmla="*/ 1111583 w 3397398"/>
              <a:gd name="connsiteY48" fmla="*/ 788131 h 4043611"/>
              <a:gd name="connsiteX49" fmla="*/ 1044967 w 3397398"/>
              <a:gd name="connsiteY49" fmla="*/ 833827 h 4043611"/>
              <a:gd name="connsiteX50" fmla="*/ 1037403 w 3397398"/>
              <a:gd name="connsiteY50" fmla="*/ 911543 h 4043611"/>
              <a:gd name="connsiteX51" fmla="*/ 1073775 w 3397398"/>
              <a:gd name="connsiteY51" fmla="*/ 989983 h 4043611"/>
              <a:gd name="connsiteX52" fmla="*/ 1188287 w 3397398"/>
              <a:gd name="connsiteY52" fmla="*/ 1097923 h 4043611"/>
              <a:gd name="connsiteX53" fmla="*/ 1187207 w 3397398"/>
              <a:gd name="connsiteY53" fmla="*/ 1207663 h 4043611"/>
              <a:gd name="connsiteX54" fmla="*/ 1228979 w 3397398"/>
              <a:gd name="connsiteY54" fmla="*/ 1344747 h 4043611"/>
              <a:gd name="connsiteX55" fmla="*/ 1367975 w 3397398"/>
              <a:gd name="connsiteY55" fmla="*/ 1359499 h 4043611"/>
              <a:gd name="connsiteX56" fmla="*/ 1459439 w 3397398"/>
              <a:gd name="connsiteY56" fmla="*/ 1366695 h 4043611"/>
              <a:gd name="connsiteX57" fmla="*/ 1533263 w 3397398"/>
              <a:gd name="connsiteY57" fmla="*/ 1433259 h 4043611"/>
              <a:gd name="connsiteX58" fmla="*/ 1650655 w 3397398"/>
              <a:gd name="connsiteY58" fmla="*/ 1513135 h 4043611"/>
              <a:gd name="connsiteX59" fmla="*/ 1731315 w 3397398"/>
              <a:gd name="connsiteY59" fmla="*/ 1496583 h 4043611"/>
              <a:gd name="connsiteX60" fmla="*/ 1767687 w 3397398"/>
              <a:gd name="connsiteY60" fmla="*/ 1437215 h 4043611"/>
              <a:gd name="connsiteX61" fmla="*/ 1842227 w 3397398"/>
              <a:gd name="connsiteY61" fmla="*/ 1372091 h 4043611"/>
              <a:gd name="connsiteX62" fmla="*/ 1940895 w 3397398"/>
              <a:gd name="connsiteY62" fmla="*/ 1365255 h 4043611"/>
              <a:gd name="connsiteX63" fmla="*/ 2086015 w 3397398"/>
              <a:gd name="connsiteY63" fmla="*/ 1330355 h 4043611"/>
              <a:gd name="connsiteX64" fmla="*/ 2107619 w 3397398"/>
              <a:gd name="connsiteY64" fmla="*/ 1191831 h 4043611"/>
              <a:gd name="connsiteX65" fmla="*/ 2110139 w 3397398"/>
              <a:gd name="connsiteY65" fmla="*/ 1111955 h 4043611"/>
              <a:gd name="connsiteX66" fmla="*/ 2204127 w 3397398"/>
              <a:gd name="connsiteY66" fmla="*/ 1015167 h 4043611"/>
              <a:gd name="connsiteX67" fmla="*/ 2262823 w 3397398"/>
              <a:gd name="connsiteY67" fmla="*/ 883119 h 4043611"/>
              <a:gd name="connsiteX68" fmla="*/ 2259943 w 3397398"/>
              <a:gd name="connsiteY68" fmla="*/ 817275 h 4043611"/>
              <a:gd name="connsiteX69" fmla="*/ 2196923 w 3397398"/>
              <a:gd name="connsiteY69" fmla="*/ 784175 h 4043611"/>
              <a:gd name="connsiteX70" fmla="*/ 2116983 w 3397398"/>
              <a:gd name="connsiteY70" fmla="*/ 697463 h 4043611"/>
              <a:gd name="connsiteX71" fmla="*/ 2116623 w 3397398"/>
              <a:gd name="connsiteY71" fmla="*/ 595999 h 4043611"/>
              <a:gd name="connsiteX72" fmla="*/ 2132827 w 3397398"/>
              <a:gd name="connsiteY72" fmla="*/ 529795 h 4043611"/>
              <a:gd name="connsiteX73" fmla="*/ 2082051 w 3397398"/>
              <a:gd name="connsiteY73" fmla="*/ 462151 h 4043611"/>
              <a:gd name="connsiteX74" fmla="*/ 2031279 w 3397398"/>
              <a:gd name="connsiteY74" fmla="*/ 412139 h 4043611"/>
              <a:gd name="connsiteX75" fmla="*/ 1983027 w 3397398"/>
              <a:gd name="connsiteY75" fmla="*/ 425811 h 4043611"/>
              <a:gd name="connsiteX76" fmla="*/ 1837547 w 3397398"/>
              <a:gd name="connsiteY76" fmla="*/ 427611 h 4043611"/>
              <a:gd name="connsiteX77" fmla="*/ 1767687 w 3397398"/>
              <a:gd name="connsiteY77" fmla="*/ 356731 h 4043611"/>
              <a:gd name="connsiteX78" fmla="*/ 1651015 w 3397398"/>
              <a:gd name="connsiteY78" fmla="*/ 284407 h 4043611"/>
              <a:gd name="connsiteX79" fmla="*/ 1463131 w 3397398"/>
              <a:gd name="connsiteY79" fmla="*/ 311 h 4043611"/>
              <a:gd name="connsiteX80" fmla="*/ 1752867 w 3397398"/>
              <a:gd name="connsiteY80" fmla="*/ 17731 h 4043611"/>
              <a:gd name="connsiteX81" fmla="*/ 2798759 w 3397398"/>
              <a:gd name="connsiteY81" fmla="*/ 741883 h 4043611"/>
              <a:gd name="connsiteX82" fmla="*/ 3006859 w 3397398"/>
              <a:gd name="connsiteY82" fmla="*/ 1484043 h 4043611"/>
              <a:gd name="connsiteX83" fmla="*/ 3006859 w 3397398"/>
              <a:gd name="connsiteY83" fmla="*/ 1589911 h 4043611"/>
              <a:gd name="connsiteX84" fmla="*/ 3175715 w 3397398"/>
              <a:gd name="connsiteY84" fmla="*/ 1884471 h 4043611"/>
              <a:gd name="connsiteX85" fmla="*/ 3370131 w 3397398"/>
              <a:gd name="connsiteY85" fmla="*/ 2229443 h 4043611"/>
              <a:gd name="connsiteX86" fmla="*/ 3314687 w 3397398"/>
              <a:gd name="connsiteY86" fmla="*/ 2499155 h 4043611"/>
              <a:gd name="connsiteX87" fmla="*/ 3144751 w 3397398"/>
              <a:gd name="connsiteY87" fmla="*/ 2529403 h 4043611"/>
              <a:gd name="connsiteX88" fmla="*/ 3011899 w 3397398"/>
              <a:gd name="connsiteY88" fmla="*/ 2534443 h 4043611"/>
              <a:gd name="connsiteX89" fmla="*/ 3005779 w 3397398"/>
              <a:gd name="connsiteY89" fmla="*/ 2742579 h 4043611"/>
              <a:gd name="connsiteX90" fmla="*/ 2942055 w 3397398"/>
              <a:gd name="connsiteY90" fmla="*/ 3109879 h 4043611"/>
              <a:gd name="connsiteX91" fmla="*/ 2612623 w 3397398"/>
              <a:gd name="connsiteY91" fmla="*/ 3403359 h 4043611"/>
              <a:gd name="connsiteX92" fmla="*/ 2358079 w 3397398"/>
              <a:gd name="connsiteY92" fmla="*/ 3433967 h 4043611"/>
              <a:gd name="connsiteX93" fmla="*/ 2175903 w 3397398"/>
              <a:gd name="connsiteY93" fmla="*/ 3445851 h 4043611"/>
              <a:gd name="connsiteX94" fmla="*/ 2163663 w 3397398"/>
              <a:gd name="connsiteY94" fmla="*/ 3750851 h 4043611"/>
              <a:gd name="connsiteX95" fmla="*/ 2163663 w 3397398"/>
              <a:gd name="connsiteY95" fmla="*/ 4043611 h 4043611"/>
              <a:gd name="connsiteX96" fmla="*/ 1382751 w 3397398"/>
              <a:gd name="connsiteY96" fmla="*/ 4043611 h 4043611"/>
              <a:gd name="connsiteX97" fmla="*/ 595359 w 3397398"/>
              <a:gd name="connsiteY97" fmla="*/ 4036767 h 4043611"/>
              <a:gd name="connsiteX98" fmla="*/ 588519 w 3397398"/>
              <a:gd name="connsiteY98" fmla="*/ 3400479 h 4043611"/>
              <a:gd name="connsiteX99" fmla="*/ 588519 w 3397398"/>
              <a:gd name="connsiteY99" fmla="*/ 2771027 h 4043611"/>
              <a:gd name="connsiteX100" fmla="*/ 530555 w 3397398"/>
              <a:gd name="connsiteY100" fmla="*/ 2718815 h 4043611"/>
              <a:gd name="connsiteX101" fmla="*/ 14267 w 3397398"/>
              <a:gd name="connsiteY101" fmla="*/ 1749075 h 4043611"/>
              <a:gd name="connsiteX102" fmla="*/ 81955 w 3397398"/>
              <a:gd name="connsiteY102" fmla="*/ 1010155 h 4043611"/>
              <a:gd name="connsiteX103" fmla="*/ 167279 w 3397398"/>
              <a:gd name="connsiteY103" fmla="*/ 816783 h 4043611"/>
              <a:gd name="connsiteX104" fmla="*/ 1187975 w 3397398"/>
              <a:gd name="connsiteY104" fmla="*/ 27451 h 4043611"/>
              <a:gd name="connsiteX105" fmla="*/ 1463131 w 3397398"/>
              <a:gd name="connsiteY105" fmla="*/ 311 h 404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97398" h="4043611">
                <a:moveTo>
                  <a:pt x="1026103" y="1309933"/>
                </a:moveTo>
                <a:cubicBezTo>
                  <a:pt x="949411" y="1309933"/>
                  <a:pt x="941487" y="1314977"/>
                  <a:pt x="904043" y="1389191"/>
                </a:cubicBezTo>
                <a:cubicBezTo>
                  <a:pt x="887119" y="1423417"/>
                  <a:pt x="871275" y="1437827"/>
                  <a:pt x="834187" y="1454039"/>
                </a:cubicBezTo>
                <a:cubicBezTo>
                  <a:pt x="791703" y="1472413"/>
                  <a:pt x="781619" y="1473495"/>
                  <a:pt x="740931" y="1462327"/>
                </a:cubicBezTo>
                <a:cubicBezTo>
                  <a:pt x="645875" y="1436027"/>
                  <a:pt x="640835" y="1436387"/>
                  <a:pt x="596907" y="1478899"/>
                </a:cubicBezTo>
                <a:cubicBezTo>
                  <a:pt x="536415" y="1537983"/>
                  <a:pt x="534255" y="1545187"/>
                  <a:pt x="557299" y="1615439"/>
                </a:cubicBezTo>
                <a:lnTo>
                  <a:pt x="577463" y="1677045"/>
                </a:lnTo>
                <a:lnTo>
                  <a:pt x="553339" y="1732167"/>
                </a:lnTo>
                <a:cubicBezTo>
                  <a:pt x="533535" y="1776479"/>
                  <a:pt x="521651" y="1790169"/>
                  <a:pt x="490327" y="1803139"/>
                </a:cubicBezTo>
                <a:cubicBezTo>
                  <a:pt x="416871" y="1833761"/>
                  <a:pt x="397431" y="1871229"/>
                  <a:pt x="410031" y="1956613"/>
                </a:cubicBezTo>
                <a:cubicBezTo>
                  <a:pt x="416511" y="1999125"/>
                  <a:pt x="420115" y="2003447"/>
                  <a:pt x="475563" y="2031189"/>
                </a:cubicBezTo>
                <a:cubicBezTo>
                  <a:pt x="527051" y="2057487"/>
                  <a:pt x="537135" y="2067215"/>
                  <a:pt x="555859" y="2112609"/>
                </a:cubicBezTo>
                <a:cubicBezTo>
                  <a:pt x="577103" y="2164127"/>
                  <a:pt x="577103" y="2164127"/>
                  <a:pt x="557659" y="2222491"/>
                </a:cubicBezTo>
                <a:cubicBezTo>
                  <a:pt x="546855" y="2254555"/>
                  <a:pt x="537855" y="2284457"/>
                  <a:pt x="537855" y="2289139"/>
                </a:cubicBezTo>
                <a:cubicBezTo>
                  <a:pt x="537855" y="2293463"/>
                  <a:pt x="558739" y="2319763"/>
                  <a:pt x="584663" y="2347503"/>
                </a:cubicBezTo>
                <a:cubicBezTo>
                  <a:pt x="636871" y="2403345"/>
                  <a:pt x="657755" y="2408389"/>
                  <a:pt x="729051" y="2383169"/>
                </a:cubicBezTo>
                <a:cubicBezTo>
                  <a:pt x="765775" y="2370199"/>
                  <a:pt x="775139" y="2370561"/>
                  <a:pt x="814027" y="2384971"/>
                </a:cubicBezTo>
                <a:cubicBezTo>
                  <a:pt x="871995" y="2406947"/>
                  <a:pt x="880999" y="2414513"/>
                  <a:pt x="905483" y="2463149"/>
                </a:cubicBezTo>
                <a:cubicBezTo>
                  <a:pt x="941127" y="2534843"/>
                  <a:pt x="949771" y="2540247"/>
                  <a:pt x="1026823" y="2540247"/>
                </a:cubicBezTo>
                <a:lnTo>
                  <a:pt x="1096315" y="2540247"/>
                </a:lnTo>
                <a:lnTo>
                  <a:pt x="1127283" y="2478641"/>
                </a:lnTo>
                <a:cubicBezTo>
                  <a:pt x="1153927" y="2425681"/>
                  <a:pt x="1165091" y="2414153"/>
                  <a:pt x="1206135" y="2396499"/>
                </a:cubicBezTo>
                <a:cubicBezTo>
                  <a:pt x="1252587" y="2376325"/>
                  <a:pt x="1255827" y="2376325"/>
                  <a:pt x="1309835" y="2393257"/>
                </a:cubicBezTo>
                <a:cubicBezTo>
                  <a:pt x="1340803" y="2402985"/>
                  <a:pt x="1371407" y="2412711"/>
                  <a:pt x="1377887" y="2415233"/>
                </a:cubicBezTo>
                <a:cubicBezTo>
                  <a:pt x="1384731" y="2417755"/>
                  <a:pt x="1413175" y="2398301"/>
                  <a:pt x="1441619" y="2372001"/>
                </a:cubicBezTo>
                <a:cubicBezTo>
                  <a:pt x="1498511" y="2318681"/>
                  <a:pt x="1503191" y="2299587"/>
                  <a:pt x="1477267" y="2223571"/>
                </a:cubicBezTo>
                <a:cubicBezTo>
                  <a:pt x="1462503" y="2180339"/>
                  <a:pt x="1462863" y="2175655"/>
                  <a:pt x="1485547" y="2124497"/>
                </a:cubicBezTo>
                <a:cubicBezTo>
                  <a:pt x="1506071" y="2077663"/>
                  <a:pt x="1516875" y="2066495"/>
                  <a:pt x="1569443" y="2038393"/>
                </a:cubicBezTo>
                <a:lnTo>
                  <a:pt x="1629935" y="2006329"/>
                </a:lnTo>
                <a:lnTo>
                  <a:pt x="1636055" y="1940401"/>
                </a:lnTo>
                <a:cubicBezTo>
                  <a:pt x="1643615" y="1858621"/>
                  <a:pt x="1633895" y="1840967"/>
                  <a:pt x="1565843" y="1808903"/>
                </a:cubicBezTo>
                <a:cubicBezTo>
                  <a:pt x="1520115" y="1787647"/>
                  <a:pt x="1511831" y="1778641"/>
                  <a:pt x="1491671" y="1729285"/>
                </a:cubicBezTo>
                <a:cubicBezTo>
                  <a:pt x="1470067" y="1675605"/>
                  <a:pt x="1469707" y="1672361"/>
                  <a:pt x="1486267" y="1626607"/>
                </a:cubicBezTo>
                <a:cubicBezTo>
                  <a:pt x="1495631" y="1600669"/>
                  <a:pt x="1503191" y="1570407"/>
                  <a:pt x="1503191" y="1559599"/>
                </a:cubicBezTo>
                <a:cubicBezTo>
                  <a:pt x="1502831" y="1535461"/>
                  <a:pt x="1413895" y="1442151"/>
                  <a:pt x="1390851" y="1442151"/>
                </a:cubicBezTo>
                <a:cubicBezTo>
                  <a:pt x="1381851" y="1442151"/>
                  <a:pt x="1352683" y="1449717"/>
                  <a:pt x="1326039" y="1458723"/>
                </a:cubicBezTo>
                <a:cubicBezTo>
                  <a:pt x="1280311" y="1474215"/>
                  <a:pt x="1274191" y="1474215"/>
                  <a:pt x="1221259" y="1456201"/>
                </a:cubicBezTo>
                <a:cubicBezTo>
                  <a:pt x="1174811" y="1440349"/>
                  <a:pt x="1162207" y="1430983"/>
                  <a:pt x="1148887" y="1401441"/>
                </a:cubicBezTo>
                <a:cubicBezTo>
                  <a:pt x="1110359" y="1316417"/>
                  <a:pt x="1101719" y="1309933"/>
                  <a:pt x="1026103" y="1309933"/>
                </a:cubicBezTo>
                <a:close/>
                <a:moveTo>
                  <a:pt x="1651015" y="284407"/>
                </a:moveTo>
                <a:cubicBezTo>
                  <a:pt x="1596639" y="284407"/>
                  <a:pt x="1562071" y="309595"/>
                  <a:pt x="1539383" y="366083"/>
                </a:cubicBezTo>
                <a:cubicBezTo>
                  <a:pt x="1525339" y="400627"/>
                  <a:pt x="1513455" y="411779"/>
                  <a:pt x="1466283" y="433367"/>
                </a:cubicBezTo>
                <a:lnTo>
                  <a:pt x="1409747" y="458915"/>
                </a:lnTo>
                <a:lnTo>
                  <a:pt x="1349971" y="437323"/>
                </a:lnTo>
                <a:cubicBezTo>
                  <a:pt x="1280471" y="412139"/>
                  <a:pt x="1270747" y="414659"/>
                  <a:pt x="1214935" y="476543"/>
                </a:cubicBezTo>
                <a:cubicBezTo>
                  <a:pt x="1173523" y="522239"/>
                  <a:pt x="1170283" y="542027"/>
                  <a:pt x="1193687" y="608591"/>
                </a:cubicBezTo>
                <a:cubicBezTo>
                  <a:pt x="1207731" y="648887"/>
                  <a:pt x="1207731" y="657883"/>
                  <a:pt x="1194407" y="689907"/>
                </a:cubicBezTo>
                <a:cubicBezTo>
                  <a:pt x="1186127" y="709695"/>
                  <a:pt x="1176763" y="734163"/>
                  <a:pt x="1173523" y="744235"/>
                </a:cubicBezTo>
                <a:cubicBezTo>
                  <a:pt x="1170283" y="754311"/>
                  <a:pt x="1142555" y="774099"/>
                  <a:pt x="1111583" y="788131"/>
                </a:cubicBezTo>
                <a:cubicBezTo>
                  <a:pt x="1080615" y="802163"/>
                  <a:pt x="1050727" y="822675"/>
                  <a:pt x="1044967" y="833827"/>
                </a:cubicBezTo>
                <a:cubicBezTo>
                  <a:pt x="1039203" y="844623"/>
                  <a:pt x="1035603" y="879523"/>
                  <a:pt x="1037403" y="911543"/>
                </a:cubicBezTo>
                <a:cubicBezTo>
                  <a:pt x="1040287" y="964795"/>
                  <a:pt x="1043167" y="970911"/>
                  <a:pt x="1073775" y="989983"/>
                </a:cubicBezTo>
                <a:cubicBezTo>
                  <a:pt x="1161279" y="1043591"/>
                  <a:pt x="1170643" y="1052587"/>
                  <a:pt x="1188287" y="1097923"/>
                </a:cubicBezTo>
                <a:cubicBezTo>
                  <a:pt x="1206291" y="1143259"/>
                  <a:pt x="1206291" y="1146855"/>
                  <a:pt x="1187207" y="1207663"/>
                </a:cubicBezTo>
                <a:cubicBezTo>
                  <a:pt x="1164519" y="1280343"/>
                  <a:pt x="1167039" y="1288979"/>
                  <a:pt x="1228979" y="1344747"/>
                </a:cubicBezTo>
                <a:cubicBezTo>
                  <a:pt x="1274351" y="1385763"/>
                  <a:pt x="1279031" y="1386123"/>
                  <a:pt x="1367975" y="1359499"/>
                </a:cubicBezTo>
                <a:cubicBezTo>
                  <a:pt x="1405787" y="1347983"/>
                  <a:pt x="1416231" y="1348703"/>
                  <a:pt x="1459439" y="1366695"/>
                </a:cubicBezTo>
                <a:cubicBezTo>
                  <a:pt x="1497611" y="1382527"/>
                  <a:pt x="1513095" y="1396559"/>
                  <a:pt x="1533263" y="1433259"/>
                </a:cubicBezTo>
                <a:cubicBezTo>
                  <a:pt x="1575391" y="1509895"/>
                  <a:pt x="1579715" y="1513135"/>
                  <a:pt x="1650655" y="1513135"/>
                </a:cubicBezTo>
                <a:cubicBezTo>
                  <a:pt x="1696387" y="1513135"/>
                  <a:pt x="1719431" y="1508095"/>
                  <a:pt x="1731315" y="1496583"/>
                </a:cubicBezTo>
                <a:cubicBezTo>
                  <a:pt x="1740319" y="1487227"/>
                  <a:pt x="1756883" y="1460603"/>
                  <a:pt x="1767687" y="1437215"/>
                </a:cubicBezTo>
                <a:cubicBezTo>
                  <a:pt x="1784611" y="1401955"/>
                  <a:pt x="1797215" y="1390803"/>
                  <a:pt x="1842227" y="1372091"/>
                </a:cubicBezTo>
                <a:cubicBezTo>
                  <a:pt x="1893359" y="1350863"/>
                  <a:pt x="1898763" y="1350503"/>
                  <a:pt x="1940895" y="1365255"/>
                </a:cubicBezTo>
                <a:cubicBezTo>
                  <a:pt x="2015075" y="1390803"/>
                  <a:pt x="2033439" y="1386483"/>
                  <a:pt x="2086015" y="1330355"/>
                </a:cubicBezTo>
                <a:cubicBezTo>
                  <a:pt x="2136787" y="1276383"/>
                  <a:pt x="2136787" y="1276023"/>
                  <a:pt x="2107619" y="1191831"/>
                </a:cubicBezTo>
                <a:cubicBezTo>
                  <a:pt x="2096095" y="1158727"/>
                  <a:pt x="2096455" y="1146855"/>
                  <a:pt x="2110139" y="1111955"/>
                </a:cubicBezTo>
                <a:cubicBezTo>
                  <a:pt x="2131387" y="1056903"/>
                  <a:pt x="2144711" y="1043231"/>
                  <a:pt x="2204127" y="1015167"/>
                </a:cubicBezTo>
                <a:cubicBezTo>
                  <a:pt x="2262463" y="987823"/>
                  <a:pt x="2267503" y="977027"/>
                  <a:pt x="2262823" y="883119"/>
                </a:cubicBezTo>
                <a:lnTo>
                  <a:pt x="2259943" y="817275"/>
                </a:lnTo>
                <a:lnTo>
                  <a:pt x="2196923" y="784175"/>
                </a:lnTo>
                <a:cubicBezTo>
                  <a:pt x="2138227" y="752871"/>
                  <a:pt x="2132467" y="747115"/>
                  <a:pt x="2116983" y="697463"/>
                </a:cubicBezTo>
                <a:cubicBezTo>
                  <a:pt x="2101499" y="648171"/>
                  <a:pt x="2101499" y="640255"/>
                  <a:pt x="2116623" y="595999"/>
                </a:cubicBezTo>
                <a:cubicBezTo>
                  <a:pt x="2125623" y="569371"/>
                  <a:pt x="2132827" y="539507"/>
                  <a:pt x="2132827" y="529795"/>
                </a:cubicBezTo>
                <a:cubicBezTo>
                  <a:pt x="2132827" y="520079"/>
                  <a:pt x="2110139" y="489495"/>
                  <a:pt x="2082051" y="462151"/>
                </a:cubicBezTo>
                <a:lnTo>
                  <a:pt x="2031279" y="412139"/>
                </a:lnTo>
                <a:lnTo>
                  <a:pt x="1983027" y="425811"/>
                </a:lnTo>
                <a:cubicBezTo>
                  <a:pt x="1902003" y="448839"/>
                  <a:pt x="1885799" y="448839"/>
                  <a:pt x="1837547" y="427611"/>
                </a:cubicBezTo>
                <a:cubicBezTo>
                  <a:pt x="1799735" y="410699"/>
                  <a:pt x="1786771" y="397747"/>
                  <a:pt x="1767687" y="356731"/>
                </a:cubicBezTo>
                <a:cubicBezTo>
                  <a:pt x="1741399" y="300239"/>
                  <a:pt x="1715471" y="284407"/>
                  <a:pt x="1651015" y="284407"/>
                </a:cubicBezTo>
                <a:close/>
                <a:moveTo>
                  <a:pt x="1463131" y="311"/>
                </a:moveTo>
                <a:cubicBezTo>
                  <a:pt x="1567451" y="-1445"/>
                  <a:pt x="1674199" y="4227"/>
                  <a:pt x="1752867" y="17731"/>
                </a:cubicBezTo>
                <a:cubicBezTo>
                  <a:pt x="2200387" y="95511"/>
                  <a:pt x="2566539" y="349019"/>
                  <a:pt x="2798759" y="741883"/>
                </a:cubicBezTo>
                <a:cubicBezTo>
                  <a:pt x="2922251" y="950379"/>
                  <a:pt x="3006859" y="1253219"/>
                  <a:pt x="3006859" y="1484043"/>
                </a:cubicBezTo>
                <a:lnTo>
                  <a:pt x="3006859" y="1589911"/>
                </a:lnTo>
                <a:lnTo>
                  <a:pt x="3175715" y="1884471"/>
                </a:lnTo>
                <a:cubicBezTo>
                  <a:pt x="3268243" y="2046155"/>
                  <a:pt x="3356091" y="2201715"/>
                  <a:pt x="3370131" y="2229443"/>
                </a:cubicBezTo>
                <a:cubicBezTo>
                  <a:pt x="3421615" y="2329911"/>
                  <a:pt x="3398575" y="2441539"/>
                  <a:pt x="3314687" y="2499155"/>
                </a:cubicBezTo>
                <a:cubicBezTo>
                  <a:pt x="3281203" y="2521843"/>
                  <a:pt x="3265003" y="2524723"/>
                  <a:pt x="3144751" y="2529403"/>
                </a:cubicBezTo>
                <a:lnTo>
                  <a:pt x="3011899" y="2534443"/>
                </a:lnTo>
                <a:lnTo>
                  <a:pt x="3005779" y="2742579"/>
                </a:lnTo>
                <a:cubicBezTo>
                  <a:pt x="2998939" y="2962239"/>
                  <a:pt x="2991379" y="3006531"/>
                  <a:pt x="2942055" y="3109879"/>
                </a:cubicBezTo>
                <a:cubicBezTo>
                  <a:pt x="2877967" y="3243835"/>
                  <a:pt x="2758075" y="3350783"/>
                  <a:pt x="2612623" y="3403359"/>
                </a:cubicBezTo>
                <a:cubicBezTo>
                  <a:pt x="2531615" y="3432527"/>
                  <a:pt x="2521895" y="3433967"/>
                  <a:pt x="2358079" y="3433967"/>
                </a:cubicBezTo>
                <a:cubicBezTo>
                  <a:pt x="2239271" y="3433967"/>
                  <a:pt x="2184183" y="3437567"/>
                  <a:pt x="2175903" y="3445851"/>
                </a:cubicBezTo>
                <a:cubicBezTo>
                  <a:pt x="2166903" y="3454851"/>
                  <a:pt x="2163663" y="3536955"/>
                  <a:pt x="2163663" y="3750851"/>
                </a:cubicBezTo>
                <a:lnTo>
                  <a:pt x="2163663" y="4043611"/>
                </a:lnTo>
                <a:lnTo>
                  <a:pt x="1382751" y="4043611"/>
                </a:lnTo>
                <a:cubicBezTo>
                  <a:pt x="953591" y="4043611"/>
                  <a:pt x="599319" y="4040371"/>
                  <a:pt x="595359" y="4036767"/>
                </a:cubicBezTo>
                <a:cubicBezTo>
                  <a:pt x="591759" y="4033167"/>
                  <a:pt x="588519" y="3746891"/>
                  <a:pt x="588519" y="3400479"/>
                </a:cubicBezTo>
                <a:lnTo>
                  <a:pt x="588519" y="2771027"/>
                </a:lnTo>
                <a:lnTo>
                  <a:pt x="530555" y="2718815"/>
                </a:lnTo>
                <a:cubicBezTo>
                  <a:pt x="236047" y="2454863"/>
                  <a:pt x="65391" y="2134019"/>
                  <a:pt x="14267" y="1749075"/>
                </a:cubicBezTo>
                <a:cubicBezTo>
                  <a:pt x="-18497" y="1502407"/>
                  <a:pt x="5627" y="1238095"/>
                  <a:pt x="81955" y="1010155"/>
                </a:cubicBezTo>
                <a:cubicBezTo>
                  <a:pt x="93115" y="976307"/>
                  <a:pt x="131639" y="889523"/>
                  <a:pt x="167279" y="816783"/>
                </a:cubicBezTo>
                <a:cubicBezTo>
                  <a:pt x="364219" y="416715"/>
                  <a:pt x="728211" y="135479"/>
                  <a:pt x="1187975" y="27451"/>
                </a:cubicBezTo>
                <a:cubicBezTo>
                  <a:pt x="1256923" y="11247"/>
                  <a:pt x="1358811" y="2067"/>
                  <a:pt x="146313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789674" y="4951030"/>
            <a:ext cx="626768" cy="629044"/>
            <a:chOff x="5583600" y="7359116"/>
            <a:chExt cx="2941833" cy="2952515"/>
          </a:xfrm>
          <a:solidFill>
            <a:schemeClr val="accent3"/>
          </a:solidFill>
        </p:grpSpPr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854142" y="3018132"/>
            <a:ext cx="477856" cy="757894"/>
            <a:chOff x="4565882" y="3048934"/>
            <a:chExt cx="361238" cy="572934"/>
          </a:xfrm>
          <a:solidFill>
            <a:schemeClr val="accent2"/>
          </a:solidFill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4565882" y="3228413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auto">
            <a:xfrm>
              <a:off x="4655827" y="3128587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765943" y="3170370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4770060" y="3079601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>
              <a:off x="4656033" y="3048934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3" name="文字方塊 41"/>
          <p:cNvSpPr txBox="1"/>
          <p:nvPr/>
        </p:nvSpPr>
        <p:spPr>
          <a:xfrm>
            <a:off x="1467478" y="340442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4" name="文字方塊 43"/>
          <p:cNvSpPr txBox="1"/>
          <p:nvPr/>
        </p:nvSpPr>
        <p:spPr>
          <a:xfrm>
            <a:off x="1467479" y="2946835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25" name="文字方塊 41"/>
          <p:cNvSpPr txBox="1"/>
          <p:nvPr/>
        </p:nvSpPr>
        <p:spPr>
          <a:xfrm>
            <a:off x="1467478" y="505828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6" name="文字方塊 43"/>
          <p:cNvSpPr txBox="1"/>
          <p:nvPr/>
        </p:nvSpPr>
        <p:spPr>
          <a:xfrm>
            <a:off x="1467479" y="460068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27" name="文字方塊 41"/>
          <p:cNvSpPr txBox="1"/>
          <p:nvPr/>
        </p:nvSpPr>
        <p:spPr>
          <a:xfrm>
            <a:off x="5136508" y="1934597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8" name="文字方塊 43"/>
          <p:cNvSpPr txBox="1"/>
          <p:nvPr/>
        </p:nvSpPr>
        <p:spPr>
          <a:xfrm>
            <a:off x="5136509" y="1477003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4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29" name="文字方塊 41"/>
          <p:cNvSpPr txBox="1"/>
          <p:nvPr/>
        </p:nvSpPr>
        <p:spPr>
          <a:xfrm>
            <a:off x="5136508" y="340442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0" name="文字方塊 43"/>
          <p:cNvSpPr txBox="1"/>
          <p:nvPr/>
        </p:nvSpPr>
        <p:spPr>
          <a:xfrm>
            <a:off x="5136509" y="2946835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5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31" name="文字方塊 41"/>
          <p:cNvSpPr txBox="1"/>
          <p:nvPr/>
        </p:nvSpPr>
        <p:spPr>
          <a:xfrm>
            <a:off x="5136508" y="505828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3"/>
          <p:cNvSpPr txBox="1"/>
          <p:nvPr/>
        </p:nvSpPr>
        <p:spPr>
          <a:xfrm>
            <a:off x="5136509" y="460068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6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6</a:t>
            </a:r>
            <a:endParaRPr lang="en-US" sz="2400" b="1" dirty="0" smtClean="0">
              <a:solidFill>
                <a:schemeClr val="accent6"/>
              </a:solidFill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4499665" y="4940735"/>
            <a:ext cx="474958" cy="490473"/>
            <a:chOff x="28257052" y="18076368"/>
            <a:chExt cx="2295823" cy="2370827"/>
          </a:xfrm>
          <a:solidFill>
            <a:schemeClr val="accent6"/>
          </a:solidFill>
        </p:grpSpPr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6" name="手繪多邊形 35"/>
          <p:cNvSpPr>
            <a:spLocks/>
          </p:cNvSpPr>
          <p:nvPr/>
        </p:nvSpPr>
        <p:spPr bwMode="auto">
          <a:xfrm>
            <a:off x="4383019" y="3208324"/>
            <a:ext cx="613882" cy="428650"/>
          </a:xfrm>
          <a:custGeom>
            <a:avLst/>
            <a:gdLst>
              <a:gd name="connsiteX0" fmla="*/ 2602804 w 4019550"/>
              <a:gd name="connsiteY0" fmla="*/ 1537274 h 2806700"/>
              <a:gd name="connsiteX1" fmla="*/ 2384522 w 4019550"/>
              <a:gd name="connsiteY1" fmla="*/ 1731616 h 2806700"/>
              <a:gd name="connsiteX2" fmla="*/ 2012436 w 4019550"/>
              <a:gd name="connsiteY2" fmla="*/ 1972026 h 2806700"/>
              <a:gd name="connsiteX3" fmla="*/ 1640350 w 4019550"/>
              <a:gd name="connsiteY3" fmla="*/ 1731616 h 2806700"/>
              <a:gd name="connsiteX4" fmla="*/ 1419188 w 4019550"/>
              <a:gd name="connsiteY4" fmla="*/ 1537634 h 2806700"/>
              <a:gd name="connsiteX5" fmla="*/ 917068 w 4019550"/>
              <a:gd name="connsiteY5" fmla="*/ 2015212 h 2806700"/>
              <a:gd name="connsiteX6" fmla="*/ 436562 w 4019550"/>
              <a:gd name="connsiteY6" fmla="*/ 2512586 h 2806700"/>
              <a:gd name="connsiteX7" fmla="*/ 449168 w 4019550"/>
              <a:gd name="connsiteY7" fmla="*/ 2534180 h 2806700"/>
              <a:gd name="connsiteX8" fmla="*/ 3565978 w 4019550"/>
              <a:gd name="connsiteY8" fmla="*/ 2532020 h 2806700"/>
              <a:gd name="connsiteX9" fmla="*/ 3576424 w 4019550"/>
              <a:gd name="connsiteY9" fmla="*/ 2507908 h 2806700"/>
              <a:gd name="connsiteX10" fmla="*/ 3097358 w 4019550"/>
              <a:gd name="connsiteY10" fmla="*/ 2013054 h 2806700"/>
              <a:gd name="connsiteX11" fmla="*/ 2602804 w 4019550"/>
              <a:gd name="connsiteY11" fmla="*/ 1537274 h 2806700"/>
              <a:gd name="connsiteX12" fmla="*/ 3714934 w 4019550"/>
              <a:gd name="connsiteY12" fmla="*/ 438152 h 2806700"/>
              <a:gd name="connsiteX13" fmla="*/ 2733674 w 4019550"/>
              <a:gd name="connsiteY13" fmla="*/ 1395970 h 2806700"/>
              <a:gd name="connsiteX14" fmla="*/ 3711332 w 4019550"/>
              <a:gd name="connsiteY14" fmla="*/ 2368190 h 2806700"/>
              <a:gd name="connsiteX15" fmla="*/ 3734026 w 4019550"/>
              <a:gd name="connsiteY15" fmla="*/ 2353068 h 2806700"/>
              <a:gd name="connsiteX16" fmla="*/ 3740150 w 4019550"/>
              <a:gd name="connsiteY16" fmla="*/ 1403532 h 2806700"/>
              <a:gd name="connsiteX17" fmla="*/ 3734026 w 4019550"/>
              <a:gd name="connsiteY17" fmla="*/ 454354 h 2806700"/>
              <a:gd name="connsiteX18" fmla="*/ 3714934 w 4019550"/>
              <a:gd name="connsiteY18" fmla="*/ 438152 h 2806700"/>
              <a:gd name="connsiteX19" fmla="*/ 290848 w 4019550"/>
              <a:gd name="connsiteY19" fmla="*/ 427040 h 2806700"/>
              <a:gd name="connsiteX20" fmla="*/ 274638 w 4019550"/>
              <a:gd name="connsiteY20" fmla="*/ 1403172 h 2806700"/>
              <a:gd name="connsiteX21" fmla="*/ 293368 w 4019550"/>
              <a:gd name="connsiteY21" fmla="*/ 2379664 h 2806700"/>
              <a:gd name="connsiteX22" fmla="*/ 796606 w 4019550"/>
              <a:gd name="connsiteY22" fmla="*/ 1891418 h 2806700"/>
              <a:gd name="connsiteX23" fmla="*/ 1281112 w 4019550"/>
              <a:gd name="connsiteY23" fmla="*/ 1395604 h 2806700"/>
              <a:gd name="connsiteX24" fmla="*/ 537602 w 4019550"/>
              <a:gd name="connsiteY24" fmla="*/ 653326 h 2806700"/>
              <a:gd name="connsiteX25" fmla="*/ 290848 w 4019550"/>
              <a:gd name="connsiteY25" fmla="*/ 427040 h 2806700"/>
              <a:gd name="connsiteX26" fmla="*/ 2017630 w 4019550"/>
              <a:gd name="connsiteY26" fmla="*/ 285752 h 2806700"/>
              <a:gd name="connsiteX27" fmla="*/ 463878 w 4019550"/>
              <a:gd name="connsiteY27" fmla="*/ 291874 h 2806700"/>
              <a:gd name="connsiteX28" fmla="*/ 447674 w 4019550"/>
              <a:gd name="connsiteY28" fmla="*/ 310962 h 2806700"/>
              <a:gd name="connsiteX29" fmla="*/ 577304 w 4019550"/>
              <a:gd name="connsiteY29" fmla="*/ 448186 h 2806700"/>
              <a:gd name="connsiteX30" fmla="*/ 1703640 w 4019550"/>
              <a:gd name="connsiteY30" fmla="*/ 1548136 h 2806700"/>
              <a:gd name="connsiteX31" fmla="*/ 2047518 w 4019550"/>
              <a:gd name="connsiteY31" fmla="*/ 1790530 h 2806700"/>
              <a:gd name="connsiteX32" fmla="*/ 2262486 w 4019550"/>
              <a:gd name="connsiteY32" fmla="*/ 1594598 h 2806700"/>
              <a:gd name="connsiteX33" fmla="*/ 2461612 w 4019550"/>
              <a:gd name="connsiteY33" fmla="*/ 1402630 h 2806700"/>
              <a:gd name="connsiteX34" fmla="*/ 2651374 w 4019550"/>
              <a:gd name="connsiteY34" fmla="*/ 1219664 h 2806700"/>
              <a:gd name="connsiteX35" fmla="*/ 3049626 w 4019550"/>
              <a:gd name="connsiteY35" fmla="*/ 829244 h 2806700"/>
              <a:gd name="connsiteX36" fmla="*/ 3566342 w 4019550"/>
              <a:gd name="connsiteY36" fmla="*/ 299078 h 2806700"/>
              <a:gd name="connsiteX37" fmla="*/ 2017630 w 4019550"/>
              <a:gd name="connsiteY37" fmla="*/ 285752 h 2806700"/>
              <a:gd name="connsiteX38" fmla="*/ 0 w 4019550"/>
              <a:gd name="connsiteY38" fmla="*/ 0 h 2806700"/>
              <a:gd name="connsiteX39" fmla="*/ 2009774 w 4019550"/>
              <a:gd name="connsiteY39" fmla="*/ 3176 h 2806700"/>
              <a:gd name="connsiteX40" fmla="*/ 4019550 w 4019550"/>
              <a:gd name="connsiteY40" fmla="*/ 6352 h 2806700"/>
              <a:gd name="connsiteX41" fmla="*/ 4019550 w 4019550"/>
              <a:gd name="connsiteY41" fmla="*/ 1403352 h 2806700"/>
              <a:gd name="connsiteX42" fmla="*/ 4019550 w 4019550"/>
              <a:gd name="connsiteY42" fmla="*/ 2800352 h 2806700"/>
              <a:gd name="connsiteX43" fmla="*/ 2009774 w 4019550"/>
              <a:gd name="connsiteY43" fmla="*/ 2803526 h 2806700"/>
              <a:gd name="connsiteX44" fmla="*/ 0 w 4019550"/>
              <a:gd name="connsiteY44" fmla="*/ 2806700 h 2806700"/>
              <a:gd name="connsiteX45" fmla="*/ 0 w 4019550"/>
              <a:gd name="connsiteY45" fmla="*/ 1403352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19550" h="2806700">
                <a:moveTo>
                  <a:pt x="2602804" y="1537274"/>
                </a:moveTo>
                <a:cubicBezTo>
                  <a:pt x="2592358" y="1539072"/>
                  <a:pt x="2494024" y="1626528"/>
                  <a:pt x="2384522" y="1731616"/>
                </a:cubicBezTo>
                <a:cubicBezTo>
                  <a:pt x="2157596" y="1948992"/>
                  <a:pt x="2121576" y="1972026"/>
                  <a:pt x="2012436" y="1972026"/>
                </a:cubicBezTo>
                <a:cubicBezTo>
                  <a:pt x="1902936" y="1972026"/>
                  <a:pt x="1867276" y="1948992"/>
                  <a:pt x="1640350" y="1731616"/>
                </a:cubicBezTo>
                <a:cubicBezTo>
                  <a:pt x="1530488" y="1626528"/>
                  <a:pt x="1431074" y="1539432"/>
                  <a:pt x="1419188" y="1537634"/>
                </a:cubicBezTo>
                <a:cubicBezTo>
                  <a:pt x="1402258" y="1535474"/>
                  <a:pt x="1288434" y="1643802"/>
                  <a:pt x="917068" y="2015212"/>
                </a:cubicBezTo>
                <a:cubicBezTo>
                  <a:pt x="652682" y="2279734"/>
                  <a:pt x="436562" y="2503228"/>
                  <a:pt x="436562" y="2512586"/>
                </a:cubicBezTo>
                <a:cubicBezTo>
                  <a:pt x="436562" y="2521584"/>
                  <a:pt x="442326" y="2531660"/>
                  <a:pt x="449168" y="2534180"/>
                </a:cubicBezTo>
                <a:cubicBezTo>
                  <a:pt x="471862" y="2543176"/>
                  <a:pt x="3551930" y="2541018"/>
                  <a:pt x="3565978" y="2532020"/>
                </a:cubicBezTo>
                <a:cubicBezTo>
                  <a:pt x="3573542" y="2527342"/>
                  <a:pt x="3578226" y="2516184"/>
                  <a:pt x="3576424" y="2507908"/>
                </a:cubicBezTo>
                <a:cubicBezTo>
                  <a:pt x="3574262" y="2499270"/>
                  <a:pt x="3358864" y="2276496"/>
                  <a:pt x="3097358" y="2013054"/>
                </a:cubicBezTo>
                <a:cubicBezTo>
                  <a:pt x="2757330" y="1670434"/>
                  <a:pt x="2616492" y="1535114"/>
                  <a:pt x="2602804" y="1537274"/>
                </a:cubicBezTo>
                <a:close/>
                <a:moveTo>
                  <a:pt x="3714934" y="438152"/>
                </a:moveTo>
                <a:cubicBezTo>
                  <a:pt x="3696562" y="438152"/>
                  <a:pt x="2733674" y="1378326"/>
                  <a:pt x="2733674" y="1395970"/>
                </a:cubicBezTo>
                <a:cubicBezTo>
                  <a:pt x="2733674" y="1412894"/>
                  <a:pt x="3693680" y="2367470"/>
                  <a:pt x="3711332" y="2368190"/>
                </a:cubicBezTo>
                <a:cubicBezTo>
                  <a:pt x="3720338" y="2368552"/>
                  <a:pt x="3730784" y="2361710"/>
                  <a:pt x="3734026" y="2353068"/>
                </a:cubicBezTo>
                <a:cubicBezTo>
                  <a:pt x="3737628" y="2344066"/>
                  <a:pt x="3740150" y="1917008"/>
                  <a:pt x="3740150" y="1403532"/>
                </a:cubicBezTo>
                <a:cubicBezTo>
                  <a:pt x="3740150" y="890414"/>
                  <a:pt x="3737628" y="462996"/>
                  <a:pt x="3734026" y="454354"/>
                </a:cubicBezTo>
                <a:cubicBezTo>
                  <a:pt x="3730784" y="445352"/>
                  <a:pt x="3722138" y="438152"/>
                  <a:pt x="3714934" y="438152"/>
                </a:cubicBezTo>
                <a:close/>
                <a:moveTo>
                  <a:pt x="290848" y="427040"/>
                </a:moveTo>
                <a:cubicBezTo>
                  <a:pt x="276078" y="427040"/>
                  <a:pt x="274638" y="509194"/>
                  <a:pt x="274638" y="1403172"/>
                </a:cubicBezTo>
                <a:cubicBezTo>
                  <a:pt x="274638" y="2347594"/>
                  <a:pt x="274998" y="2379664"/>
                  <a:pt x="293368" y="2379664"/>
                </a:cubicBezTo>
                <a:cubicBezTo>
                  <a:pt x="304896" y="2379664"/>
                  <a:pt x="504102" y="2186168"/>
                  <a:pt x="796606" y="1891418"/>
                </a:cubicBezTo>
                <a:cubicBezTo>
                  <a:pt x="1063174" y="1622972"/>
                  <a:pt x="1281112" y="1399928"/>
                  <a:pt x="1281112" y="1395604"/>
                </a:cubicBezTo>
                <a:cubicBezTo>
                  <a:pt x="1281112" y="1387678"/>
                  <a:pt x="1039400" y="1146616"/>
                  <a:pt x="537602" y="653326"/>
                </a:cubicBezTo>
                <a:cubicBezTo>
                  <a:pt x="411164" y="528652"/>
                  <a:pt x="300214" y="427040"/>
                  <a:pt x="290848" y="427040"/>
                </a:cubicBezTo>
                <a:close/>
                <a:moveTo>
                  <a:pt x="2017630" y="285752"/>
                </a:moveTo>
                <a:cubicBezTo>
                  <a:pt x="1171800" y="285752"/>
                  <a:pt x="472880" y="288272"/>
                  <a:pt x="463878" y="291874"/>
                </a:cubicBezTo>
                <a:cubicBezTo>
                  <a:pt x="455236" y="295116"/>
                  <a:pt x="447674" y="303760"/>
                  <a:pt x="447674" y="310962"/>
                </a:cubicBezTo>
                <a:cubicBezTo>
                  <a:pt x="447674" y="318166"/>
                  <a:pt x="506008" y="379754"/>
                  <a:pt x="577304" y="448186"/>
                </a:cubicBezTo>
                <a:cubicBezTo>
                  <a:pt x="743662" y="607740"/>
                  <a:pt x="1400090" y="1248838"/>
                  <a:pt x="1703640" y="1548136"/>
                </a:cubicBezTo>
                <a:cubicBezTo>
                  <a:pt x="1964698" y="1805296"/>
                  <a:pt x="1979822" y="1816100"/>
                  <a:pt x="2047518" y="1790530"/>
                </a:cubicBezTo>
                <a:cubicBezTo>
                  <a:pt x="2061922" y="1785126"/>
                  <a:pt x="2158784" y="1696886"/>
                  <a:pt x="2262486" y="1594598"/>
                </a:cubicBezTo>
                <a:cubicBezTo>
                  <a:pt x="2366550" y="1492672"/>
                  <a:pt x="2456210" y="1406230"/>
                  <a:pt x="2461612" y="1402630"/>
                </a:cubicBezTo>
                <a:cubicBezTo>
                  <a:pt x="2467374" y="1399388"/>
                  <a:pt x="2552712" y="1316910"/>
                  <a:pt x="2651374" y="1219664"/>
                </a:cubicBezTo>
                <a:cubicBezTo>
                  <a:pt x="2750038" y="1122420"/>
                  <a:pt x="2929358" y="946658"/>
                  <a:pt x="3049626" y="829244"/>
                </a:cubicBezTo>
                <a:cubicBezTo>
                  <a:pt x="3576064" y="315644"/>
                  <a:pt x="3578226" y="313484"/>
                  <a:pt x="3566342" y="299078"/>
                </a:cubicBezTo>
                <a:cubicBezTo>
                  <a:pt x="3556980" y="287912"/>
                  <a:pt x="3288000" y="285752"/>
                  <a:pt x="2017630" y="285752"/>
                </a:cubicBezTo>
                <a:close/>
                <a:moveTo>
                  <a:pt x="0" y="0"/>
                </a:moveTo>
                <a:lnTo>
                  <a:pt x="2009774" y="3176"/>
                </a:lnTo>
                <a:lnTo>
                  <a:pt x="4019550" y="6352"/>
                </a:lnTo>
                <a:lnTo>
                  <a:pt x="4019550" y="1403352"/>
                </a:lnTo>
                <a:lnTo>
                  <a:pt x="4019550" y="2800352"/>
                </a:lnTo>
                <a:lnTo>
                  <a:pt x="2009774" y="2803526"/>
                </a:lnTo>
                <a:lnTo>
                  <a:pt x="0" y="2806700"/>
                </a:lnTo>
                <a:lnTo>
                  <a:pt x="0" y="14033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4395991" y="1808471"/>
            <a:ext cx="612426" cy="617274"/>
            <a:chOff x="35271090" y="7603951"/>
            <a:chExt cx="2960312" cy="2983747"/>
          </a:xfrm>
          <a:solidFill>
            <a:schemeClr val="accent4"/>
          </a:solidFill>
        </p:grpSpPr>
        <p:sp>
          <p:nvSpPr>
            <p:cNvPr id="38" name="Freeform 64"/>
            <p:cNvSpPr>
              <a:spLocks/>
            </p:cNvSpPr>
            <p:nvPr/>
          </p:nvSpPr>
          <p:spPr bwMode="auto">
            <a:xfrm>
              <a:off x="35271090" y="7831303"/>
              <a:ext cx="2741159" cy="2756395"/>
            </a:xfrm>
            <a:custGeom>
              <a:avLst/>
              <a:gdLst>
                <a:gd name="T0" fmla="*/ 8340 w 10315"/>
                <a:gd name="T1" fmla="*/ 10308 h 10367"/>
                <a:gd name="T2" fmla="*/ 5664 w 10315"/>
                <a:gd name="T3" fmla="*/ 9264 h 10367"/>
                <a:gd name="T4" fmla="*/ 1758 w 10315"/>
                <a:gd name="T5" fmla="*/ 5527 h 10367"/>
                <a:gd name="T6" fmla="*/ 715 w 10315"/>
                <a:gd name="T7" fmla="*/ 3992 h 10367"/>
                <a:gd name="T8" fmla="*/ 0 w 10315"/>
                <a:gd name="T9" fmla="*/ 1636 h 10367"/>
                <a:gd name="T10" fmla="*/ 592 w 10315"/>
                <a:gd name="T11" fmla="*/ 310 h 10367"/>
                <a:gd name="T12" fmla="*/ 904 w 10315"/>
                <a:gd name="T13" fmla="*/ 0 h 10367"/>
                <a:gd name="T14" fmla="*/ 2258 w 10315"/>
                <a:gd name="T15" fmla="*/ 1354 h 10367"/>
                <a:gd name="T16" fmla="*/ 3613 w 10315"/>
                <a:gd name="T17" fmla="*/ 2737 h 10367"/>
                <a:gd name="T18" fmla="*/ 3454 w 10315"/>
                <a:gd name="T19" fmla="*/ 2921 h 10367"/>
                <a:gd name="T20" fmla="*/ 3133 w 10315"/>
                <a:gd name="T21" fmla="*/ 3369 h 10367"/>
                <a:gd name="T22" fmla="*/ 3197 w 10315"/>
                <a:gd name="T23" fmla="*/ 3545 h 10367"/>
                <a:gd name="T24" fmla="*/ 6784 w 10315"/>
                <a:gd name="T25" fmla="*/ 7117 h 10367"/>
                <a:gd name="T26" fmla="*/ 7147 w 10315"/>
                <a:gd name="T27" fmla="*/ 7102 h 10367"/>
                <a:gd name="T28" fmla="*/ 7382 w 10315"/>
                <a:gd name="T29" fmla="*/ 6877 h 10367"/>
                <a:gd name="T30" fmla="*/ 7573 w 10315"/>
                <a:gd name="T31" fmla="*/ 6702 h 10367"/>
                <a:gd name="T32" fmla="*/ 8961 w 10315"/>
                <a:gd name="T33" fmla="*/ 8057 h 10367"/>
                <a:gd name="T34" fmla="*/ 10315 w 10315"/>
                <a:gd name="T35" fmla="*/ 9413 h 10367"/>
                <a:gd name="T36" fmla="*/ 10004 w 10315"/>
                <a:gd name="T37" fmla="*/ 9719 h 10367"/>
                <a:gd name="T38" fmla="*/ 9454 w 10315"/>
                <a:gd name="T39" fmla="*/ 10140 h 10367"/>
                <a:gd name="T40" fmla="*/ 8340 w 10315"/>
                <a:gd name="T41" fmla="*/ 10308 h 10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15" h="10367">
                  <a:moveTo>
                    <a:pt x="8340" y="10308"/>
                  </a:moveTo>
                  <a:cubicBezTo>
                    <a:pt x="7406" y="10186"/>
                    <a:pt x="6521" y="9840"/>
                    <a:pt x="5664" y="9264"/>
                  </a:cubicBezTo>
                  <a:cubicBezTo>
                    <a:pt x="4245" y="8309"/>
                    <a:pt x="2853" y="6977"/>
                    <a:pt x="1758" y="5527"/>
                  </a:cubicBezTo>
                  <a:cubicBezTo>
                    <a:pt x="1446" y="5114"/>
                    <a:pt x="908" y="4323"/>
                    <a:pt x="715" y="3992"/>
                  </a:cubicBezTo>
                  <a:cubicBezTo>
                    <a:pt x="259" y="3215"/>
                    <a:pt x="0" y="2362"/>
                    <a:pt x="0" y="1636"/>
                  </a:cubicBezTo>
                  <a:cubicBezTo>
                    <a:pt x="0" y="1037"/>
                    <a:pt x="111" y="789"/>
                    <a:pt x="592" y="310"/>
                  </a:cubicBezTo>
                  <a:lnTo>
                    <a:pt x="904" y="0"/>
                  </a:lnTo>
                  <a:lnTo>
                    <a:pt x="2258" y="1354"/>
                  </a:lnTo>
                  <a:cubicBezTo>
                    <a:pt x="3003" y="2099"/>
                    <a:pt x="3613" y="2721"/>
                    <a:pt x="3613" y="2737"/>
                  </a:cubicBezTo>
                  <a:cubicBezTo>
                    <a:pt x="3613" y="2754"/>
                    <a:pt x="3541" y="2836"/>
                    <a:pt x="3454" y="2921"/>
                  </a:cubicBezTo>
                  <a:cubicBezTo>
                    <a:pt x="3242" y="3127"/>
                    <a:pt x="3133" y="3280"/>
                    <a:pt x="3133" y="3369"/>
                  </a:cubicBezTo>
                  <a:cubicBezTo>
                    <a:pt x="3133" y="3409"/>
                    <a:pt x="3162" y="3489"/>
                    <a:pt x="3197" y="3545"/>
                  </a:cubicBezTo>
                  <a:cubicBezTo>
                    <a:pt x="3264" y="3656"/>
                    <a:pt x="6683" y="7059"/>
                    <a:pt x="6784" y="7117"/>
                  </a:cubicBezTo>
                  <a:cubicBezTo>
                    <a:pt x="6873" y="7168"/>
                    <a:pt x="7059" y="7160"/>
                    <a:pt x="7147" y="7102"/>
                  </a:cubicBezTo>
                  <a:cubicBezTo>
                    <a:pt x="7189" y="7074"/>
                    <a:pt x="7295" y="6973"/>
                    <a:pt x="7382" y="6877"/>
                  </a:cubicBezTo>
                  <a:cubicBezTo>
                    <a:pt x="7469" y="6780"/>
                    <a:pt x="7555" y="6702"/>
                    <a:pt x="7573" y="6702"/>
                  </a:cubicBezTo>
                  <a:cubicBezTo>
                    <a:pt x="7591" y="6702"/>
                    <a:pt x="8216" y="7312"/>
                    <a:pt x="8961" y="8057"/>
                  </a:cubicBezTo>
                  <a:lnTo>
                    <a:pt x="10315" y="9413"/>
                  </a:lnTo>
                  <a:lnTo>
                    <a:pt x="10004" y="9719"/>
                  </a:lnTo>
                  <a:cubicBezTo>
                    <a:pt x="9742" y="9976"/>
                    <a:pt x="9655" y="10042"/>
                    <a:pt x="9454" y="10140"/>
                  </a:cubicBezTo>
                  <a:cubicBezTo>
                    <a:pt x="9073" y="10323"/>
                    <a:pt x="8787" y="10367"/>
                    <a:pt x="8340" y="103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68"/>
            <p:cNvSpPr>
              <a:spLocks/>
            </p:cNvSpPr>
            <p:nvPr/>
          </p:nvSpPr>
          <p:spPr bwMode="auto">
            <a:xfrm>
              <a:off x="37416905" y="9379432"/>
              <a:ext cx="814497" cy="826215"/>
            </a:xfrm>
            <a:custGeom>
              <a:avLst/>
              <a:gdLst>
                <a:gd name="T0" fmla="*/ 1347 w 3068"/>
                <a:gd name="T1" fmla="*/ 1761 h 3108"/>
                <a:gd name="T2" fmla="*/ 0 w 3068"/>
                <a:gd name="T3" fmla="*/ 369 h 3108"/>
                <a:gd name="T4" fmla="*/ 310 w 3068"/>
                <a:gd name="T5" fmla="*/ 72 h 3108"/>
                <a:gd name="T6" fmla="*/ 832 w 3068"/>
                <a:gd name="T7" fmla="*/ 81 h 3108"/>
                <a:gd name="T8" fmla="*/ 3020 w 3068"/>
                <a:gd name="T9" fmla="*/ 2260 h 3108"/>
                <a:gd name="T10" fmla="*/ 3021 w 3068"/>
                <a:gd name="T11" fmla="*/ 2768 h 3108"/>
                <a:gd name="T12" fmla="*/ 2712 w 3068"/>
                <a:gd name="T13" fmla="*/ 3108 h 3108"/>
                <a:gd name="T14" fmla="*/ 1347 w 3068"/>
                <a:gd name="T15" fmla="*/ 176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8" h="3108">
                  <a:moveTo>
                    <a:pt x="1347" y="1761"/>
                  </a:moveTo>
                  <a:cubicBezTo>
                    <a:pt x="606" y="1019"/>
                    <a:pt x="0" y="393"/>
                    <a:pt x="0" y="369"/>
                  </a:cubicBezTo>
                  <a:cubicBezTo>
                    <a:pt x="0" y="313"/>
                    <a:pt x="183" y="138"/>
                    <a:pt x="310" y="72"/>
                  </a:cubicBezTo>
                  <a:cubicBezTo>
                    <a:pt x="449" y="0"/>
                    <a:pt x="688" y="5"/>
                    <a:pt x="832" y="81"/>
                  </a:cubicBezTo>
                  <a:cubicBezTo>
                    <a:pt x="954" y="146"/>
                    <a:pt x="2961" y="2144"/>
                    <a:pt x="3020" y="2260"/>
                  </a:cubicBezTo>
                  <a:cubicBezTo>
                    <a:pt x="3068" y="2353"/>
                    <a:pt x="3068" y="2681"/>
                    <a:pt x="3021" y="2768"/>
                  </a:cubicBezTo>
                  <a:cubicBezTo>
                    <a:pt x="2980" y="2844"/>
                    <a:pt x="2740" y="3108"/>
                    <a:pt x="2712" y="3108"/>
                  </a:cubicBezTo>
                  <a:cubicBezTo>
                    <a:pt x="2703" y="3108"/>
                    <a:pt x="2088" y="2502"/>
                    <a:pt x="1347" y="17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35646105" y="7603951"/>
              <a:ext cx="820355" cy="823871"/>
            </a:xfrm>
            <a:custGeom>
              <a:avLst/>
              <a:gdLst>
                <a:gd name="T0" fmla="*/ 1348 w 3087"/>
                <a:gd name="T1" fmla="*/ 1751 h 3099"/>
                <a:gd name="T2" fmla="*/ 0 w 3087"/>
                <a:gd name="T3" fmla="*/ 374 h 3099"/>
                <a:gd name="T4" fmla="*/ 331 w 3087"/>
                <a:gd name="T5" fmla="*/ 68 h 3099"/>
                <a:gd name="T6" fmla="*/ 825 w 3087"/>
                <a:gd name="T7" fmla="*/ 87 h 3099"/>
                <a:gd name="T8" fmla="*/ 1960 w 3087"/>
                <a:gd name="T9" fmla="*/ 1177 h 3099"/>
                <a:gd name="T10" fmla="*/ 3033 w 3087"/>
                <a:gd name="T11" fmla="*/ 2331 h 3099"/>
                <a:gd name="T12" fmla="*/ 3043 w 3087"/>
                <a:gd name="T13" fmla="*/ 2683 h 3099"/>
                <a:gd name="T14" fmla="*/ 2714 w 3087"/>
                <a:gd name="T15" fmla="*/ 3099 h 3099"/>
                <a:gd name="T16" fmla="*/ 1348 w 3087"/>
                <a:gd name="T17" fmla="*/ 1751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7" h="3099">
                  <a:moveTo>
                    <a:pt x="1348" y="1751"/>
                  </a:moveTo>
                  <a:cubicBezTo>
                    <a:pt x="607" y="1010"/>
                    <a:pt x="0" y="390"/>
                    <a:pt x="0" y="374"/>
                  </a:cubicBezTo>
                  <a:cubicBezTo>
                    <a:pt x="0" y="330"/>
                    <a:pt x="227" y="120"/>
                    <a:pt x="331" y="68"/>
                  </a:cubicBezTo>
                  <a:cubicBezTo>
                    <a:pt x="465" y="0"/>
                    <a:pt x="698" y="9"/>
                    <a:pt x="825" y="87"/>
                  </a:cubicBezTo>
                  <a:cubicBezTo>
                    <a:pt x="883" y="122"/>
                    <a:pt x="1394" y="612"/>
                    <a:pt x="1960" y="1177"/>
                  </a:cubicBezTo>
                  <a:cubicBezTo>
                    <a:pt x="2838" y="2052"/>
                    <a:pt x="2995" y="2222"/>
                    <a:pt x="3033" y="2331"/>
                  </a:cubicBezTo>
                  <a:cubicBezTo>
                    <a:pt x="3085" y="2486"/>
                    <a:pt x="3087" y="2536"/>
                    <a:pt x="3043" y="2683"/>
                  </a:cubicBezTo>
                  <a:cubicBezTo>
                    <a:pt x="3013" y="2783"/>
                    <a:pt x="2763" y="3099"/>
                    <a:pt x="2714" y="3099"/>
                  </a:cubicBezTo>
                  <a:cubicBezTo>
                    <a:pt x="2704" y="3099"/>
                    <a:pt x="2089" y="2492"/>
                    <a:pt x="1348" y="17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86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946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820378" y="418524"/>
            <a:ext cx="4551246" cy="717432"/>
            <a:chOff x="2296381" y="418524"/>
            <a:chExt cx="4551246" cy="717432"/>
          </a:xfrm>
        </p:grpSpPr>
        <p:sp>
          <p:nvSpPr>
            <p:cNvPr id="6" name="矩形 5"/>
            <p:cNvSpPr/>
            <p:nvPr/>
          </p:nvSpPr>
          <p:spPr>
            <a:xfrm>
              <a:off x="2296381" y="418524"/>
              <a:ext cx="45512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55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344914" y="172577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7344914" y="277733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7344914" y="382889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7344914" y="488045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858948" y="1884521"/>
            <a:ext cx="421170" cy="421170"/>
            <a:chOff x="5023476" y="1967700"/>
            <a:chExt cx="421170" cy="421170"/>
          </a:xfrm>
        </p:grpSpPr>
        <p:sp>
          <p:nvSpPr>
            <p:cNvPr id="15" name="橢圓 14"/>
            <p:cNvSpPr/>
            <p:nvPr/>
          </p:nvSpPr>
          <p:spPr>
            <a:xfrm>
              <a:off x="5023476" y="196770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 rot="10800000" flipH="1">
              <a:off x="5165687" y="205239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858948" y="2936081"/>
            <a:ext cx="421170" cy="421170"/>
            <a:chOff x="5023476" y="3019260"/>
            <a:chExt cx="421170" cy="421170"/>
          </a:xfrm>
        </p:grpSpPr>
        <p:sp>
          <p:nvSpPr>
            <p:cNvPr id="18" name="橢圓 17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 rot="10800000" flipH="1">
              <a:off x="5165687" y="310395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858948" y="3987641"/>
            <a:ext cx="421170" cy="421170"/>
            <a:chOff x="5023476" y="4070820"/>
            <a:chExt cx="421170" cy="421170"/>
          </a:xfrm>
        </p:grpSpPr>
        <p:sp>
          <p:nvSpPr>
            <p:cNvPr id="21" name="橢圓 20"/>
            <p:cNvSpPr/>
            <p:nvPr/>
          </p:nvSpPr>
          <p:spPr>
            <a:xfrm>
              <a:off x="5023476" y="407082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rot="10800000" flipH="1">
              <a:off x="5165687" y="415551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858948" y="5039201"/>
            <a:ext cx="421170" cy="421170"/>
            <a:chOff x="5023476" y="5122380"/>
            <a:chExt cx="421170" cy="421170"/>
          </a:xfrm>
        </p:grpSpPr>
        <p:sp>
          <p:nvSpPr>
            <p:cNvPr id="24" name="橢圓 23"/>
            <p:cNvSpPr/>
            <p:nvPr/>
          </p:nvSpPr>
          <p:spPr>
            <a:xfrm>
              <a:off x="5023476" y="512238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10800000" flipH="1">
              <a:off x="5165687" y="520707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0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626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056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174008" y="187253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7174008" y="292409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7174008" y="397565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7174008" y="502721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688043" y="3126379"/>
            <a:ext cx="421170" cy="421170"/>
            <a:chOff x="5023476" y="3019260"/>
            <a:chExt cx="421170" cy="421170"/>
          </a:xfrm>
        </p:grpSpPr>
        <p:sp>
          <p:nvSpPr>
            <p:cNvPr id="15" name="橢圓 14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加號 15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688043" y="2074819"/>
            <a:ext cx="421170" cy="421170"/>
            <a:chOff x="5023476" y="3019260"/>
            <a:chExt cx="421170" cy="421170"/>
          </a:xfrm>
        </p:grpSpPr>
        <p:sp>
          <p:nvSpPr>
            <p:cNvPr id="18" name="橢圓 17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加號 18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688043" y="4177939"/>
            <a:ext cx="421170" cy="421170"/>
            <a:chOff x="5023476" y="3019260"/>
            <a:chExt cx="421170" cy="421170"/>
          </a:xfrm>
        </p:grpSpPr>
        <p:sp>
          <p:nvSpPr>
            <p:cNvPr id="21" name="橢圓 20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加號 21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688043" y="5229499"/>
            <a:ext cx="421170" cy="421170"/>
            <a:chOff x="5023476" y="3019260"/>
            <a:chExt cx="421170" cy="421170"/>
          </a:xfrm>
        </p:grpSpPr>
        <p:sp>
          <p:nvSpPr>
            <p:cNvPr id="24" name="橢圓 23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加號 24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40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712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057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64114" y="4099552"/>
            <a:ext cx="438332" cy="436508"/>
            <a:chOff x="1309590" y="3661750"/>
            <a:chExt cx="438332" cy="436508"/>
          </a:xfrm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1309590" y="3764267"/>
              <a:ext cx="438332" cy="333991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92"/>
            <p:cNvSpPr>
              <a:spLocks/>
            </p:cNvSpPr>
            <p:nvPr/>
          </p:nvSpPr>
          <p:spPr bwMode="auto">
            <a:xfrm>
              <a:off x="1344862" y="3661750"/>
              <a:ext cx="70543" cy="251384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Freeform 93"/>
            <p:cNvSpPr>
              <a:spLocks/>
            </p:cNvSpPr>
            <p:nvPr/>
          </p:nvSpPr>
          <p:spPr bwMode="auto">
            <a:xfrm>
              <a:off x="1643750" y="3661750"/>
              <a:ext cx="65649" cy="251384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4"/>
            <p:cNvSpPr>
              <a:spLocks/>
            </p:cNvSpPr>
            <p:nvPr/>
          </p:nvSpPr>
          <p:spPr bwMode="auto">
            <a:xfrm>
              <a:off x="1401132" y="3698448"/>
              <a:ext cx="52397" cy="177987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auto">
            <a:xfrm>
              <a:off x="1605828" y="3699876"/>
              <a:ext cx="54640" cy="176560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auto">
            <a:xfrm>
              <a:off x="1453937" y="3735351"/>
              <a:ext cx="36291" cy="104591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auto">
            <a:xfrm>
              <a:off x="1569129" y="3736982"/>
              <a:ext cx="40776" cy="102960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83033" y="5202119"/>
            <a:ext cx="600494" cy="364974"/>
            <a:chOff x="1228509" y="4764317"/>
            <a:chExt cx="600494" cy="364974"/>
          </a:xfrm>
        </p:grpSpPr>
        <p:sp>
          <p:nvSpPr>
            <p:cNvPr id="19" name="Freeform 171"/>
            <p:cNvSpPr>
              <a:spLocks/>
            </p:cNvSpPr>
            <p:nvPr/>
          </p:nvSpPr>
          <p:spPr bwMode="auto">
            <a:xfrm>
              <a:off x="1228509" y="5093689"/>
              <a:ext cx="600494" cy="3560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手繪多邊形 19"/>
            <p:cNvSpPr>
              <a:spLocks/>
            </p:cNvSpPr>
            <p:nvPr/>
          </p:nvSpPr>
          <p:spPr bwMode="auto">
            <a:xfrm>
              <a:off x="1306416" y="4764317"/>
              <a:ext cx="442576" cy="29912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02661" y="2964539"/>
            <a:ext cx="361238" cy="572934"/>
            <a:chOff x="1348137" y="2526737"/>
            <a:chExt cx="361238" cy="572934"/>
          </a:xfrm>
        </p:grpSpPr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1348137" y="2706216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1438082" y="2606390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1548198" y="2648173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87"/>
            <p:cNvSpPr>
              <a:spLocks/>
            </p:cNvSpPr>
            <p:nvPr/>
          </p:nvSpPr>
          <p:spPr bwMode="auto">
            <a:xfrm>
              <a:off x="1552315" y="2557404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88"/>
            <p:cNvSpPr>
              <a:spLocks/>
            </p:cNvSpPr>
            <p:nvPr/>
          </p:nvSpPr>
          <p:spPr bwMode="auto">
            <a:xfrm>
              <a:off x="1438288" y="2526737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7" name="手繪多邊形 26"/>
          <p:cNvSpPr>
            <a:spLocks noChangeAspect="1"/>
          </p:cNvSpPr>
          <p:nvPr/>
        </p:nvSpPr>
        <p:spPr bwMode="auto">
          <a:xfrm>
            <a:off x="605859" y="1929906"/>
            <a:ext cx="354842" cy="508600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文字方塊 4"/>
          <p:cNvSpPr txBox="1"/>
          <p:nvPr/>
        </p:nvSpPr>
        <p:spPr>
          <a:xfrm>
            <a:off x="1208230" y="2074931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1191495" y="1775063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36"/>
          <p:cNvSpPr txBox="1"/>
          <p:nvPr/>
        </p:nvSpPr>
        <p:spPr>
          <a:xfrm>
            <a:off x="1191495" y="1787021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31" name="文字方塊 51"/>
          <p:cNvSpPr txBox="1"/>
          <p:nvPr/>
        </p:nvSpPr>
        <p:spPr>
          <a:xfrm>
            <a:off x="1208230" y="3141731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2" name="直線接點 31"/>
          <p:cNvCxnSpPr/>
          <p:nvPr/>
        </p:nvCxnSpPr>
        <p:spPr>
          <a:xfrm>
            <a:off x="1191495" y="2841863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53"/>
          <p:cNvSpPr txBox="1"/>
          <p:nvPr/>
        </p:nvSpPr>
        <p:spPr>
          <a:xfrm>
            <a:off x="1191495" y="2853821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34" name="文字方塊 55"/>
          <p:cNvSpPr txBox="1"/>
          <p:nvPr/>
        </p:nvSpPr>
        <p:spPr>
          <a:xfrm>
            <a:off x="1208230" y="4208531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dog.. </a:t>
            </a:r>
          </a:p>
        </p:txBody>
      </p:sp>
      <p:cxnSp>
        <p:nvCxnSpPr>
          <p:cNvPr id="35" name="直線接點 34"/>
          <p:cNvCxnSpPr/>
          <p:nvPr/>
        </p:nvCxnSpPr>
        <p:spPr>
          <a:xfrm>
            <a:off x="1191495" y="3908663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57"/>
          <p:cNvSpPr txBox="1"/>
          <p:nvPr/>
        </p:nvSpPr>
        <p:spPr>
          <a:xfrm>
            <a:off x="1191495" y="3920621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37" name="文字方塊 59"/>
          <p:cNvSpPr txBox="1"/>
          <p:nvPr/>
        </p:nvSpPr>
        <p:spPr>
          <a:xfrm>
            <a:off x="1208230" y="5275331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8" name="直線接點 37"/>
          <p:cNvCxnSpPr/>
          <p:nvPr/>
        </p:nvCxnSpPr>
        <p:spPr>
          <a:xfrm>
            <a:off x="1191495" y="4975463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61"/>
          <p:cNvSpPr txBox="1"/>
          <p:nvPr/>
        </p:nvSpPr>
        <p:spPr>
          <a:xfrm>
            <a:off x="1191495" y="4987421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4"/>
                </a:solidFill>
              </a:rPr>
              <a:t>TITLE 04</a:t>
            </a:r>
          </a:p>
        </p:txBody>
      </p:sp>
    </p:spTree>
    <p:extLst>
      <p:ext uri="{BB962C8B-B14F-4D97-AF65-F5344CB8AC3E}">
        <p14:creationId xmlns:p14="http://schemas.microsoft.com/office/powerpoint/2010/main" val="42578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8401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058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5925972" y="1757377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5925972" y="3676796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5068965" y="1767982"/>
            <a:ext cx="779302" cy="779302"/>
            <a:chOff x="439901" y="1993616"/>
            <a:chExt cx="364036" cy="364036"/>
          </a:xfrm>
        </p:grpSpPr>
        <p:sp>
          <p:nvSpPr>
            <p:cNvPr id="24" name="圓角矩形 23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068965" y="3748456"/>
            <a:ext cx="779302" cy="779302"/>
            <a:chOff x="439901" y="1993616"/>
            <a:chExt cx="364036" cy="364036"/>
          </a:xfrm>
        </p:grpSpPr>
        <p:sp>
          <p:nvSpPr>
            <p:cNvPr id="22" name="圓角矩形 21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8610451" y="1767982"/>
            <a:ext cx="779302" cy="779302"/>
            <a:chOff x="439901" y="1993616"/>
            <a:chExt cx="364036" cy="364036"/>
          </a:xfrm>
        </p:grpSpPr>
        <p:sp>
          <p:nvSpPr>
            <p:cNvPr id="20" name="圓角矩形 19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8610451" y="3748457"/>
            <a:ext cx="779302" cy="779302"/>
            <a:chOff x="439901" y="1993616"/>
            <a:chExt cx="364036" cy="364036"/>
          </a:xfrm>
        </p:grpSpPr>
        <p:sp>
          <p:nvSpPr>
            <p:cNvPr id="18" name="圓角矩形 17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9467457" y="1757377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9467457" y="3676796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92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841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8" name="群組 7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005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9" name="文字方塊 7"/>
          <p:cNvSpPr txBox="1"/>
          <p:nvPr/>
        </p:nvSpPr>
        <p:spPr>
          <a:xfrm>
            <a:off x="5877835" y="1571366"/>
            <a:ext cx="1634832" cy="14214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01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0" name="文字方塊 41"/>
          <p:cNvSpPr txBox="1"/>
          <p:nvPr/>
        </p:nvSpPr>
        <p:spPr>
          <a:xfrm>
            <a:off x="5952146" y="2781861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1" name="文字方塊 43"/>
          <p:cNvSpPr txBox="1"/>
          <p:nvPr/>
        </p:nvSpPr>
        <p:spPr>
          <a:xfrm>
            <a:off x="6729881" y="2259362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2" name="文字方塊 10"/>
          <p:cNvSpPr txBox="1"/>
          <p:nvPr/>
        </p:nvSpPr>
        <p:spPr>
          <a:xfrm>
            <a:off x="8805757" y="1497257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02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3" name="文字方塊 41"/>
          <p:cNvSpPr txBox="1"/>
          <p:nvPr/>
        </p:nvSpPr>
        <p:spPr>
          <a:xfrm>
            <a:off x="8880068" y="2781861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4" name="文字方塊 43"/>
          <p:cNvSpPr txBox="1"/>
          <p:nvPr/>
        </p:nvSpPr>
        <p:spPr>
          <a:xfrm>
            <a:off x="9657803" y="2259362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5" name="文字方塊 13"/>
          <p:cNvSpPr txBox="1"/>
          <p:nvPr/>
        </p:nvSpPr>
        <p:spPr>
          <a:xfrm>
            <a:off x="5877835" y="3579233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03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6" name="文字方塊 41"/>
          <p:cNvSpPr txBox="1"/>
          <p:nvPr/>
        </p:nvSpPr>
        <p:spPr>
          <a:xfrm>
            <a:off x="5952146" y="4863837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7" name="文字方塊 43"/>
          <p:cNvSpPr txBox="1"/>
          <p:nvPr/>
        </p:nvSpPr>
        <p:spPr>
          <a:xfrm>
            <a:off x="6729881" y="4341338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8" name="文字方塊 16"/>
          <p:cNvSpPr txBox="1"/>
          <p:nvPr/>
        </p:nvSpPr>
        <p:spPr>
          <a:xfrm>
            <a:off x="8805757" y="3579233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04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9" name="文字方塊 41"/>
          <p:cNvSpPr txBox="1"/>
          <p:nvPr/>
        </p:nvSpPr>
        <p:spPr>
          <a:xfrm>
            <a:off x="8880068" y="4863837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20" name="文字方塊 43"/>
          <p:cNvSpPr txBox="1"/>
          <p:nvPr/>
        </p:nvSpPr>
        <p:spPr>
          <a:xfrm>
            <a:off x="9657803" y="4341338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</p:spTree>
    <p:extLst>
      <p:ext uri="{BB962C8B-B14F-4D97-AF65-F5344CB8AC3E}">
        <p14:creationId xmlns:p14="http://schemas.microsoft.com/office/powerpoint/2010/main" val="12825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119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059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2432776" y="1733153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849846" y="1891030"/>
            <a:ext cx="582930" cy="422910"/>
            <a:chOff x="2068830" y="3314700"/>
            <a:chExt cx="582930" cy="422910"/>
          </a:xfrm>
        </p:grpSpPr>
        <p:sp>
          <p:nvSpPr>
            <p:cNvPr id="20" name="矩形 19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2432776" y="3310493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849846" y="3468370"/>
            <a:ext cx="582930" cy="422910"/>
            <a:chOff x="2068830" y="3314700"/>
            <a:chExt cx="582930" cy="422910"/>
          </a:xfrm>
        </p:grpSpPr>
        <p:sp>
          <p:nvSpPr>
            <p:cNvPr id="18" name="矩形 17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2432776" y="4887833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849846" y="5045710"/>
            <a:ext cx="582930" cy="422910"/>
            <a:chOff x="2068830" y="3314700"/>
            <a:chExt cx="582930" cy="422910"/>
          </a:xfrm>
        </p:grpSpPr>
        <p:sp>
          <p:nvSpPr>
            <p:cNvPr id="16" name="矩形 15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9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168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060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41"/>
          <p:cNvSpPr txBox="1"/>
          <p:nvPr/>
        </p:nvSpPr>
        <p:spPr>
          <a:xfrm>
            <a:off x="1467478" y="1934597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1" name="文字方塊 43"/>
          <p:cNvSpPr txBox="1"/>
          <p:nvPr/>
        </p:nvSpPr>
        <p:spPr>
          <a:xfrm>
            <a:off x="1467479" y="1477003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887065" y="1785820"/>
            <a:ext cx="479558" cy="570774"/>
          </a:xfrm>
          <a:custGeom>
            <a:avLst/>
            <a:gdLst>
              <a:gd name="connsiteX0" fmla="*/ 1026103 w 3397398"/>
              <a:gd name="connsiteY0" fmla="*/ 1309933 h 4043611"/>
              <a:gd name="connsiteX1" fmla="*/ 904043 w 3397398"/>
              <a:gd name="connsiteY1" fmla="*/ 1389191 h 4043611"/>
              <a:gd name="connsiteX2" fmla="*/ 834187 w 3397398"/>
              <a:gd name="connsiteY2" fmla="*/ 1454039 h 4043611"/>
              <a:gd name="connsiteX3" fmla="*/ 740931 w 3397398"/>
              <a:gd name="connsiteY3" fmla="*/ 1462327 h 4043611"/>
              <a:gd name="connsiteX4" fmla="*/ 596907 w 3397398"/>
              <a:gd name="connsiteY4" fmla="*/ 1478899 h 4043611"/>
              <a:gd name="connsiteX5" fmla="*/ 557299 w 3397398"/>
              <a:gd name="connsiteY5" fmla="*/ 1615439 h 4043611"/>
              <a:gd name="connsiteX6" fmla="*/ 577463 w 3397398"/>
              <a:gd name="connsiteY6" fmla="*/ 1677045 h 4043611"/>
              <a:gd name="connsiteX7" fmla="*/ 553339 w 3397398"/>
              <a:gd name="connsiteY7" fmla="*/ 1732167 h 4043611"/>
              <a:gd name="connsiteX8" fmla="*/ 490327 w 3397398"/>
              <a:gd name="connsiteY8" fmla="*/ 1803139 h 4043611"/>
              <a:gd name="connsiteX9" fmla="*/ 410031 w 3397398"/>
              <a:gd name="connsiteY9" fmla="*/ 1956613 h 4043611"/>
              <a:gd name="connsiteX10" fmla="*/ 475563 w 3397398"/>
              <a:gd name="connsiteY10" fmla="*/ 2031189 h 4043611"/>
              <a:gd name="connsiteX11" fmla="*/ 555859 w 3397398"/>
              <a:gd name="connsiteY11" fmla="*/ 2112609 h 4043611"/>
              <a:gd name="connsiteX12" fmla="*/ 557659 w 3397398"/>
              <a:gd name="connsiteY12" fmla="*/ 2222491 h 4043611"/>
              <a:gd name="connsiteX13" fmla="*/ 537855 w 3397398"/>
              <a:gd name="connsiteY13" fmla="*/ 2289139 h 4043611"/>
              <a:gd name="connsiteX14" fmla="*/ 584663 w 3397398"/>
              <a:gd name="connsiteY14" fmla="*/ 2347503 h 4043611"/>
              <a:gd name="connsiteX15" fmla="*/ 729051 w 3397398"/>
              <a:gd name="connsiteY15" fmla="*/ 2383169 h 4043611"/>
              <a:gd name="connsiteX16" fmla="*/ 814027 w 3397398"/>
              <a:gd name="connsiteY16" fmla="*/ 2384971 h 4043611"/>
              <a:gd name="connsiteX17" fmla="*/ 905483 w 3397398"/>
              <a:gd name="connsiteY17" fmla="*/ 2463149 h 4043611"/>
              <a:gd name="connsiteX18" fmla="*/ 1026823 w 3397398"/>
              <a:gd name="connsiteY18" fmla="*/ 2540247 h 4043611"/>
              <a:gd name="connsiteX19" fmla="*/ 1096315 w 3397398"/>
              <a:gd name="connsiteY19" fmla="*/ 2540247 h 4043611"/>
              <a:gd name="connsiteX20" fmla="*/ 1127283 w 3397398"/>
              <a:gd name="connsiteY20" fmla="*/ 2478641 h 4043611"/>
              <a:gd name="connsiteX21" fmla="*/ 1206135 w 3397398"/>
              <a:gd name="connsiteY21" fmla="*/ 2396499 h 4043611"/>
              <a:gd name="connsiteX22" fmla="*/ 1309835 w 3397398"/>
              <a:gd name="connsiteY22" fmla="*/ 2393257 h 4043611"/>
              <a:gd name="connsiteX23" fmla="*/ 1377887 w 3397398"/>
              <a:gd name="connsiteY23" fmla="*/ 2415233 h 4043611"/>
              <a:gd name="connsiteX24" fmla="*/ 1441619 w 3397398"/>
              <a:gd name="connsiteY24" fmla="*/ 2372001 h 4043611"/>
              <a:gd name="connsiteX25" fmla="*/ 1477267 w 3397398"/>
              <a:gd name="connsiteY25" fmla="*/ 2223571 h 4043611"/>
              <a:gd name="connsiteX26" fmla="*/ 1485547 w 3397398"/>
              <a:gd name="connsiteY26" fmla="*/ 2124497 h 4043611"/>
              <a:gd name="connsiteX27" fmla="*/ 1569443 w 3397398"/>
              <a:gd name="connsiteY27" fmla="*/ 2038393 h 4043611"/>
              <a:gd name="connsiteX28" fmla="*/ 1629935 w 3397398"/>
              <a:gd name="connsiteY28" fmla="*/ 2006329 h 4043611"/>
              <a:gd name="connsiteX29" fmla="*/ 1636055 w 3397398"/>
              <a:gd name="connsiteY29" fmla="*/ 1940401 h 4043611"/>
              <a:gd name="connsiteX30" fmla="*/ 1565843 w 3397398"/>
              <a:gd name="connsiteY30" fmla="*/ 1808903 h 4043611"/>
              <a:gd name="connsiteX31" fmla="*/ 1491671 w 3397398"/>
              <a:gd name="connsiteY31" fmla="*/ 1729285 h 4043611"/>
              <a:gd name="connsiteX32" fmla="*/ 1486267 w 3397398"/>
              <a:gd name="connsiteY32" fmla="*/ 1626607 h 4043611"/>
              <a:gd name="connsiteX33" fmla="*/ 1503191 w 3397398"/>
              <a:gd name="connsiteY33" fmla="*/ 1559599 h 4043611"/>
              <a:gd name="connsiteX34" fmla="*/ 1390851 w 3397398"/>
              <a:gd name="connsiteY34" fmla="*/ 1442151 h 4043611"/>
              <a:gd name="connsiteX35" fmla="*/ 1326039 w 3397398"/>
              <a:gd name="connsiteY35" fmla="*/ 1458723 h 4043611"/>
              <a:gd name="connsiteX36" fmla="*/ 1221259 w 3397398"/>
              <a:gd name="connsiteY36" fmla="*/ 1456201 h 4043611"/>
              <a:gd name="connsiteX37" fmla="*/ 1148887 w 3397398"/>
              <a:gd name="connsiteY37" fmla="*/ 1401441 h 4043611"/>
              <a:gd name="connsiteX38" fmla="*/ 1026103 w 3397398"/>
              <a:gd name="connsiteY38" fmla="*/ 1309933 h 4043611"/>
              <a:gd name="connsiteX39" fmla="*/ 1651015 w 3397398"/>
              <a:gd name="connsiteY39" fmla="*/ 284407 h 4043611"/>
              <a:gd name="connsiteX40" fmla="*/ 1539383 w 3397398"/>
              <a:gd name="connsiteY40" fmla="*/ 366083 h 4043611"/>
              <a:gd name="connsiteX41" fmla="*/ 1466283 w 3397398"/>
              <a:gd name="connsiteY41" fmla="*/ 433367 h 4043611"/>
              <a:gd name="connsiteX42" fmla="*/ 1409747 w 3397398"/>
              <a:gd name="connsiteY42" fmla="*/ 458915 h 4043611"/>
              <a:gd name="connsiteX43" fmla="*/ 1349971 w 3397398"/>
              <a:gd name="connsiteY43" fmla="*/ 437323 h 4043611"/>
              <a:gd name="connsiteX44" fmla="*/ 1214935 w 3397398"/>
              <a:gd name="connsiteY44" fmla="*/ 476543 h 4043611"/>
              <a:gd name="connsiteX45" fmla="*/ 1193687 w 3397398"/>
              <a:gd name="connsiteY45" fmla="*/ 608591 h 4043611"/>
              <a:gd name="connsiteX46" fmla="*/ 1194407 w 3397398"/>
              <a:gd name="connsiteY46" fmla="*/ 689907 h 4043611"/>
              <a:gd name="connsiteX47" fmla="*/ 1173523 w 3397398"/>
              <a:gd name="connsiteY47" fmla="*/ 744235 h 4043611"/>
              <a:gd name="connsiteX48" fmla="*/ 1111583 w 3397398"/>
              <a:gd name="connsiteY48" fmla="*/ 788131 h 4043611"/>
              <a:gd name="connsiteX49" fmla="*/ 1044967 w 3397398"/>
              <a:gd name="connsiteY49" fmla="*/ 833827 h 4043611"/>
              <a:gd name="connsiteX50" fmla="*/ 1037403 w 3397398"/>
              <a:gd name="connsiteY50" fmla="*/ 911543 h 4043611"/>
              <a:gd name="connsiteX51" fmla="*/ 1073775 w 3397398"/>
              <a:gd name="connsiteY51" fmla="*/ 989983 h 4043611"/>
              <a:gd name="connsiteX52" fmla="*/ 1188287 w 3397398"/>
              <a:gd name="connsiteY52" fmla="*/ 1097923 h 4043611"/>
              <a:gd name="connsiteX53" fmla="*/ 1187207 w 3397398"/>
              <a:gd name="connsiteY53" fmla="*/ 1207663 h 4043611"/>
              <a:gd name="connsiteX54" fmla="*/ 1228979 w 3397398"/>
              <a:gd name="connsiteY54" fmla="*/ 1344747 h 4043611"/>
              <a:gd name="connsiteX55" fmla="*/ 1367975 w 3397398"/>
              <a:gd name="connsiteY55" fmla="*/ 1359499 h 4043611"/>
              <a:gd name="connsiteX56" fmla="*/ 1459439 w 3397398"/>
              <a:gd name="connsiteY56" fmla="*/ 1366695 h 4043611"/>
              <a:gd name="connsiteX57" fmla="*/ 1533263 w 3397398"/>
              <a:gd name="connsiteY57" fmla="*/ 1433259 h 4043611"/>
              <a:gd name="connsiteX58" fmla="*/ 1650655 w 3397398"/>
              <a:gd name="connsiteY58" fmla="*/ 1513135 h 4043611"/>
              <a:gd name="connsiteX59" fmla="*/ 1731315 w 3397398"/>
              <a:gd name="connsiteY59" fmla="*/ 1496583 h 4043611"/>
              <a:gd name="connsiteX60" fmla="*/ 1767687 w 3397398"/>
              <a:gd name="connsiteY60" fmla="*/ 1437215 h 4043611"/>
              <a:gd name="connsiteX61" fmla="*/ 1842227 w 3397398"/>
              <a:gd name="connsiteY61" fmla="*/ 1372091 h 4043611"/>
              <a:gd name="connsiteX62" fmla="*/ 1940895 w 3397398"/>
              <a:gd name="connsiteY62" fmla="*/ 1365255 h 4043611"/>
              <a:gd name="connsiteX63" fmla="*/ 2086015 w 3397398"/>
              <a:gd name="connsiteY63" fmla="*/ 1330355 h 4043611"/>
              <a:gd name="connsiteX64" fmla="*/ 2107619 w 3397398"/>
              <a:gd name="connsiteY64" fmla="*/ 1191831 h 4043611"/>
              <a:gd name="connsiteX65" fmla="*/ 2110139 w 3397398"/>
              <a:gd name="connsiteY65" fmla="*/ 1111955 h 4043611"/>
              <a:gd name="connsiteX66" fmla="*/ 2204127 w 3397398"/>
              <a:gd name="connsiteY66" fmla="*/ 1015167 h 4043611"/>
              <a:gd name="connsiteX67" fmla="*/ 2262823 w 3397398"/>
              <a:gd name="connsiteY67" fmla="*/ 883119 h 4043611"/>
              <a:gd name="connsiteX68" fmla="*/ 2259943 w 3397398"/>
              <a:gd name="connsiteY68" fmla="*/ 817275 h 4043611"/>
              <a:gd name="connsiteX69" fmla="*/ 2196923 w 3397398"/>
              <a:gd name="connsiteY69" fmla="*/ 784175 h 4043611"/>
              <a:gd name="connsiteX70" fmla="*/ 2116983 w 3397398"/>
              <a:gd name="connsiteY70" fmla="*/ 697463 h 4043611"/>
              <a:gd name="connsiteX71" fmla="*/ 2116623 w 3397398"/>
              <a:gd name="connsiteY71" fmla="*/ 595999 h 4043611"/>
              <a:gd name="connsiteX72" fmla="*/ 2132827 w 3397398"/>
              <a:gd name="connsiteY72" fmla="*/ 529795 h 4043611"/>
              <a:gd name="connsiteX73" fmla="*/ 2082051 w 3397398"/>
              <a:gd name="connsiteY73" fmla="*/ 462151 h 4043611"/>
              <a:gd name="connsiteX74" fmla="*/ 2031279 w 3397398"/>
              <a:gd name="connsiteY74" fmla="*/ 412139 h 4043611"/>
              <a:gd name="connsiteX75" fmla="*/ 1983027 w 3397398"/>
              <a:gd name="connsiteY75" fmla="*/ 425811 h 4043611"/>
              <a:gd name="connsiteX76" fmla="*/ 1837547 w 3397398"/>
              <a:gd name="connsiteY76" fmla="*/ 427611 h 4043611"/>
              <a:gd name="connsiteX77" fmla="*/ 1767687 w 3397398"/>
              <a:gd name="connsiteY77" fmla="*/ 356731 h 4043611"/>
              <a:gd name="connsiteX78" fmla="*/ 1651015 w 3397398"/>
              <a:gd name="connsiteY78" fmla="*/ 284407 h 4043611"/>
              <a:gd name="connsiteX79" fmla="*/ 1463131 w 3397398"/>
              <a:gd name="connsiteY79" fmla="*/ 311 h 4043611"/>
              <a:gd name="connsiteX80" fmla="*/ 1752867 w 3397398"/>
              <a:gd name="connsiteY80" fmla="*/ 17731 h 4043611"/>
              <a:gd name="connsiteX81" fmla="*/ 2798759 w 3397398"/>
              <a:gd name="connsiteY81" fmla="*/ 741883 h 4043611"/>
              <a:gd name="connsiteX82" fmla="*/ 3006859 w 3397398"/>
              <a:gd name="connsiteY82" fmla="*/ 1484043 h 4043611"/>
              <a:gd name="connsiteX83" fmla="*/ 3006859 w 3397398"/>
              <a:gd name="connsiteY83" fmla="*/ 1589911 h 4043611"/>
              <a:gd name="connsiteX84" fmla="*/ 3175715 w 3397398"/>
              <a:gd name="connsiteY84" fmla="*/ 1884471 h 4043611"/>
              <a:gd name="connsiteX85" fmla="*/ 3370131 w 3397398"/>
              <a:gd name="connsiteY85" fmla="*/ 2229443 h 4043611"/>
              <a:gd name="connsiteX86" fmla="*/ 3314687 w 3397398"/>
              <a:gd name="connsiteY86" fmla="*/ 2499155 h 4043611"/>
              <a:gd name="connsiteX87" fmla="*/ 3144751 w 3397398"/>
              <a:gd name="connsiteY87" fmla="*/ 2529403 h 4043611"/>
              <a:gd name="connsiteX88" fmla="*/ 3011899 w 3397398"/>
              <a:gd name="connsiteY88" fmla="*/ 2534443 h 4043611"/>
              <a:gd name="connsiteX89" fmla="*/ 3005779 w 3397398"/>
              <a:gd name="connsiteY89" fmla="*/ 2742579 h 4043611"/>
              <a:gd name="connsiteX90" fmla="*/ 2942055 w 3397398"/>
              <a:gd name="connsiteY90" fmla="*/ 3109879 h 4043611"/>
              <a:gd name="connsiteX91" fmla="*/ 2612623 w 3397398"/>
              <a:gd name="connsiteY91" fmla="*/ 3403359 h 4043611"/>
              <a:gd name="connsiteX92" fmla="*/ 2358079 w 3397398"/>
              <a:gd name="connsiteY92" fmla="*/ 3433967 h 4043611"/>
              <a:gd name="connsiteX93" fmla="*/ 2175903 w 3397398"/>
              <a:gd name="connsiteY93" fmla="*/ 3445851 h 4043611"/>
              <a:gd name="connsiteX94" fmla="*/ 2163663 w 3397398"/>
              <a:gd name="connsiteY94" fmla="*/ 3750851 h 4043611"/>
              <a:gd name="connsiteX95" fmla="*/ 2163663 w 3397398"/>
              <a:gd name="connsiteY95" fmla="*/ 4043611 h 4043611"/>
              <a:gd name="connsiteX96" fmla="*/ 1382751 w 3397398"/>
              <a:gd name="connsiteY96" fmla="*/ 4043611 h 4043611"/>
              <a:gd name="connsiteX97" fmla="*/ 595359 w 3397398"/>
              <a:gd name="connsiteY97" fmla="*/ 4036767 h 4043611"/>
              <a:gd name="connsiteX98" fmla="*/ 588519 w 3397398"/>
              <a:gd name="connsiteY98" fmla="*/ 3400479 h 4043611"/>
              <a:gd name="connsiteX99" fmla="*/ 588519 w 3397398"/>
              <a:gd name="connsiteY99" fmla="*/ 2771027 h 4043611"/>
              <a:gd name="connsiteX100" fmla="*/ 530555 w 3397398"/>
              <a:gd name="connsiteY100" fmla="*/ 2718815 h 4043611"/>
              <a:gd name="connsiteX101" fmla="*/ 14267 w 3397398"/>
              <a:gd name="connsiteY101" fmla="*/ 1749075 h 4043611"/>
              <a:gd name="connsiteX102" fmla="*/ 81955 w 3397398"/>
              <a:gd name="connsiteY102" fmla="*/ 1010155 h 4043611"/>
              <a:gd name="connsiteX103" fmla="*/ 167279 w 3397398"/>
              <a:gd name="connsiteY103" fmla="*/ 816783 h 4043611"/>
              <a:gd name="connsiteX104" fmla="*/ 1187975 w 3397398"/>
              <a:gd name="connsiteY104" fmla="*/ 27451 h 4043611"/>
              <a:gd name="connsiteX105" fmla="*/ 1463131 w 3397398"/>
              <a:gd name="connsiteY105" fmla="*/ 311 h 404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97398" h="4043611">
                <a:moveTo>
                  <a:pt x="1026103" y="1309933"/>
                </a:moveTo>
                <a:cubicBezTo>
                  <a:pt x="949411" y="1309933"/>
                  <a:pt x="941487" y="1314977"/>
                  <a:pt x="904043" y="1389191"/>
                </a:cubicBezTo>
                <a:cubicBezTo>
                  <a:pt x="887119" y="1423417"/>
                  <a:pt x="871275" y="1437827"/>
                  <a:pt x="834187" y="1454039"/>
                </a:cubicBezTo>
                <a:cubicBezTo>
                  <a:pt x="791703" y="1472413"/>
                  <a:pt x="781619" y="1473495"/>
                  <a:pt x="740931" y="1462327"/>
                </a:cubicBezTo>
                <a:cubicBezTo>
                  <a:pt x="645875" y="1436027"/>
                  <a:pt x="640835" y="1436387"/>
                  <a:pt x="596907" y="1478899"/>
                </a:cubicBezTo>
                <a:cubicBezTo>
                  <a:pt x="536415" y="1537983"/>
                  <a:pt x="534255" y="1545187"/>
                  <a:pt x="557299" y="1615439"/>
                </a:cubicBezTo>
                <a:lnTo>
                  <a:pt x="577463" y="1677045"/>
                </a:lnTo>
                <a:lnTo>
                  <a:pt x="553339" y="1732167"/>
                </a:lnTo>
                <a:cubicBezTo>
                  <a:pt x="533535" y="1776479"/>
                  <a:pt x="521651" y="1790169"/>
                  <a:pt x="490327" y="1803139"/>
                </a:cubicBezTo>
                <a:cubicBezTo>
                  <a:pt x="416871" y="1833761"/>
                  <a:pt x="397431" y="1871229"/>
                  <a:pt x="410031" y="1956613"/>
                </a:cubicBezTo>
                <a:cubicBezTo>
                  <a:pt x="416511" y="1999125"/>
                  <a:pt x="420115" y="2003447"/>
                  <a:pt x="475563" y="2031189"/>
                </a:cubicBezTo>
                <a:cubicBezTo>
                  <a:pt x="527051" y="2057487"/>
                  <a:pt x="537135" y="2067215"/>
                  <a:pt x="555859" y="2112609"/>
                </a:cubicBezTo>
                <a:cubicBezTo>
                  <a:pt x="577103" y="2164127"/>
                  <a:pt x="577103" y="2164127"/>
                  <a:pt x="557659" y="2222491"/>
                </a:cubicBezTo>
                <a:cubicBezTo>
                  <a:pt x="546855" y="2254555"/>
                  <a:pt x="537855" y="2284457"/>
                  <a:pt x="537855" y="2289139"/>
                </a:cubicBezTo>
                <a:cubicBezTo>
                  <a:pt x="537855" y="2293463"/>
                  <a:pt x="558739" y="2319763"/>
                  <a:pt x="584663" y="2347503"/>
                </a:cubicBezTo>
                <a:cubicBezTo>
                  <a:pt x="636871" y="2403345"/>
                  <a:pt x="657755" y="2408389"/>
                  <a:pt x="729051" y="2383169"/>
                </a:cubicBezTo>
                <a:cubicBezTo>
                  <a:pt x="765775" y="2370199"/>
                  <a:pt x="775139" y="2370561"/>
                  <a:pt x="814027" y="2384971"/>
                </a:cubicBezTo>
                <a:cubicBezTo>
                  <a:pt x="871995" y="2406947"/>
                  <a:pt x="880999" y="2414513"/>
                  <a:pt x="905483" y="2463149"/>
                </a:cubicBezTo>
                <a:cubicBezTo>
                  <a:pt x="941127" y="2534843"/>
                  <a:pt x="949771" y="2540247"/>
                  <a:pt x="1026823" y="2540247"/>
                </a:cubicBezTo>
                <a:lnTo>
                  <a:pt x="1096315" y="2540247"/>
                </a:lnTo>
                <a:lnTo>
                  <a:pt x="1127283" y="2478641"/>
                </a:lnTo>
                <a:cubicBezTo>
                  <a:pt x="1153927" y="2425681"/>
                  <a:pt x="1165091" y="2414153"/>
                  <a:pt x="1206135" y="2396499"/>
                </a:cubicBezTo>
                <a:cubicBezTo>
                  <a:pt x="1252587" y="2376325"/>
                  <a:pt x="1255827" y="2376325"/>
                  <a:pt x="1309835" y="2393257"/>
                </a:cubicBezTo>
                <a:cubicBezTo>
                  <a:pt x="1340803" y="2402985"/>
                  <a:pt x="1371407" y="2412711"/>
                  <a:pt x="1377887" y="2415233"/>
                </a:cubicBezTo>
                <a:cubicBezTo>
                  <a:pt x="1384731" y="2417755"/>
                  <a:pt x="1413175" y="2398301"/>
                  <a:pt x="1441619" y="2372001"/>
                </a:cubicBezTo>
                <a:cubicBezTo>
                  <a:pt x="1498511" y="2318681"/>
                  <a:pt x="1503191" y="2299587"/>
                  <a:pt x="1477267" y="2223571"/>
                </a:cubicBezTo>
                <a:cubicBezTo>
                  <a:pt x="1462503" y="2180339"/>
                  <a:pt x="1462863" y="2175655"/>
                  <a:pt x="1485547" y="2124497"/>
                </a:cubicBezTo>
                <a:cubicBezTo>
                  <a:pt x="1506071" y="2077663"/>
                  <a:pt x="1516875" y="2066495"/>
                  <a:pt x="1569443" y="2038393"/>
                </a:cubicBezTo>
                <a:lnTo>
                  <a:pt x="1629935" y="2006329"/>
                </a:lnTo>
                <a:lnTo>
                  <a:pt x="1636055" y="1940401"/>
                </a:lnTo>
                <a:cubicBezTo>
                  <a:pt x="1643615" y="1858621"/>
                  <a:pt x="1633895" y="1840967"/>
                  <a:pt x="1565843" y="1808903"/>
                </a:cubicBezTo>
                <a:cubicBezTo>
                  <a:pt x="1520115" y="1787647"/>
                  <a:pt x="1511831" y="1778641"/>
                  <a:pt x="1491671" y="1729285"/>
                </a:cubicBezTo>
                <a:cubicBezTo>
                  <a:pt x="1470067" y="1675605"/>
                  <a:pt x="1469707" y="1672361"/>
                  <a:pt x="1486267" y="1626607"/>
                </a:cubicBezTo>
                <a:cubicBezTo>
                  <a:pt x="1495631" y="1600669"/>
                  <a:pt x="1503191" y="1570407"/>
                  <a:pt x="1503191" y="1559599"/>
                </a:cubicBezTo>
                <a:cubicBezTo>
                  <a:pt x="1502831" y="1535461"/>
                  <a:pt x="1413895" y="1442151"/>
                  <a:pt x="1390851" y="1442151"/>
                </a:cubicBezTo>
                <a:cubicBezTo>
                  <a:pt x="1381851" y="1442151"/>
                  <a:pt x="1352683" y="1449717"/>
                  <a:pt x="1326039" y="1458723"/>
                </a:cubicBezTo>
                <a:cubicBezTo>
                  <a:pt x="1280311" y="1474215"/>
                  <a:pt x="1274191" y="1474215"/>
                  <a:pt x="1221259" y="1456201"/>
                </a:cubicBezTo>
                <a:cubicBezTo>
                  <a:pt x="1174811" y="1440349"/>
                  <a:pt x="1162207" y="1430983"/>
                  <a:pt x="1148887" y="1401441"/>
                </a:cubicBezTo>
                <a:cubicBezTo>
                  <a:pt x="1110359" y="1316417"/>
                  <a:pt x="1101719" y="1309933"/>
                  <a:pt x="1026103" y="1309933"/>
                </a:cubicBezTo>
                <a:close/>
                <a:moveTo>
                  <a:pt x="1651015" y="284407"/>
                </a:moveTo>
                <a:cubicBezTo>
                  <a:pt x="1596639" y="284407"/>
                  <a:pt x="1562071" y="309595"/>
                  <a:pt x="1539383" y="366083"/>
                </a:cubicBezTo>
                <a:cubicBezTo>
                  <a:pt x="1525339" y="400627"/>
                  <a:pt x="1513455" y="411779"/>
                  <a:pt x="1466283" y="433367"/>
                </a:cubicBezTo>
                <a:lnTo>
                  <a:pt x="1409747" y="458915"/>
                </a:lnTo>
                <a:lnTo>
                  <a:pt x="1349971" y="437323"/>
                </a:lnTo>
                <a:cubicBezTo>
                  <a:pt x="1280471" y="412139"/>
                  <a:pt x="1270747" y="414659"/>
                  <a:pt x="1214935" y="476543"/>
                </a:cubicBezTo>
                <a:cubicBezTo>
                  <a:pt x="1173523" y="522239"/>
                  <a:pt x="1170283" y="542027"/>
                  <a:pt x="1193687" y="608591"/>
                </a:cubicBezTo>
                <a:cubicBezTo>
                  <a:pt x="1207731" y="648887"/>
                  <a:pt x="1207731" y="657883"/>
                  <a:pt x="1194407" y="689907"/>
                </a:cubicBezTo>
                <a:cubicBezTo>
                  <a:pt x="1186127" y="709695"/>
                  <a:pt x="1176763" y="734163"/>
                  <a:pt x="1173523" y="744235"/>
                </a:cubicBezTo>
                <a:cubicBezTo>
                  <a:pt x="1170283" y="754311"/>
                  <a:pt x="1142555" y="774099"/>
                  <a:pt x="1111583" y="788131"/>
                </a:cubicBezTo>
                <a:cubicBezTo>
                  <a:pt x="1080615" y="802163"/>
                  <a:pt x="1050727" y="822675"/>
                  <a:pt x="1044967" y="833827"/>
                </a:cubicBezTo>
                <a:cubicBezTo>
                  <a:pt x="1039203" y="844623"/>
                  <a:pt x="1035603" y="879523"/>
                  <a:pt x="1037403" y="911543"/>
                </a:cubicBezTo>
                <a:cubicBezTo>
                  <a:pt x="1040287" y="964795"/>
                  <a:pt x="1043167" y="970911"/>
                  <a:pt x="1073775" y="989983"/>
                </a:cubicBezTo>
                <a:cubicBezTo>
                  <a:pt x="1161279" y="1043591"/>
                  <a:pt x="1170643" y="1052587"/>
                  <a:pt x="1188287" y="1097923"/>
                </a:cubicBezTo>
                <a:cubicBezTo>
                  <a:pt x="1206291" y="1143259"/>
                  <a:pt x="1206291" y="1146855"/>
                  <a:pt x="1187207" y="1207663"/>
                </a:cubicBezTo>
                <a:cubicBezTo>
                  <a:pt x="1164519" y="1280343"/>
                  <a:pt x="1167039" y="1288979"/>
                  <a:pt x="1228979" y="1344747"/>
                </a:cubicBezTo>
                <a:cubicBezTo>
                  <a:pt x="1274351" y="1385763"/>
                  <a:pt x="1279031" y="1386123"/>
                  <a:pt x="1367975" y="1359499"/>
                </a:cubicBezTo>
                <a:cubicBezTo>
                  <a:pt x="1405787" y="1347983"/>
                  <a:pt x="1416231" y="1348703"/>
                  <a:pt x="1459439" y="1366695"/>
                </a:cubicBezTo>
                <a:cubicBezTo>
                  <a:pt x="1497611" y="1382527"/>
                  <a:pt x="1513095" y="1396559"/>
                  <a:pt x="1533263" y="1433259"/>
                </a:cubicBezTo>
                <a:cubicBezTo>
                  <a:pt x="1575391" y="1509895"/>
                  <a:pt x="1579715" y="1513135"/>
                  <a:pt x="1650655" y="1513135"/>
                </a:cubicBezTo>
                <a:cubicBezTo>
                  <a:pt x="1696387" y="1513135"/>
                  <a:pt x="1719431" y="1508095"/>
                  <a:pt x="1731315" y="1496583"/>
                </a:cubicBezTo>
                <a:cubicBezTo>
                  <a:pt x="1740319" y="1487227"/>
                  <a:pt x="1756883" y="1460603"/>
                  <a:pt x="1767687" y="1437215"/>
                </a:cubicBezTo>
                <a:cubicBezTo>
                  <a:pt x="1784611" y="1401955"/>
                  <a:pt x="1797215" y="1390803"/>
                  <a:pt x="1842227" y="1372091"/>
                </a:cubicBezTo>
                <a:cubicBezTo>
                  <a:pt x="1893359" y="1350863"/>
                  <a:pt x="1898763" y="1350503"/>
                  <a:pt x="1940895" y="1365255"/>
                </a:cubicBezTo>
                <a:cubicBezTo>
                  <a:pt x="2015075" y="1390803"/>
                  <a:pt x="2033439" y="1386483"/>
                  <a:pt x="2086015" y="1330355"/>
                </a:cubicBezTo>
                <a:cubicBezTo>
                  <a:pt x="2136787" y="1276383"/>
                  <a:pt x="2136787" y="1276023"/>
                  <a:pt x="2107619" y="1191831"/>
                </a:cubicBezTo>
                <a:cubicBezTo>
                  <a:pt x="2096095" y="1158727"/>
                  <a:pt x="2096455" y="1146855"/>
                  <a:pt x="2110139" y="1111955"/>
                </a:cubicBezTo>
                <a:cubicBezTo>
                  <a:pt x="2131387" y="1056903"/>
                  <a:pt x="2144711" y="1043231"/>
                  <a:pt x="2204127" y="1015167"/>
                </a:cubicBezTo>
                <a:cubicBezTo>
                  <a:pt x="2262463" y="987823"/>
                  <a:pt x="2267503" y="977027"/>
                  <a:pt x="2262823" y="883119"/>
                </a:cubicBezTo>
                <a:lnTo>
                  <a:pt x="2259943" y="817275"/>
                </a:lnTo>
                <a:lnTo>
                  <a:pt x="2196923" y="784175"/>
                </a:lnTo>
                <a:cubicBezTo>
                  <a:pt x="2138227" y="752871"/>
                  <a:pt x="2132467" y="747115"/>
                  <a:pt x="2116983" y="697463"/>
                </a:cubicBezTo>
                <a:cubicBezTo>
                  <a:pt x="2101499" y="648171"/>
                  <a:pt x="2101499" y="640255"/>
                  <a:pt x="2116623" y="595999"/>
                </a:cubicBezTo>
                <a:cubicBezTo>
                  <a:pt x="2125623" y="569371"/>
                  <a:pt x="2132827" y="539507"/>
                  <a:pt x="2132827" y="529795"/>
                </a:cubicBezTo>
                <a:cubicBezTo>
                  <a:pt x="2132827" y="520079"/>
                  <a:pt x="2110139" y="489495"/>
                  <a:pt x="2082051" y="462151"/>
                </a:cubicBezTo>
                <a:lnTo>
                  <a:pt x="2031279" y="412139"/>
                </a:lnTo>
                <a:lnTo>
                  <a:pt x="1983027" y="425811"/>
                </a:lnTo>
                <a:cubicBezTo>
                  <a:pt x="1902003" y="448839"/>
                  <a:pt x="1885799" y="448839"/>
                  <a:pt x="1837547" y="427611"/>
                </a:cubicBezTo>
                <a:cubicBezTo>
                  <a:pt x="1799735" y="410699"/>
                  <a:pt x="1786771" y="397747"/>
                  <a:pt x="1767687" y="356731"/>
                </a:cubicBezTo>
                <a:cubicBezTo>
                  <a:pt x="1741399" y="300239"/>
                  <a:pt x="1715471" y="284407"/>
                  <a:pt x="1651015" y="284407"/>
                </a:cubicBezTo>
                <a:close/>
                <a:moveTo>
                  <a:pt x="1463131" y="311"/>
                </a:moveTo>
                <a:cubicBezTo>
                  <a:pt x="1567451" y="-1445"/>
                  <a:pt x="1674199" y="4227"/>
                  <a:pt x="1752867" y="17731"/>
                </a:cubicBezTo>
                <a:cubicBezTo>
                  <a:pt x="2200387" y="95511"/>
                  <a:pt x="2566539" y="349019"/>
                  <a:pt x="2798759" y="741883"/>
                </a:cubicBezTo>
                <a:cubicBezTo>
                  <a:pt x="2922251" y="950379"/>
                  <a:pt x="3006859" y="1253219"/>
                  <a:pt x="3006859" y="1484043"/>
                </a:cubicBezTo>
                <a:lnTo>
                  <a:pt x="3006859" y="1589911"/>
                </a:lnTo>
                <a:lnTo>
                  <a:pt x="3175715" y="1884471"/>
                </a:lnTo>
                <a:cubicBezTo>
                  <a:pt x="3268243" y="2046155"/>
                  <a:pt x="3356091" y="2201715"/>
                  <a:pt x="3370131" y="2229443"/>
                </a:cubicBezTo>
                <a:cubicBezTo>
                  <a:pt x="3421615" y="2329911"/>
                  <a:pt x="3398575" y="2441539"/>
                  <a:pt x="3314687" y="2499155"/>
                </a:cubicBezTo>
                <a:cubicBezTo>
                  <a:pt x="3281203" y="2521843"/>
                  <a:pt x="3265003" y="2524723"/>
                  <a:pt x="3144751" y="2529403"/>
                </a:cubicBezTo>
                <a:lnTo>
                  <a:pt x="3011899" y="2534443"/>
                </a:lnTo>
                <a:lnTo>
                  <a:pt x="3005779" y="2742579"/>
                </a:lnTo>
                <a:cubicBezTo>
                  <a:pt x="2998939" y="2962239"/>
                  <a:pt x="2991379" y="3006531"/>
                  <a:pt x="2942055" y="3109879"/>
                </a:cubicBezTo>
                <a:cubicBezTo>
                  <a:pt x="2877967" y="3243835"/>
                  <a:pt x="2758075" y="3350783"/>
                  <a:pt x="2612623" y="3403359"/>
                </a:cubicBezTo>
                <a:cubicBezTo>
                  <a:pt x="2531615" y="3432527"/>
                  <a:pt x="2521895" y="3433967"/>
                  <a:pt x="2358079" y="3433967"/>
                </a:cubicBezTo>
                <a:cubicBezTo>
                  <a:pt x="2239271" y="3433967"/>
                  <a:pt x="2184183" y="3437567"/>
                  <a:pt x="2175903" y="3445851"/>
                </a:cubicBezTo>
                <a:cubicBezTo>
                  <a:pt x="2166903" y="3454851"/>
                  <a:pt x="2163663" y="3536955"/>
                  <a:pt x="2163663" y="3750851"/>
                </a:cubicBezTo>
                <a:lnTo>
                  <a:pt x="2163663" y="4043611"/>
                </a:lnTo>
                <a:lnTo>
                  <a:pt x="1382751" y="4043611"/>
                </a:lnTo>
                <a:cubicBezTo>
                  <a:pt x="953591" y="4043611"/>
                  <a:pt x="599319" y="4040371"/>
                  <a:pt x="595359" y="4036767"/>
                </a:cubicBezTo>
                <a:cubicBezTo>
                  <a:pt x="591759" y="4033167"/>
                  <a:pt x="588519" y="3746891"/>
                  <a:pt x="588519" y="3400479"/>
                </a:cubicBezTo>
                <a:lnTo>
                  <a:pt x="588519" y="2771027"/>
                </a:lnTo>
                <a:lnTo>
                  <a:pt x="530555" y="2718815"/>
                </a:lnTo>
                <a:cubicBezTo>
                  <a:pt x="236047" y="2454863"/>
                  <a:pt x="65391" y="2134019"/>
                  <a:pt x="14267" y="1749075"/>
                </a:cubicBezTo>
                <a:cubicBezTo>
                  <a:pt x="-18497" y="1502407"/>
                  <a:pt x="5627" y="1238095"/>
                  <a:pt x="81955" y="1010155"/>
                </a:cubicBezTo>
                <a:cubicBezTo>
                  <a:pt x="93115" y="976307"/>
                  <a:pt x="131639" y="889523"/>
                  <a:pt x="167279" y="816783"/>
                </a:cubicBezTo>
                <a:cubicBezTo>
                  <a:pt x="364219" y="416715"/>
                  <a:pt x="728211" y="135479"/>
                  <a:pt x="1187975" y="27451"/>
                </a:cubicBezTo>
                <a:cubicBezTo>
                  <a:pt x="1256923" y="11247"/>
                  <a:pt x="1358811" y="2067"/>
                  <a:pt x="146313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789674" y="4951030"/>
            <a:ext cx="626768" cy="629044"/>
            <a:chOff x="5583600" y="7359116"/>
            <a:chExt cx="2941833" cy="2952515"/>
          </a:xfrm>
          <a:solidFill>
            <a:schemeClr val="accent3"/>
          </a:solidFill>
        </p:grpSpPr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854142" y="3018132"/>
            <a:ext cx="477856" cy="757894"/>
            <a:chOff x="4565882" y="3048934"/>
            <a:chExt cx="361238" cy="572934"/>
          </a:xfrm>
          <a:solidFill>
            <a:schemeClr val="accent2"/>
          </a:solidFill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4565882" y="3228413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auto">
            <a:xfrm>
              <a:off x="4655827" y="3128587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765943" y="3170370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4770060" y="3079601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>
              <a:off x="4656033" y="3048934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3" name="文字方塊 41"/>
          <p:cNvSpPr txBox="1"/>
          <p:nvPr/>
        </p:nvSpPr>
        <p:spPr>
          <a:xfrm>
            <a:off x="1467478" y="340442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4" name="文字方塊 43"/>
          <p:cNvSpPr txBox="1"/>
          <p:nvPr/>
        </p:nvSpPr>
        <p:spPr>
          <a:xfrm>
            <a:off x="1467479" y="2946835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25" name="文字方塊 41"/>
          <p:cNvSpPr txBox="1"/>
          <p:nvPr/>
        </p:nvSpPr>
        <p:spPr>
          <a:xfrm>
            <a:off x="1467478" y="505828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6" name="文字方塊 43"/>
          <p:cNvSpPr txBox="1"/>
          <p:nvPr/>
        </p:nvSpPr>
        <p:spPr>
          <a:xfrm>
            <a:off x="1467479" y="460068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27" name="文字方塊 41"/>
          <p:cNvSpPr txBox="1"/>
          <p:nvPr/>
        </p:nvSpPr>
        <p:spPr>
          <a:xfrm>
            <a:off x="5136508" y="1934597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8" name="文字方塊 43"/>
          <p:cNvSpPr txBox="1"/>
          <p:nvPr/>
        </p:nvSpPr>
        <p:spPr>
          <a:xfrm>
            <a:off x="5136509" y="1477003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4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29" name="文字方塊 41"/>
          <p:cNvSpPr txBox="1"/>
          <p:nvPr/>
        </p:nvSpPr>
        <p:spPr>
          <a:xfrm>
            <a:off x="5136508" y="340442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0" name="文字方塊 43"/>
          <p:cNvSpPr txBox="1"/>
          <p:nvPr/>
        </p:nvSpPr>
        <p:spPr>
          <a:xfrm>
            <a:off x="5136509" y="2946835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5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31" name="文字方塊 41"/>
          <p:cNvSpPr txBox="1"/>
          <p:nvPr/>
        </p:nvSpPr>
        <p:spPr>
          <a:xfrm>
            <a:off x="5136508" y="505828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3"/>
          <p:cNvSpPr txBox="1"/>
          <p:nvPr/>
        </p:nvSpPr>
        <p:spPr>
          <a:xfrm>
            <a:off x="5136509" y="460068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6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6</a:t>
            </a:r>
            <a:endParaRPr lang="en-US" sz="2400" b="1" dirty="0" smtClean="0">
              <a:solidFill>
                <a:schemeClr val="accent6"/>
              </a:solidFill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4499665" y="4940735"/>
            <a:ext cx="474958" cy="490473"/>
            <a:chOff x="28257052" y="18076368"/>
            <a:chExt cx="2295823" cy="2370827"/>
          </a:xfrm>
          <a:solidFill>
            <a:schemeClr val="accent6"/>
          </a:solidFill>
        </p:grpSpPr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6" name="手繪多邊形 35"/>
          <p:cNvSpPr>
            <a:spLocks/>
          </p:cNvSpPr>
          <p:nvPr/>
        </p:nvSpPr>
        <p:spPr bwMode="auto">
          <a:xfrm>
            <a:off x="4383019" y="3208324"/>
            <a:ext cx="613882" cy="428650"/>
          </a:xfrm>
          <a:custGeom>
            <a:avLst/>
            <a:gdLst>
              <a:gd name="connsiteX0" fmla="*/ 2602804 w 4019550"/>
              <a:gd name="connsiteY0" fmla="*/ 1537274 h 2806700"/>
              <a:gd name="connsiteX1" fmla="*/ 2384522 w 4019550"/>
              <a:gd name="connsiteY1" fmla="*/ 1731616 h 2806700"/>
              <a:gd name="connsiteX2" fmla="*/ 2012436 w 4019550"/>
              <a:gd name="connsiteY2" fmla="*/ 1972026 h 2806700"/>
              <a:gd name="connsiteX3" fmla="*/ 1640350 w 4019550"/>
              <a:gd name="connsiteY3" fmla="*/ 1731616 h 2806700"/>
              <a:gd name="connsiteX4" fmla="*/ 1419188 w 4019550"/>
              <a:gd name="connsiteY4" fmla="*/ 1537634 h 2806700"/>
              <a:gd name="connsiteX5" fmla="*/ 917068 w 4019550"/>
              <a:gd name="connsiteY5" fmla="*/ 2015212 h 2806700"/>
              <a:gd name="connsiteX6" fmla="*/ 436562 w 4019550"/>
              <a:gd name="connsiteY6" fmla="*/ 2512586 h 2806700"/>
              <a:gd name="connsiteX7" fmla="*/ 449168 w 4019550"/>
              <a:gd name="connsiteY7" fmla="*/ 2534180 h 2806700"/>
              <a:gd name="connsiteX8" fmla="*/ 3565978 w 4019550"/>
              <a:gd name="connsiteY8" fmla="*/ 2532020 h 2806700"/>
              <a:gd name="connsiteX9" fmla="*/ 3576424 w 4019550"/>
              <a:gd name="connsiteY9" fmla="*/ 2507908 h 2806700"/>
              <a:gd name="connsiteX10" fmla="*/ 3097358 w 4019550"/>
              <a:gd name="connsiteY10" fmla="*/ 2013054 h 2806700"/>
              <a:gd name="connsiteX11" fmla="*/ 2602804 w 4019550"/>
              <a:gd name="connsiteY11" fmla="*/ 1537274 h 2806700"/>
              <a:gd name="connsiteX12" fmla="*/ 3714934 w 4019550"/>
              <a:gd name="connsiteY12" fmla="*/ 438152 h 2806700"/>
              <a:gd name="connsiteX13" fmla="*/ 2733674 w 4019550"/>
              <a:gd name="connsiteY13" fmla="*/ 1395970 h 2806700"/>
              <a:gd name="connsiteX14" fmla="*/ 3711332 w 4019550"/>
              <a:gd name="connsiteY14" fmla="*/ 2368190 h 2806700"/>
              <a:gd name="connsiteX15" fmla="*/ 3734026 w 4019550"/>
              <a:gd name="connsiteY15" fmla="*/ 2353068 h 2806700"/>
              <a:gd name="connsiteX16" fmla="*/ 3740150 w 4019550"/>
              <a:gd name="connsiteY16" fmla="*/ 1403532 h 2806700"/>
              <a:gd name="connsiteX17" fmla="*/ 3734026 w 4019550"/>
              <a:gd name="connsiteY17" fmla="*/ 454354 h 2806700"/>
              <a:gd name="connsiteX18" fmla="*/ 3714934 w 4019550"/>
              <a:gd name="connsiteY18" fmla="*/ 438152 h 2806700"/>
              <a:gd name="connsiteX19" fmla="*/ 290848 w 4019550"/>
              <a:gd name="connsiteY19" fmla="*/ 427040 h 2806700"/>
              <a:gd name="connsiteX20" fmla="*/ 274638 w 4019550"/>
              <a:gd name="connsiteY20" fmla="*/ 1403172 h 2806700"/>
              <a:gd name="connsiteX21" fmla="*/ 293368 w 4019550"/>
              <a:gd name="connsiteY21" fmla="*/ 2379664 h 2806700"/>
              <a:gd name="connsiteX22" fmla="*/ 796606 w 4019550"/>
              <a:gd name="connsiteY22" fmla="*/ 1891418 h 2806700"/>
              <a:gd name="connsiteX23" fmla="*/ 1281112 w 4019550"/>
              <a:gd name="connsiteY23" fmla="*/ 1395604 h 2806700"/>
              <a:gd name="connsiteX24" fmla="*/ 537602 w 4019550"/>
              <a:gd name="connsiteY24" fmla="*/ 653326 h 2806700"/>
              <a:gd name="connsiteX25" fmla="*/ 290848 w 4019550"/>
              <a:gd name="connsiteY25" fmla="*/ 427040 h 2806700"/>
              <a:gd name="connsiteX26" fmla="*/ 2017630 w 4019550"/>
              <a:gd name="connsiteY26" fmla="*/ 285752 h 2806700"/>
              <a:gd name="connsiteX27" fmla="*/ 463878 w 4019550"/>
              <a:gd name="connsiteY27" fmla="*/ 291874 h 2806700"/>
              <a:gd name="connsiteX28" fmla="*/ 447674 w 4019550"/>
              <a:gd name="connsiteY28" fmla="*/ 310962 h 2806700"/>
              <a:gd name="connsiteX29" fmla="*/ 577304 w 4019550"/>
              <a:gd name="connsiteY29" fmla="*/ 448186 h 2806700"/>
              <a:gd name="connsiteX30" fmla="*/ 1703640 w 4019550"/>
              <a:gd name="connsiteY30" fmla="*/ 1548136 h 2806700"/>
              <a:gd name="connsiteX31" fmla="*/ 2047518 w 4019550"/>
              <a:gd name="connsiteY31" fmla="*/ 1790530 h 2806700"/>
              <a:gd name="connsiteX32" fmla="*/ 2262486 w 4019550"/>
              <a:gd name="connsiteY32" fmla="*/ 1594598 h 2806700"/>
              <a:gd name="connsiteX33" fmla="*/ 2461612 w 4019550"/>
              <a:gd name="connsiteY33" fmla="*/ 1402630 h 2806700"/>
              <a:gd name="connsiteX34" fmla="*/ 2651374 w 4019550"/>
              <a:gd name="connsiteY34" fmla="*/ 1219664 h 2806700"/>
              <a:gd name="connsiteX35" fmla="*/ 3049626 w 4019550"/>
              <a:gd name="connsiteY35" fmla="*/ 829244 h 2806700"/>
              <a:gd name="connsiteX36" fmla="*/ 3566342 w 4019550"/>
              <a:gd name="connsiteY36" fmla="*/ 299078 h 2806700"/>
              <a:gd name="connsiteX37" fmla="*/ 2017630 w 4019550"/>
              <a:gd name="connsiteY37" fmla="*/ 285752 h 2806700"/>
              <a:gd name="connsiteX38" fmla="*/ 0 w 4019550"/>
              <a:gd name="connsiteY38" fmla="*/ 0 h 2806700"/>
              <a:gd name="connsiteX39" fmla="*/ 2009774 w 4019550"/>
              <a:gd name="connsiteY39" fmla="*/ 3176 h 2806700"/>
              <a:gd name="connsiteX40" fmla="*/ 4019550 w 4019550"/>
              <a:gd name="connsiteY40" fmla="*/ 6352 h 2806700"/>
              <a:gd name="connsiteX41" fmla="*/ 4019550 w 4019550"/>
              <a:gd name="connsiteY41" fmla="*/ 1403352 h 2806700"/>
              <a:gd name="connsiteX42" fmla="*/ 4019550 w 4019550"/>
              <a:gd name="connsiteY42" fmla="*/ 2800352 h 2806700"/>
              <a:gd name="connsiteX43" fmla="*/ 2009774 w 4019550"/>
              <a:gd name="connsiteY43" fmla="*/ 2803526 h 2806700"/>
              <a:gd name="connsiteX44" fmla="*/ 0 w 4019550"/>
              <a:gd name="connsiteY44" fmla="*/ 2806700 h 2806700"/>
              <a:gd name="connsiteX45" fmla="*/ 0 w 4019550"/>
              <a:gd name="connsiteY45" fmla="*/ 1403352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19550" h="2806700">
                <a:moveTo>
                  <a:pt x="2602804" y="1537274"/>
                </a:moveTo>
                <a:cubicBezTo>
                  <a:pt x="2592358" y="1539072"/>
                  <a:pt x="2494024" y="1626528"/>
                  <a:pt x="2384522" y="1731616"/>
                </a:cubicBezTo>
                <a:cubicBezTo>
                  <a:pt x="2157596" y="1948992"/>
                  <a:pt x="2121576" y="1972026"/>
                  <a:pt x="2012436" y="1972026"/>
                </a:cubicBezTo>
                <a:cubicBezTo>
                  <a:pt x="1902936" y="1972026"/>
                  <a:pt x="1867276" y="1948992"/>
                  <a:pt x="1640350" y="1731616"/>
                </a:cubicBezTo>
                <a:cubicBezTo>
                  <a:pt x="1530488" y="1626528"/>
                  <a:pt x="1431074" y="1539432"/>
                  <a:pt x="1419188" y="1537634"/>
                </a:cubicBezTo>
                <a:cubicBezTo>
                  <a:pt x="1402258" y="1535474"/>
                  <a:pt x="1288434" y="1643802"/>
                  <a:pt x="917068" y="2015212"/>
                </a:cubicBezTo>
                <a:cubicBezTo>
                  <a:pt x="652682" y="2279734"/>
                  <a:pt x="436562" y="2503228"/>
                  <a:pt x="436562" y="2512586"/>
                </a:cubicBezTo>
                <a:cubicBezTo>
                  <a:pt x="436562" y="2521584"/>
                  <a:pt x="442326" y="2531660"/>
                  <a:pt x="449168" y="2534180"/>
                </a:cubicBezTo>
                <a:cubicBezTo>
                  <a:pt x="471862" y="2543176"/>
                  <a:pt x="3551930" y="2541018"/>
                  <a:pt x="3565978" y="2532020"/>
                </a:cubicBezTo>
                <a:cubicBezTo>
                  <a:pt x="3573542" y="2527342"/>
                  <a:pt x="3578226" y="2516184"/>
                  <a:pt x="3576424" y="2507908"/>
                </a:cubicBezTo>
                <a:cubicBezTo>
                  <a:pt x="3574262" y="2499270"/>
                  <a:pt x="3358864" y="2276496"/>
                  <a:pt x="3097358" y="2013054"/>
                </a:cubicBezTo>
                <a:cubicBezTo>
                  <a:pt x="2757330" y="1670434"/>
                  <a:pt x="2616492" y="1535114"/>
                  <a:pt x="2602804" y="1537274"/>
                </a:cubicBezTo>
                <a:close/>
                <a:moveTo>
                  <a:pt x="3714934" y="438152"/>
                </a:moveTo>
                <a:cubicBezTo>
                  <a:pt x="3696562" y="438152"/>
                  <a:pt x="2733674" y="1378326"/>
                  <a:pt x="2733674" y="1395970"/>
                </a:cubicBezTo>
                <a:cubicBezTo>
                  <a:pt x="2733674" y="1412894"/>
                  <a:pt x="3693680" y="2367470"/>
                  <a:pt x="3711332" y="2368190"/>
                </a:cubicBezTo>
                <a:cubicBezTo>
                  <a:pt x="3720338" y="2368552"/>
                  <a:pt x="3730784" y="2361710"/>
                  <a:pt x="3734026" y="2353068"/>
                </a:cubicBezTo>
                <a:cubicBezTo>
                  <a:pt x="3737628" y="2344066"/>
                  <a:pt x="3740150" y="1917008"/>
                  <a:pt x="3740150" y="1403532"/>
                </a:cubicBezTo>
                <a:cubicBezTo>
                  <a:pt x="3740150" y="890414"/>
                  <a:pt x="3737628" y="462996"/>
                  <a:pt x="3734026" y="454354"/>
                </a:cubicBezTo>
                <a:cubicBezTo>
                  <a:pt x="3730784" y="445352"/>
                  <a:pt x="3722138" y="438152"/>
                  <a:pt x="3714934" y="438152"/>
                </a:cubicBezTo>
                <a:close/>
                <a:moveTo>
                  <a:pt x="290848" y="427040"/>
                </a:moveTo>
                <a:cubicBezTo>
                  <a:pt x="276078" y="427040"/>
                  <a:pt x="274638" y="509194"/>
                  <a:pt x="274638" y="1403172"/>
                </a:cubicBezTo>
                <a:cubicBezTo>
                  <a:pt x="274638" y="2347594"/>
                  <a:pt x="274998" y="2379664"/>
                  <a:pt x="293368" y="2379664"/>
                </a:cubicBezTo>
                <a:cubicBezTo>
                  <a:pt x="304896" y="2379664"/>
                  <a:pt x="504102" y="2186168"/>
                  <a:pt x="796606" y="1891418"/>
                </a:cubicBezTo>
                <a:cubicBezTo>
                  <a:pt x="1063174" y="1622972"/>
                  <a:pt x="1281112" y="1399928"/>
                  <a:pt x="1281112" y="1395604"/>
                </a:cubicBezTo>
                <a:cubicBezTo>
                  <a:pt x="1281112" y="1387678"/>
                  <a:pt x="1039400" y="1146616"/>
                  <a:pt x="537602" y="653326"/>
                </a:cubicBezTo>
                <a:cubicBezTo>
                  <a:pt x="411164" y="528652"/>
                  <a:pt x="300214" y="427040"/>
                  <a:pt x="290848" y="427040"/>
                </a:cubicBezTo>
                <a:close/>
                <a:moveTo>
                  <a:pt x="2017630" y="285752"/>
                </a:moveTo>
                <a:cubicBezTo>
                  <a:pt x="1171800" y="285752"/>
                  <a:pt x="472880" y="288272"/>
                  <a:pt x="463878" y="291874"/>
                </a:cubicBezTo>
                <a:cubicBezTo>
                  <a:pt x="455236" y="295116"/>
                  <a:pt x="447674" y="303760"/>
                  <a:pt x="447674" y="310962"/>
                </a:cubicBezTo>
                <a:cubicBezTo>
                  <a:pt x="447674" y="318166"/>
                  <a:pt x="506008" y="379754"/>
                  <a:pt x="577304" y="448186"/>
                </a:cubicBezTo>
                <a:cubicBezTo>
                  <a:pt x="743662" y="607740"/>
                  <a:pt x="1400090" y="1248838"/>
                  <a:pt x="1703640" y="1548136"/>
                </a:cubicBezTo>
                <a:cubicBezTo>
                  <a:pt x="1964698" y="1805296"/>
                  <a:pt x="1979822" y="1816100"/>
                  <a:pt x="2047518" y="1790530"/>
                </a:cubicBezTo>
                <a:cubicBezTo>
                  <a:pt x="2061922" y="1785126"/>
                  <a:pt x="2158784" y="1696886"/>
                  <a:pt x="2262486" y="1594598"/>
                </a:cubicBezTo>
                <a:cubicBezTo>
                  <a:pt x="2366550" y="1492672"/>
                  <a:pt x="2456210" y="1406230"/>
                  <a:pt x="2461612" y="1402630"/>
                </a:cubicBezTo>
                <a:cubicBezTo>
                  <a:pt x="2467374" y="1399388"/>
                  <a:pt x="2552712" y="1316910"/>
                  <a:pt x="2651374" y="1219664"/>
                </a:cubicBezTo>
                <a:cubicBezTo>
                  <a:pt x="2750038" y="1122420"/>
                  <a:pt x="2929358" y="946658"/>
                  <a:pt x="3049626" y="829244"/>
                </a:cubicBezTo>
                <a:cubicBezTo>
                  <a:pt x="3576064" y="315644"/>
                  <a:pt x="3578226" y="313484"/>
                  <a:pt x="3566342" y="299078"/>
                </a:cubicBezTo>
                <a:cubicBezTo>
                  <a:pt x="3556980" y="287912"/>
                  <a:pt x="3288000" y="285752"/>
                  <a:pt x="2017630" y="285752"/>
                </a:cubicBezTo>
                <a:close/>
                <a:moveTo>
                  <a:pt x="0" y="0"/>
                </a:moveTo>
                <a:lnTo>
                  <a:pt x="2009774" y="3176"/>
                </a:lnTo>
                <a:lnTo>
                  <a:pt x="4019550" y="6352"/>
                </a:lnTo>
                <a:lnTo>
                  <a:pt x="4019550" y="1403352"/>
                </a:lnTo>
                <a:lnTo>
                  <a:pt x="4019550" y="2800352"/>
                </a:lnTo>
                <a:lnTo>
                  <a:pt x="2009774" y="2803526"/>
                </a:lnTo>
                <a:lnTo>
                  <a:pt x="0" y="2806700"/>
                </a:lnTo>
                <a:lnTo>
                  <a:pt x="0" y="14033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4395991" y="1808471"/>
            <a:ext cx="612426" cy="617274"/>
            <a:chOff x="35271090" y="7603951"/>
            <a:chExt cx="2960312" cy="2983747"/>
          </a:xfrm>
          <a:solidFill>
            <a:schemeClr val="accent4"/>
          </a:solidFill>
        </p:grpSpPr>
        <p:sp>
          <p:nvSpPr>
            <p:cNvPr id="38" name="Freeform 64"/>
            <p:cNvSpPr>
              <a:spLocks/>
            </p:cNvSpPr>
            <p:nvPr/>
          </p:nvSpPr>
          <p:spPr bwMode="auto">
            <a:xfrm>
              <a:off x="35271090" y="7831303"/>
              <a:ext cx="2741159" cy="2756395"/>
            </a:xfrm>
            <a:custGeom>
              <a:avLst/>
              <a:gdLst>
                <a:gd name="T0" fmla="*/ 8340 w 10315"/>
                <a:gd name="T1" fmla="*/ 10308 h 10367"/>
                <a:gd name="T2" fmla="*/ 5664 w 10315"/>
                <a:gd name="T3" fmla="*/ 9264 h 10367"/>
                <a:gd name="T4" fmla="*/ 1758 w 10315"/>
                <a:gd name="T5" fmla="*/ 5527 h 10367"/>
                <a:gd name="T6" fmla="*/ 715 w 10315"/>
                <a:gd name="T7" fmla="*/ 3992 h 10367"/>
                <a:gd name="T8" fmla="*/ 0 w 10315"/>
                <a:gd name="T9" fmla="*/ 1636 h 10367"/>
                <a:gd name="T10" fmla="*/ 592 w 10315"/>
                <a:gd name="T11" fmla="*/ 310 h 10367"/>
                <a:gd name="T12" fmla="*/ 904 w 10315"/>
                <a:gd name="T13" fmla="*/ 0 h 10367"/>
                <a:gd name="T14" fmla="*/ 2258 w 10315"/>
                <a:gd name="T15" fmla="*/ 1354 h 10367"/>
                <a:gd name="T16" fmla="*/ 3613 w 10315"/>
                <a:gd name="T17" fmla="*/ 2737 h 10367"/>
                <a:gd name="T18" fmla="*/ 3454 w 10315"/>
                <a:gd name="T19" fmla="*/ 2921 h 10367"/>
                <a:gd name="T20" fmla="*/ 3133 w 10315"/>
                <a:gd name="T21" fmla="*/ 3369 h 10367"/>
                <a:gd name="T22" fmla="*/ 3197 w 10315"/>
                <a:gd name="T23" fmla="*/ 3545 h 10367"/>
                <a:gd name="T24" fmla="*/ 6784 w 10315"/>
                <a:gd name="T25" fmla="*/ 7117 h 10367"/>
                <a:gd name="T26" fmla="*/ 7147 w 10315"/>
                <a:gd name="T27" fmla="*/ 7102 h 10367"/>
                <a:gd name="T28" fmla="*/ 7382 w 10315"/>
                <a:gd name="T29" fmla="*/ 6877 h 10367"/>
                <a:gd name="T30" fmla="*/ 7573 w 10315"/>
                <a:gd name="T31" fmla="*/ 6702 h 10367"/>
                <a:gd name="T32" fmla="*/ 8961 w 10315"/>
                <a:gd name="T33" fmla="*/ 8057 h 10367"/>
                <a:gd name="T34" fmla="*/ 10315 w 10315"/>
                <a:gd name="T35" fmla="*/ 9413 h 10367"/>
                <a:gd name="T36" fmla="*/ 10004 w 10315"/>
                <a:gd name="T37" fmla="*/ 9719 h 10367"/>
                <a:gd name="T38" fmla="*/ 9454 w 10315"/>
                <a:gd name="T39" fmla="*/ 10140 h 10367"/>
                <a:gd name="T40" fmla="*/ 8340 w 10315"/>
                <a:gd name="T41" fmla="*/ 10308 h 10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15" h="10367">
                  <a:moveTo>
                    <a:pt x="8340" y="10308"/>
                  </a:moveTo>
                  <a:cubicBezTo>
                    <a:pt x="7406" y="10186"/>
                    <a:pt x="6521" y="9840"/>
                    <a:pt x="5664" y="9264"/>
                  </a:cubicBezTo>
                  <a:cubicBezTo>
                    <a:pt x="4245" y="8309"/>
                    <a:pt x="2853" y="6977"/>
                    <a:pt x="1758" y="5527"/>
                  </a:cubicBezTo>
                  <a:cubicBezTo>
                    <a:pt x="1446" y="5114"/>
                    <a:pt x="908" y="4323"/>
                    <a:pt x="715" y="3992"/>
                  </a:cubicBezTo>
                  <a:cubicBezTo>
                    <a:pt x="259" y="3215"/>
                    <a:pt x="0" y="2362"/>
                    <a:pt x="0" y="1636"/>
                  </a:cubicBezTo>
                  <a:cubicBezTo>
                    <a:pt x="0" y="1037"/>
                    <a:pt x="111" y="789"/>
                    <a:pt x="592" y="310"/>
                  </a:cubicBezTo>
                  <a:lnTo>
                    <a:pt x="904" y="0"/>
                  </a:lnTo>
                  <a:lnTo>
                    <a:pt x="2258" y="1354"/>
                  </a:lnTo>
                  <a:cubicBezTo>
                    <a:pt x="3003" y="2099"/>
                    <a:pt x="3613" y="2721"/>
                    <a:pt x="3613" y="2737"/>
                  </a:cubicBezTo>
                  <a:cubicBezTo>
                    <a:pt x="3613" y="2754"/>
                    <a:pt x="3541" y="2836"/>
                    <a:pt x="3454" y="2921"/>
                  </a:cubicBezTo>
                  <a:cubicBezTo>
                    <a:pt x="3242" y="3127"/>
                    <a:pt x="3133" y="3280"/>
                    <a:pt x="3133" y="3369"/>
                  </a:cubicBezTo>
                  <a:cubicBezTo>
                    <a:pt x="3133" y="3409"/>
                    <a:pt x="3162" y="3489"/>
                    <a:pt x="3197" y="3545"/>
                  </a:cubicBezTo>
                  <a:cubicBezTo>
                    <a:pt x="3264" y="3656"/>
                    <a:pt x="6683" y="7059"/>
                    <a:pt x="6784" y="7117"/>
                  </a:cubicBezTo>
                  <a:cubicBezTo>
                    <a:pt x="6873" y="7168"/>
                    <a:pt x="7059" y="7160"/>
                    <a:pt x="7147" y="7102"/>
                  </a:cubicBezTo>
                  <a:cubicBezTo>
                    <a:pt x="7189" y="7074"/>
                    <a:pt x="7295" y="6973"/>
                    <a:pt x="7382" y="6877"/>
                  </a:cubicBezTo>
                  <a:cubicBezTo>
                    <a:pt x="7469" y="6780"/>
                    <a:pt x="7555" y="6702"/>
                    <a:pt x="7573" y="6702"/>
                  </a:cubicBezTo>
                  <a:cubicBezTo>
                    <a:pt x="7591" y="6702"/>
                    <a:pt x="8216" y="7312"/>
                    <a:pt x="8961" y="8057"/>
                  </a:cubicBezTo>
                  <a:lnTo>
                    <a:pt x="10315" y="9413"/>
                  </a:lnTo>
                  <a:lnTo>
                    <a:pt x="10004" y="9719"/>
                  </a:lnTo>
                  <a:cubicBezTo>
                    <a:pt x="9742" y="9976"/>
                    <a:pt x="9655" y="10042"/>
                    <a:pt x="9454" y="10140"/>
                  </a:cubicBezTo>
                  <a:cubicBezTo>
                    <a:pt x="9073" y="10323"/>
                    <a:pt x="8787" y="10367"/>
                    <a:pt x="8340" y="103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68"/>
            <p:cNvSpPr>
              <a:spLocks/>
            </p:cNvSpPr>
            <p:nvPr/>
          </p:nvSpPr>
          <p:spPr bwMode="auto">
            <a:xfrm>
              <a:off x="37416905" y="9379432"/>
              <a:ext cx="814497" cy="826215"/>
            </a:xfrm>
            <a:custGeom>
              <a:avLst/>
              <a:gdLst>
                <a:gd name="T0" fmla="*/ 1347 w 3068"/>
                <a:gd name="T1" fmla="*/ 1761 h 3108"/>
                <a:gd name="T2" fmla="*/ 0 w 3068"/>
                <a:gd name="T3" fmla="*/ 369 h 3108"/>
                <a:gd name="T4" fmla="*/ 310 w 3068"/>
                <a:gd name="T5" fmla="*/ 72 h 3108"/>
                <a:gd name="T6" fmla="*/ 832 w 3068"/>
                <a:gd name="T7" fmla="*/ 81 h 3108"/>
                <a:gd name="T8" fmla="*/ 3020 w 3068"/>
                <a:gd name="T9" fmla="*/ 2260 h 3108"/>
                <a:gd name="T10" fmla="*/ 3021 w 3068"/>
                <a:gd name="T11" fmla="*/ 2768 h 3108"/>
                <a:gd name="T12" fmla="*/ 2712 w 3068"/>
                <a:gd name="T13" fmla="*/ 3108 h 3108"/>
                <a:gd name="T14" fmla="*/ 1347 w 3068"/>
                <a:gd name="T15" fmla="*/ 176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8" h="3108">
                  <a:moveTo>
                    <a:pt x="1347" y="1761"/>
                  </a:moveTo>
                  <a:cubicBezTo>
                    <a:pt x="606" y="1019"/>
                    <a:pt x="0" y="393"/>
                    <a:pt x="0" y="369"/>
                  </a:cubicBezTo>
                  <a:cubicBezTo>
                    <a:pt x="0" y="313"/>
                    <a:pt x="183" y="138"/>
                    <a:pt x="310" y="72"/>
                  </a:cubicBezTo>
                  <a:cubicBezTo>
                    <a:pt x="449" y="0"/>
                    <a:pt x="688" y="5"/>
                    <a:pt x="832" y="81"/>
                  </a:cubicBezTo>
                  <a:cubicBezTo>
                    <a:pt x="954" y="146"/>
                    <a:pt x="2961" y="2144"/>
                    <a:pt x="3020" y="2260"/>
                  </a:cubicBezTo>
                  <a:cubicBezTo>
                    <a:pt x="3068" y="2353"/>
                    <a:pt x="3068" y="2681"/>
                    <a:pt x="3021" y="2768"/>
                  </a:cubicBezTo>
                  <a:cubicBezTo>
                    <a:pt x="2980" y="2844"/>
                    <a:pt x="2740" y="3108"/>
                    <a:pt x="2712" y="3108"/>
                  </a:cubicBezTo>
                  <a:cubicBezTo>
                    <a:pt x="2703" y="3108"/>
                    <a:pt x="2088" y="2502"/>
                    <a:pt x="1347" y="17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35646105" y="7603951"/>
              <a:ext cx="820355" cy="823871"/>
            </a:xfrm>
            <a:custGeom>
              <a:avLst/>
              <a:gdLst>
                <a:gd name="T0" fmla="*/ 1348 w 3087"/>
                <a:gd name="T1" fmla="*/ 1751 h 3099"/>
                <a:gd name="T2" fmla="*/ 0 w 3087"/>
                <a:gd name="T3" fmla="*/ 374 h 3099"/>
                <a:gd name="T4" fmla="*/ 331 w 3087"/>
                <a:gd name="T5" fmla="*/ 68 h 3099"/>
                <a:gd name="T6" fmla="*/ 825 w 3087"/>
                <a:gd name="T7" fmla="*/ 87 h 3099"/>
                <a:gd name="T8" fmla="*/ 1960 w 3087"/>
                <a:gd name="T9" fmla="*/ 1177 h 3099"/>
                <a:gd name="T10" fmla="*/ 3033 w 3087"/>
                <a:gd name="T11" fmla="*/ 2331 h 3099"/>
                <a:gd name="T12" fmla="*/ 3043 w 3087"/>
                <a:gd name="T13" fmla="*/ 2683 h 3099"/>
                <a:gd name="T14" fmla="*/ 2714 w 3087"/>
                <a:gd name="T15" fmla="*/ 3099 h 3099"/>
                <a:gd name="T16" fmla="*/ 1348 w 3087"/>
                <a:gd name="T17" fmla="*/ 1751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7" h="3099">
                  <a:moveTo>
                    <a:pt x="1348" y="1751"/>
                  </a:moveTo>
                  <a:cubicBezTo>
                    <a:pt x="607" y="1010"/>
                    <a:pt x="0" y="390"/>
                    <a:pt x="0" y="374"/>
                  </a:cubicBezTo>
                  <a:cubicBezTo>
                    <a:pt x="0" y="330"/>
                    <a:pt x="227" y="120"/>
                    <a:pt x="331" y="68"/>
                  </a:cubicBezTo>
                  <a:cubicBezTo>
                    <a:pt x="465" y="0"/>
                    <a:pt x="698" y="9"/>
                    <a:pt x="825" y="87"/>
                  </a:cubicBezTo>
                  <a:cubicBezTo>
                    <a:pt x="883" y="122"/>
                    <a:pt x="1394" y="612"/>
                    <a:pt x="1960" y="1177"/>
                  </a:cubicBezTo>
                  <a:cubicBezTo>
                    <a:pt x="2838" y="2052"/>
                    <a:pt x="2995" y="2222"/>
                    <a:pt x="3033" y="2331"/>
                  </a:cubicBezTo>
                  <a:cubicBezTo>
                    <a:pt x="3085" y="2486"/>
                    <a:pt x="3087" y="2536"/>
                    <a:pt x="3043" y="2683"/>
                  </a:cubicBezTo>
                  <a:cubicBezTo>
                    <a:pt x="3013" y="2783"/>
                    <a:pt x="2763" y="3099"/>
                    <a:pt x="2714" y="3099"/>
                  </a:cubicBezTo>
                  <a:cubicBezTo>
                    <a:pt x="2704" y="3099"/>
                    <a:pt x="2089" y="2492"/>
                    <a:pt x="1348" y="17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24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534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061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6328970" y="1858687"/>
            <a:ext cx="2503170" cy="1845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2"/>
          <p:cNvSpPr txBox="1"/>
          <p:nvPr/>
        </p:nvSpPr>
        <p:spPr>
          <a:xfrm>
            <a:off x="7056467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  <a:r>
              <a:rPr lang="en-US" sz="14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465695" y="4529733"/>
            <a:ext cx="577254" cy="577254"/>
            <a:chOff x="753011" y="3678609"/>
            <a:chExt cx="792893" cy="792893"/>
          </a:xfrm>
        </p:grpSpPr>
        <p:sp>
          <p:nvSpPr>
            <p:cNvPr id="13" name="橢圓 12"/>
            <p:cNvSpPr/>
            <p:nvPr/>
          </p:nvSpPr>
          <p:spPr>
            <a:xfrm>
              <a:off x="753011" y="36786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>
              <a:grpSpLocks noChangeAspect="1"/>
            </p:cNvGrpSpPr>
            <p:nvPr/>
          </p:nvGrpSpPr>
          <p:grpSpPr>
            <a:xfrm>
              <a:off x="968838" y="3788586"/>
              <a:ext cx="361238" cy="572933"/>
              <a:chOff x="20786390" y="7271767"/>
              <a:chExt cx="2055158" cy="3259547"/>
            </a:xfrm>
            <a:solidFill>
              <a:schemeClr val="bg1"/>
            </a:solidFill>
          </p:grpSpPr>
          <p:sp>
            <p:nvSpPr>
              <p:cNvPr id="15" name="手繪多邊形 14"/>
              <p:cNvSpPr>
                <a:spLocks/>
              </p:cNvSpPr>
              <p:nvPr/>
            </p:nvSpPr>
            <p:spPr bwMode="auto">
              <a:xfrm>
                <a:off x="20786390" y="8292860"/>
                <a:ext cx="2055158" cy="2238454"/>
              </a:xfrm>
              <a:custGeom>
                <a:avLst/>
                <a:gdLst>
                  <a:gd name="connsiteX0" fmla="*/ 1910220 w 2786191"/>
                  <a:gd name="connsiteY0" fmla="*/ 2438744 h 3034687"/>
                  <a:gd name="connsiteX1" fmla="*/ 1802556 w 2786191"/>
                  <a:gd name="connsiteY1" fmla="*/ 2438922 h 3034687"/>
                  <a:gd name="connsiteX2" fmla="*/ 1503672 w 2786191"/>
                  <a:gd name="connsiteY2" fmla="*/ 2445020 h 3034687"/>
                  <a:gd name="connsiteX3" fmla="*/ 1487488 w 2786191"/>
                  <a:gd name="connsiteY3" fmla="*/ 2549424 h 3034687"/>
                  <a:gd name="connsiteX4" fmla="*/ 1499716 w 2786191"/>
                  <a:gd name="connsiteY4" fmla="*/ 2659566 h 3034687"/>
                  <a:gd name="connsiteX5" fmla="*/ 1793564 w 2786191"/>
                  <a:gd name="connsiteY5" fmla="*/ 2671764 h 3034687"/>
                  <a:gd name="connsiteX6" fmla="*/ 2090650 w 2786191"/>
                  <a:gd name="connsiteY6" fmla="*/ 2655978 h 3034687"/>
                  <a:gd name="connsiteX7" fmla="*/ 2106836 w 2786191"/>
                  <a:gd name="connsiteY7" fmla="*/ 2559110 h 3034687"/>
                  <a:gd name="connsiteX8" fmla="*/ 1910220 w 2786191"/>
                  <a:gd name="connsiteY8" fmla="*/ 2438744 h 3034687"/>
                  <a:gd name="connsiteX9" fmla="*/ 1910090 w 2786191"/>
                  <a:gd name="connsiteY9" fmla="*/ 2032044 h 3034687"/>
                  <a:gd name="connsiteX10" fmla="*/ 1802362 w 2786191"/>
                  <a:gd name="connsiteY10" fmla="*/ 2032208 h 3034687"/>
                  <a:gd name="connsiteX11" fmla="*/ 1503302 w 2786191"/>
                  <a:gd name="connsiteY11" fmla="*/ 2038336 h 3034687"/>
                  <a:gd name="connsiteX12" fmla="*/ 1502942 w 2786191"/>
                  <a:gd name="connsiteY12" fmla="*/ 2253898 h 3034687"/>
                  <a:gd name="connsiteX13" fmla="*/ 1795884 w 2786191"/>
                  <a:gd name="connsiteY13" fmla="*/ 2261828 h 3034687"/>
                  <a:gd name="connsiteX14" fmla="*/ 2089908 w 2786191"/>
                  <a:gd name="connsiteY14" fmla="*/ 2247410 h 3034687"/>
                  <a:gd name="connsiteX15" fmla="*/ 2106822 w 2786191"/>
                  <a:gd name="connsiteY15" fmla="*/ 2152606 h 3034687"/>
                  <a:gd name="connsiteX16" fmla="*/ 1910090 w 2786191"/>
                  <a:gd name="connsiteY16" fmla="*/ 2032044 h 3034687"/>
                  <a:gd name="connsiteX17" fmla="*/ 1797596 w 2786191"/>
                  <a:gd name="connsiteY17" fmla="*/ 1635126 h 3034687"/>
                  <a:gd name="connsiteX18" fmla="*/ 1503694 w 2786191"/>
                  <a:gd name="connsiteY18" fmla="*/ 1641254 h 3034687"/>
                  <a:gd name="connsiteX19" fmla="*/ 1487488 w 2786191"/>
                  <a:gd name="connsiteY19" fmla="*/ 1746144 h 3034687"/>
                  <a:gd name="connsiteX20" fmla="*/ 1494330 w 2786191"/>
                  <a:gd name="connsiteY20" fmla="*/ 1852116 h 3034687"/>
                  <a:gd name="connsiteX21" fmla="*/ 1793996 w 2786191"/>
                  <a:gd name="connsiteY21" fmla="*/ 1858964 h 3034687"/>
                  <a:gd name="connsiteX22" fmla="*/ 2097262 w 2786191"/>
                  <a:gd name="connsiteY22" fmla="*/ 1839140 h 3034687"/>
                  <a:gd name="connsiteX23" fmla="*/ 2091498 w 2786191"/>
                  <a:gd name="connsiteY23" fmla="*/ 1650986 h 3034687"/>
                  <a:gd name="connsiteX24" fmla="*/ 1797596 w 2786191"/>
                  <a:gd name="connsiteY24" fmla="*/ 1635126 h 3034687"/>
                  <a:gd name="connsiteX25" fmla="*/ 1794138 w 2786191"/>
                  <a:gd name="connsiteY25" fmla="*/ 1228726 h 3034687"/>
                  <a:gd name="connsiteX26" fmla="*/ 1500006 w 2786191"/>
                  <a:gd name="connsiteY26" fmla="*/ 1241034 h 3034687"/>
                  <a:gd name="connsiteX27" fmla="*/ 1500726 w 2786191"/>
                  <a:gd name="connsiteY27" fmla="*/ 1456798 h 3034687"/>
                  <a:gd name="connsiteX28" fmla="*/ 1799898 w 2786191"/>
                  <a:gd name="connsiteY28" fmla="*/ 1462952 h 3034687"/>
                  <a:gd name="connsiteX29" fmla="*/ 2097270 w 2786191"/>
                  <a:gd name="connsiteY29" fmla="*/ 1443764 h 3034687"/>
                  <a:gd name="connsiteX30" fmla="*/ 2091510 w 2786191"/>
                  <a:gd name="connsiteY30" fmla="*/ 1244654 h 3034687"/>
                  <a:gd name="connsiteX31" fmla="*/ 1794138 w 2786191"/>
                  <a:gd name="connsiteY31" fmla="*/ 1228726 h 3034687"/>
                  <a:gd name="connsiteX32" fmla="*/ 1793454 w 2786191"/>
                  <a:gd name="connsiteY32" fmla="*/ 822326 h 3034687"/>
                  <a:gd name="connsiteX33" fmla="*/ 1499712 w 2786191"/>
                  <a:gd name="connsiteY33" fmla="*/ 834552 h 3034687"/>
                  <a:gd name="connsiteX34" fmla="*/ 1487488 w 2786191"/>
                  <a:gd name="connsiteY34" fmla="*/ 938828 h 3034687"/>
                  <a:gd name="connsiteX35" fmla="*/ 1499712 w 2786191"/>
                  <a:gd name="connsiteY35" fmla="*/ 1043464 h 3034687"/>
                  <a:gd name="connsiteX36" fmla="*/ 1793454 w 2786191"/>
                  <a:gd name="connsiteY36" fmla="*/ 1055688 h 3034687"/>
                  <a:gd name="connsiteX37" fmla="*/ 2090432 w 2786191"/>
                  <a:gd name="connsiteY37" fmla="*/ 1039868 h 3034687"/>
                  <a:gd name="connsiteX38" fmla="*/ 2106612 w 2786191"/>
                  <a:gd name="connsiteY38" fmla="*/ 938828 h 3034687"/>
                  <a:gd name="connsiteX39" fmla="*/ 2090432 w 2786191"/>
                  <a:gd name="connsiteY39" fmla="*/ 838148 h 3034687"/>
                  <a:gd name="connsiteX40" fmla="*/ 1793454 w 2786191"/>
                  <a:gd name="connsiteY40" fmla="*/ 822326 h 3034687"/>
                  <a:gd name="connsiteX41" fmla="*/ 1389856 w 2786191"/>
                  <a:gd name="connsiteY41" fmla="*/ 173040 h 3034687"/>
                  <a:gd name="connsiteX42" fmla="*/ 321100 w 2786191"/>
                  <a:gd name="connsiteY42" fmla="*/ 189236 h 3034687"/>
                  <a:gd name="connsiteX43" fmla="*/ 338388 w 2786191"/>
                  <a:gd name="connsiteY43" fmla="*/ 273092 h 3034687"/>
                  <a:gd name="connsiteX44" fmla="*/ 366472 w 2786191"/>
                  <a:gd name="connsiteY44" fmla="*/ 462400 h 3034687"/>
                  <a:gd name="connsiteX45" fmla="*/ 397800 w 2786191"/>
                  <a:gd name="connsiteY45" fmla="*/ 609600 h 3034687"/>
                  <a:gd name="connsiteX46" fmla="*/ 607376 w 2786191"/>
                  <a:gd name="connsiteY46" fmla="*/ 589088 h 3034687"/>
                  <a:gd name="connsiteX47" fmla="*/ 1171280 w 2786191"/>
                  <a:gd name="connsiteY47" fmla="*/ 485076 h 3034687"/>
                  <a:gd name="connsiteX48" fmla="*/ 1323960 w 2786191"/>
                  <a:gd name="connsiteY48" fmla="*/ 448724 h 3034687"/>
                  <a:gd name="connsiteX49" fmla="*/ 1454676 w 2786191"/>
                  <a:gd name="connsiteY49" fmla="*/ 422092 h 3034687"/>
                  <a:gd name="connsiteX50" fmla="*/ 1957004 w 2786191"/>
                  <a:gd name="connsiteY50" fmla="*/ 421372 h 3034687"/>
                  <a:gd name="connsiteX51" fmla="*/ 2090960 w 2786191"/>
                  <a:gd name="connsiteY51" fmla="*/ 452324 h 3034687"/>
                  <a:gd name="connsiteX52" fmla="*/ 2284328 w 2786191"/>
                  <a:gd name="connsiteY52" fmla="*/ 507388 h 3034687"/>
                  <a:gd name="connsiteX53" fmla="*/ 2332940 w 2786191"/>
                  <a:gd name="connsiteY53" fmla="*/ 527184 h 3034687"/>
                  <a:gd name="connsiteX54" fmla="*/ 2414680 w 2786191"/>
                  <a:gd name="connsiteY54" fmla="*/ 416692 h 3034687"/>
                  <a:gd name="connsiteX55" fmla="*/ 2442048 w 2786191"/>
                  <a:gd name="connsiteY55" fmla="*/ 273092 h 3034687"/>
                  <a:gd name="connsiteX56" fmla="*/ 2458972 w 2786191"/>
                  <a:gd name="connsiteY56" fmla="*/ 189236 h 3034687"/>
                  <a:gd name="connsiteX57" fmla="*/ 1389856 w 2786191"/>
                  <a:gd name="connsiteY57" fmla="*/ 173040 h 3034687"/>
                  <a:gd name="connsiteX58" fmla="*/ 56152 w 2786191"/>
                  <a:gd name="connsiteY58" fmla="*/ 0 h 3034687"/>
                  <a:gd name="connsiteX59" fmla="*/ 1392280 w 2786191"/>
                  <a:gd name="connsiteY59" fmla="*/ 0 h 3034687"/>
                  <a:gd name="connsiteX60" fmla="*/ 2728408 w 2786191"/>
                  <a:gd name="connsiteY60" fmla="*/ 0 h 3034687"/>
                  <a:gd name="connsiteX61" fmla="*/ 2759364 w 2786191"/>
                  <a:gd name="connsiteY61" fmla="*/ 30964 h 3034687"/>
                  <a:gd name="connsiteX62" fmla="*/ 2784200 w 2786191"/>
                  <a:gd name="connsiteY62" fmla="*/ 99368 h 3034687"/>
                  <a:gd name="connsiteX63" fmla="*/ 2720848 w 2786191"/>
                  <a:gd name="connsiteY63" fmla="*/ 186852 h 3034687"/>
                  <a:gd name="connsiteX64" fmla="*/ 2638780 w 2786191"/>
                  <a:gd name="connsiteY64" fmla="*/ 276856 h 3034687"/>
                  <a:gd name="connsiteX65" fmla="*/ 2584428 w 2786191"/>
                  <a:gd name="connsiteY65" fmla="*/ 1656080 h 3034687"/>
                  <a:gd name="connsiteX66" fmla="*/ 2565352 w 2786191"/>
                  <a:gd name="connsiteY66" fmla="*/ 2870776 h 3034687"/>
                  <a:gd name="connsiteX67" fmla="*/ 2435768 w 2786191"/>
                  <a:gd name="connsiteY67" fmla="*/ 3007580 h 3034687"/>
                  <a:gd name="connsiteX68" fmla="*/ 2386456 w 2786191"/>
                  <a:gd name="connsiteY68" fmla="*/ 3032780 h 3034687"/>
                  <a:gd name="connsiteX69" fmla="*/ 1405960 w 2786191"/>
                  <a:gd name="connsiteY69" fmla="*/ 3034580 h 3034687"/>
                  <a:gd name="connsiteX70" fmla="*/ 394144 w 2786191"/>
                  <a:gd name="connsiteY70" fmla="*/ 3025580 h 3034687"/>
                  <a:gd name="connsiteX71" fmla="*/ 232888 w 2786191"/>
                  <a:gd name="connsiteY71" fmla="*/ 2880856 h 3034687"/>
                  <a:gd name="connsiteX72" fmla="*/ 202292 w 2786191"/>
                  <a:gd name="connsiteY72" fmla="*/ 2821092 h 3034687"/>
                  <a:gd name="connsiteX73" fmla="*/ 197252 w 2786191"/>
                  <a:gd name="connsiteY73" fmla="*/ 1585876 h 3034687"/>
                  <a:gd name="connsiteX74" fmla="*/ 192212 w 2786191"/>
                  <a:gd name="connsiteY74" fmla="*/ 350660 h 3034687"/>
                  <a:gd name="connsiteX75" fmla="*/ 168456 w 2786191"/>
                  <a:gd name="connsiteY75" fmla="*/ 304936 h 3034687"/>
                  <a:gd name="connsiteX76" fmla="*/ 72352 w 2786191"/>
                  <a:gd name="connsiteY76" fmla="*/ 190452 h 3034687"/>
                  <a:gd name="connsiteX77" fmla="*/ 0 w 2786191"/>
                  <a:gd name="connsiteY77" fmla="*/ 84964 h 3034687"/>
                  <a:gd name="connsiteX78" fmla="*/ 28076 w 2786191"/>
                  <a:gd name="connsiteY78" fmla="*/ 24124 h 303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786191" h="3034687">
                    <a:moveTo>
                      <a:pt x="1910220" y="2438744"/>
                    </a:moveTo>
                    <a:cubicBezTo>
                      <a:pt x="1879378" y="2438766"/>
                      <a:pt x="1843738" y="2438922"/>
                      <a:pt x="1802556" y="2438922"/>
                    </a:cubicBezTo>
                    <a:cubicBezTo>
                      <a:pt x="1647180" y="2438922"/>
                      <a:pt x="1512304" y="2441792"/>
                      <a:pt x="1503672" y="2445020"/>
                    </a:cubicBezTo>
                    <a:cubicBezTo>
                      <a:pt x="1490364" y="2450044"/>
                      <a:pt x="1487488" y="2469418"/>
                      <a:pt x="1487488" y="2549424"/>
                    </a:cubicBezTo>
                    <a:cubicBezTo>
                      <a:pt x="1487488" y="2612208"/>
                      <a:pt x="1491804" y="2652032"/>
                      <a:pt x="1499716" y="2659566"/>
                    </a:cubicBezTo>
                    <a:cubicBezTo>
                      <a:pt x="1508708" y="2668536"/>
                      <a:pt x="1587834" y="2671764"/>
                      <a:pt x="1793564" y="2671764"/>
                    </a:cubicBezTo>
                    <a:cubicBezTo>
                      <a:pt x="2035620" y="2671764"/>
                      <a:pt x="2076982" y="2669612"/>
                      <a:pt x="2090650" y="2655978"/>
                    </a:cubicBezTo>
                    <a:cubicBezTo>
                      <a:pt x="2102520" y="2644138"/>
                      <a:pt x="2106836" y="2619024"/>
                      <a:pt x="2106836" y="2559110"/>
                    </a:cubicBezTo>
                    <a:cubicBezTo>
                      <a:pt x="2106836" y="2445156"/>
                      <a:pt x="2126112" y="2438602"/>
                      <a:pt x="1910220" y="2438744"/>
                    </a:cubicBezTo>
                    <a:close/>
                    <a:moveTo>
                      <a:pt x="1910090" y="2032044"/>
                    </a:moveTo>
                    <a:cubicBezTo>
                      <a:pt x="1879230" y="2032056"/>
                      <a:pt x="1843568" y="2032208"/>
                      <a:pt x="1802362" y="2032208"/>
                    </a:cubicBezTo>
                    <a:cubicBezTo>
                      <a:pt x="1646894" y="2032208"/>
                      <a:pt x="1511940" y="2035092"/>
                      <a:pt x="1503302" y="2038336"/>
                    </a:cubicBezTo>
                    <a:cubicBezTo>
                      <a:pt x="1479910" y="2047348"/>
                      <a:pt x="1479550" y="2240560"/>
                      <a:pt x="1502942" y="2253898"/>
                    </a:cubicBezTo>
                    <a:cubicBezTo>
                      <a:pt x="1511580" y="2258584"/>
                      <a:pt x="1643296" y="2262188"/>
                      <a:pt x="1795884" y="2261828"/>
                    </a:cubicBezTo>
                    <a:cubicBezTo>
                      <a:pt x="2015052" y="2261468"/>
                      <a:pt x="2076592" y="2258224"/>
                      <a:pt x="2089908" y="2247410"/>
                    </a:cubicBezTo>
                    <a:cubicBezTo>
                      <a:pt x="2102862" y="2236236"/>
                      <a:pt x="2106822" y="2215328"/>
                      <a:pt x="2106822" y="2152606"/>
                    </a:cubicBezTo>
                    <a:cubicBezTo>
                      <a:pt x="2106822" y="2038742"/>
                      <a:pt x="2126108" y="2031960"/>
                      <a:pt x="1910090" y="2032044"/>
                    </a:cubicBezTo>
                    <a:close/>
                    <a:moveTo>
                      <a:pt x="1797596" y="1635126"/>
                    </a:moveTo>
                    <a:cubicBezTo>
                      <a:pt x="1644884" y="1635126"/>
                      <a:pt x="1512340" y="1637650"/>
                      <a:pt x="1503694" y="1641254"/>
                    </a:cubicBezTo>
                    <a:cubicBezTo>
                      <a:pt x="1490368" y="1646300"/>
                      <a:pt x="1487488" y="1665404"/>
                      <a:pt x="1487488" y="1746144"/>
                    </a:cubicBezTo>
                    <a:cubicBezTo>
                      <a:pt x="1487488" y="1800572"/>
                      <a:pt x="1490728" y="1848150"/>
                      <a:pt x="1494330" y="1852116"/>
                    </a:cubicBezTo>
                    <a:cubicBezTo>
                      <a:pt x="1497932" y="1855720"/>
                      <a:pt x="1632998" y="1858964"/>
                      <a:pt x="1793996" y="1858964"/>
                    </a:cubicBezTo>
                    <a:cubicBezTo>
                      <a:pt x="2072770" y="1858964"/>
                      <a:pt x="2087176" y="1857882"/>
                      <a:pt x="2097262" y="1839140"/>
                    </a:cubicBezTo>
                    <a:cubicBezTo>
                      <a:pt x="2114550" y="1806700"/>
                      <a:pt x="2110588" y="1669728"/>
                      <a:pt x="2091498" y="1650986"/>
                    </a:cubicBezTo>
                    <a:cubicBezTo>
                      <a:pt x="2077812" y="1637288"/>
                      <a:pt x="2036752" y="1635126"/>
                      <a:pt x="1797596" y="1635126"/>
                    </a:cubicBezTo>
                    <a:close/>
                    <a:moveTo>
                      <a:pt x="1794138" y="1228726"/>
                    </a:moveTo>
                    <a:cubicBezTo>
                      <a:pt x="1588210" y="1228726"/>
                      <a:pt x="1509006" y="1231984"/>
                      <a:pt x="1500006" y="1241034"/>
                    </a:cubicBezTo>
                    <a:cubicBezTo>
                      <a:pt x="1482724" y="1258050"/>
                      <a:pt x="1483446" y="1449920"/>
                      <a:pt x="1500726" y="1456798"/>
                    </a:cubicBezTo>
                    <a:cubicBezTo>
                      <a:pt x="1507566" y="1459694"/>
                      <a:pt x="1642212" y="1462228"/>
                      <a:pt x="1799898" y="1462952"/>
                    </a:cubicBezTo>
                    <a:cubicBezTo>
                      <a:pt x="2073508" y="1463676"/>
                      <a:pt x="2087188" y="1462590"/>
                      <a:pt x="2097270" y="1443764"/>
                    </a:cubicBezTo>
                    <a:cubicBezTo>
                      <a:pt x="2114550" y="1411184"/>
                      <a:pt x="2110590" y="1263480"/>
                      <a:pt x="2091510" y="1244654"/>
                    </a:cubicBezTo>
                    <a:cubicBezTo>
                      <a:pt x="2077828" y="1230898"/>
                      <a:pt x="2036426" y="1228726"/>
                      <a:pt x="1794138" y="1228726"/>
                    </a:cubicBezTo>
                    <a:close/>
                    <a:moveTo>
                      <a:pt x="1793454" y="822326"/>
                    </a:moveTo>
                    <a:cubicBezTo>
                      <a:pt x="1587798" y="822326"/>
                      <a:pt x="1508700" y="825562"/>
                      <a:pt x="1499712" y="834552"/>
                    </a:cubicBezTo>
                    <a:cubicBezTo>
                      <a:pt x="1492160" y="842102"/>
                      <a:pt x="1487488" y="880576"/>
                      <a:pt x="1487488" y="938828"/>
                    </a:cubicBezTo>
                    <a:cubicBezTo>
                      <a:pt x="1487488" y="997438"/>
                      <a:pt x="1492160" y="1035912"/>
                      <a:pt x="1499712" y="1043464"/>
                    </a:cubicBezTo>
                    <a:cubicBezTo>
                      <a:pt x="1508700" y="1052452"/>
                      <a:pt x="1587798" y="1055688"/>
                      <a:pt x="1793454" y="1055688"/>
                    </a:cubicBezTo>
                    <a:cubicBezTo>
                      <a:pt x="2035424" y="1055688"/>
                      <a:pt x="2076770" y="1053532"/>
                      <a:pt x="2090432" y="1039868"/>
                    </a:cubicBezTo>
                    <a:cubicBezTo>
                      <a:pt x="2102658" y="1027642"/>
                      <a:pt x="2106612" y="1002472"/>
                      <a:pt x="2106612" y="938828"/>
                    </a:cubicBezTo>
                    <a:cubicBezTo>
                      <a:pt x="2106612" y="875542"/>
                      <a:pt x="2102658" y="850014"/>
                      <a:pt x="2090432" y="838148"/>
                    </a:cubicBezTo>
                    <a:cubicBezTo>
                      <a:pt x="2076770" y="824484"/>
                      <a:pt x="2035424" y="822326"/>
                      <a:pt x="1793454" y="822326"/>
                    </a:cubicBezTo>
                    <a:close/>
                    <a:moveTo>
                      <a:pt x="1389856" y="173040"/>
                    </a:moveTo>
                    <a:cubicBezTo>
                      <a:pt x="421208" y="173040"/>
                      <a:pt x="326864" y="174480"/>
                      <a:pt x="321100" y="189236"/>
                    </a:cubicBezTo>
                    <a:cubicBezTo>
                      <a:pt x="317500" y="198232"/>
                      <a:pt x="325424" y="236024"/>
                      <a:pt x="338388" y="273092"/>
                    </a:cubicBezTo>
                    <a:cubicBezTo>
                      <a:pt x="357112" y="325280"/>
                      <a:pt x="363232" y="368108"/>
                      <a:pt x="366472" y="462400"/>
                    </a:cubicBezTo>
                    <a:cubicBezTo>
                      <a:pt x="370076" y="571812"/>
                      <a:pt x="378356" y="609600"/>
                      <a:pt x="397800" y="609600"/>
                    </a:cubicBezTo>
                    <a:cubicBezTo>
                      <a:pt x="401404" y="609600"/>
                      <a:pt x="495748" y="600244"/>
                      <a:pt x="607376" y="589088"/>
                    </a:cubicBezTo>
                    <a:cubicBezTo>
                      <a:pt x="823072" y="567492"/>
                      <a:pt x="926780" y="548420"/>
                      <a:pt x="1171280" y="485076"/>
                    </a:cubicBezTo>
                    <a:cubicBezTo>
                      <a:pt x="1224576" y="471400"/>
                      <a:pt x="1292992" y="454844"/>
                      <a:pt x="1323960" y="448724"/>
                    </a:cubicBezTo>
                    <a:cubicBezTo>
                      <a:pt x="1354568" y="442608"/>
                      <a:pt x="1413624" y="430728"/>
                      <a:pt x="1454676" y="422092"/>
                    </a:cubicBezTo>
                    <a:cubicBezTo>
                      <a:pt x="1555500" y="401216"/>
                      <a:pt x="1868780" y="400500"/>
                      <a:pt x="1957004" y="421372"/>
                    </a:cubicBezTo>
                    <a:cubicBezTo>
                      <a:pt x="1991572" y="429292"/>
                      <a:pt x="2052068" y="443328"/>
                      <a:pt x="2090960" y="452324"/>
                    </a:cubicBezTo>
                    <a:cubicBezTo>
                      <a:pt x="2164056" y="468880"/>
                      <a:pt x="2248320" y="492992"/>
                      <a:pt x="2284328" y="507388"/>
                    </a:cubicBezTo>
                    <a:cubicBezTo>
                      <a:pt x="2295492" y="512068"/>
                      <a:pt x="2317456" y="520704"/>
                      <a:pt x="2332940" y="527184"/>
                    </a:cubicBezTo>
                    <a:cubicBezTo>
                      <a:pt x="2401360" y="554536"/>
                      <a:pt x="2407120" y="546620"/>
                      <a:pt x="2414680" y="416692"/>
                    </a:cubicBezTo>
                    <a:cubicBezTo>
                      <a:pt x="2417204" y="374944"/>
                      <a:pt x="2429444" y="310164"/>
                      <a:pt x="2442048" y="273092"/>
                    </a:cubicBezTo>
                    <a:cubicBezTo>
                      <a:pt x="2454652" y="236024"/>
                      <a:pt x="2462212" y="198592"/>
                      <a:pt x="2458972" y="189236"/>
                    </a:cubicBezTo>
                    <a:cubicBezTo>
                      <a:pt x="2453212" y="174480"/>
                      <a:pt x="2361388" y="173040"/>
                      <a:pt x="1389856" y="173040"/>
                    </a:cubicBezTo>
                    <a:close/>
                    <a:moveTo>
                      <a:pt x="56152" y="0"/>
                    </a:moveTo>
                    <a:lnTo>
                      <a:pt x="1392280" y="0"/>
                    </a:lnTo>
                    <a:lnTo>
                      <a:pt x="2728408" y="0"/>
                    </a:lnTo>
                    <a:lnTo>
                      <a:pt x="2759364" y="30964"/>
                    </a:lnTo>
                    <a:cubicBezTo>
                      <a:pt x="2786000" y="57604"/>
                      <a:pt x="2789240" y="66964"/>
                      <a:pt x="2784200" y="99368"/>
                    </a:cubicBezTo>
                    <a:cubicBezTo>
                      <a:pt x="2779520" y="128528"/>
                      <a:pt x="2765124" y="147968"/>
                      <a:pt x="2720848" y="186852"/>
                    </a:cubicBezTo>
                    <a:cubicBezTo>
                      <a:pt x="2689532" y="214572"/>
                      <a:pt x="2652820" y="254892"/>
                      <a:pt x="2638780" y="276856"/>
                    </a:cubicBezTo>
                    <a:cubicBezTo>
                      <a:pt x="2585508" y="361460"/>
                      <a:pt x="2584428" y="382700"/>
                      <a:pt x="2584428" y="1656080"/>
                    </a:cubicBezTo>
                    <a:cubicBezTo>
                      <a:pt x="2584068" y="2775008"/>
                      <a:pt x="2583348" y="2831532"/>
                      <a:pt x="2565352" y="2870776"/>
                    </a:cubicBezTo>
                    <a:cubicBezTo>
                      <a:pt x="2538356" y="2930176"/>
                      <a:pt x="2492280" y="2978780"/>
                      <a:pt x="2435768" y="3007580"/>
                    </a:cubicBezTo>
                    <a:lnTo>
                      <a:pt x="2386456" y="3032780"/>
                    </a:lnTo>
                    <a:lnTo>
                      <a:pt x="1405960" y="3034580"/>
                    </a:lnTo>
                    <a:cubicBezTo>
                      <a:pt x="765972" y="3035300"/>
                      <a:pt x="414660" y="3032420"/>
                      <a:pt x="394144" y="3025580"/>
                    </a:cubicBezTo>
                    <a:cubicBezTo>
                      <a:pt x="334392" y="3006500"/>
                      <a:pt x="265284" y="2944216"/>
                      <a:pt x="232888" y="2880856"/>
                    </a:cubicBezTo>
                    <a:lnTo>
                      <a:pt x="202292" y="2821092"/>
                    </a:lnTo>
                    <a:lnTo>
                      <a:pt x="197252" y="1585876"/>
                    </a:lnTo>
                    <a:lnTo>
                      <a:pt x="192212" y="350660"/>
                    </a:lnTo>
                    <a:lnTo>
                      <a:pt x="168456" y="304936"/>
                    </a:lnTo>
                    <a:cubicBezTo>
                      <a:pt x="155140" y="279736"/>
                      <a:pt x="111944" y="228252"/>
                      <a:pt x="72352" y="190452"/>
                    </a:cubicBezTo>
                    <a:cubicBezTo>
                      <a:pt x="8640" y="129968"/>
                      <a:pt x="0" y="117368"/>
                      <a:pt x="0" y="84964"/>
                    </a:cubicBezTo>
                    <a:cubicBezTo>
                      <a:pt x="0" y="57244"/>
                      <a:pt x="7200" y="42124"/>
                      <a:pt x="28076" y="241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21298103" y="7724933"/>
                <a:ext cx="450826" cy="440287"/>
              </a:xfrm>
              <a:custGeom>
                <a:avLst/>
                <a:gdLst>
                  <a:gd name="T0" fmla="*/ 468 w 1695"/>
                  <a:gd name="T1" fmla="*/ 1570 h 1659"/>
                  <a:gd name="T2" fmla="*/ 30 w 1695"/>
                  <a:gd name="T3" fmla="*/ 1001 h 1659"/>
                  <a:gd name="T4" fmla="*/ 29 w 1695"/>
                  <a:gd name="T5" fmla="*/ 705 h 1659"/>
                  <a:gd name="T6" fmla="*/ 249 w 1695"/>
                  <a:gd name="T7" fmla="*/ 300 h 1659"/>
                  <a:gd name="T8" fmla="*/ 1076 w 1695"/>
                  <a:gd name="T9" fmla="*/ 95 h 1659"/>
                  <a:gd name="T10" fmla="*/ 1568 w 1695"/>
                  <a:gd name="T11" fmla="*/ 586 h 1659"/>
                  <a:gd name="T12" fmla="*/ 1174 w 1695"/>
                  <a:gd name="T13" fmla="*/ 1559 h 1659"/>
                  <a:gd name="T14" fmla="*/ 468 w 1695"/>
                  <a:gd name="T15" fmla="*/ 1570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5" h="1659">
                    <a:moveTo>
                      <a:pt x="468" y="1570"/>
                    </a:moveTo>
                    <a:cubicBezTo>
                      <a:pt x="237" y="1451"/>
                      <a:pt x="106" y="1280"/>
                      <a:pt x="30" y="1001"/>
                    </a:cubicBezTo>
                    <a:cubicBezTo>
                      <a:pt x="1" y="891"/>
                      <a:pt x="0" y="835"/>
                      <a:pt x="29" y="705"/>
                    </a:cubicBezTo>
                    <a:cubicBezTo>
                      <a:pt x="74" y="502"/>
                      <a:pt x="94" y="465"/>
                      <a:pt x="249" y="300"/>
                    </a:cubicBezTo>
                    <a:cubicBezTo>
                      <a:pt x="462" y="72"/>
                      <a:pt x="751" y="0"/>
                      <a:pt x="1076" y="95"/>
                    </a:cubicBezTo>
                    <a:cubicBezTo>
                      <a:pt x="1280" y="155"/>
                      <a:pt x="1497" y="372"/>
                      <a:pt x="1568" y="586"/>
                    </a:cubicBezTo>
                    <a:cubicBezTo>
                      <a:pt x="1695" y="967"/>
                      <a:pt x="1522" y="1394"/>
                      <a:pt x="1174" y="1559"/>
                    </a:cubicBezTo>
                    <a:cubicBezTo>
                      <a:pt x="972" y="1654"/>
                      <a:pt x="640" y="1659"/>
                      <a:pt x="468" y="15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7" name="Freeform 84"/>
              <p:cNvSpPr>
                <a:spLocks/>
              </p:cNvSpPr>
              <p:nvPr/>
            </p:nvSpPr>
            <p:spPr bwMode="auto">
              <a:xfrm>
                <a:off x="21924576" y="7962645"/>
                <a:ext cx="220144" cy="195553"/>
              </a:xfrm>
              <a:custGeom>
                <a:avLst/>
                <a:gdLst>
                  <a:gd name="T0" fmla="*/ 179 w 832"/>
                  <a:gd name="T1" fmla="*/ 669 h 734"/>
                  <a:gd name="T2" fmla="*/ 59 w 832"/>
                  <a:gd name="T3" fmla="*/ 500 h 734"/>
                  <a:gd name="T4" fmla="*/ 177 w 832"/>
                  <a:gd name="T5" fmla="*/ 83 h 734"/>
                  <a:gd name="T6" fmla="*/ 414 w 832"/>
                  <a:gd name="T7" fmla="*/ 0 h 734"/>
                  <a:gd name="T8" fmla="*/ 762 w 832"/>
                  <a:gd name="T9" fmla="*/ 222 h 734"/>
                  <a:gd name="T10" fmla="*/ 674 w 832"/>
                  <a:gd name="T11" fmla="*/ 641 h 734"/>
                  <a:gd name="T12" fmla="*/ 416 w 832"/>
                  <a:gd name="T13" fmla="*/ 733 h 734"/>
                  <a:gd name="T14" fmla="*/ 179 w 832"/>
                  <a:gd name="T15" fmla="*/ 66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2" h="734">
                    <a:moveTo>
                      <a:pt x="179" y="669"/>
                    </a:moveTo>
                    <a:cubicBezTo>
                      <a:pt x="137" y="635"/>
                      <a:pt x="83" y="559"/>
                      <a:pt x="59" y="500"/>
                    </a:cubicBezTo>
                    <a:cubicBezTo>
                      <a:pt x="0" y="359"/>
                      <a:pt x="45" y="199"/>
                      <a:pt x="177" y="83"/>
                    </a:cubicBezTo>
                    <a:cubicBezTo>
                      <a:pt x="255" y="15"/>
                      <a:pt x="296" y="0"/>
                      <a:pt x="414" y="0"/>
                    </a:cubicBezTo>
                    <a:cubicBezTo>
                      <a:pt x="589" y="0"/>
                      <a:pt x="691" y="65"/>
                      <a:pt x="762" y="222"/>
                    </a:cubicBezTo>
                    <a:cubicBezTo>
                      <a:pt x="832" y="378"/>
                      <a:pt x="802" y="520"/>
                      <a:pt x="674" y="641"/>
                    </a:cubicBezTo>
                    <a:cubicBezTo>
                      <a:pt x="587" y="724"/>
                      <a:pt x="559" y="734"/>
                      <a:pt x="416" y="733"/>
                    </a:cubicBezTo>
                    <a:cubicBezTo>
                      <a:pt x="293" y="732"/>
                      <a:pt x="238" y="717"/>
                      <a:pt x="179" y="66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8" name="Freeform 87"/>
              <p:cNvSpPr>
                <a:spLocks/>
              </p:cNvSpPr>
              <p:nvPr/>
            </p:nvSpPr>
            <p:spPr bwMode="auto">
              <a:xfrm>
                <a:off x="21948000" y="7446240"/>
                <a:ext cx="306796" cy="290402"/>
              </a:xfrm>
              <a:custGeom>
                <a:avLst/>
                <a:gdLst>
                  <a:gd name="T0" fmla="*/ 466 w 1154"/>
                  <a:gd name="T1" fmla="*/ 1002 h 1094"/>
                  <a:gd name="T2" fmla="*/ 151 w 1154"/>
                  <a:gd name="T3" fmla="*/ 256 h 1094"/>
                  <a:gd name="T4" fmla="*/ 615 w 1154"/>
                  <a:gd name="T5" fmla="*/ 0 h 1094"/>
                  <a:gd name="T6" fmla="*/ 919 w 1154"/>
                  <a:gd name="T7" fmla="*/ 93 h 1094"/>
                  <a:gd name="T8" fmla="*/ 1130 w 1154"/>
                  <a:gd name="T9" fmla="*/ 559 h 1094"/>
                  <a:gd name="T10" fmla="*/ 466 w 1154"/>
                  <a:gd name="T11" fmla="*/ 1002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4" h="1094">
                    <a:moveTo>
                      <a:pt x="466" y="1002"/>
                    </a:moveTo>
                    <a:cubicBezTo>
                      <a:pt x="148" y="902"/>
                      <a:pt x="0" y="551"/>
                      <a:pt x="151" y="256"/>
                    </a:cubicBezTo>
                    <a:cubicBezTo>
                      <a:pt x="239" y="83"/>
                      <a:pt x="391" y="0"/>
                      <a:pt x="615" y="0"/>
                    </a:cubicBezTo>
                    <a:cubicBezTo>
                      <a:pt x="777" y="0"/>
                      <a:pt x="810" y="10"/>
                      <a:pt x="919" y="93"/>
                    </a:cubicBezTo>
                    <a:cubicBezTo>
                      <a:pt x="1061" y="201"/>
                      <a:pt x="1154" y="407"/>
                      <a:pt x="1130" y="559"/>
                    </a:cubicBezTo>
                    <a:cubicBezTo>
                      <a:pt x="1079" y="878"/>
                      <a:pt x="755" y="1094"/>
                      <a:pt x="466" y="100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9" name="Freeform 88"/>
              <p:cNvSpPr>
                <a:spLocks/>
              </p:cNvSpPr>
              <p:nvPr/>
            </p:nvSpPr>
            <p:spPr bwMode="auto">
              <a:xfrm>
                <a:off x="21299276" y="7271767"/>
                <a:ext cx="210775" cy="221314"/>
              </a:xfrm>
              <a:custGeom>
                <a:avLst/>
                <a:gdLst>
                  <a:gd name="T0" fmla="*/ 191 w 794"/>
                  <a:gd name="T1" fmla="*/ 780 h 835"/>
                  <a:gd name="T2" fmla="*/ 0 w 794"/>
                  <a:gd name="T3" fmla="*/ 462 h 835"/>
                  <a:gd name="T4" fmla="*/ 152 w 794"/>
                  <a:gd name="T5" fmla="*/ 160 h 835"/>
                  <a:gd name="T6" fmla="*/ 763 w 794"/>
                  <a:gd name="T7" fmla="*/ 367 h 835"/>
                  <a:gd name="T8" fmla="*/ 734 w 794"/>
                  <a:gd name="T9" fmla="*/ 611 h 835"/>
                  <a:gd name="T10" fmla="*/ 591 w 794"/>
                  <a:gd name="T11" fmla="*/ 783 h 835"/>
                  <a:gd name="T12" fmla="*/ 191 w 794"/>
                  <a:gd name="T13" fmla="*/ 78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835">
                    <a:moveTo>
                      <a:pt x="191" y="780"/>
                    </a:moveTo>
                    <a:cubicBezTo>
                      <a:pt x="109" y="736"/>
                      <a:pt x="0" y="554"/>
                      <a:pt x="0" y="462"/>
                    </a:cubicBezTo>
                    <a:cubicBezTo>
                      <a:pt x="0" y="369"/>
                      <a:pt x="82" y="206"/>
                      <a:pt x="152" y="160"/>
                    </a:cubicBezTo>
                    <a:cubicBezTo>
                      <a:pt x="396" y="0"/>
                      <a:pt x="683" y="97"/>
                      <a:pt x="763" y="367"/>
                    </a:cubicBezTo>
                    <a:cubicBezTo>
                      <a:pt x="794" y="468"/>
                      <a:pt x="791" y="495"/>
                      <a:pt x="734" y="611"/>
                    </a:cubicBezTo>
                    <a:cubicBezTo>
                      <a:pt x="698" y="686"/>
                      <a:pt x="637" y="758"/>
                      <a:pt x="591" y="783"/>
                    </a:cubicBezTo>
                    <a:cubicBezTo>
                      <a:pt x="489" y="835"/>
                      <a:pt x="291" y="834"/>
                      <a:pt x="191" y="7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9037321" y="4529733"/>
            <a:ext cx="577254" cy="577254"/>
            <a:chOff x="753011" y="4669209"/>
            <a:chExt cx="792893" cy="792893"/>
          </a:xfrm>
        </p:grpSpPr>
        <p:sp>
          <p:nvSpPr>
            <p:cNvPr id="21" name="橢圓 20"/>
            <p:cNvSpPr/>
            <p:nvPr/>
          </p:nvSpPr>
          <p:spPr>
            <a:xfrm>
              <a:off x="753011" y="46692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2" name="群組 21"/>
            <p:cNvGrpSpPr>
              <a:grpSpLocks noChangeAspect="1"/>
            </p:cNvGrpSpPr>
            <p:nvPr/>
          </p:nvGrpSpPr>
          <p:grpSpPr>
            <a:xfrm>
              <a:off x="930291" y="4847401"/>
              <a:ext cx="438332" cy="436508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3" name="手繪多邊形 22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8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9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9037321" y="2184404"/>
            <a:ext cx="577254" cy="577254"/>
            <a:chOff x="4833397" y="2463569"/>
            <a:chExt cx="792893" cy="792893"/>
          </a:xfrm>
        </p:grpSpPr>
        <p:sp>
          <p:nvSpPr>
            <p:cNvPr id="31" name="橢圓 30"/>
            <p:cNvSpPr/>
            <p:nvPr/>
          </p:nvSpPr>
          <p:spPr>
            <a:xfrm>
              <a:off x="4833397" y="246356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2" name="群組 31"/>
            <p:cNvGrpSpPr>
              <a:grpSpLocks noChangeAspect="1"/>
            </p:cNvGrpSpPr>
            <p:nvPr/>
          </p:nvGrpSpPr>
          <p:grpSpPr>
            <a:xfrm flipH="1">
              <a:off x="5028279" y="2586121"/>
              <a:ext cx="386305" cy="450219"/>
              <a:chOff x="5879834" y="12757517"/>
              <a:chExt cx="2542690" cy="2963334"/>
            </a:xfrm>
            <a:solidFill>
              <a:schemeClr val="bg1"/>
            </a:solidFill>
          </p:grpSpPr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5879834" y="14574055"/>
                <a:ext cx="1150319" cy="1146794"/>
              </a:xfrm>
              <a:custGeom>
                <a:avLst/>
                <a:gdLst>
                  <a:gd name="T0" fmla="*/ 34 w 4315"/>
                  <a:gd name="T1" fmla="*/ 4281 h 4303"/>
                  <a:gd name="T2" fmla="*/ 5 w 4315"/>
                  <a:gd name="T3" fmla="*/ 2129 h 4303"/>
                  <a:gd name="T4" fmla="*/ 13 w 4315"/>
                  <a:gd name="T5" fmla="*/ 0 h 4303"/>
                  <a:gd name="T6" fmla="*/ 2158 w 4315"/>
                  <a:gd name="T7" fmla="*/ 0 h 4303"/>
                  <a:gd name="T8" fmla="*/ 4302 w 4315"/>
                  <a:gd name="T9" fmla="*/ 0 h 4303"/>
                  <a:gd name="T10" fmla="*/ 4310 w 4315"/>
                  <a:gd name="T11" fmla="*/ 2129 h 4303"/>
                  <a:gd name="T12" fmla="*/ 4281 w 4315"/>
                  <a:gd name="T13" fmla="*/ 4281 h 4303"/>
                  <a:gd name="T14" fmla="*/ 2158 w 4315"/>
                  <a:gd name="T15" fmla="*/ 4303 h 4303"/>
                  <a:gd name="T16" fmla="*/ 34 w 4315"/>
                  <a:gd name="T17" fmla="*/ 4281 h 4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5" h="4303">
                    <a:moveTo>
                      <a:pt x="34" y="4281"/>
                    </a:moveTo>
                    <a:cubicBezTo>
                      <a:pt x="6" y="4263"/>
                      <a:pt x="0" y="3814"/>
                      <a:pt x="5" y="2129"/>
                    </a:cubicBezTo>
                    <a:lnTo>
                      <a:pt x="13" y="0"/>
                    </a:lnTo>
                    <a:lnTo>
                      <a:pt x="2158" y="0"/>
                    </a:lnTo>
                    <a:lnTo>
                      <a:pt x="4302" y="0"/>
                    </a:lnTo>
                    <a:lnTo>
                      <a:pt x="4310" y="2129"/>
                    </a:lnTo>
                    <a:cubicBezTo>
                      <a:pt x="4315" y="3814"/>
                      <a:pt x="4309" y="4263"/>
                      <a:pt x="4281" y="4281"/>
                    </a:cubicBezTo>
                    <a:cubicBezTo>
                      <a:pt x="4262" y="4293"/>
                      <a:pt x="3306" y="4303"/>
                      <a:pt x="2158" y="4303"/>
                    </a:cubicBezTo>
                    <a:cubicBezTo>
                      <a:pt x="1009" y="4303"/>
                      <a:pt x="53" y="4293"/>
                      <a:pt x="34" y="428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7271028" y="14570532"/>
                <a:ext cx="1151492" cy="1150319"/>
              </a:xfrm>
              <a:custGeom>
                <a:avLst/>
                <a:gdLst>
                  <a:gd name="T0" fmla="*/ 30 w 4317"/>
                  <a:gd name="T1" fmla="*/ 4280 h 4317"/>
                  <a:gd name="T2" fmla="*/ 6 w 4317"/>
                  <a:gd name="T3" fmla="*/ 2128 h 4317"/>
                  <a:gd name="T4" fmla="*/ 13 w 4317"/>
                  <a:gd name="T5" fmla="*/ 14 h 4317"/>
                  <a:gd name="T6" fmla="*/ 2165 w 4317"/>
                  <a:gd name="T7" fmla="*/ 7 h 4317"/>
                  <a:gd name="T8" fmla="*/ 4317 w 4317"/>
                  <a:gd name="T9" fmla="*/ 0 h 4317"/>
                  <a:gd name="T10" fmla="*/ 4310 w 4317"/>
                  <a:gd name="T11" fmla="*/ 2152 h 4317"/>
                  <a:gd name="T12" fmla="*/ 4303 w 4317"/>
                  <a:gd name="T13" fmla="*/ 4304 h 4317"/>
                  <a:gd name="T14" fmla="*/ 2182 w 4317"/>
                  <a:gd name="T15" fmla="*/ 4311 h 4317"/>
                  <a:gd name="T16" fmla="*/ 30 w 4317"/>
                  <a:gd name="T17" fmla="*/ 4280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7" h="4317">
                    <a:moveTo>
                      <a:pt x="30" y="4280"/>
                    </a:moveTo>
                    <a:cubicBezTo>
                      <a:pt x="7" y="4252"/>
                      <a:pt x="0" y="3671"/>
                      <a:pt x="6" y="2128"/>
                    </a:cubicBezTo>
                    <a:lnTo>
                      <a:pt x="13" y="14"/>
                    </a:lnTo>
                    <a:lnTo>
                      <a:pt x="2165" y="7"/>
                    </a:lnTo>
                    <a:lnTo>
                      <a:pt x="4317" y="0"/>
                    </a:lnTo>
                    <a:lnTo>
                      <a:pt x="4310" y="2152"/>
                    </a:lnTo>
                    <a:lnTo>
                      <a:pt x="4303" y="4304"/>
                    </a:lnTo>
                    <a:lnTo>
                      <a:pt x="2182" y="4311"/>
                    </a:lnTo>
                    <a:cubicBezTo>
                      <a:pt x="418" y="4317"/>
                      <a:pt x="57" y="4312"/>
                      <a:pt x="30" y="42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5881011" y="13554161"/>
                <a:ext cx="1149142" cy="767271"/>
              </a:xfrm>
              <a:custGeom>
                <a:avLst/>
                <a:gdLst>
                  <a:gd name="T0" fmla="*/ 11 w 4316"/>
                  <a:gd name="T1" fmla="*/ 2844 h 2878"/>
                  <a:gd name="T2" fmla="*/ 4 w 4316"/>
                  <a:gd name="T3" fmla="*/ 1411 h 2878"/>
                  <a:gd name="T4" fmla="*/ 12 w 4316"/>
                  <a:gd name="T5" fmla="*/ 14 h 2878"/>
                  <a:gd name="T6" fmla="*/ 2164 w 4316"/>
                  <a:gd name="T7" fmla="*/ 7 h 2878"/>
                  <a:gd name="T8" fmla="*/ 4316 w 4316"/>
                  <a:gd name="T9" fmla="*/ 0 h 2878"/>
                  <a:gd name="T10" fmla="*/ 4309 w 4316"/>
                  <a:gd name="T11" fmla="*/ 1432 h 2878"/>
                  <a:gd name="T12" fmla="*/ 4301 w 4316"/>
                  <a:gd name="T13" fmla="*/ 2865 h 2878"/>
                  <a:gd name="T14" fmla="*/ 2163 w 4316"/>
                  <a:gd name="T15" fmla="*/ 2872 h 2878"/>
                  <a:gd name="T16" fmla="*/ 11 w 4316"/>
                  <a:gd name="T17" fmla="*/ 2844 h 2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8">
                    <a:moveTo>
                      <a:pt x="11" y="2844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09" y="1432"/>
                    </a:lnTo>
                    <a:lnTo>
                      <a:pt x="4301" y="2865"/>
                    </a:lnTo>
                    <a:lnTo>
                      <a:pt x="2163" y="2872"/>
                    </a:lnTo>
                    <a:cubicBezTo>
                      <a:pt x="467" y="2878"/>
                      <a:pt x="21" y="2872"/>
                      <a:pt x="11" y="28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7272205" y="13554164"/>
                <a:ext cx="1150319" cy="768446"/>
              </a:xfrm>
              <a:custGeom>
                <a:avLst/>
                <a:gdLst>
                  <a:gd name="T0" fmla="*/ 11 w 4316"/>
                  <a:gd name="T1" fmla="*/ 2843 h 2879"/>
                  <a:gd name="T2" fmla="*/ 4 w 4316"/>
                  <a:gd name="T3" fmla="*/ 1411 h 2879"/>
                  <a:gd name="T4" fmla="*/ 12 w 4316"/>
                  <a:gd name="T5" fmla="*/ 14 h 2879"/>
                  <a:gd name="T6" fmla="*/ 2164 w 4316"/>
                  <a:gd name="T7" fmla="*/ 7 h 2879"/>
                  <a:gd name="T8" fmla="*/ 4316 w 4316"/>
                  <a:gd name="T9" fmla="*/ 0 h 2879"/>
                  <a:gd name="T10" fmla="*/ 4316 w 4316"/>
                  <a:gd name="T11" fmla="*/ 1439 h 2879"/>
                  <a:gd name="T12" fmla="*/ 4316 w 4316"/>
                  <a:gd name="T13" fmla="*/ 2879 h 2879"/>
                  <a:gd name="T14" fmla="*/ 2170 w 4316"/>
                  <a:gd name="T15" fmla="*/ 2879 h 2879"/>
                  <a:gd name="T16" fmla="*/ 11 w 4316"/>
                  <a:gd name="T17" fmla="*/ 2843 h 2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9">
                    <a:moveTo>
                      <a:pt x="11" y="2843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16" y="1439"/>
                    </a:lnTo>
                    <a:lnTo>
                      <a:pt x="4316" y="2879"/>
                    </a:lnTo>
                    <a:lnTo>
                      <a:pt x="2170" y="2879"/>
                    </a:lnTo>
                    <a:cubicBezTo>
                      <a:pt x="479" y="2879"/>
                      <a:pt x="21" y="2871"/>
                      <a:pt x="11" y="28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6402707" y="12757517"/>
                <a:ext cx="1488717" cy="623922"/>
              </a:xfrm>
              <a:custGeom>
                <a:avLst/>
                <a:gdLst>
                  <a:gd name="T0" fmla="*/ 41 w 5587"/>
                  <a:gd name="T1" fmla="*/ 2285 h 2342"/>
                  <a:gd name="T2" fmla="*/ 55 w 5587"/>
                  <a:gd name="T3" fmla="*/ 1580 h 2342"/>
                  <a:gd name="T4" fmla="*/ 803 w 5587"/>
                  <a:gd name="T5" fmla="*/ 1545 h 2342"/>
                  <a:gd name="T6" fmla="*/ 1528 w 5587"/>
                  <a:gd name="T7" fmla="*/ 1507 h 2342"/>
                  <a:gd name="T8" fmla="*/ 1157 w 5587"/>
                  <a:gd name="T9" fmla="*/ 1090 h 2342"/>
                  <a:gd name="T10" fmla="*/ 775 w 5587"/>
                  <a:gd name="T11" fmla="*/ 677 h 2342"/>
                  <a:gd name="T12" fmla="*/ 1294 w 5587"/>
                  <a:gd name="T13" fmla="*/ 141 h 2342"/>
                  <a:gd name="T14" fmla="*/ 1819 w 5587"/>
                  <a:gd name="T15" fmla="*/ 635 h 2342"/>
                  <a:gd name="T16" fmla="*/ 2362 w 5587"/>
                  <a:gd name="T17" fmla="*/ 1129 h 2342"/>
                  <a:gd name="T18" fmla="*/ 2412 w 5587"/>
                  <a:gd name="T19" fmla="*/ 596 h 2342"/>
                  <a:gd name="T20" fmla="*/ 2451 w 5587"/>
                  <a:gd name="T21" fmla="*/ 30 h 2342"/>
                  <a:gd name="T22" fmla="*/ 2839 w 5587"/>
                  <a:gd name="T23" fmla="*/ 6 h 2342"/>
                  <a:gd name="T24" fmla="*/ 3188 w 5587"/>
                  <a:gd name="T25" fmla="*/ 14 h 2342"/>
                  <a:gd name="T26" fmla="*/ 3196 w 5587"/>
                  <a:gd name="T27" fmla="*/ 572 h 2342"/>
                  <a:gd name="T28" fmla="*/ 3248 w 5587"/>
                  <a:gd name="T29" fmla="*/ 1148 h 2342"/>
                  <a:gd name="T30" fmla="*/ 3805 w 5587"/>
                  <a:gd name="T31" fmla="*/ 653 h 2342"/>
                  <a:gd name="T32" fmla="*/ 4349 w 5587"/>
                  <a:gd name="T33" fmla="*/ 141 h 2342"/>
                  <a:gd name="T34" fmla="*/ 4857 w 5587"/>
                  <a:gd name="T35" fmla="*/ 655 h 2342"/>
                  <a:gd name="T36" fmla="*/ 4487 w 5587"/>
                  <a:gd name="T37" fmla="*/ 1073 h 2342"/>
                  <a:gd name="T38" fmla="*/ 4112 w 5587"/>
                  <a:gd name="T39" fmla="*/ 1501 h 2342"/>
                  <a:gd name="T40" fmla="*/ 4856 w 5587"/>
                  <a:gd name="T41" fmla="*/ 1552 h 2342"/>
                  <a:gd name="T42" fmla="*/ 5587 w 5587"/>
                  <a:gd name="T43" fmla="*/ 1566 h 2342"/>
                  <a:gd name="T44" fmla="*/ 5587 w 5587"/>
                  <a:gd name="T45" fmla="*/ 1947 h 2342"/>
                  <a:gd name="T46" fmla="*/ 5587 w 5587"/>
                  <a:gd name="T47" fmla="*/ 2328 h 2342"/>
                  <a:gd name="T48" fmla="*/ 2829 w 5587"/>
                  <a:gd name="T49" fmla="*/ 2335 h 2342"/>
                  <a:gd name="T50" fmla="*/ 41 w 5587"/>
                  <a:gd name="T51" fmla="*/ 2285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87" h="2342">
                    <a:moveTo>
                      <a:pt x="41" y="2285"/>
                    </a:moveTo>
                    <a:cubicBezTo>
                      <a:pt x="0" y="2208"/>
                      <a:pt x="11" y="1617"/>
                      <a:pt x="55" y="1580"/>
                    </a:cubicBezTo>
                    <a:cubicBezTo>
                      <a:pt x="74" y="1565"/>
                      <a:pt x="390" y="1550"/>
                      <a:pt x="803" y="1545"/>
                    </a:cubicBezTo>
                    <a:cubicBezTo>
                      <a:pt x="1286" y="1540"/>
                      <a:pt x="1522" y="1528"/>
                      <a:pt x="1528" y="1507"/>
                    </a:cubicBezTo>
                    <a:cubicBezTo>
                      <a:pt x="1534" y="1490"/>
                      <a:pt x="1367" y="1302"/>
                      <a:pt x="1157" y="1090"/>
                    </a:cubicBezTo>
                    <a:cubicBezTo>
                      <a:pt x="947" y="877"/>
                      <a:pt x="775" y="691"/>
                      <a:pt x="775" y="677"/>
                    </a:cubicBezTo>
                    <a:cubicBezTo>
                      <a:pt x="775" y="639"/>
                      <a:pt x="1256" y="141"/>
                      <a:pt x="1294" y="141"/>
                    </a:cubicBezTo>
                    <a:cubicBezTo>
                      <a:pt x="1311" y="141"/>
                      <a:pt x="1548" y="363"/>
                      <a:pt x="1819" y="635"/>
                    </a:cubicBezTo>
                    <a:cubicBezTo>
                      <a:pt x="2091" y="906"/>
                      <a:pt x="2335" y="1129"/>
                      <a:pt x="2362" y="1129"/>
                    </a:cubicBezTo>
                    <a:cubicBezTo>
                      <a:pt x="2408" y="1129"/>
                      <a:pt x="2412" y="1086"/>
                      <a:pt x="2412" y="596"/>
                    </a:cubicBezTo>
                    <a:cubicBezTo>
                      <a:pt x="2412" y="175"/>
                      <a:pt x="2420" y="56"/>
                      <a:pt x="2451" y="30"/>
                    </a:cubicBezTo>
                    <a:cubicBezTo>
                      <a:pt x="2477" y="9"/>
                      <a:pt x="2606" y="0"/>
                      <a:pt x="2839" y="6"/>
                    </a:cubicBezTo>
                    <a:lnTo>
                      <a:pt x="3188" y="14"/>
                    </a:lnTo>
                    <a:lnTo>
                      <a:pt x="3196" y="572"/>
                    </a:lnTo>
                    <a:cubicBezTo>
                      <a:pt x="3202" y="1050"/>
                      <a:pt x="3210" y="1133"/>
                      <a:pt x="3248" y="1148"/>
                    </a:cubicBezTo>
                    <a:cubicBezTo>
                      <a:pt x="3279" y="1160"/>
                      <a:pt x="3444" y="1014"/>
                      <a:pt x="3805" y="653"/>
                    </a:cubicBezTo>
                    <a:cubicBezTo>
                      <a:pt x="4087" y="371"/>
                      <a:pt x="4332" y="141"/>
                      <a:pt x="4349" y="141"/>
                    </a:cubicBezTo>
                    <a:cubicBezTo>
                      <a:pt x="4376" y="141"/>
                      <a:pt x="4811" y="581"/>
                      <a:pt x="4857" y="655"/>
                    </a:cubicBezTo>
                    <a:cubicBezTo>
                      <a:pt x="4866" y="670"/>
                      <a:pt x="4700" y="858"/>
                      <a:pt x="4487" y="1073"/>
                    </a:cubicBezTo>
                    <a:cubicBezTo>
                      <a:pt x="4274" y="1288"/>
                      <a:pt x="4105" y="1480"/>
                      <a:pt x="4112" y="1501"/>
                    </a:cubicBezTo>
                    <a:cubicBezTo>
                      <a:pt x="4121" y="1530"/>
                      <a:pt x="4286" y="1541"/>
                      <a:pt x="4856" y="1552"/>
                    </a:cubicBezTo>
                    <a:lnTo>
                      <a:pt x="5587" y="1566"/>
                    </a:lnTo>
                    <a:lnTo>
                      <a:pt x="5587" y="1947"/>
                    </a:lnTo>
                    <a:lnTo>
                      <a:pt x="5587" y="2328"/>
                    </a:lnTo>
                    <a:lnTo>
                      <a:pt x="2829" y="2335"/>
                    </a:lnTo>
                    <a:cubicBezTo>
                      <a:pt x="90" y="2342"/>
                      <a:pt x="71" y="2342"/>
                      <a:pt x="41" y="228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38" name="文字方塊 2"/>
          <p:cNvSpPr txBox="1"/>
          <p:nvPr/>
        </p:nvSpPr>
        <p:spPr>
          <a:xfrm>
            <a:off x="9641219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39" name="文字方塊 2"/>
          <p:cNvSpPr txBox="1"/>
          <p:nvPr/>
        </p:nvSpPr>
        <p:spPr>
          <a:xfrm>
            <a:off x="7056467" y="4444196"/>
            <a:ext cx="163851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0" name="文字方塊 2"/>
          <p:cNvSpPr txBox="1"/>
          <p:nvPr/>
        </p:nvSpPr>
        <p:spPr>
          <a:xfrm>
            <a:off x="9641219" y="4444196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1" name="橢圓 40"/>
          <p:cNvSpPr/>
          <p:nvPr/>
        </p:nvSpPr>
        <p:spPr>
          <a:xfrm>
            <a:off x="6465695" y="2184404"/>
            <a:ext cx="577254" cy="57725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手繪多邊形 41"/>
          <p:cNvSpPr>
            <a:spLocks noChangeAspect="1"/>
          </p:cNvSpPr>
          <p:nvPr/>
        </p:nvSpPr>
        <p:spPr bwMode="auto">
          <a:xfrm>
            <a:off x="6625153" y="2287891"/>
            <a:ext cx="258337" cy="370279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5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170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062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等腰三角形 9"/>
          <p:cNvSpPr/>
          <p:nvPr/>
        </p:nvSpPr>
        <p:spPr>
          <a:xfrm rot="2700000">
            <a:off x="6216249" y="148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7"/>
          <p:cNvSpPr txBox="1"/>
          <p:nvPr/>
        </p:nvSpPr>
        <p:spPr>
          <a:xfrm>
            <a:off x="6152749" y="128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2" name="文字方塊 8"/>
          <p:cNvSpPr txBox="1"/>
          <p:nvPr/>
        </p:nvSpPr>
        <p:spPr>
          <a:xfrm>
            <a:off x="6946106" y="175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3" name="等腰三角形 12"/>
          <p:cNvSpPr/>
          <p:nvPr/>
        </p:nvSpPr>
        <p:spPr>
          <a:xfrm rot="2700000">
            <a:off x="6216249" y="275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文字方塊 10"/>
          <p:cNvSpPr txBox="1"/>
          <p:nvPr/>
        </p:nvSpPr>
        <p:spPr>
          <a:xfrm>
            <a:off x="6152749" y="255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5" name="文字方塊 11"/>
          <p:cNvSpPr txBox="1"/>
          <p:nvPr/>
        </p:nvSpPr>
        <p:spPr>
          <a:xfrm>
            <a:off x="6946106" y="302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等腰三角形 15"/>
          <p:cNvSpPr/>
          <p:nvPr/>
        </p:nvSpPr>
        <p:spPr>
          <a:xfrm rot="2700000">
            <a:off x="6216249" y="402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文字方塊 13"/>
          <p:cNvSpPr txBox="1"/>
          <p:nvPr/>
        </p:nvSpPr>
        <p:spPr>
          <a:xfrm>
            <a:off x="6152749" y="382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18" name="文字方塊 14"/>
          <p:cNvSpPr txBox="1"/>
          <p:nvPr/>
        </p:nvSpPr>
        <p:spPr>
          <a:xfrm>
            <a:off x="6946106" y="429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9" name="等腰三角形 18"/>
          <p:cNvSpPr/>
          <p:nvPr/>
        </p:nvSpPr>
        <p:spPr>
          <a:xfrm rot="2700000">
            <a:off x="6216249" y="529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文字方塊 16"/>
          <p:cNvSpPr txBox="1"/>
          <p:nvPr/>
        </p:nvSpPr>
        <p:spPr>
          <a:xfrm>
            <a:off x="6152749" y="509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21" name="文字方塊 17"/>
          <p:cNvSpPr txBox="1"/>
          <p:nvPr/>
        </p:nvSpPr>
        <p:spPr>
          <a:xfrm>
            <a:off x="6946106" y="556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12450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91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群組 5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7" name="矩形 6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063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6572767" y="1803995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 rot="10800000" flipH="1">
            <a:off x="6187301" y="1961314"/>
            <a:ext cx="276892" cy="241143"/>
          </a:xfrm>
          <a:prstGeom prst="hexagon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572767" y="2689909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 rot="10800000" flipH="1">
            <a:off x="6187301" y="2847228"/>
            <a:ext cx="276892" cy="241143"/>
          </a:xfrm>
          <a:prstGeom prst="hexagon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572767" y="3575824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 rot="10800000" flipH="1">
            <a:off x="6187301" y="3733143"/>
            <a:ext cx="276892" cy="241143"/>
          </a:xfrm>
          <a:prstGeom prst="hexagon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572767" y="4461739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 rot="10800000" flipH="1">
            <a:off x="6187301" y="4619058"/>
            <a:ext cx="276892" cy="241143"/>
          </a:xfrm>
          <a:prstGeom prst="hexagon">
            <a:avLst/>
          </a:pr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572767" y="5347653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6187301" y="5504972"/>
            <a:ext cx="276892" cy="241143"/>
          </a:xfrm>
          <a:prstGeom prst="hexagon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7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769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918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129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6"/>
          <a:stretch/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064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7"/>
          <p:cNvSpPr txBox="1"/>
          <p:nvPr/>
        </p:nvSpPr>
        <p:spPr>
          <a:xfrm>
            <a:off x="413768" y="1474532"/>
            <a:ext cx="1634832" cy="14214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01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1" name="文字方塊 41"/>
          <p:cNvSpPr txBox="1"/>
          <p:nvPr/>
        </p:nvSpPr>
        <p:spPr>
          <a:xfrm>
            <a:off x="488079" y="2685027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2" name="文字方塊 43"/>
          <p:cNvSpPr txBox="1"/>
          <p:nvPr/>
        </p:nvSpPr>
        <p:spPr>
          <a:xfrm>
            <a:off x="1265814" y="2162528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3" name="文字方塊 10"/>
          <p:cNvSpPr txBox="1"/>
          <p:nvPr/>
        </p:nvSpPr>
        <p:spPr>
          <a:xfrm>
            <a:off x="3341690" y="1400423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02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4" name="文字方塊 41"/>
          <p:cNvSpPr txBox="1"/>
          <p:nvPr/>
        </p:nvSpPr>
        <p:spPr>
          <a:xfrm>
            <a:off x="3416001" y="2685027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5" name="文字方塊 43"/>
          <p:cNvSpPr txBox="1"/>
          <p:nvPr/>
        </p:nvSpPr>
        <p:spPr>
          <a:xfrm>
            <a:off x="4193736" y="2162528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6" name="文字方塊 13"/>
          <p:cNvSpPr txBox="1"/>
          <p:nvPr/>
        </p:nvSpPr>
        <p:spPr>
          <a:xfrm>
            <a:off x="413768" y="3482399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03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7" name="文字方塊 41"/>
          <p:cNvSpPr txBox="1"/>
          <p:nvPr/>
        </p:nvSpPr>
        <p:spPr>
          <a:xfrm>
            <a:off x="488079" y="4767003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8" name="文字方塊 43"/>
          <p:cNvSpPr txBox="1"/>
          <p:nvPr/>
        </p:nvSpPr>
        <p:spPr>
          <a:xfrm>
            <a:off x="1265814" y="4244504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9" name="文字方塊 16"/>
          <p:cNvSpPr txBox="1"/>
          <p:nvPr/>
        </p:nvSpPr>
        <p:spPr>
          <a:xfrm>
            <a:off x="3341690" y="3482399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04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20" name="文字方塊 41"/>
          <p:cNvSpPr txBox="1"/>
          <p:nvPr/>
        </p:nvSpPr>
        <p:spPr>
          <a:xfrm>
            <a:off x="3416001" y="4767003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21" name="文字方塊 43"/>
          <p:cNvSpPr txBox="1"/>
          <p:nvPr/>
        </p:nvSpPr>
        <p:spPr>
          <a:xfrm>
            <a:off x="4193736" y="4244504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</p:spTree>
    <p:extLst>
      <p:ext uri="{BB962C8B-B14F-4D97-AF65-F5344CB8AC3E}">
        <p14:creationId xmlns:p14="http://schemas.microsoft.com/office/powerpoint/2010/main" val="5367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596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065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8095597" y="185166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7512667" y="2009537"/>
            <a:ext cx="582930" cy="422910"/>
            <a:chOff x="2068830" y="3314700"/>
            <a:chExt cx="582930" cy="422910"/>
          </a:xfrm>
        </p:grpSpPr>
        <p:sp>
          <p:nvSpPr>
            <p:cNvPr id="20" name="矩形 19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8095597" y="342900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7512667" y="3586877"/>
            <a:ext cx="582930" cy="422910"/>
            <a:chOff x="2068830" y="3314700"/>
            <a:chExt cx="582930" cy="422910"/>
          </a:xfrm>
        </p:grpSpPr>
        <p:sp>
          <p:nvSpPr>
            <p:cNvPr id="18" name="矩形 17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8095597" y="500634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7512667" y="5164217"/>
            <a:ext cx="582930" cy="422910"/>
            <a:chOff x="2068830" y="3314700"/>
            <a:chExt cx="582930" cy="422910"/>
          </a:xfrm>
        </p:grpSpPr>
        <p:sp>
          <p:nvSpPr>
            <p:cNvPr id="16" name="矩形 15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33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324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066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203866" y="173363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7203866" y="278519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7203866" y="383675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7203866" y="488831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4" name="六邊形 13"/>
          <p:cNvSpPr/>
          <p:nvPr/>
        </p:nvSpPr>
        <p:spPr>
          <a:xfrm>
            <a:off x="6679956" y="189237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5" name="六邊形 14"/>
          <p:cNvSpPr/>
          <p:nvPr/>
        </p:nvSpPr>
        <p:spPr>
          <a:xfrm>
            <a:off x="6679956" y="294393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6" name="六邊形 15"/>
          <p:cNvSpPr/>
          <p:nvPr/>
        </p:nvSpPr>
        <p:spPr>
          <a:xfrm>
            <a:off x="6679956" y="399549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六邊形 16"/>
          <p:cNvSpPr/>
          <p:nvPr/>
        </p:nvSpPr>
        <p:spPr>
          <a:xfrm>
            <a:off x="6679956" y="504705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 rot="10800000" flipH="1">
            <a:off x="6860111" y="197707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6860111" y="302863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6860111" y="408019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 rot="10800000" flipH="1">
            <a:off x="6860111" y="513175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0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9384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067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923853" y="3764563"/>
            <a:ext cx="438332" cy="436508"/>
            <a:chOff x="1309590" y="3661750"/>
            <a:chExt cx="438332" cy="436508"/>
          </a:xfrm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1309590" y="3764267"/>
              <a:ext cx="438332" cy="333991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92"/>
            <p:cNvSpPr>
              <a:spLocks/>
            </p:cNvSpPr>
            <p:nvPr/>
          </p:nvSpPr>
          <p:spPr bwMode="auto">
            <a:xfrm>
              <a:off x="1344862" y="3661750"/>
              <a:ext cx="70543" cy="251384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Freeform 93"/>
            <p:cNvSpPr>
              <a:spLocks/>
            </p:cNvSpPr>
            <p:nvPr/>
          </p:nvSpPr>
          <p:spPr bwMode="auto">
            <a:xfrm>
              <a:off x="1643750" y="3661750"/>
              <a:ext cx="65649" cy="251384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4"/>
            <p:cNvSpPr>
              <a:spLocks/>
            </p:cNvSpPr>
            <p:nvPr/>
          </p:nvSpPr>
          <p:spPr bwMode="auto">
            <a:xfrm>
              <a:off x="1401132" y="3698448"/>
              <a:ext cx="52397" cy="177987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auto">
            <a:xfrm>
              <a:off x="1605828" y="3699876"/>
              <a:ext cx="54640" cy="176560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auto">
            <a:xfrm>
              <a:off x="1453937" y="3735351"/>
              <a:ext cx="36291" cy="104591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auto">
            <a:xfrm>
              <a:off x="1569129" y="3736982"/>
              <a:ext cx="40776" cy="102960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5842772" y="4867130"/>
            <a:ext cx="600494" cy="364974"/>
            <a:chOff x="1228509" y="4764317"/>
            <a:chExt cx="600494" cy="364974"/>
          </a:xfrm>
        </p:grpSpPr>
        <p:sp>
          <p:nvSpPr>
            <p:cNvPr id="19" name="Freeform 171"/>
            <p:cNvSpPr>
              <a:spLocks/>
            </p:cNvSpPr>
            <p:nvPr/>
          </p:nvSpPr>
          <p:spPr bwMode="auto">
            <a:xfrm>
              <a:off x="1228509" y="5093689"/>
              <a:ext cx="600494" cy="3560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手繪多邊形 19"/>
            <p:cNvSpPr>
              <a:spLocks/>
            </p:cNvSpPr>
            <p:nvPr/>
          </p:nvSpPr>
          <p:spPr bwMode="auto">
            <a:xfrm>
              <a:off x="1306416" y="4764317"/>
              <a:ext cx="442576" cy="29912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5962400" y="2629550"/>
            <a:ext cx="361238" cy="572934"/>
            <a:chOff x="1348137" y="2526737"/>
            <a:chExt cx="361238" cy="572934"/>
          </a:xfrm>
        </p:grpSpPr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1348137" y="2706216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1438082" y="2606390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1548198" y="2648173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87"/>
            <p:cNvSpPr>
              <a:spLocks/>
            </p:cNvSpPr>
            <p:nvPr/>
          </p:nvSpPr>
          <p:spPr bwMode="auto">
            <a:xfrm>
              <a:off x="1552315" y="2557404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88"/>
            <p:cNvSpPr>
              <a:spLocks/>
            </p:cNvSpPr>
            <p:nvPr/>
          </p:nvSpPr>
          <p:spPr bwMode="auto">
            <a:xfrm>
              <a:off x="1438288" y="2526737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7" name="手繪多邊形 26"/>
          <p:cNvSpPr>
            <a:spLocks noChangeAspect="1"/>
          </p:cNvSpPr>
          <p:nvPr/>
        </p:nvSpPr>
        <p:spPr bwMode="auto">
          <a:xfrm>
            <a:off x="5965598" y="1594917"/>
            <a:ext cx="354842" cy="508600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文字方塊 4"/>
          <p:cNvSpPr txBox="1"/>
          <p:nvPr/>
        </p:nvSpPr>
        <p:spPr>
          <a:xfrm>
            <a:off x="6567969" y="1739942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6551234" y="1440074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36"/>
          <p:cNvSpPr txBox="1"/>
          <p:nvPr/>
        </p:nvSpPr>
        <p:spPr>
          <a:xfrm>
            <a:off x="6551234" y="1452032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31" name="文字方塊 51"/>
          <p:cNvSpPr txBox="1"/>
          <p:nvPr/>
        </p:nvSpPr>
        <p:spPr>
          <a:xfrm>
            <a:off x="6567969" y="2806742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2" name="直線接點 31"/>
          <p:cNvCxnSpPr/>
          <p:nvPr/>
        </p:nvCxnSpPr>
        <p:spPr>
          <a:xfrm>
            <a:off x="6551234" y="2506874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53"/>
          <p:cNvSpPr txBox="1"/>
          <p:nvPr/>
        </p:nvSpPr>
        <p:spPr>
          <a:xfrm>
            <a:off x="6551234" y="2518832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34" name="文字方塊 55"/>
          <p:cNvSpPr txBox="1"/>
          <p:nvPr/>
        </p:nvSpPr>
        <p:spPr>
          <a:xfrm>
            <a:off x="6567969" y="3873542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dog.. </a:t>
            </a:r>
          </a:p>
        </p:txBody>
      </p:sp>
      <p:cxnSp>
        <p:nvCxnSpPr>
          <p:cNvPr id="35" name="直線接點 34"/>
          <p:cNvCxnSpPr/>
          <p:nvPr/>
        </p:nvCxnSpPr>
        <p:spPr>
          <a:xfrm>
            <a:off x="6551234" y="3573674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57"/>
          <p:cNvSpPr txBox="1"/>
          <p:nvPr/>
        </p:nvSpPr>
        <p:spPr>
          <a:xfrm>
            <a:off x="6551234" y="3585632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37" name="文字方塊 59"/>
          <p:cNvSpPr txBox="1"/>
          <p:nvPr/>
        </p:nvSpPr>
        <p:spPr>
          <a:xfrm>
            <a:off x="6567969" y="4940342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8" name="直線接點 37"/>
          <p:cNvCxnSpPr/>
          <p:nvPr/>
        </p:nvCxnSpPr>
        <p:spPr>
          <a:xfrm>
            <a:off x="6551234" y="4640474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61"/>
          <p:cNvSpPr txBox="1"/>
          <p:nvPr/>
        </p:nvSpPr>
        <p:spPr>
          <a:xfrm>
            <a:off x="6551234" y="4652432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4"/>
                </a:solidFill>
              </a:rPr>
              <a:t>TITLE 04</a:t>
            </a:r>
          </a:p>
        </p:txBody>
      </p:sp>
    </p:spTree>
    <p:extLst>
      <p:ext uri="{BB962C8B-B14F-4D97-AF65-F5344CB8AC3E}">
        <p14:creationId xmlns:p14="http://schemas.microsoft.com/office/powerpoint/2010/main" val="13641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9644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068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41"/>
          <p:cNvSpPr txBox="1"/>
          <p:nvPr/>
        </p:nvSpPr>
        <p:spPr>
          <a:xfrm>
            <a:off x="5046035" y="1978912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1" name="文字方塊 43"/>
          <p:cNvSpPr txBox="1"/>
          <p:nvPr/>
        </p:nvSpPr>
        <p:spPr>
          <a:xfrm>
            <a:off x="5046036" y="1521318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465622" y="1830135"/>
            <a:ext cx="479558" cy="570774"/>
          </a:xfrm>
          <a:custGeom>
            <a:avLst/>
            <a:gdLst>
              <a:gd name="connsiteX0" fmla="*/ 1026103 w 3397398"/>
              <a:gd name="connsiteY0" fmla="*/ 1309933 h 4043611"/>
              <a:gd name="connsiteX1" fmla="*/ 904043 w 3397398"/>
              <a:gd name="connsiteY1" fmla="*/ 1389191 h 4043611"/>
              <a:gd name="connsiteX2" fmla="*/ 834187 w 3397398"/>
              <a:gd name="connsiteY2" fmla="*/ 1454039 h 4043611"/>
              <a:gd name="connsiteX3" fmla="*/ 740931 w 3397398"/>
              <a:gd name="connsiteY3" fmla="*/ 1462327 h 4043611"/>
              <a:gd name="connsiteX4" fmla="*/ 596907 w 3397398"/>
              <a:gd name="connsiteY4" fmla="*/ 1478899 h 4043611"/>
              <a:gd name="connsiteX5" fmla="*/ 557299 w 3397398"/>
              <a:gd name="connsiteY5" fmla="*/ 1615439 h 4043611"/>
              <a:gd name="connsiteX6" fmla="*/ 577463 w 3397398"/>
              <a:gd name="connsiteY6" fmla="*/ 1677045 h 4043611"/>
              <a:gd name="connsiteX7" fmla="*/ 553339 w 3397398"/>
              <a:gd name="connsiteY7" fmla="*/ 1732167 h 4043611"/>
              <a:gd name="connsiteX8" fmla="*/ 490327 w 3397398"/>
              <a:gd name="connsiteY8" fmla="*/ 1803139 h 4043611"/>
              <a:gd name="connsiteX9" fmla="*/ 410031 w 3397398"/>
              <a:gd name="connsiteY9" fmla="*/ 1956613 h 4043611"/>
              <a:gd name="connsiteX10" fmla="*/ 475563 w 3397398"/>
              <a:gd name="connsiteY10" fmla="*/ 2031189 h 4043611"/>
              <a:gd name="connsiteX11" fmla="*/ 555859 w 3397398"/>
              <a:gd name="connsiteY11" fmla="*/ 2112609 h 4043611"/>
              <a:gd name="connsiteX12" fmla="*/ 557659 w 3397398"/>
              <a:gd name="connsiteY12" fmla="*/ 2222491 h 4043611"/>
              <a:gd name="connsiteX13" fmla="*/ 537855 w 3397398"/>
              <a:gd name="connsiteY13" fmla="*/ 2289139 h 4043611"/>
              <a:gd name="connsiteX14" fmla="*/ 584663 w 3397398"/>
              <a:gd name="connsiteY14" fmla="*/ 2347503 h 4043611"/>
              <a:gd name="connsiteX15" fmla="*/ 729051 w 3397398"/>
              <a:gd name="connsiteY15" fmla="*/ 2383169 h 4043611"/>
              <a:gd name="connsiteX16" fmla="*/ 814027 w 3397398"/>
              <a:gd name="connsiteY16" fmla="*/ 2384971 h 4043611"/>
              <a:gd name="connsiteX17" fmla="*/ 905483 w 3397398"/>
              <a:gd name="connsiteY17" fmla="*/ 2463149 h 4043611"/>
              <a:gd name="connsiteX18" fmla="*/ 1026823 w 3397398"/>
              <a:gd name="connsiteY18" fmla="*/ 2540247 h 4043611"/>
              <a:gd name="connsiteX19" fmla="*/ 1096315 w 3397398"/>
              <a:gd name="connsiteY19" fmla="*/ 2540247 h 4043611"/>
              <a:gd name="connsiteX20" fmla="*/ 1127283 w 3397398"/>
              <a:gd name="connsiteY20" fmla="*/ 2478641 h 4043611"/>
              <a:gd name="connsiteX21" fmla="*/ 1206135 w 3397398"/>
              <a:gd name="connsiteY21" fmla="*/ 2396499 h 4043611"/>
              <a:gd name="connsiteX22" fmla="*/ 1309835 w 3397398"/>
              <a:gd name="connsiteY22" fmla="*/ 2393257 h 4043611"/>
              <a:gd name="connsiteX23" fmla="*/ 1377887 w 3397398"/>
              <a:gd name="connsiteY23" fmla="*/ 2415233 h 4043611"/>
              <a:gd name="connsiteX24" fmla="*/ 1441619 w 3397398"/>
              <a:gd name="connsiteY24" fmla="*/ 2372001 h 4043611"/>
              <a:gd name="connsiteX25" fmla="*/ 1477267 w 3397398"/>
              <a:gd name="connsiteY25" fmla="*/ 2223571 h 4043611"/>
              <a:gd name="connsiteX26" fmla="*/ 1485547 w 3397398"/>
              <a:gd name="connsiteY26" fmla="*/ 2124497 h 4043611"/>
              <a:gd name="connsiteX27" fmla="*/ 1569443 w 3397398"/>
              <a:gd name="connsiteY27" fmla="*/ 2038393 h 4043611"/>
              <a:gd name="connsiteX28" fmla="*/ 1629935 w 3397398"/>
              <a:gd name="connsiteY28" fmla="*/ 2006329 h 4043611"/>
              <a:gd name="connsiteX29" fmla="*/ 1636055 w 3397398"/>
              <a:gd name="connsiteY29" fmla="*/ 1940401 h 4043611"/>
              <a:gd name="connsiteX30" fmla="*/ 1565843 w 3397398"/>
              <a:gd name="connsiteY30" fmla="*/ 1808903 h 4043611"/>
              <a:gd name="connsiteX31" fmla="*/ 1491671 w 3397398"/>
              <a:gd name="connsiteY31" fmla="*/ 1729285 h 4043611"/>
              <a:gd name="connsiteX32" fmla="*/ 1486267 w 3397398"/>
              <a:gd name="connsiteY32" fmla="*/ 1626607 h 4043611"/>
              <a:gd name="connsiteX33" fmla="*/ 1503191 w 3397398"/>
              <a:gd name="connsiteY33" fmla="*/ 1559599 h 4043611"/>
              <a:gd name="connsiteX34" fmla="*/ 1390851 w 3397398"/>
              <a:gd name="connsiteY34" fmla="*/ 1442151 h 4043611"/>
              <a:gd name="connsiteX35" fmla="*/ 1326039 w 3397398"/>
              <a:gd name="connsiteY35" fmla="*/ 1458723 h 4043611"/>
              <a:gd name="connsiteX36" fmla="*/ 1221259 w 3397398"/>
              <a:gd name="connsiteY36" fmla="*/ 1456201 h 4043611"/>
              <a:gd name="connsiteX37" fmla="*/ 1148887 w 3397398"/>
              <a:gd name="connsiteY37" fmla="*/ 1401441 h 4043611"/>
              <a:gd name="connsiteX38" fmla="*/ 1026103 w 3397398"/>
              <a:gd name="connsiteY38" fmla="*/ 1309933 h 4043611"/>
              <a:gd name="connsiteX39" fmla="*/ 1651015 w 3397398"/>
              <a:gd name="connsiteY39" fmla="*/ 284407 h 4043611"/>
              <a:gd name="connsiteX40" fmla="*/ 1539383 w 3397398"/>
              <a:gd name="connsiteY40" fmla="*/ 366083 h 4043611"/>
              <a:gd name="connsiteX41" fmla="*/ 1466283 w 3397398"/>
              <a:gd name="connsiteY41" fmla="*/ 433367 h 4043611"/>
              <a:gd name="connsiteX42" fmla="*/ 1409747 w 3397398"/>
              <a:gd name="connsiteY42" fmla="*/ 458915 h 4043611"/>
              <a:gd name="connsiteX43" fmla="*/ 1349971 w 3397398"/>
              <a:gd name="connsiteY43" fmla="*/ 437323 h 4043611"/>
              <a:gd name="connsiteX44" fmla="*/ 1214935 w 3397398"/>
              <a:gd name="connsiteY44" fmla="*/ 476543 h 4043611"/>
              <a:gd name="connsiteX45" fmla="*/ 1193687 w 3397398"/>
              <a:gd name="connsiteY45" fmla="*/ 608591 h 4043611"/>
              <a:gd name="connsiteX46" fmla="*/ 1194407 w 3397398"/>
              <a:gd name="connsiteY46" fmla="*/ 689907 h 4043611"/>
              <a:gd name="connsiteX47" fmla="*/ 1173523 w 3397398"/>
              <a:gd name="connsiteY47" fmla="*/ 744235 h 4043611"/>
              <a:gd name="connsiteX48" fmla="*/ 1111583 w 3397398"/>
              <a:gd name="connsiteY48" fmla="*/ 788131 h 4043611"/>
              <a:gd name="connsiteX49" fmla="*/ 1044967 w 3397398"/>
              <a:gd name="connsiteY49" fmla="*/ 833827 h 4043611"/>
              <a:gd name="connsiteX50" fmla="*/ 1037403 w 3397398"/>
              <a:gd name="connsiteY50" fmla="*/ 911543 h 4043611"/>
              <a:gd name="connsiteX51" fmla="*/ 1073775 w 3397398"/>
              <a:gd name="connsiteY51" fmla="*/ 989983 h 4043611"/>
              <a:gd name="connsiteX52" fmla="*/ 1188287 w 3397398"/>
              <a:gd name="connsiteY52" fmla="*/ 1097923 h 4043611"/>
              <a:gd name="connsiteX53" fmla="*/ 1187207 w 3397398"/>
              <a:gd name="connsiteY53" fmla="*/ 1207663 h 4043611"/>
              <a:gd name="connsiteX54" fmla="*/ 1228979 w 3397398"/>
              <a:gd name="connsiteY54" fmla="*/ 1344747 h 4043611"/>
              <a:gd name="connsiteX55" fmla="*/ 1367975 w 3397398"/>
              <a:gd name="connsiteY55" fmla="*/ 1359499 h 4043611"/>
              <a:gd name="connsiteX56" fmla="*/ 1459439 w 3397398"/>
              <a:gd name="connsiteY56" fmla="*/ 1366695 h 4043611"/>
              <a:gd name="connsiteX57" fmla="*/ 1533263 w 3397398"/>
              <a:gd name="connsiteY57" fmla="*/ 1433259 h 4043611"/>
              <a:gd name="connsiteX58" fmla="*/ 1650655 w 3397398"/>
              <a:gd name="connsiteY58" fmla="*/ 1513135 h 4043611"/>
              <a:gd name="connsiteX59" fmla="*/ 1731315 w 3397398"/>
              <a:gd name="connsiteY59" fmla="*/ 1496583 h 4043611"/>
              <a:gd name="connsiteX60" fmla="*/ 1767687 w 3397398"/>
              <a:gd name="connsiteY60" fmla="*/ 1437215 h 4043611"/>
              <a:gd name="connsiteX61" fmla="*/ 1842227 w 3397398"/>
              <a:gd name="connsiteY61" fmla="*/ 1372091 h 4043611"/>
              <a:gd name="connsiteX62" fmla="*/ 1940895 w 3397398"/>
              <a:gd name="connsiteY62" fmla="*/ 1365255 h 4043611"/>
              <a:gd name="connsiteX63" fmla="*/ 2086015 w 3397398"/>
              <a:gd name="connsiteY63" fmla="*/ 1330355 h 4043611"/>
              <a:gd name="connsiteX64" fmla="*/ 2107619 w 3397398"/>
              <a:gd name="connsiteY64" fmla="*/ 1191831 h 4043611"/>
              <a:gd name="connsiteX65" fmla="*/ 2110139 w 3397398"/>
              <a:gd name="connsiteY65" fmla="*/ 1111955 h 4043611"/>
              <a:gd name="connsiteX66" fmla="*/ 2204127 w 3397398"/>
              <a:gd name="connsiteY66" fmla="*/ 1015167 h 4043611"/>
              <a:gd name="connsiteX67" fmla="*/ 2262823 w 3397398"/>
              <a:gd name="connsiteY67" fmla="*/ 883119 h 4043611"/>
              <a:gd name="connsiteX68" fmla="*/ 2259943 w 3397398"/>
              <a:gd name="connsiteY68" fmla="*/ 817275 h 4043611"/>
              <a:gd name="connsiteX69" fmla="*/ 2196923 w 3397398"/>
              <a:gd name="connsiteY69" fmla="*/ 784175 h 4043611"/>
              <a:gd name="connsiteX70" fmla="*/ 2116983 w 3397398"/>
              <a:gd name="connsiteY70" fmla="*/ 697463 h 4043611"/>
              <a:gd name="connsiteX71" fmla="*/ 2116623 w 3397398"/>
              <a:gd name="connsiteY71" fmla="*/ 595999 h 4043611"/>
              <a:gd name="connsiteX72" fmla="*/ 2132827 w 3397398"/>
              <a:gd name="connsiteY72" fmla="*/ 529795 h 4043611"/>
              <a:gd name="connsiteX73" fmla="*/ 2082051 w 3397398"/>
              <a:gd name="connsiteY73" fmla="*/ 462151 h 4043611"/>
              <a:gd name="connsiteX74" fmla="*/ 2031279 w 3397398"/>
              <a:gd name="connsiteY74" fmla="*/ 412139 h 4043611"/>
              <a:gd name="connsiteX75" fmla="*/ 1983027 w 3397398"/>
              <a:gd name="connsiteY75" fmla="*/ 425811 h 4043611"/>
              <a:gd name="connsiteX76" fmla="*/ 1837547 w 3397398"/>
              <a:gd name="connsiteY76" fmla="*/ 427611 h 4043611"/>
              <a:gd name="connsiteX77" fmla="*/ 1767687 w 3397398"/>
              <a:gd name="connsiteY77" fmla="*/ 356731 h 4043611"/>
              <a:gd name="connsiteX78" fmla="*/ 1651015 w 3397398"/>
              <a:gd name="connsiteY78" fmla="*/ 284407 h 4043611"/>
              <a:gd name="connsiteX79" fmla="*/ 1463131 w 3397398"/>
              <a:gd name="connsiteY79" fmla="*/ 311 h 4043611"/>
              <a:gd name="connsiteX80" fmla="*/ 1752867 w 3397398"/>
              <a:gd name="connsiteY80" fmla="*/ 17731 h 4043611"/>
              <a:gd name="connsiteX81" fmla="*/ 2798759 w 3397398"/>
              <a:gd name="connsiteY81" fmla="*/ 741883 h 4043611"/>
              <a:gd name="connsiteX82" fmla="*/ 3006859 w 3397398"/>
              <a:gd name="connsiteY82" fmla="*/ 1484043 h 4043611"/>
              <a:gd name="connsiteX83" fmla="*/ 3006859 w 3397398"/>
              <a:gd name="connsiteY83" fmla="*/ 1589911 h 4043611"/>
              <a:gd name="connsiteX84" fmla="*/ 3175715 w 3397398"/>
              <a:gd name="connsiteY84" fmla="*/ 1884471 h 4043611"/>
              <a:gd name="connsiteX85" fmla="*/ 3370131 w 3397398"/>
              <a:gd name="connsiteY85" fmla="*/ 2229443 h 4043611"/>
              <a:gd name="connsiteX86" fmla="*/ 3314687 w 3397398"/>
              <a:gd name="connsiteY86" fmla="*/ 2499155 h 4043611"/>
              <a:gd name="connsiteX87" fmla="*/ 3144751 w 3397398"/>
              <a:gd name="connsiteY87" fmla="*/ 2529403 h 4043611"/>
              <a:gd name="connsiteX88" fmla="*/ 3011899 w 3397398"/>
              <a:gd name="connsiteY88" fmla="*/ 2534443 h 4043611"/>
              <a:gd name="connsiteX89" fmla="*/ 3005779 w 3397398"/>
              <a:gd name="connsiteY89" fmla="*/ 2742579 h 4043611"/>
              <a:gd name="connsiteX90" fmla="*/ 2942055 w 3397398"/>
              <a:gd name="connsiteY90" fmla="*/ 3109879 h 4043611"/>
              <a:gd name="connsiteX91" fmla="*/ 2612623 w 3397398"/>
              <a:gd name="connsiteY91" fmla="*/ 3403359 h 4043611"/>
              <a:gd name="connsiteX92" fmla="*/ 2358079 w 3397398"/>
              <a:gd name="connsiteY92" fmla="*/ 3433967 h 4043611"/>
              <a:gd name="connsiteX93" fmla="*/ 2175903 w 3397398"/>
              <a:gd name="connsiteY93" fmla="*/ 3445851 h 4043611"/>
              <a:gd name="connsiteX94" fmla="*/ 2163663 w 3397398"/>
              <a:gd name="connsiteY94" fmla="*/ 3750851 h 4043611"/>
              <a:gd name="connsiteX95" fmla="*/ 2163663 w 3397398"/>
              <a:gd name="connsiteY95" fmla="*/ 4043611 h 4043611"/>
              <a:gd name="connsiteX96" fmla="*/ 1382751 w 3397398"/>
              <a:gd name="connsiteY96" fmla="*/ 4043611 h 4043611"/>
              <a:gd name="connsiteX97" fmla="*/ 595359 w 3397398"/>
              <a:gd name="connsiteY97" fmla="*/ 4036767 h 4043611"/>
              <a:gd name="connsiteX98" fmla="*/ 588519 w 3397398"/>
              <a:gd name="connsiteY98" fmla="*/ 3400479 h 4043611"/>
              <a:gd name="connsiteX99" fmla="*/ 588519 w 3397398"/>
              <a:gd name="connsiteY99" fmla="*/ 2771027 h 4043611"/>
              <a:gd name="connsiteX100" fmla="*/ 530555 w 3397398"/>
              <a:gd name="connsiteY100" fmla="*/ 2718815 h 4043611"/>
              <a:gd name="connsiteX101" fmla="*/ 14267 w 3397398"/>
              <a:gd name="connsiteY101" fmla="*/ 1749075 h 4043611"/>
              <a:gd name="connsiteX102" fmla="*/ 81955 w 3397398"/>
              <a:gd name="connsiteY102" fmla="*/ 1010155 h 4043611"/>
              <a:gd name="connsiteX103" fmla="*/ 167279 w 3397398"/>
              <a:gd name="connsiteY103" fmla="*/ 816783 h 4043611"/>
              <a:gd name="connsiteX104" fmla="*/ 1187975 w 3397398"/>
              <a:gd name="connsiteY104" fmla="*/ 27451 h 4043611"/>
              <a:gd name="connsiteX105" fmla="*/ 1463131 w 3397398"/>
              <a:gd name="connsiteY105" fmla="*/ 311 h 404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97398" h="4043611">
                <a:moveTo>
                  <a:pt x="1026103" y="1309933"/>
                </a:moveTo>
                <a:cubicBezTo>
                  <a:pt x="949411" y="1309933"/>
                  <a:pt x="941487" y="1314977"/>
                  <a:pt x="904043" y="1389191"/>
                </a:cubicBezTo>
                <a:cubicBezTo>
                  <a:pt x="887119" y="1423417"/>
                  <a:pt x="871275" y="1437827"/>
                  <a:pt x="834187" y="1454039"/>
                </a:cubicBezTo>
                <a:cubicBezTo>
                  <a:pt x="791703" y="1472413"/>
                  <a:pt x="781619" y="1473495"/>
                  <a:pt x="740931" y="1462327"/>
                </a:cubicBezTo>
                <a:cubicBezTo>
                  <a:pt x="645875" y="1436027"/>
                  <a:pt x="640835" y="1436387"/>
                  <a:pt x="596907" y="1478899"/>
                </a:cubicBezTo>
                <a:cubicBezTo>
                  <a:pt x="536415" y="1537983"/>
                  <a:pt x="534255" y="1545187"/>
                  <a:pt x="557299" y="1615439"/>
                </a:cubicBezTo>
                <a:lnTo>
                  <a:pt x="577463" y="1677045"/>
                </a:lnTo>
                <a:lnTo>
                  <a:pt x="553339" y="1732167"/>
                </a:lnTo>
                <a:cubicBezTo>
                  <a:pt x="533535" y="1776479"/>
                  <a:pt x="521651" y="1790169"/>
                  <a:pt x="490327" y="1803139"/>
                </a:cubicBezTo>
                <a:cubicBezTo>
                  <a:pt x="416871" y="1833761"/>
                  <a:pt x="397431" y="1871229"/>
                  <a:pt x="410031" y="1956613"/>
                </a:cubicBezTo>
                <a:cubicBezTo>
                  <a:pt x="416511" y="1999125"/>
                  <a:pt x="420115" y="2003447"/>
                  <a:pt x="475563" y="2031189"/>
                </a:cubicBezTo>
                <a:cubicBezTo>
                  <a:pt x="527051" y="2057487"/>
                  <a:pt x="537135" y="2067215"/>
                  <a:pt x="555859" y="2112609"/>
                </a:cubicBezTo>
                <a:cubicBezTo>
                  <a:pt x="577103" y="2164127"/>
                  <a:pt x="577103" y="2164127"/>
                  <a:pt x="557659" y="2222491"/>
                </a:cubicBezTo>
                <a:cubicBezTo>
                  <a:pt x="546855" y="2254555"/>
                  <a:pt x="537855" y="2284457"/>
                  <a:pt x="537855" y="2289139"/>
                </a:cubicBezTo>
                <a:cubicBezTo>
                  <a:pt x="537855" y="2293463"/>
                  <a:pt x="558739" y="2319763"/>
                  <a:pt x="584663" y="2347503"/>
                </a:cubicBezTo>
                <a:cubicBezTo>
                  <a:pt x="636871" y="2403345"/>
                  <a:pt x="657755" y="2408389"/>
                  <a:pt x="729051" y="2383169"/>
                </a:cubicBezTo>
                <a:cubicBezTo>
                  <a:pt x="765775" y="2370199"/>
                  <a:pt x="775139" y="2370561"/>
                  <a:pt x="814027" y="2384971"/>
                </a:cubicBezTo>
                <a:cubicBezTo>
                  <a:pt x="871995" y="2406947"/>
                  <a:pt x="880999" y="2414513"/>
                  <a:pt x="905483" y="2463149"/>
                </a:cubicBezTo>
                <a:cubicBezTo>
                  <a:pt x="941127" y="2534843"/>
                  <a:pt x="949771" y="2540247"/>
                  <a:pt x="1026823" y="2540247"/>
                </a:cubicBezTo>
                <a:lnTo>
                  <a:pt x="1096315" y="2540247"/>
                </a:lnTo>
                <a:lnTo>
                  <a:pt x="1127283" y="2478641"/>
                </a:lnTo>
                <a:cubicBezTo>
                  <a:pt x="1153927" y="2425681"/>
                  <a:pt x="1165091" y="2414153"/>
                  <a:pt x="1206135" y="2396499"/>
                </a:cubicBezTo>
                <a:cubicBezTo>
                  <a:pt x="1252587" y="2376325"/>
                  <a:pt x="1255827" y="2376325"/>
                  <a:pt x="1309835" y="2393257"/>
                </a:cubicBezTo>
                <a:cubicBezTo>
                  <a:pt x="1340803" y="2402985"/>
                  <a:pt x="1371407" y="2412711"/>
                  <a:pt x="1377887" y="2415233"/>
                </a:cubicBezTo>
                <a:cubicBezTo>
                  <a:pt x="1384731" y="2417755"/>
                  <a:pt x="1413175" y="2398301"/>
                  <a:pt x="1441619" y="2372001"/>
                </a:cubicBezTo>
                <a:cubicBezTo>
                  <a:pt x="1498511" y="2318681"/>
                  <a:pt x="1503191" y="2299587"/>
                  <a:pt x="1477267" y="2223571"/>
                </a:cubicBezTo>
                <a:cubicBezTo>
                  <a:pt x="1462503" y="2180339"/>
                  <a:pt x="1462863" y="2175655"/>
                  <a:pt x="1485547" y="2124497"/>
                </a:cubicBezTo>
                <a:cubicBezTo>
                  <a:pt x="1506071" y="2077663"/>
                  <a:pt x="1516875" y="2066495"/>
                  <a:pt x="1569443" y="2038393"/>
                </a:cubicBezTo>
                <a:lnTo>
                  <a:pt x="1629935" y="2006329"/>
                </a:lnTo>
                <a:lnTo>
                  <a:pt x="1636055" y="1940401"/>
                </a:lnTo>
                <a:cubicBezTo>
                  <a:pt x="1643615" y="1858621"/>
                  <a:pt x="1633895" y="1840967"/>
                  <a:pt x="1565843" y="1808903"/>
                </a:cubicBezTo>
                <a:cubicBezTo>
                  <a:pt x="1520115" y="1787647"/>
                  <a:pt x="1511831" y="1778641"/>
                  <a:pt x="1491671" y="1729285"/>
                </a:cubicBezTo>
                <a:cubicBezTo>
                  <a:pt x="1470067" y="1675605"/>
                  <a:pt x="1469707" y="1672361"/>
                  <a:pt x="1486267" y="1626607"/>
                </a:cubicBezTo>
                <a:cubicBezTo>
                  <a:pt x="1495631" y="1600669"/>
                  <a:pt x="1503191" y="1570407"/>
                  <a:pt x="1503191" y="1559599"/>
                </a:cubicBezTo>
                <a:cubicBezTo>
                  <a:pt x="1502831" y="1535461"/>
                  <a:pt x="1413895" y="1442151"/>
                  <a:pt x="1390851" y="1442151"/>
                </a:cubicBezTo>
                <a:cubicBezTo>
                  <a:pt x="1381851" y="1442151"/>
                  <a:pt x="1352683" y="1449717"/>
                  <a:pt x="1326039" y="1458723"/>
                </a:cubicBezTo>
                <a:cubicBezTo>
                  <a:pt x="1280311" y="1474215"/>
                  <a:pt x="1274191" y="1474215"/>
                  <a:pt x="1221259" y="1456201"/>
                </a:cubicBezTo>
                <a:cubicBezTo>
                  <a:pt x="1174811" y="1440349"/>
                  <a:pt x="1162207" y="1430983"/>
                  <a:pt x="1148887" y="1401441"/>
                </a:cubicBezTo>
                <a:cubicBezTo>
                  <a:pt x="1110359" y="1316417"/>
                  <a:pt x="1101719" y="1309933"/>
                  <a:pt x="1026103" y="1309933"/>
                </a:cubicBezTo>
                <a:close/>
                <a:moveTo>
                  <a:pt x="1651015" y="284407"/>
                </a:moveTo>
                <a:cubicBezTo>
                  <a:pt x="1596639" y="284407"/>
                  <a:pt x="1562071" y="309595"/>
                  <a:pt x="1539383" y="366083"/>
                </a:cubicBezTo>
                <a:cubicBezTo>
                  <a:pt x="1525339" y="400627"/>
                  <a:pt x="1513455" y="411779"/>
                  <a:pt x="1466283" y="433367"/>
                </a:cubicBezTo>
                <a:lnTo>
                  <a:pt x="1409747" y="458915"/>
                </a:lnTo>
                <a:lnTo>
                  <a:pt x="1349971" y="437323"/>
                </a:lnTo>
                <a:cubicBezTo>
                  <a:pt x="1280471" y="412139"/>
                  <a:pt x="1270747" y="414659"/>
                  <a:pt x="1214935" y="476543"/>
                </a:cubicBezTo>
                <a:cubicBezTo>
                  <a:pt x="1173523" y="522239"/>
                  <a:pt x="1170283" y="542027"/>
                  <a:pt x="1193687" y="608591"/>
                </a:cubicBezTo>
                <a:cubicBezTo>
                  <a:pt x="1207731" y="648887"/>
                  <a:pt x="1207731" y="657883"/>
                  <a:pt x="1194407" y="689907"/>
                </a:cubicBezTo>
                <a:cubicBezTo>
                  <a:pt x="1186127" y="709695"/>
                  <a:pt x="1176763" y="734163"/>
                  <a:pt x="1173523" y="744235"/>
                </a:cubicBezTo>
                <a:cubicBezTo>
                  <a:pt x="1170283" y="754311"/>
                  <a:pt x="1142555" y="774099"/>
                  <a:pt x="1111583" y="788131"/>
                </a:cubicBezTo>
                <a:cubicBezTo>
                  <a:pt x="1080615" y="802163"/>
                  <a:pt x="1050727" y="822675"/>
                  <a:pt x="1044967" y="833827"/>
                </a:cubicBezTo>
                <a:cubicBezTo>
                  <a:pt x="1039203" y="844623"/>
                  <a:pt x="1035603" y="879523"/>
                  <a:pt x="1037403" y="911543"/>
                </a:cubicBezTo>
                <a:cubicBezTo>
                  <a:pt x="1040287" y="964795"/>
                  <a:pt x="1043167" y="970911"/>
                  <a:pt x="1073775" y="989983"/>
                </a:cubicBezTo>
                <a:cubicBezTo>
                  <a:pt x="1161279" y="1043591"/>
                  <a:pt x="1170643" y="1052587"/>
                  <a:pt x="1188287" y="1097923"/>
                </a:cubicBezTo>
                <a:cubicBezTo>
                  <a:pt x="1206291" y="1143259"/>
                  <a:pt x="1206291" y="1146855"/>
                  <a:pt x="1187207" y="1207663"/>
                </a:cubicBezTo>
                <a:cubicBezTo>
                  <a:pt x="1164519" y="1280343"/>
                  <a:pt x="1167039" y="1288979"/>
                  <a:pt x="1228979" y="1344747"/>
                </a:cubicBezTo>
                <a:cubicBezTo>
                  <a:pt x="1274351" y="1385763"/>
                  <a:pt x="1279031" y="1386123"/>
                  <a:pt x="1367975" y="1359499"/>
                </a:cubicBezTo>
                <a:cubicBezTo>
                  <a:pt x="1405787" y="1347983"/>
                  <a:pt x="1416231" y="1348703"/>
                  <a:pt x="1459439" y="1366695"/>
                </a:cubicBezTo>
                <a:cubicBezTo>
                  <a:pt x="1497611" y="1382527"/>
                  <a:pt x="1513095" y="1396559"/>
                  <a:pt x="1533263" y="1433259"/>
                </a:cubicBezTo>
                <a:cubicBezTo>
                  <a:pt x="1575391" y="1509895"/>
                  <a:pt x="1579715" y="1513135"/>
                  <a:pt x="1650655" y="1513135"/>
                </a:cubicBezTo>
                <a:cubicBezTo>
                  <a:pt x="1696387" y="1513135"/>
                  <a:pt x="1719431" y="1508095"/>
                  <a:pt x="1731315" y="1496583"/>
                </a:cubicBezTo>
                <a:cubicBezTo>
                  <a:pt x="1740319" y="1487227"/>
                  <a:pt x="1756883" y="1460603"/>
                  <a:pt x="1767687" y="1437215"/>
                </a:cubicBezTo>
                <a:cubicBezTo>
                  <a:pt x="1784611" y="1401955"/>
                  <a:pt x="1797215" y="1390803"/>
                  <a:pt x="1842227" y="1372091"/>
                </a:cubicBezTo>
                <a:cubicBezTo>
                  <a:pt x="1893359" y="1350863"/>
                  <a:pt x="1898763" y="1350503"/>
                  <a:pt x="1940895" y="1365255"/>
                </a:cubicBezTo>
                <a:cubicBezTo>
                  <a:pt x="2015075" y="1390803"/>
                  <a:pt x="2033439" y="1386483"/>
                  <a:pt x="2086015" y="1330355"/>
                </a:cubicBezTo>
                <a:cubicBezTo>
                  <a:pt x="2136787" y="1276383"/>
                  <a:pt x="2136787" y="1276023"/>
                  <a:pt x="2107619" y="1191831"/>
                </a:cubicBezTo>
                <a:cubicBezTo>
                  <a:pt x="2096095" y="1158727"/>
                  <a:pt x="2096455" y="1146855"/>
                  <a:pt x="2110139" y="1111955"/>
                </a:cubicBezTo>
                <a:cubicBezTo>
                  <a:pt x="2131387" y="1056903"/>
                  <a:pt x="2144711" y="1043231"/>
                  <a:pt x="2204127" y="1015167"/>
                </a:cubicBezTo>
                <a:cubicBezTo>
                  <a:pt x="2262463" y="987823"/>
                  <a:pt x="2267503" y="977027"/>
                  <a:pt x="2262823" y="883119"/>
                </a:cubicBezTo>
                <a:lnTo>
                  <a:pt x="2259943" y="817275"/>
                </a:lnTo>
                <a:lnTo>
                  <a:pt x="2196923" y="784175"/>
                </a:lnTo>
                <a:cubicBezTo>
                  <a:pt x="2138227" y="752871"/>
                  <a:pt x="2132467" y="747115"/>
                  <a:pt x="2116983" y="697463"/>
                </a:cubicBezTo>
                <a:cubicBezTo>
                  <a:pt x="2101499" y="648171"/>
                  <a:pt x="2101499" y="640255"/>
                  <a:pt x="2116623" y="595999"/>
                </a:cubicBezTo>
                <a:cubicBezTo>
                  <a:pt x="2125623" y="569371"/>
                  <a:pt x="2132827" y="539507"/>
                  <a:pt x="2132827" y="529795"/>
                </a:cubicBezTo>
                <a:cubicBezTo>
                  <a:pt x="2132827" y="520079"/>
                  <a:pt x="2110139" y="489495"/>
                  <a:pt x="2082051" y="462151"/>
                </a:cubicBezTo>
                <a:lnTo>
                  <a:pt x="2031279" y="412139"/>
                </a:lnTo>
                <a:lnTo>
                  <a:pt x="1983027" y="425811"/>
                </a:lnTo>
                <a:cubicBezTo>
                  <a:pt x="1902003" y="448839"/>
                  <a:pt x="1885799" y="448839"/>
                  <a:pt x="1837547" y="427611"/>
                </a:cubicBezTo>
                <a:cubicBezTo>
                  <a:pt x="1799735" y="410699"/>
                  <a:pt x="1786771" y="397747"/>
                  <a:pt x="1767687" y="356731"/>
                </a:cubicBezTo>
                <a:cubicBezTo>
                  <a:pt x="1741399" y="300239"/>
                  <a:pt x="1715471" y="284407"/>
                  <a:pt x="1651015" y="284407"/>
                </a:cubicBezTo>
                <a:close/>
                <a:moveTo>
                  <a:pt x="1463131" y="311"/>
                </a:moveTo>
                <a:cubicBezTo>
                  <a:pt x="1567451" y="-1445"/>
                  <a:pt x="1674199" y="4227"/>
                  <a:pt x="1752867" y="17731"/>
                </a:cubicBezTo>
                <a:cubicBezTo>
                  <a:pt x="2200387" y="95511"/>
                  <a:pt x="2566539" y="349019"/>
                  <a:pt x="2798759" y="741883"/>
                </a:cubicBezTo>
                <a:cubicBezTo>
                  <a:pt x="2922251" y="950379"/>
                  <a:pt x="3006859" y="1253219"/>
                  <a:pt x="3006859" y="1484043"/>
                </a:cubicBezTo>
                <a:lnTo>
                  <a:pt x="3006859" y="1589911"/>
                </a:lnTo>
                <a:lnTo>
                  <a:pt x="3175715" y="1884471"/>
                </a:lnTo>
                <a:cubicBezTo>
                  <a:pt x="3268243" y="2046155"/>
                  <a:pt x="3356091" y="2201715"/>
                  <a:pt x="3370131" y="2229443"/>
                </a:cubicBezTo>
                <a:cubicBezTo>
                  <a:pt x="3421615" y="2329911"/>
                  <a:pt x="3398575" y="2441539"/>
                  <a:pt x="3314687" y="2499155"/>
                </a:cubicBezTo>
                <a:cubicBezTo>
                  <a:pt x="3281203" y="2521843"/>
                  <a:pt x="3265003" y="2524723"/>
                  <a:pt x="3144751" y="2529403"/>
                </a:cubicBezTo>
                <a:lnTo>
                  <a:pt x="3011899" y="2534443"/>
                </a:lnTo>
                <a:lnTo>
                  <a:pt x="3005779" y="2742579"/>
                </a:lnTo>
                <a:cubicBezTo>
                  <a:pt x="2998939" y="2962239"/>
                  <a:pt x="2991379" y="3006531"/>
                  <a:pt x="2942055" y="3109879"/>
                </a:cubicBezTo>
                <a:cubicBezTo>
                  <a:pt x="2877967" y="3243835"/>
                  <a:pt x="2758075" y="3350783"/>
                  <a:pt x="2612623" y="3403359"/>
                </a:cubicBezTo>
                <a:cubicBezTo>
                  <a:pt x="2531615" y="3432527"/>
                  <a:pt x="2521895" y="3433967"/>
                  <a:pt x="2358079" y="3433967"/>
                </a:cubicBezTo>
                <a:cubicBezTo>
                  <a:pt x="2239271" y="3433967"/>
                  <a:pt x="2184183" y="3437567"/>
                  <a:pt x="2175903" y="3445851"/>
                </a:cubicBezTo>
                <a:cubicBezTo>
                  <a:pt x="2166903" y="3454851"/>
                  <a:pt x="2163663" y="3536955"/>
                  <a:pt x="2163663" y="3750851"/>
                </a:cubicBezTo>
                <a:lnTo>
                  <a:pt x="2163663" y="4043611"/>
                </a:lnTo>
                <a:lnTo>
                  <a:pt x="1382751" y="4043611"/>
                </a:lnTo>
                <a:cubicBezTo>
                  <a:pt x="953591" y="4043611"/>
                  <a:pt x="599319" y="4040371"/>
                  <a:pt x="595359" y="4036767"/>
                </a:cubicBezTo>
                <a:cubicBezTo>
                  <a:pt x="591759" y="4033167"/>
                  <a:pt x="588519" y="3746891"/>
                  <a:pt x="588519" y="3400479"/>
                </a:cubicBezTo>
                <a:lnTo>
                  <a:pt x="588519" y="2771027"/>
                </a:lnTo>
                <a:lnTo>
                  <a:pt x="530555" y="2718815"/>
                </a:lnTo>
                <a:cubicBezTo>
                  <a:pt x="236047" y="2454863"/>
                  <a:pt x="65391" y="2134019"/>
                  <a:pt x="14267" y="1749075"/>
                </a:cubicBezTo>
                <a:cubicBezTo>
                  <a:pt x="-18497" y="1502407"/>
                  <a:pt x="5627" y="1238095"/>
                  <a:pt x="81955" y="1010155"/>
                </a:cubicBezTo>
                <a:cubicBezTo>
                  <a:pt x="93115" y="976307"/>
                  <a:pt x="131639" y="889523"/>
                  <a:pt x="167279" y="816783"/>
                </a:cubicBezTo>
                <a:cubicBezTo>
                  <a:pt x="364219" y="416715"/>
                  <a:pt x="728211" y="135479"/>
                  <a:pt x="1187975" y="27451"/>
                </a:cubicBezTo>
                <a:cubicBezTo>
                  <a:pt x="1256923" y="11247"/>
                  <a:pt x="1358811" y="2067"/>
                  <a:pt x="146313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4368231" y="4995345"/>
            <a:ext cx="626768" cy="629044"/>
            <a:chOff x="5583600" y="7359116"/>
            <a:chExt cx="2941833" cy="2952515"/>
          </a:xfrm>
          <a:solidFill>
            <a:schemeClr val="accent3"/>
          </a:solidFill>
        </p:grpSpPr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432699" y="3062447"/>
            <a:ext cx="477856" cy="757894"/>
            <a:chOff x="4565882" y="3048934"/>
            <a:chExt cx="361238" cy="572934"/>
          </a:xfrm>
          <a:solidFill>
            <a:schemeClr val="accent2"/>
          </a:solidFill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4565882" y="3228413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auto">
            <a:xfrm>
              <a:off x="4655827" y="3128587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765943" y="3170370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4770060" y="3079601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>
              <a:off x="4656033" y="3048934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3" name="文字方塊 41"/>
          <p:cNvSpPr txBox="1"/>
          <p:nvPr/>
        </p:nvSpPr>
        <p:spPr>
          <a:xfrm>
            <a:off x="5046035" y="344874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4" name="文字方塊 43"/>
          <p:cNvSpPr txBox="1"/>
          <p:nvPr/>
        </p:nvSpPr>
        <p:spPr>
          <a:xfrm>
            <a:off x="5046036" y="2991150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25" name="文字方塊 41"/>
          <p:cNvSpPr txBox="1"/>
          <p:nvPr/>
        </p:nvSpPr>
        <p:spPr>
          <a:xfrm>
            <a:off x="5046035" y="5102596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6" name="文字方塊 43"/>
          <p:cNvSpPr txBox="1"/>
          <p:nvPr/>
        </p:nvSpPr>
        <p:spPr>
          <a:xfrm>
            <a:off x="5046036" y="4645002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27" name="文字方塊 41"/>
          <p:cNvSpPr txBox="1"/>
          <p:nvPr/>
        </p:nvSpPr>
        <p:spPr>
          <a:xfrm>
            <a:off x="8715065" y="1978912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8" name="文字方塊 43"/>
          <p:cNvSpPr txBox="1"/>
          <p:nvPr/>
        </p:nvSpPr>
        <p:spPr>
          <a:xfrm>
            <a:off x="8715066" y="1521318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4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29" name="文字方塊 41"/>
          <p:cNvSpPr txBox="1"/>
          <p:nvPr/>
        </p:nvSpPr>
        <p:spPr>
          <a:xfrm>
            <a:off x="8715065" y="344874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0" name="文字方塊 43"/>
          <p:cNvSpPr txBox="1"/>
          <p:nvPr/>
        </p:nvSpPr>
        <p:spPr>
          <a:xfrm>
            <a:off x="8715066" y="2991150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5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31" name="文字方塊 41"/>
          <p:cNvSpPr txBox="1"/>
          <p:nvPr/>
        </p:nvSpPr>
        <p:spPr>
          <a:xfrm>
            <a:off x="8715065" y="5102596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3"/>
          <p:cNvSpPr txBox="1"/>
          <p:nvPr/>
        </p:nvSpPr>
        <p:spPr>
          <a:xfrm>
            <a:off x="8715066" y="4645002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6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6</a:t>
            </a:r>
            <a:endParaRPr lang="en-US" sz="2400" b="1" dirty="0" smtClean="0">
              <a:solidFill>
                <a:schemeClr val="accent6"/>
              </a:solidFill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8078222" y="4985050"/>
            <a:ext cx="474958" cy="490473"/>
            <a:chOff x="28257052" y="18076368"/>
            <a:chExt cx="2295823" cy="2370827"/>
          </a:xfrm>
          <a:solidFill>
            <a:schemeClr val="accent6"/>
          </a:solidFill>
        </p:grpSpPr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6" name="手繪多邊形 35"/>
          <p:cNvSpPr>
            <a:spLocks/>
          </p:cNvSpPr>
          <p:nvPr/>
        </p:nvSpPr>
        <p:spPr bwMode="auto">
          <a:xfrm>
            <a:off x="7961576" y="3252639"/>
            <a:ext cx="613882" cy="428650"/>
          </a:xfrm>
          <a:custGeom>
            <a:avLst/>
            <a:gdLst>
              <a:gd name="connsiteX0" fmla="*/ 2602804 w 4019550"/>
              <a:gd name="connsiteY0" fmla="*/ 1537274 h 2806700"/>
              <a:gd name="connsiteX1" fmla="*/ 2384522 w 4019550"/>
              <a:gd name="connsiteY1" fmla="*/ 1731616 h 2806700"/>
              <a:gd name="connsiteX2" fmla="*/ 2012436 w 4019550"/>
              <a:gd name="connsiteY2" fmla="*/ 1972026 h 2806700"/>
              <a:gd name="connsiteX3" fmla="*/ 1640350 w 4019550"/>
              <a:gd name="connsiteY3" fmla="*/ 1731616 h 2806700"/>
              <a:gd name="connsiteX4" fmla="*/ 1419188 w 4019550"/>
              <a:gd name="connsiteY4" fmla="*/ 1537634 h 2806700"/>
              <a:gd name="connsiteX5" fmla="*/ 917068 w 4019550"/>
              <a:gd name="connsiteY5" fmla="*/ 2015212 h 2806700"/>
              <a:gd name="connsiteX6" fmla="*/ 436562 w 4019550"/>
              <a:gd name="connsiteY6" fmla="*/ 2512586 h 2806700"/>
              <a:gd name="connsiteX7" fmla="*/ 449168 w 4019550"/>
              <a:gd name="connsiteY7" fmla="*/ 2534180 h 2806700"/>
              <a:gd name="connsiteX8" fmla="*/ 3565978 w 4019550"/>
              <a:gd name="connsiteY8" fmla="*/ 2532020 h 2806700"/>
              <a:gd name="connsiteX9" fmla="*/ 3576424 w 4019550"/>
              <a:gd name="connsiteY9" fmla="*/ 2507908 h 2806700"/>
              <a:gd name="connsiteX10" fmla="*/ 3097358 w 4019550"/>
              <a:gd name="connsiteY10" fmla="*/ 2013054 h 2806700"/>
              <a:gd name="connsiteX11" fmla="*/ 2602804 w 4019550"/>
              <a:gd name="connsiteY11" fmla="*/ 1537274 h 2806700"/>
              <a:gd name="connsiteX12" fmla="*/ 3714934 w 4019550"/>
              <a:gd name="connsiteY12" fmla="*/ 438152 h 2806700"/>
              <a:gd name="connsiteX13" fmla="*/ 2733674 w 4019550"/>
              <a:gd name="connsiteY13" fmla="*/ 1395970 h 2806700"/>
              <a:gd name="connsiteX14" fmla="*/ 3711332 w 4019550"/>
              <a:gd name="connsiteY14" fmla="*/ 2368190 h 2806700"/>
              <a:gd name="connsiteX15" fmla="*/ 3734026 w 4019550"/>
              <a:gd name="connsiteY15" fmla="*/ 2353068 h 2806700"/>
              <a:gd name="connsiteX16" fmla="*/ 3740150 w 4019550"/>
              <a:gd name="connsiteY16" fmla="*/ 1403532 h 2806700"/>
              <a:gd name="connsiteX17" fmla="*/ 3734026 w 4019550"/>
              <a:gd name="connsiteY17" fmla="*/ 454354 h 2806700"/>
              <a:gd name="connsiteX18" fmla="*/ 3714934 w 4019550"/>
              <a:gd name="connsiteY18" fmla="*/ 438152 h 2806700"/>
              <a:gd name="connsiteX19" fmla="*/ 290848 w 4019550"/>
              <a:gd name="connsiteY19" fmla="*/ 427040 h 2806700"/>
              <a:gd name="connsiteX20" fmla="*/ 274638 w 4019550"/>
              <a:gd name="connsiteY20" fmla="*/ 1403172 h 2806700"/>
              <a:gd name="connsiteX21" fmla="*/ 293368 w 4019550"/>
              <a:gd name="connsiteY21" fmla="*/ 2379664 h 2806700"/>
              <a:gd name="connsiteX22" fmla="*/ 796606 w 4019550"/>
              <a:gd name="connsiteY22" fmla="*/ 1891418 h 2806700"/>
              <a:gd name="connsiteX23" fmla="*/ 1281112 w 4019550"/>
              <a:gd name="connsiteY23" fmla="*/ 1395604 h 2806700"/>
              <a:gd name="connsiteX24" fmla="*/ 537602 w 4019550"/>
              <a:gd name="connsiteY24" fmla="*/ 653326 h 2806700"/>
              <a:gd name="connsiteX25" fmla="*/ 290848 w 4019550"/>
              <a:gd name="connsiteY25" fmla="*/ 427040 h 2806700"/>
              <a:gd name="connsiteX26" fmla="*/ 2017630 w 4019550"/>
              <a:gd name="connsiteY26" fmla="*/ 285752 h 2806700"/>
              <a:gd name="connsiteX27" fmla="*/ 463878 w 4019550"/>
              <a:gd name="connsiteY27" fmla="*/ 291874 h 2806700"/>
              <a:gd name="connsiteX28" fmla="*/ 447674 w 4019550"/>
              <a:gd name="connsiteY28" fmla="*/ 310962 h 2806700"/>
              <a:gd name="connsiteX29" fmla="*/ 577304 w 4019550"/>
              <a:gd name="connsiteY29" fmla="*/ 448186 h 2806700"/>
              <a:gd name="connsiteX30" fmla="*/ 1703640 w 4019550"/>
              <a:gd name="connsiteY30" fmla="*/ 1548136 h 2806700"/>
              <a:gd name="connsiteX31" fmla="*/ 2047518 w 4019550"/>
              <a:gd name="connsiteY31" fmla="*/ 1790530 h 2806700"/>
              <a:gd name="connsiteX32" fmla="*/ 2262486 w 4019550"/>
              <a:gd name="connsiteY32" fmla="*/ 1594598 h 2806700"/>
              <a:gd name="connsiteX33" fmla="*/ 2461612 w 4019550"/>
              <a:gd name="connsiteY33" fmla="*/ 1402630 h 2806700"/>
              <a:gd name="connsiteX34" fmla="*/ 2651374 w 4019550"/>
              <a:gd name="connsiteY34" fmla="*/ 1219664 h 2806700"/>
              <a:gd name="connsiteX35" fmla="*/ 3049626 w 4019550"/>
              <a:gd name="connsiteY35" fmla="*/ 829244 h 2806700"/>
              <a:gd name="connsiteX36" fmla="*/ 3566342 w 4019550"/>
              <a:gd name="connsiteY36" fmla="*/ 299078 h 2806700"/>
              <a:gd name="connsiteX37" fmla="*/ 2017630 w 4019550"/>
              <a:gd name="connsiteY37" fmla="*/ 285752 h 2806700"/>
              <a:gd name="connsiteX38" fmla="*/ 0 w 4019550"/>
              <a:gd name="connsiteY38" fmla="*/ 0 h 2806700"/>
              <a:gd name="connsiteX39" fmla="*/ 2009774 w 4019550"/>
              <a:gd name="connsiteY39" fmla="*/ 3176 h 2806700"/>
              <a:gd name="connsiteX40" fmla="*/ 4019550 w 4019550"/>
              <a:gd name="connsiteY40" fmla="*/ 6352 h 2806700"/>
              <a:gd name="connsiteX41" fmla="*/ 4019550 w 4019550"/>
              <a:gd name="connsiteY41" fmla="*/ 1403352 h 2806700"/>
              <a:gd name="connsiteX42" fmla="*/ 4019550 w 4019550"/>
              <a:gd name="connsiteY42" fmla="*/ 2800352 h 2806700"/>
              <a:gd name="connsiteX43" fmla="*/ 2009774 w 4019550"/>
              <a:gd name="connsiteY43" fmla="*/ 2803526 h 2806700"/>
              <a:gd name="connsiteX44" fmla="*/ 0 w 4019550"/>
              <a:gd name="connsiteY44" fmla="*/ 2806700 h 2806700"/>
              <a:gd name="connsiteX45" fmla="*/ 0 w 4019550"/>
              <a:gd name="connsiteY45" fmla="*/ 1403352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19550" h="2806700">
                <a:moveTo>
                  <a:pt x="2602804" y="1537274"/>
                </a:moveTo>
                <a:cubicBezTo>
                  <a:pt x="2592358" y="1539072"/>
                  <a:pt x="2494024" y="1626528"/>
                  <a:pt x="2384522" y="1731616"/>
                </a:cubicBezTo>
                <a:cubicBezTo>
                  <a:pt x="2157596" y="1948992"/>
                  <a:pt x="2121576" y="1972026"/>
                  <a:pt x="2012436" y="1972026"/>
                </a:cubicBezTo>
                <a:cubicBezTo>
                  <a:pt x="1902936" y="1972026"/>
                  <a:pt x="1867276" y="1948992"/>
                  <a:pt x="1640350" y="1731616"/>
                </a:cubicBezTo>
                <a:cubicBezTo>
                  <a:pt x="1530488" y="1626528"/>
                  <a:pt x="1431074" y="1539432"/>
                  <a:pt x="1419188" y="1537634"/>
                </a:cubicBezTo>
                <a:cubicBezTo>
                  <a:pt x="1402258" y="1535474"/>
                  <a:pt x="1288434" y="1643802"/>
                  <a:pt x="917068" y="2015212"/>
                </a:cubicBezTo>
                <a:cubicBezTo>
                  <a:pt x="652682" y="2279734"/>
                  <a:pt x="436562" y="2503228"/>
                  <a:pt x="436562" y="2512586"/>
                </a:cubicBezTo>
                <a:cubicBezTo>
                  <a:pt x="436562" y="2521584"/>
                  <a:pt x="442326" y="2531660"/>
                  <a:pt x="449168" y="2534180"/>
                </a:cubicBezTo>
                <a:cubicBezTo>
                  <a:pt x="471862" y="2543176"/>
                  <a:pt x="3551930" y="2541018"/>
                  <a:pt x="3565978" y="2532020"/>
                </a:cubicBezTo>
                <a:cubicBezTo>
                  <a:pt x="3573542" y="2527342"/>
                  <a:pt x="3578226" y="2516184"/>
                  <a:pt x="3576424" y="2507908"/>
                </a:cubicBezTo>
                <a:cubicBezTo>
                  <a:pt x="3574262" y="2499270"/>
                  <a:pt x="3358864" y="2276496"/>
                  <a:pt x="3097358" y="2013054"/>
                </a:cubicBezTo>
                <a:cubicBezTo>
                  <a:pt x="2757330" y="1670434"/>
                  <a:pt x="2616492" y="1535114"/>
                  <a:pt x="2602804" y="1537274"/>
                </a:cubicBezTo>
                <a:close/>
                <a:moveTo>
                  <a:pt x="3714934" y="438152"/>
                </a:moveTo>
                <a:cubicBezTo>
                  <a:pt x="3696562" y="438152"/>
                  <a:pt x="2733674" y="1378326"/>
                  <a:pt x="2733674" y="1395970"/>
                </a:cubicBezTo>
                <a:cubicBezTo>
                  <a:pt x="2733674" y="1412894"/>
                  <a:pt x="3693680" y="2367470"/>
                  <a:pt x="3711332" y="2368190"/>
                </a:cubicBezTo>
                <a:cubicBezTo>
                  <a:pt x="3720338" y="2368552"/>
                  <a:pt x="3730784" y="2361710"/>
                  <a:pt x="3734026" y="2353068"/>
                </a:cubicBezTo>
                <a:cubicBezTo>
                  <a:pt x="3737628" y="2344066"/>
                  <a:pt x="3740150" y="1917008"/>
                  <a:pt x="3740150" y="1403532"/>
                </a:cubicBezTo>
                <a:cubicBezTo>
                  <a:pt x="3740150" y="890414"/>
                  <a:pt x="3737628" y="462996"/>
                  <a:pt x="3734026" y="454354"/>
                </a:cubicBezTo>
                <a:cubicBezTo>
                  <a:pt x="3730784" y="445352"/>
                  <a:pt x="3722138" y="438152"/>
                  <a:pt x="3714934" y="438152"/>
                </a:cubicBezTo>
                <a:close/>
                <a:moveTo>
                  <a:pt x="290848" y="427040"/>
                </a:moveTo>
                <a:cubicBezTo>
                  <a:pt x="276078" y="427040"/>
                  <a:pt x="274638" y="509194"/>
                  <a:pt x="274638" y="1403172"/>
                </a:cubicBezTo>
                <a:cubicBezTo>
                  <a:pt x="274638" y="2347594"/>
                  <a:pt x="274998" y="2379664"/>
                  <a:pt x="293368" y="2379664"/>
                </a:cubicBezTo>
                <a:cubicBezTo>
                  <a:pt x="304896" y="2379664"/>
                  <a:pt x="504102" y="2186168"/>
                  <a:pt x="796606" y="1891418"/>
                </a:cubicBezTo>
                <a:cubicBezTo>
                  <a:pt x="1063174" y="1622972"/>
                  <a:pt x="1281112" y="1399928"/>
                  <a:pt x="1281112" y="1395604"/>
                </a:cubicBezTo>
                <a:cubicBezTo>
                  <a:pt x="1281112" y="1387678"/>
                  <a:pt x="1039400" y="1146616"/>
                  <a:pt x="537602" y="653326"/>
                </a:cubicBezTo>
                <a:cubicBezTo>
                  <a:pt x="411164" y="528652"/>
                  <a:pt x="300214" y="427040"/>
                  <a:pt x="290848" y="427040"/>
                </a:cubicBezTo>
                <a:close/>
                <a:moveTo>
                  <a:pt x="2017630" y="285752"/>
                </a:moveTo>
                <a:cubicBezTo>
                  <a:pt x="1171800" y="285752"/>
                  <a:pt x="472880" y="288272"/>
                  <a:pt x="463878" y="291874"/>
                </a:cubicBezTo>
                <a:cubicBezTo>
                  <a:pt x="455236" y="295116"/>
                  <a:pt x="447674" y="303760"/>
                  <a:pt x="447674" y="310962"/>
                </a:cubicBezTo>
                <a:cubicBezTo>
                  <a:pt x="447674" y="318166"/>
                  <a:pt x="506008" y="379754"/>
                  <a:pt x="577304" y="448186"/>
                </a:cubicBezTo>
                <a:cubicBezTo>
                  <a:pt x="743662" y="607740"/>
                  <a:pt x="1400090" y="1248838"/>
                  <a:pt x="1703640" y="1548136"/>
                </a:cubicBezTo>
                <a:cubicBezTo>
                  <a:pt x="1964698" y="1805296"/>
                  <a:pt x="1979822" y="1816100"/>
                  <a:pt x="2047518" y="1790530"/>
                </a:cubicBezTo>
                <a:cubicBezTo>
                  <a:pt x="2061922" y="1785126"/>
                  <a:pt x="2158784" y="1696886"/>
                  <a:pt x="2262486" y="1594598"/>
                </a:cubicBezTo>
                <a:cubicBezTo>
                  <a:pt x="2366550" y="1492672"/>
                  <a:pt x="2456210" y="1406230"/>
                  <a:pt x="2461612" y="1402630"/>
                </a:cubicBezTo>
                <a:cubicBezTo>
                  <a:pt x="2467374" y="1399388"/>
                  <a:pt x="2552712" y="1316910"/>
                  <a:pt x="2651374" y="1219664"/>
                </a:cubicBezTo>
                <a:cubicBezTo>
                  <a:pt x="2750038" y="1122420"/>
                  <a:pt x="2929358" y="946658"/>
                  <a:pt x="3049626" y="829244"/>
                </a:cubicBezTo>
                <a:cubicBezTo>
                  <a:pt x="3576064" y="315644"/>
                  <a:pt x="3578226" y="313484"/>
                  <a:pt x="3566342" y="299078"/>
                </a:cubicBezTo>
                <a:cubicBezTo>
                  <a:pt x="3556980" y="287912"/>
                  <a:pt x="3288000" y="285752"/>
                  <a:pt x="2017630" y="285752"/>
                </a:cubicBezTo>
                <a:close/>
                <a:moveTo>
                  <a:pt x="0" y="0"/>
                </a:moveTo>
                <a:lnTo>
                  <a:pt x="2009774" y="3176"/>
                </a:lnTo>
                <a:lnTo>
                  <a:pt x="4019550" y="6352"/>
                </a:lnTo>
                <a:lnTo>
                  <a:pt x="4019550" y="1403352"/>
                </a:lnTo>
                <a:lnTo>
                  <a:pt x="4019550" y="2800352"/>
                </a:lnTo>
                <a:lnTo>
                  <a:pt x="2009774" y="2803526"/>
                </a:lnTo>
                <a:lnTo>
                  <a:pt x="0" y="2806700"/>
                </a:lnTo>
                <a:lnTo>
                  <a:pt x="0" y="14033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7974548" y="1852786"/>
            <a:ext cx="612426" cy="617274"/>
            <a:chOff x="35271090" y="7603951"/>
            <a:chExt cx="2960312" cy="2983747"/>
          </a:xfrm>
          <a:solidFill>
            <a:schemeClr val="accent4"/>
          </a:solidFill>
        </p:grpSpPr>
        <p:sp>
          <p:nvSpPr>
            <p:cNvPr id="38" name="Freeform 64"/>
            <p:cNvSpPr>
              <a:spLocks/>
            </p:cNvSpPr>
            <p:nvPr/>
          </p:nvSpPr>
          <p:spPr bwMode="auto">
            <a:xfrm>
              <a:off x="35271090" y="7831303"/>
              <a:ext cx="2741159" cy="2756395"/>
            </a:xfrm>
            <a:custGeom>
              <a:avLst/>
              <a:gdLst>
                <a:gd name="T0" fmla="*/ 8340 w 10315"/>
                <a:gd name="T1" fmla="*/ 10308 h 10367"/>
                <a:gd name="T2" fmla="*/ 5664 w 10315"/>
                <a:gd name="T3" fmla="*/ 9264 h 10367"/>
                <a:gd name="T4" fmla="*/ 1758 w 10315"/>
                <a:gd name="T5" fmla="*/ 5527 h 10367"/>
                <a:gd name="T6" fmla="*/ 715 w 10315"/>
                <a:gd name="T7" fmla="*/ 3992 h 10367"/>
                <a:gd name="T8" fmla="*/ 0 w 10315"/>
                <a:gd name="T9" fmla="*/ 1636 h 10367"/>
                <a:gd name="T10" fmla="*/ 592 w 10315"/>
                <a:gd name="T11" fmla="*/ 310 h 10367"/>
                <a:gd name="T12" fmla="*/ 904 w 10315"/>
                <a:gd name="T13" fmla="*/ 0 h 10367"/>
                <a:gd name="T14" fmla="*/ 2258 w 10315"/>
                <a:gd name="T15" fmla="*/ 1354 h 10367"/>
                <a:gd name="T16" fmla="*/ 3613 w 10315"/>
                <a:gd name="T17" fmla="*/ 2737 h 10367"/>
                <a:gd name="T18" fmla="*/ 3454 w 10315"/>
                <a:gd name="T19" fmla="*/ 2921 h 10367"/>
                <a:gd name="T20" fmla="*/ 3133 w 10315"/>
                <a:gd name="T21" fmla="*/ 3369 h 10367"/>
                <a:gd name="T22" fmla="*/ 3197 w 10315"/>
                <a:gd name="T23" fmla="*/ 3545 h 10367"/>
                <a:gd name="T24" fmla="*/ 6784 w 10315"/>
                <a:gd name="T25" fmla="*/ 7117 h 10367"/>
                <a:gd name="T26" fmla="*/ 7147 w 10315"/>
                <a:gd name="T27" fmla="*/ 7102 h 10367"/>
                <a:gd name="T28" fmla="*/ 7382 w 10315"/>
                <a:gd name="T29" fmla="*/ 6877 h 10367"/>
                <a:gd name="T30" fmla="*/ 7573 w 10315"/>
                <a:gd name="T31" fmla="*/ 6702 h 10367"/>
                <a:gd name="T32" fmla="*/ 8961 w 10315"/>
                <a:gd name="T33" fmla="*/ 8057 h 10367"/>
                <a:gd name="T34" fmla="*/ 10315 w 10315"/>
                <a:gd name="T35" fmla="*/ 9413 h 10367"/>
                <a:gd name="T36" fmla="*/ 10004 w 10315"/>
                <a:gd name="T37" fmla="*/ 9719 h 10367"/>
                <a:gd name="T38" fmla="*/ 9454 w 10315"/>
                <a:gd name="T39" fmla="*/ 10140 h 10367"/>
                <a:gd name="T40" fmla="*/ 8340 w 10315"/>
                <a:gd name="T41" fmla="*/ 10308 h 10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15" h="10367">
                  <a:moveTo>
                    <a:pt x="8340" y="10308"/>
                  </a:moveTo>
                  <a:cubicBezTo>
                    <a:pt x="7406" y="10186"/>
                    <a:pt x="6521" y="9840"/>
                    <a:pt x="5664" y="9264"/>
                  </a:cubicBezTo>
                  <a:cubicBezTo>
                    <a:pt x="4245" y="8309"/>
                    <a:pt x="2853" y="6977"/>
                    <a:pt x="1758" y="5527"/>
                  </a:cubicBezTo>
                  <a:cubicBezTo>
                    <a:pt x="1446" y="5114"/>
                    <a:pt x="908" y="4323"/>
                    <a:pt x="715" y="3992"/>
                  </a:cubicBezTo>
                  <a:cubicBezTo>
                    <a:pt x="259" y="3215"/>
                    <a:pt x="0" y="2362"/>
                    <a:pt x="0" y="1636"/>
                  </a:cubicBezTo>
                  <a:cubicBezTo>
                    <a:pt x="0" y="1037"/>
                    <a:pt x="111" y="789"/>
                    <a:pt x="592" y="310"/>
                  </a:cubicBezTo>
                  <a:lnTo>
                    <a:pt x="904" y="0"/>
                  </a:lnTo>
                  <a:lnTo>
                    <a:pt x="2258" y="1354"/>
                  </a:lnTo>
                  <a:cubicBezTo>
                    <a:pt x="3003" y="2099"/>
                    <a:pt x="3613" y="2721"/>
                    <a:pt x="3613" y="2737"/>
                  </a:cubicBezTo>
                  <a:cubicBezTo>
                    <a:pt x="3613" y="2754"/>
                    <a:pt x="3541" y="2836"/>
                    <a:pt x="3454" y="2921"/>
                  </a:cubicBezTo>
                  <a:cubicBezTo>
                    <a:pt x="3242" y="3127"/>
                    <a:pt x="3133" y="3280"/>
                    <a:pt x="3133" y="3369"/>
                  </a:cubicBezTo>
                  <a:cubicBezTo>
                    <a:pt x="3133" y="3409"/>
                    <a:pt x="3162" y="3489"/>
                    <a:pt x="3197" y="3545"/>
                  </a:cubicBezTo>
                  <a:cubicBezTo>
                    <a:pt x="3264" y="3656"/>
                    <a:pt x="6683" y="7059"/>
                    <a:pt x="6784" y="7117"/>
                  </a:cubicBezTo>
                  <a:cubicBezTo>
                    <a:pt x="6873" y="7168"/>
                    <a:pt x="7059" y="7160"/>
                    <a:pt x="7147" y="7102"/>
                  </a:cubicBezTo>
                  <a:cubicBezTo>
                    <a:pt x="7189" y="7074"/>
                    <a:pt x="7295" y="6973"/>
                    <a:pt x="7382" y="6877"/>
                  </a:cubicBezTo>
                  <a:cubicBezTo>
                    <a:pt x="7469" y="6780"/>
                    <a:pt x="7555" y="6702"/>
                    <a:pt x="7573" y="6702"/>
                  </a:cubicBezTo>
                  <a:cubicBezTo>
                    <a:pt x="7591" y="6702"/>
                    <a:pt x="8216" y="7312"/>
                    <a:pt x="8961" y="8057"/>
                  </a:cubicBezTo>
                  <a:lnTo>
                    <a:pt x="10315" y="9413"/>
                  </a:lnTo>
                  <a:lnTo>
                    <a:pt x="10004" y="9719"/>
                  </a:lnTo>
                  <a:cubicBezTo>
                    <a:pt x="9742" y="9976"/>
                    <a:pt x="9655" y="10042"/>
                    <a:pt x="9454" y="10140"/>
                  </a:cubicBezTo>
                  <a:cubicBezTo>
                    <a:pt x="9073" y="10323"/>
                    <a:pt x="8787" y="10367"/>
                    <a:pt x="8340" y="103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68"/>
            <p:cNvSpPr>
              <a:spLocks/>
            </p:cNvSpPr>
            <p:nvPr/>
          </p:nvSpPr>
          <p:spPr bwMode="auto">
            <a:xfrm>
              <a:off x="37416905" y="9379432"/>
              <a:ext cx="814497" cy="826215"/>
            </a:xfrm>
            <a:custGeom>
              <a:avLst/>
              <a:gdLst>
                <a:gd name="T0" fmla="*/ 1347 w 3068"/>
                <a:gd name="T1" fmla="*/ 1761 h 3108"/>
                <a:gd name="T2" fmla="*/ 0 w 3068"/>
                <a:gd name="T3" fmla="*/ 369 h 3108"/>
                <a:gd name="T4" fmla="*/ 310 w 3068"/>
                <a:gd name="T5" fmla="*/ 72 h 3108"/>
                <a:gd name="T6" fmla="*/ 832 w 3068"/>
                <a:gd name="T7" fmla="*/ 81 h 3108"/>
                <a:gd name="T8" fmla="*/ 3020 w 3068"/>
                <a:gd name="T9" fmla="*/ 2260 h 3108"/>
                <a:gd name="T10" fmla="*/ 3021 w 3068"/>
                <a:gd name="T11" fmla="*/ 2768 h 3108"/>
                <a:gd name="T12" fmla="*/ 2712 w 3068"/>
                <a:gd name="T13" fmla="*/ 3108 h 3108"/>
                <a:gd name="T14" fmla="*/ 1347 w 3068"/>
                <a:gd name="T15" fmla="*/ 176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8" h="3108">
                  <a:moveTo>
                    <a:pt x="1347" y="1761"/>
                  </a:moveTo>
                  <a:cubicBezTo>
                    <a:pt x="606" y="1019"/>
                    <a:pt x="0" y="393"/>
                    <a:pt x="0" y="369"/>
                  </a:cubicBezTo>
                  <a:cubicBezTo>
                    <a:pt x="0" y="313"/>
                    <a:pt x="183" y="138"/>
                    <a:pt x="310" y="72"/>
                  </a:cubicBezTo>
                  <a:cubicBezTo>
                    <a:pt x="449" y="0"/>
                    <a:pt x="688" y="5"/>
                    <a:pt x="832" y="81"/>
                  </a:cubicBezTo>
                  <a:cubicBezTo>
                    <a:pt x="954" y="146"/>
                    <a:pt x="2961" y="2144"/>
                    <a:pt x="3020" y="2260"/>
                  </a:cubicBezTo>
                  <a:cubicBezTo>
                    <a:pt x="3068" y="2353"/>
                    <a:pt x="3068" y="2681"/>
                    <a:pt x="3021" y="2768"/>
                  </a:cubicBezTo>
                  <a:cubicBezTo>
                    <a:pt x="2980" y="2844"/>
                    <a:pt x="2740" y="3108"/>
                    <a:pt x="2712" y="3108"/>
                  </a:cubicBezTo>
                  <a:cubicBezTo>
                    <a:pt x="2703" y="3108"/>
                    <a:pt x="2088" y="2502"/>
                    <a:pt x="1347" y="17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35646105" y="7603951"/>
              <a:ext cx="820355" cy="823871"/>
            </a:xfrm>
            <a:custGeom>
              <a:avLst/>
              <a:gdLst>
                <a:gd name="T0" fmla="*/ 1348 w 3087"/>
                <a:gd name="T1" fmla="*/ 1751 h 3099"/>
                <a:gd name="T2" fmla="*/ 0 w 3087"/>
                <a:gd name="T3" fmla="*/ 374 h 3099"/>
                <a:gd name="T4" fmla="*/ 331 w 3087"/>
                <a:gd name="T5" fmla="*/ 68 h 3099"/>
                <a:gd name="T6" fmla="*/ 825 w 3087"/>
                <a:gd name="T7" fmla="*/ 87 h 3099"/>
                <a:gd name="T8" fmla="*/ 1960 w 3087"/>
                <a:gd name="T9" fmla="*/ 1177 h 3099"/>
                <a:gd name="T10" fmla="*/ 3033 w 3087"/>
                <a:gd name="T11" fmla="*/ 2331 h 3099"/>
                <a:gd name="T12" fmla="*/ 3043 w 3087"/>
                <a:gd name="T13" fmla="*/ 2683 h 3099"/>
                <a:gd name="T14" fmla="*/ 2714 w 3087"/>
                <a:gd name="T15" fmla="*/ 3099 h 3099"/>
                <a:gd name="T16" fmla="*/ 1348 w 3087"/>
                <a:gd name="T17" fmla="*/ 1751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7" h="3099">
                  <a:moveTo>
                    <a:pt x="1348" y="1751"/>
                  </a:moveTo>
                  <a:cubicBezTo>
                    <a:pt x="607" y="1010"/>
                    <a:pt x="0" y="390"/>
                    <a:pt x="0" y="374"/>
                  </a:cubicBezTo>
                  <a:cubicBezTo>
                    <a:pt x="0" y="330"/>
                    <a:pt x="227" y="120"/>
                    <a:pt x="331" y="68"/>
                  </a:cubicBezTo>
                  <a:cubicBezTo>
                    <a:pt x="465" y="0"/>
                    <a:pt x="698" y="9"/>
                    <a:pt x="825" y="87"/>
                  </a:cubicBezTo>
                  <a:cubicBezTo>
                    <a:pt x="883" y="122"/>
                    <a:pt x="1394" y="612"/>
                    <a:pt x="1960" y="1177"/>
                  </a:cubicBezTo>
                  <a:cubicBezTo>
                    <a:pt x="2838" y="2052"/>
                    <a:pt x="2995" y="2222"/>
                    <a:pt x="3033" y="2331"/>
                  </a:cubicBezTo>
                  <a:cubicBezTo>
                    <a:pt x="3085" y="2486"/>
                    <a:pt x="3087" y="2536"/>
                    <a:pt x="3043" y="2683"/>
                  </a:cubicBezTo>
                  <a:cubicBezTo>
                    <a:pt x="3013" y="2783"/>
                    <a:pt x="2763" y="3099"/>
                    <a:pt x="2714" y="3099"/>
                  </a:cubicBezTo>
                  <a:cubicBezTo>
                    <a:pt x="2704" y="3099"/>
                    <a:pt x="2089" y="2492"/>
                    <a:pt x="1348" y="17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04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813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8" name="群組 7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006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cxnSp>
        <p:nvCxnSpPr>
          <p:cNvPr id="9" name="直線接點 8"/>
          <p:cNvCxnSpPr/>
          <p:nvPr/>
        </p:nvCxnSpPr>
        <p:spPr>
          <a:xfrm flipH="1">
            <a:off x="1316917" y="1888113"/>
            <a:ext cx="900115" cy="14401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4"/>
          <p:cNvSpPr txBox="1"/>
          <p:nvPr/>
        </p:nvSpPr>
        <p:spPr>
          <a:xfrm>
            <a:off x="927334" y="1500209"/>
            <a:ext cx="1080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/>
              <a:t>1</a:t>
            </a:r>
            <a:endParaRPr lang="en-US" sz="6600" b="1" dirty="0"/>
          </a:p>
        </p:txBody>
      </p:sp>
      <p:sp>
        <p:nvSpPr>
          <p:cNvPr id="11" name="文字方塊 43"/>
          <p:cNvSpPr txBox="1"/>
          <p:nvPr/>
        </p:nvSpPr>
        <p:spPr>
          <a:xfrm>
            <a:off x="251627" y="2450361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2" name="文字方塊 41"/>
          <p:cNvSpPr txBox="1"/>
          <p:nvPr/>
        </p:nvSpPr>
        <p:spPr>
          <a:xfrm>
            <a:off x="1962655" y="2311861"/>
            <a:ext cx="223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13" name="直線接點 12"/>
          <p:cNvCxnSpPr/>
          <p:nvPr/>
        </p:nvCxnSpPr>
        <p:spPr>
          <a:xfrm flipH="1">
            <a:off x="2320853" y="4233739"/>
            <a:ext cx="900115" cy="14401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0"/>
          <p:cNvSpPr txBox="1"/>
          <p:nvPr/>
        </p:nvSpPr>
        <p:spPr>
          <a:xfrm>
            <a:off x="1931270" y="3845835"/>
            <a:ext cx="1080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/>
              <a:t>3</a:t>
            </a:r>
            <a:endParaRPr lang="en-US" sz="6600" b="1" dirty="0"/>
          </a:p>
        </p:txBody>
      </p:sp>
      <p:sp>
        <p:nvSpPr>
          <p:cNvPr id="15" name="文字方塊 43"/>
          <p:cNvSpPr txBox="1"/>
          <p:nvPr/>
        </p:nvSpPr>
        <p:spPr>
          <a:xfrm>
            <a:off x="1255563" y="479598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16" name="文字方塊 41"/>
          <p:cNvSpPr txBox="1"/>
          <p:nvPr/>
        </p:nvSpPr>
        <p:spPr>
          <a:xfrm>
            <a:off x="2966591" y="4657487"/>
            <a:ext cx="223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17" name="直線接點 16"/>
          <p:cNvCxnSpPr/>
          <p:nvPr/>
        </p:nvCxnSpPr>
        <p:spPr>
          <a:xfrm flipH="1">
            <a:off x="5396092" y="1888113"/>
            <a:ext cx="900115" cy="14401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6"/>
          <p:cNvSpPr txBox="1"/>
          <p:nvPr/>
        </p:nvSpPr>
        <p:spPr>
          <a:xfrm>
            <a:off x="5006509" y="1500209"/>
            <a:ext cx="1080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/>
              <a:t>2</a:t>
            </a:r>
            <a:endParaRPr lang="en-US" sz="6600" b="1" dirty="0"/>
          </a:p>
        </p:txBody>
      </p:sp>
      <p:sp>
        <p:nvSpPr>
          <p:cNvPr id="19" name="文字方塊 43"/>
          <p:cNvSpPr txBox="1"/>
          <p:nvPr/>
        </p:nvSpPr>
        <p:spPr>
          <a:xfrm>
            <a:off x="4330802" y="2450361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20" name="文字方塊 41"/>
          <p:cNvSpPr txBox="1"/>
          <p:nvPr/>
        </p:nvSpPr>
        <p:spPr>
          <a:xfrm>
            <a:off x="6041830" y="2311861"/>
            <a:ext cx="223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21" name="直線接點 20"/>
          <p:cNvCxnSpPr/>
          <p:nvPr/>
        </p:nvCxnSpPr>
        <p:spPr>
          <a:xfrm flipH="1">
            <a:off x="6361419" y="4233739"/>
            <a:ext cx="900115" cy="14401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0"/>
          <p:cNvSpPr txBox="1"/>
          <p:nvPr/>
        </p:nvSpPr>
        <p:spPr>
          <a:xfrm>
            <a:off x="5971836" y="3845835"/>
            <a:ext cx="1080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/>
              <a:t>4</a:t>
            </a:r>
            <a:endParaRPr lang="en-US" sz="6600" b="1" dirty="0"/>
          </a:p>
        </p:txBody>
      </p:sp>
      <p:sp>
        <p:nvSpPr>
          <p:cNvPr id="23" name="文字方塊 43"/>
          <p:cNvSpPr txBox="1"/>
          <p:nvPr/>
        </p:nvSpPr>
        <p:spPr>
          <a:xfrm>
            <a:off x="5296129" y="479598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04</a:t>
            </a:r>
          </a:p>
        </p:txBody>
      </p:sp>
      <p:sp>
        <p:nvSpPr>
          <p:cNvPr id="24" name="文字方塊 41"/>
          <p:cNvSpPr txBox="1"/>
          <p:nvPr/>
        </p:nvSpPr>
        <p:spPr>
          <a:xfrm>
            <a:off x="7007157" y="4657487"/>
            <a:ext cx="223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40247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139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069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9407438" y="1672041"/>
            <a:ext cx="816070" cy="816070"/>
            <a:chOff x="6699599" y="3068960"/>
            <a:chExt cx="816070" cy="816070"/>
          </a:xfrm>
        </p:grpSpPr>
        <p:sp>
          <p:nvSpPr>
            <p:cNvPr id="11" name="橢圓 10"/>
            <p:cNvSpPr/>
            <p:nvPr/>
          </p:nvSpPr>
          <p:spPr>
            <a:xfrm>
              <a:off x="6699599" y="3068960"/>
              <a:ext cx="816070" cy="8160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904061" y="3308966"/>
              <a:ext cx="407146" cy="336058"/>
              <a:chOff x="13079250" y="23448756"/>
              <a:chExt cx="2967819" cy="2449630"/>
            </a:xfrm>
            <a:solidFill>
              <a:schemeClr val="bg1"/>
            </a:solidFill>
          </p:grpSpPr>
          <p:sp>
            <p:nvSpPr>
              <p:cNvPr id="13" name="手繪多邊形 12"/>
              <p:cNvSpPr>
                <a:spLocks/>
              </p:cNvSpPr>
              <p:nvPr/>
            </p:nvSpPr>
            <p:spPr bwMode="auto">
              <a:xfrm>
                <a:off x="13079250" y="23448756"/>
                <a:ext cx="2967819" cy="2449630"/>
              </a:xfrm>
              <a:custGeom>
                <a:avLst/>
                <a:gdLst>
                  <a:gd name="connsiteX0" fmla="*/ 2007528 w 4024625"/>
                  <a:gd name="connsiteY0" fmla="*/ 1087436 h 3321916"/>
                  <a:gd name="connsiteX1" fmla="*/ 1840007 w 4024625"/>
                  <a:gd name="connsiteY1" fmla="*/ 1101840 h 3321916"/>
                  <a:gd name="connsiteX2" fmla="*/ 1743097 w 4024625"/>
                  <a:gd name="connsiteY2" fmla="*/ 1122724 h 3321916"/>
                  <a:gd name="connsiteX3" fmla="*/ 1609441 w 4024625"/>
                  <a:gd name="connsiteY3" fmla="*/ 1178896 h 3321916"/>
                  <a:gd name="connsiteX4" fmla="*/ 1096431 w 4024625"/>
                  <a:gd name="connsiteY4" fmla="*/ 1856928 h 3321916"/>
                  <a:gd name="connsiteX5" fmla="*/ 1116966 w 4024625"/>
                  <a:gd name="connsiteY5" fmla="*/ 2260216 h 3321916"/>
                  <a:gd name="connsiteX6" fmla="*/ 1819472 w 4024625"/>
                  <a:gd name="connsiteY6" fmla="*/ 2915204 h 3321916"/>
                  <a:gd name="connsiteX7" fmla="*/ 1895847 w 4024625"/>
                  <a:gd name="connsiteY7" fmla="*/ 2930328 h 3321916"/>
                  <a:gd name="connsiteX8" fmla="*/ 2217919 w 4024625"/>
                  <a:gd name="connsiteY8" fmla="*/ 2911604 h 3321916"/>
                  <a:gd name="connsiteX9" fmla="*/ 2875753 w 4024625"/>
                  <a:gd name="connsiteY9" fmla="*/ 2323952 h 3321916"/>
                  <a:gd name="connsiteX10" fmla="*/ 2922227 w 4024625"/>
                  <a:gd name="connsiteY10" fmla="*/ 2006360 h 3321916"/>
                  <a:gd name="connsiteX11" fmla="*/ 2861343 w 4024625"/>
                  <a:gd name="connsiteY11" fmla="*/ 1660684 h 3321916"/>
                  <a:gd name="connsiteX12" fmla="*/ 2600515 w 4024625"/>
                  <a:gd name="connsiteY12" fmla="*/ 1300604 h 3321916"/>
                  <a:gd name="connsiteX13" fmla="*/ 2271958 w 4024625"/>
                  <a:gd name="connsiteY13" fmla="*/ 1122364 h 3321916"/>
                  <a:gd name="connsiteX14" fmla="*/ 2175409 w 4024625"/>
                  <a:gd name="connsiteY14" fmla="*/ 1101840 h 3321916"/>
                  <a:gd name="connsiteX15" fmla="*/ 2007528 w 4024625"/>
                  <a:gd name="connsiteY15" fmla="*/ 1087436 h 3321916"/>
                  <a:gd name="connsiteX16" fmla="*/ 691176 w 4024625"/>
                  <a:gd name="connsiteY16" fmla="*/ 884236 h 3321916"/>
                  <a:gd name="connsiteX17" fmla="*/ 395695 w 4024625"/>
                  <a:gd name="connsiteY17" fmla="*/ 895036 h 3321916"/>
                  <a:gd name="connsiteX18" fmla="*/ 376237 w 4024625"/>
                  <a:gd name="connsiteY18" fmla="*/ 1095956 h 3321916"/>
                  <a:gd name="connsiteX19" fmla="*/ 388128 w 4024625"/>
                  <a:gd name="connsiteY19" fmla="*/ 1299032 h 3321916"/>
                  <a:gd name="connsiteX20" fmla="*/ 691176 w 4024625"/>
                  <a:gd name="connsiteY20" fmla="*/ 1311272 h 3321916"/>
                  <a:gd name="connsiteX21" fmla="*/ 994223 w 4024625"/>
                  <a:gd name="connsiteY21" fmla="*/ 1299032 h 3321916"/>
                  <a:gd name="connsiteX22" fmla="*/ 1006475 w 4024625"/>
                  <a:gd name="connsiteY22" fmla="*/ 1095956 h 3321916"/>
                  <a:gd name="connsiteX23" fmla="*/ 987017 w 4024625"/>
                  <a:gd name="connsiteY23" fmla="*/ 895036 h 3321916"/>
                  <a:gd name="connsiteX24" fmla="*/ 691176 w 4024625"/>
                  <a:gd name="connsiteY24" fmla="*/ 884236 h 3321916"/>
                  <a:gd name="connsiteX25" fmla="*/ 1504906 w 4024625"/>
                  <a:gd name="connsiteY25" fmla="*/ 0 h 3321916"/>
                  <a:gd name="connsiteX26" fmla="*/ 2007262 w 4024625"/>
                  <a:gd name="connsiteY26" fmla="*/ 0 h 3321916"/>
                  <a:gd name="connsiteX27" fmla="*/ 2509258 w 4024625"/>
                  <a:gd name="connsiteY27" fmla="*/ 0 h 3321916"/>
                  <a:gd name="connsiteX28" fmla="*/ 2657624 w 4024625"/>
                  <a:gd name="connsiteY28" fmla="*/ 247692 h 3321916"/>
                  <a:gd name="connsiteX29" fmla="*/ 2828316 w 4024625"/>
                  <a:gd name="connsiteY29" fmla="*/ 501868 h 3321916"/>
                  <a:gd name="connsiteX30" fmla="*/ 3367404 w 4024625"/>
                  <a:gd name="connsiteY30" fmla="*/ 507988 h 3321916"/>
                  <a:gd name="connsiteX31" fmla="*/ 3906130 w 4024625"/>
                  <a:gd name="connsiteY31" fmla="*/ 519508 h 3321916"/>
                  <a:gd name="connsiteX32" fmla="*/ 3961588 w 4024625"/>
                  <a:gd name="connsiteY32" fmla="*/ 562352 h 3321916"/>
                  <a:gd name="connsiteX33" fmla="*/ 4024607 w 4024625"/>
                  <a:gd name="connsiteY33" fmla="*/ 1909552 h 3321916"/>
                  <a:gd name="connsiteX34" fmla="*/ 4011283 w 4024625"/>
                  <a:gd name="connsiteY34" fmla="*/ 3168188 h 3321916"/>
                  <a:gd name="connsiteX35" fmla="*/ 3887404 w 4024625"/>
                  <a:gd name="connsiteY35" fmla="*/ 3301396 h 3321916"/>
                  <a:gd name="connsiteX36" fmla="*/ 2004381 w 4024625"/>
                  <a:gd name="connsiteY36" fmla="*/ 3321556 h 3321916"/>
                  <a:gd name="connsiteX37" fmla="*/ 133601 w 4024625"/>
                  <a:gd name="connsiteY37" fmla="*/ 3306436 h 3321916"/>
                  <a:gd name="connsiteX38" fmla="*/ 28809 w 4024625"/>
                  <a:gd name="connsiteY38" fmla="*/ 3226872 h 3321916"/>
                  <a:gd name="connsiteX39" fmla="*/ 0 w 4024625"/>
                  <a:gd name="connsiteY39" fmla="*/ 3187268 h 3321916"/>
                  <a:gd name="connsiteX40" fmla="*/ 0 w 4024625"/>
                  <a:gd name="connsiteY40" fmla="*/ 1913152 h 3321916"/>
                  <a:gd name="connsiteX41" fmla="*/ 11524 w 4024625"/>
                  <a:gd name="connsiteY41" fmla="*/ 616716 h 3321916"/>
                  <a:gd name="connsiteX42" fmla="*/ 103712 w 4024625"/>
                  <a:gd name="connsiteY42" fmla="*/ 522388 h 3321916"/>
                  <a:gd name="connsiteX43" fmla="*/ 654683 w 4024625"/>
                  <a:gd name="connsiteY43" fmla="*/ 507988 h 3321916"/>
                  <a:gd name="connsiteX44" fmla="*/ 1177925 w 4024625"/>
                  <a:gd name="connsiteY44" fmla="*/ 507988 h 3321916"/>
                  <a:gd name="connsiteX45" fmla="*/ 1203853 w 4024625"/>
                  <a:gd name="connsiteY45" fmla="*/ 485308 h 3321916"/>
                  <a:gd name="connsiteX46" fmla="*/ 1367344 w 4024625"/>
                  <a:gd name="connsiteY46" fmla="*/ 231132 h 332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024625" h="3321916">
                    <a:moveTo>
                      <a:pt x="2007528" y="1087436"/>
                    </a:moveTo>
                    <a:cubicBezTo>
                      <a:pt x="1951687" y="1087436"/>
                      <a:pt x="1876033" y="1093916"/>
                      <a:pt x="1840007" y="1101840"/>
                    </a:cubicBezTo>
                    <a:cubicBezTo>
                      <a:pt x="1803621" y="1109400"/>
                      <a:pt x="1760029" y="1119124"/>
                      <a:pt x="1743097" y="1122724"/>
                    </a:cubicBezTo>
                    <a:cubicBezTo>
                      <a:pt x="1726525" y="1126324"/>
                      <a:pt x="1666362" y="1151532"/>
                      <a:pt x="1609441" y="1178896"/>
                    </a:cubicBezTo>
                    <a:cubicBezTo>
                      <a:pt x="1336724" y="1309604"/>
                      <a:pt x="1148309" y="1558780"/>
                      <a:pt x="1096431" y="1856928"/>
                    </a:cubicBezTo>
                    <a:cubicBezTo>
                      <a:pt x="1079499" y="1953788"/>
                      <a:pt x="1090667" y="2171996"/>
                      <a:pt x="1116966" y="2260216"/>
                    </a:cubicBezTo>
                    <a:cubicBezTo>
                      <a:pt x="1216398" y="2593652"/>
                      <a:pt x="1494518" y="2852908"/>
                      <a:pt x="1819472" y="2915204"/>
                    </a:cubicBezTo>
                    <a:cubicBezTo>
                      <a:pt x="1850094" y="2920964"/>
                      <a:pt x="1884679" y="2927808"/>
                      <a:pt x="1895847" y="2930328"/>
                    </a:cubicBezTo>
                    <a:cubicBezTo>
                      <a:pt x="1937277" y="2940048"/>
                      <a:pt x="2152352" y="2927448"/>
                      <a:pt x="2217919" y="2911604"/>
                    </a:cubicBezTo>
                    <a:cubicBezTo>
                      <a:pt x="2518736" y="2839588"/>
                      <a:pt x="2773079" y="2612376"/>
                      <a:pt x="2875753" y="2323952"/>
                    </a:cubicBezTo>
                    <a:cubicBezTo>
                      <a:pt x="2917183" y="2208004"/>
                      <a:pt x="2922587" y="2170916"/>
                      <a:pt x="2922227" y="2006360"/>
                    </a:cubicBezTo>
                    <a:cubicBezTo>
                      <a:pt x="2921506" y="1833164"/>
                      <a:pt x="2914301" y="1793552"/>
                      <a:pt x="2861343" y="1660684"/>
                    </a:cubicBezTo>
                    <a:cubicBezTo>
                      <a:pt x="2805503" y="1521692"/>
                      <a:pt x="2713997" y="1394944"/>
                      <a:pt x="2600515" y="1300604"/>
                    </a:cubicBezTo>
                    <a:cubicBezTo>
                      <a:pt x="2527382" y="1239748"/>
                      <a:pt x="2336084" y="1136048"/>
                      <a:pt x="2271958" y="1122364"/>
                    </a:cubicBezTo>
                    <a:cubicBezTo>
                      <a:pt x="2255026" y="1118764"/>
                      <a:pt x="2211795" y="1109400"/>
                      <a:pt x="2175409" y="1101840"/>
                    </a:cubicBezTo>
                    <a:cubicBezTo>
                      <a:pt x="2139022" y="1093916"/>
                      <a:pt x="2063368" y="1087436"/>
                      <a:pt x="2007528" y="1087436"/>
                    </a:cubicBezTo>
                    <a:close/>
                    <a:moveTo>
                      <a:pt x="691176" y="884236"/>
                    </a:moveTo>
                    <a:cubicBezTo>
                      <a:pt x="520734" y="884236"/>
                      <a:pt x="407947" y="888196"/>
                      <a:pt x="395695" y="895036"/>
                    </a:cubicBezTo>
                    <a:cubicBezTo>
                      <a:pt x="377318" y="904760"/>
                      <a:pt x="376237" y="918084"/>
                      <a:pt x="376237" y="1095956"/>
                    </a:cubicBezTo>
                    <a:cubicBezTo>
                      <a:pt x="376237" y="1230980"/>
                      <a:pt x="379480" y="1290392"/>
                      <a:pt x="388128" y="1299032"/>
                    </a:cubicBezTo>
                    <a:cubicBezTo>
                      <a:pt x="397137" y="1308032"/>
                      <a:pt x="478574" y="1311272"/>
                      <a:pt x="691176" y="1311272"/>
                    </a:cubicBezTo>
                    <a:cubicBezTo>
                      <a:pt x="904138" y="1311272"/>
                      <a:pt x="985575" y="1308032"/>
                      <a:pt x="994223" y="1299032"/>
                    </a:cubicBezTo>
                    <a:cubicBezTo>
                      <a:pt x="1002872" y="1290392"/>
                      <a:pt x="1006475" y="1230980"/>
                      <a:pt x="1006475" y="1095956"/>
                    </a:cubicBezTo>
                    <a:cubicBezTo>
                      <a:pt x="1006475" y="918084"/>
                      <a:pt x="1005394" y="904760"/>
                      <a:pt x="987017" y="895036"/>
                    </a:cubicBezTo>
                    <a:cubicBezTo>
                      <a:pt x="974765" y="888196"/>
                      <a:pt x="861978" y="884236"/>
                      <a:pt x="691176" y="884236"/>
                    </a:cubicBezTo>
                    <a:close/>
                    <a:moveTo>
                      <a:pt x="1504906" y="0"/>
                    </a:moveTo>
                    <a:lnTo>
                      <a:pt x="2007262" y="0"/>
                    </a:lnTo>
                    <a:lnTo>
                      <a:pt x="2509258" y="0"/>
                    </a:lnTo>
                    <a:lnTo>
                      <a:pt x="2657624" y="247692"/>
                    </a:lnTo>
                    <a:cubicBezTo>
                      <a:pt x="2764216" y="425904"/>
                      <a:pt x="2812112" y="497548"/>
                      <a:pt x="2828316" y="501868"/>
                    </a:cubicBezTo>
                    <a:cubicBezTo>
                      <a:pt x="2840920" y="505108"/>
                      <a:pt x="3083276" y="507988"/>
                      <a:pt x="3367404" y="507988"/>
                    </a:cubicBezTo>
                    <a:cubicBezTo>
                      <a:pt x="3728235" y="507988"/>
                      <a:pt x="3890286" y="511588"/>
                      <a:pt x="3906130" y="519508"/>
                    </a:cubicBezTo>
                    <a:cubicBezTo>
                      <a:pt x="3918014" y="525628"/>
                      <a:pt x="3943222" y="545072"/>
                      <a:pt x="3961588" y="562352"/>
                    </a:cubicBezTo>
                    <a:cubicBezTo>
                      <a:pt x="4027488" y="624636"/>
                      <a:pt x="4024607" y="568112"/>
                      <a:pt x="4024607" y="1909552"/>
                    </a:cubicBezTo>
                    <a:cubicBezTo>
                      <a:pt x="4024607" y="2872968"/>
                      <a:pt x="4021726" y="3133624"/>
                      <a:pt x="4011283" y="3168188"/>
                    </a:cubicBezTo>
                    <a:cubicBezTo>
                      <a:pt x="3991477" y="3235152"/>
                      <a:pt x="3952225" y="3277272"/>
                      <a:pt x="3887404" y="3301396"/>
                    </a:cubicBezTo>
                    <a:cubicBezTo>
                      <a:pt x="3830867" y="3322636"/>
                      <a:pt x="3830507" y="3322636"/>
                      <a:pt x="2004381" y="3321556"/>
                    </a:cubicBezTo>
                    <a:cubicBezTo>
                      <a:pt x="489032" y="3320836"/>
                      <a:pt x="170333" y="3318316"/>
                      <a:pt x="133601" y="3306436"/>
                    </a:cubicBezTo>
                    <a:cubicBezTo>
                      <a:pt x="81025" y="3290232"/>
                      <a:pt x="66981" y="3279432"/>
                      <a:pt x="28809" y="3226872"/>
                    </a:cubicBezTo>
                    <a:lnTo>
                      <a:pt x="0" y="3187268"/>
                    </a:lnTo>
                    <a:lnTo>
                      <a:pt x="0" y="1913152"/>
                    </a:lnTo>
                    <a:cubicBezTo>
                      <a:pt x="0" y="991136"/>
                      <a:pt x="3241" y="632556"/>
                      <a:pt x="11524" y="616716"/>
                    </a:cubicBezTo>
                    <a:cubicBezTo>
                      <a:pt x="28449" y="583952"/>
                      <a:pt x="72382" y="538592"/>
                      <a:pt x="103712" y="522388"/>
                    </a:cubicBezTo>
                    <a:cubicBezTo>
                      <a:pt x="126399" y="510508"/>
                      <a:pt x="223989" y="507988"/>
                      <a:pt x="654683" y="507988"/>
                    </a:cubicBezTo>
                    <a:lnTo>
                      <a:pt x="1177925" y="507988"/>
                    </a:lnTo>
                    <a:lnTo>
                      <a:pt x="1203853" y="485308"/>
                    </a:lnTo>
                    <a:cubicBezTo>
                      <a:pt x="1217897" y="472708"/>
                      <a:pt x="1291360" y="358220"/>
                      <a:pt x="1367344" y="2311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4" name="手繪多邊形 13"/>
              <p:cNvSpPr>
                <a:spLocks/>
              </p:cNvSpPr>
              <p:nvPr/>
            </p:nvSpPr>
            <p:spPr bwMode="auto">
              <a:xfrm>
                <a:off x="14046734" y="24416165"/>
                <a:ext cx="1019800" cy="1024369"/>
              </a:xfrm>
              <a:custGeom>
                <a:avLst/>
                <a:gdLst>
                  <a:gd name="connsiteX0" fmla="*/ 696901 w 1382938"/>
                  <a:gd name="connsiteY0" fmla="*/ 174564 h 1389136"/>
                  <a:gd name="connsiteX1" fmla="*/ 615103 w 1382938"/>
                  <a:gd name="connsiteY1" fmla="*/ 185584 h 1389136"/>
                  <a:gd name="connsiteX2" fmla="*/ 187732 w 1382938"/>
                  <a:gd name="connsiteY2" fmla="*/ 592580 h 1389136"/>
                  <a:gd name="connsiteX3" fmla="*/ 187732 w 1382938"/>
                  <a:gd name="connsiteY3" fmla="*/ 808496 h 1389136"/>
                  <a:gd name="connsiteX4" fmla="*/ 532584 w 1382938"/>
                  <a:gd name="connsiteY4" fmla="*/ 1189940 h 1389136"/>
                  <a:gd name="connsiteX5" fmla="*/ 850769 w 1382938"/>
                  <a:gd name="connsiteY5" fmla="*/ 1191740 h 1389136"/>
                  <a:gd name="connsiteX6" fmla="*/ 1062653 w 1382938"/>
                  <a:gd name="connsiteY6" fmla="*/ 1061472 h 1389136"/>
                  <a:gd name="connsiteX7" fmla="*/ 1208953 w 1382938"/>
                  <a:gd name="connsiteY7" fmla="*/ 698740 h 1389136"/>
                  <a:gd name="connsiteX8" fmla="*/ 1135442 w 1382938"/>
                  <a:gd name="connsiteY8" fmla="*/ 424528 h 1389136"/>
                  <a:gd name="connsiteX9" fmla="*/ 777619 w 1382938"/>
                  <a:gd name="connsiteY9" fmla="*/ 185944 h 1389136"/>
                  <a:gd name="connsiteX10" fmla="*/ 696901 w 1382938"/>
                  <a:gd name="connsiteY10" fmla="*/ 174564 h 1389136"/>
                  <a:gd name="connsiteX11" fmla="*/ 709912 w 1382938"/>
                  <a:gd name="connsiteY11" fmla="*/ 376 h 1389136"/>
                  <a:gd name="connsiteX12" fmla="*/ 908829 w 1382938"/>
                  <a:gd name="connsiteY12" fmla="*/ 35660 h 1389136"/>
                  <a:gd name="connsiteX13" fmla="*/ 1337507 w 1382938"/>
                  <a:gd name="connsiteY13" fmla="*/ 434916 h 1389136"/>
                  <a:gd name="connsiteX14" fmla="*/ 1382858 w 1382938"/>
                  <a:gd name="connsiteY14" fmla="*/ 698084 h 1389136"/>
                  <a:gd name="connsiteX15" fmla="*/ 1357663 w 1382938"/>
                  <a:gd name="connsiteY15" fmla="*/ 904012 h 1389136"/>
                  <a:gd name="connsiteX16" fmla="*/ 909909 w 1382938"/>
                  <a:gd name="connsiteY16" fmla="*/ 1358712 h 1389136"/>
                  <a:gd name="connsiteX17" fmla="*/ 688552 w 1382938"/>
                  <a:gd name="connsiteY17" fmla="*/ 1388952 h 1389136"/>
                  <a:gd name="connsiteX18" fmla="*/ 517585 w 1382938"/>
                  <a:gd name="connsiteY18" fmla="*/ 1372752 h 1389136"/>
                  <a:gd name="connsiteX19" fmla="*/ 178170 w 1382938"/>
                  <a:gd name="connsiteY19" fmla="*/ 1165384 h 1389136"/>
                  <a:gd name="connsiteX20" fmla="*/ 10443 w 1382938"/>
                  <a:gd name="connsiteY20" fmla="*/ 585760 h 1389136"/>
                  <a:gd name="connsiteX21" fmla="*/ 214163 w 1382938"/>
                  <a:gd name="connsiteY21" fmla="*/ 195868 h 1389136"/>
                  <a:gd name="connsiteX22" fmla="*/ 657958 w 1382938"/>
                  <a:gd name="connsiteY22" fmla="*/ 1820 h 1389136"/>
                  <a:gd name="connsiteX23" fmla="*/ 709912 w 1382938"/>
                  <a:gd name="connsiteY23" fmla="*/ 376 h 138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2938" h="1389136">
                    <a:moveTo>
                      <a:pt x="696901" y="174564"/>
                    </a:moveTo>
                    <a:cubicBezTo>
                      <a:pt x="674920" y="174520"/>
                      <a:pt x="652759" y="178208"/>
                      <a:pt x="615103" y="185584"/>
                    </a:cubicBezTo>
                    <a:cubicBezTo>
                      <a:pt x="397454" y="228768"/>
                      <a:pt x="236379" y="381708"/>
                      <a:pt x="187732" y="592580"/>
                    </a:cubicBezTo>
                    <a:cubicBezTo>
                      <a:pt x="167553" y="678228"/>
                      <a:pt x="167553" y="721768"/>
                      <a:pt x="187732" y="808496"/>
                    </a:cubicBezTo>
                    <a:cubicBezTo>
                      <a:pt x="228451" y="983024"/>
                      <a:pt x="366104" y="1135604"/>
                      <a:pt x="532584" y="1189940"/>
                    </a:cubicBezTo>
                    <a:cubicBezTo>
                      <a:pt x="623030" y="1219448"/>
                      <a:pt x="766808" y="1220168"/>
                      <a:pt x="850769" y="1191740"/>
                    </a:cubicBezTo>
                    <a:cubicBezTo>
                      <a:pt x="935450" y="1163312"/>
                      <a:pt x="1000673" y="1123008"/>
                      <a:pt x="1062653" y="1061472"/>
                    </a:cubicBezTo>
                    <a:cubicBezTo>
                      <a:pt x="1166432" y="957476"/>
                      <a:pt x="1208953" y="852036"/>
                      <a:pt x="1208953" y="698740"/>
                    </a:cubicBezTo>
                    <a:cubicBezTo>
                      <a:pt x="1208953" y="591140"/>
                      <a:pt x="1188413" y="514132"/>
                      <a:pt x="1135442" y="424528"/>
                    </a:cubicBezTo>
                    <a:cubicBezTo>
                      <a:pt x="1067697" y="309016"/>
                      <a:pt x="928243" y="216172"/>
                      <a:pt x="777619" y="185944"/>
                    </a:cubicBezTo>
                    <a:cubicBezTo>
                      <a:pt x="740684" y="178388"/>
                      <a:pt x="718883" y="174612"/>
                      <a:pt x="696901" y="174564"/>
                    </a:cubicBezTo>
                    <a:close/>
                    <a:moveTo>
                      <a:pt x="709912" y="376"/>
                    </a:moveTo>
                    <a:cubicBezTo>
                      <a:pt x="769131" y="2720"/>
                      <a:pt x="846471" y="15952"/>
                      <a:pt x="908829" y="35660"/>
                    </a:cubicBezTo>
                    <a:cubicBezTo>
                      <a:pt x="1098153" y="95424"/>
                      <a:pt x="1272359" y="257788"/>
                      <a:pt x="1337507" y="434916"/>
                    </a:cubicBezTo>
                    <a:cubicBezTo>
                      <a:pt x="1380339" y="551560"/>
                      <a:pt x="1383578" y="570280"/>
                      <a:pt x="1382858" y="698084"/>
                    </a:cubicBezTo>
                    <a:cubicBezTo>
                      <a:pt x="1382138" y="803928"/>
                      <a:pt x="1377819" y="839572"/>
                      <a:pt x="1357663" y="904012"/>
                    </a:cubicBezTo>
                    <a:cubicBezTo>
                      <a:pt x="1287477" y="1127220"/>
                      <a:pt x="1129827" y="1287428"/>
                      <a:pt x="909909" y="1358712"/>
                    </a:cubicBezTo>
                    <a:cubicBezTo>
                      <a:pt x="822086" y="1387152"/>
                      <a:pt x="802290" y="1390032"/>
                      <a:pt x="688552" y="1388952"/>
                    </a:cubicBezTo>
                    <a:cubicBezTo>
                      <a:pt x="610087" y="1387872"/>
                      <a:pt x="546379" y="1382112"/>
                      <a:pt x="517585" y="1372752"/>
                    </a:cubicBezTo>
                    <a:cubicBezTo>
                      <a:pt x="367854" y="1324148"/>
                      <a:pt x="263834" y="1260788"/>
                      <a:pt x="178170" y="1165384"/>
                    </a:cubicBezTo>
                    <a:cubicBezTo>
                      <a:pt x="41037" y="1012736"/>
                      <a:pt x="-27710" y="774768"/>
                      <a:pt x="10443" y="585760"/>
                    </a:cubicBezTo>
                    <a:cubicBezTo>
                      <a:pt x="45716" y="412596"/>
                      <a:pt x="105464" y="298112"/>
                      <a:pt x="214163" y="195868"/>
                    </a:cubicBezTo>
                    <a:cubicBezTo>
                      <a:pt x="343738" y="74184"/>
                      <a:pt x="448478" y="28460"/>
                      <a:pt x="657958" y="1820"/>
                    </a:cubicBezTo>
                    <a:cubicBezTo>
                      <a:pt x="672445" y="20"/>
                      <a:pt x="690172" y="-408"/>
                      <a:pt x="709912" y="37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5" name="群組 14"/>
          <p:cNvGrpSpPr/>
          <p:nvPr/>
        </p:nvGrpSpPr>
        <p:grpSpPr>
          <a:xfrm>
            <a:off x="6069878" y="1672041"/>
            <a:ext cx="816070" cy="816070"/>
            <a:chOff x="6699599" y="1981037"/>
            <a:chExt cx="816070" cy="816070"/>
          </a:xfrm>
        </p:grpSpPr>
        <p:sp>
          <p:nvSpPr>
            <p:cNvPr id="16" name="橢圓 15"/>
            <p:cNvSpPr/>
            <p:nvPr/>
          </p:nvSpPr>
          <p:spPr>
            <a:xfrm>
              <a:off x="6699599" y="1981037"/>
              <a:ext cx="816070" cy="816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>
              <a:spLocks/>
            </p:cNvSpPr>
            <p:nvPr/>
          </p:nvSpPr>
          <p:spPr bwMode="auto">
            <a:xfrm flipV="1">
              <a:off x="6980019" y="2153374"/>
              <a:ext cx="255230" cy="471396"/>
            </a:xfrm>
            <a:custGeom>
              <a:avLst/>
              <a:gdLst>
                <a:gd name="connsiteX0" fmla="*/ 1041502 w 2397801"/>
                <a:gd name="connsiteY0" fmla="*/ 588163 h 4428623"/>
                <a:gd name="connsiteX1" fmla="*/ 299462 w 2397801"/>
                <a:gd name="connsiteY1" fmla="*/ 593899 h 4428623"/>
                <a:gd name="connsiteX2" fmla="*/ 283250 w 2397801"/>
                <a:gd name="connsiteY2" fmla="*/ 2218109 h 4428623"/>
                <a:gd name="connsiteX3" fmla="*/ 290095 w 2397801"/>
                <a:gd name="connsiteY3" fmla="*/ 3843037 h 4428623"/>
                <a:gd name="connsiteX4" fmla="*/ 1207710 w 2397801"/>
                <a:gd name="connsiteY4" fmla="*/ 3847357 h 4428623"/>
                <a:gd name="connsiteX5" fmla="*/ 2118479 w 2397801"/>
                <a:gd name="connsiteY5" fmla="*/ 3844837 h 4428623"/>
                <a:gd name="connsiteX6" fmla="*/ 2121001 w 2397801"/>
                <a:gd name="connsiteY6" fmla="*/ 2224589 h 4428623"/>
                <a:gd name="connsiteX7" fmla="*/ 2110914 w 2397801"/>
                <a:gd name="connsiteY7" fmla="*/ 596419 h 4428623"/>
                <a:gd name="connsiteX8" fmla="*/ 1041502 w 2397801"/>
                <a:gd name="connsiteY8" fmla="*/ 588163 h 4428623"/>
                <a:gd name="connsiteX9" fmla="*/ 1205249 w 2397801"/>
                <a:gd name="connsiteY9" fmla="*/ 186437 h 4428623"/>
                <a:gd name="connsiteX10" fmla="*/ 930070 w 2397801"/>
                <a:gd name="connsiteY10" fmla="*/ 210597 h 4428623"/>
                <a:gd name="connsiteX11" fmla="*/ 899455 w 2397801"/>
                <a:gd name="connsiteY11" fmla="*/ 338957 h 4428623"/>
                <a:gd name="connsiteX12" fmla="*/ 1201647 w 2397801"/>
                <a:gd name="connsiteY12" fmla="*/ 414677 h 4428623"/>
                <a:gd name="connsiteX13" fmla="*/ 1445490 w 2397801"/>
                <a:gd name="connsiteY13" fmla="*/ 398813 h 4428623"/>
                <a:gd name="connsiteX14" fmla="*/ 1513204 w 2397801"/>
                <a:gd name="connsiteY14" fmla="*/ 295689 h 4428623"/>
                <a:gd name="connsiteX15" fmla="*/ 1484029 w 2397801"/>
                <a:gd name="connsiteY15" fmla="*/ 219609 h 4428623"/>
                <a:gd name="connsiteX16" fmla="*/ 1454134 w 2397801"/>
                <a:gd name="connsiteY16" fmla="*/ 186437 h 4428623"/>
                <a:gd name="connsiteX17" fmla="*/ 813103 w 2397801"/>
                <a:gd name="connsiteY17" fmla="*/ 1 h 4428623"/>
                <a:gd name="connsiteX18" fmla="*/ 1241394 w 2397801"/>
                <a:gd name="connsiteY18" fmla="*/ 553 h 4428623"/>
                <a:gd name="connsiteX19" fmla="*/ 2335516 w 2397801"/>
                <a:gd name="connsiteY19" fmla="*/ 3793 h 4428623"/>
                <a:gd name="connsiteX20" fmla="*/ 2364318 w 2397801"/>
                <a:gd name="connsiteY20" fmla="*/ 25037 h 4428623"/>
                <a:gd name="connsiteX21" fmla="*/ 2392760 w 2397801"/>
                <a:gd name="connsiteY21" fmla="*/ 46641 h 4428623"/>
                <a:gd name="connsiteX22" fmla="*/ 2395281 w 2397801"/>
                <a:gd name="connsiteY22" fmla="*/ 2216709 h 4428623"/>
                <a:gd name="connsiteX23" fmla="*/ 2397801 w 2397801"/>
                <a:gd name="connsiteY23" fmla="*/ 4386781 h 4428623"/>
                <a:gd name="connsiteX24" fmla="*/ 2371159 w 2397801"/>
                <a:gd name="connsiteY24" fmla="*/ 4408025 h 4428623"/>
                <a:gd name="connsiteX25" fmla="*/ 1205032 w 2397801"/>
                <a:gd name="connsiteY25" fmla="*/ 4428545 h 4428623"/>
                <a:gd name="connsiteX26" fmla="*/ 48265 w 2397801"/>
                <a:gd name="connsiteY26" fmla="*/ 4418105 h 4428623"/>
                <a:gd name="connsiteX27" fmla="*/ 21 w 2397801"/>
                <a:gd name="connsiteY27" fmla="*/ 2208429 h 4428623"/>
                <a:gd name="connsiteX28" fmla="*/ 21 w 2397801"/>
                <a:gd name="connsiteY28" fmla="*/ 68245 h 4428623"/>
                <a:gd name="connsiteX29" fmla="*/ 28823 w 2397801"/>
                <a:gd name="connsiteY29" fmla="*/ 39437 h 4428623"/>
                <a:gd name="connsiteX30" fmla="*/ 102629 w 2397801"/>
                <a:gd name="connsiteY30" fmla="*/ 4153 h 4428623"/>
                <a:gd name="connsiteX31" fmla="*/ 813103 w 2397801"/>
                <a:gd name="connsiteY31" fmla="*/ 1 h 44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7801" h="4428623">
                  <a:moveTo>
                    <a:pt x="1041502" y="588163"/>
                  </a:moveTo>
                  <a:cubicBezTo>
                    <a:pt x="655239" y="588159"/>
                    <a:pt x="310023" y="589961"/>
                    <a:pt x="299462" y="593899"/>
                  </a:cubicBezTo>
                  <a:cubicBezTo>
                    <a:pt x="284691" y="599661"/>
                    <a:pt x="283250" y="752323"/>
                    <a:pt x="283250" y="2218109"/>
                  </a:cubicBezTo>
                  <a:cubicBezTo>
                    <a:pt x="283250" y="3108165"/>
                    <a:pt x="286492" y="3839437"/>
                    <a:pt x="290095" y="3843037"/>
                  </a:cubicBezTo>
                  <a:cubicBezTo>
                    <a:pt x="294058" y="3846637"/>
                    <a:pt x="706931" y="3848797"/>
                    <a:pt x="1207710" y="3847357"/>
                  </a:cubicBezTo>
                  <a:lnTo>
                    <a:pt x="2118479" y="3844837"/>
                  </a:lnTo>
                  <a:lnTo>
                    <a:pt x="2121001" y="2224589"/>
                  </a:lnTo>
                  <a:cubicBezTo>
                    <a:pt x="2123163" y="935231"/>
                    <a:pt x="2121001" y="602901"/>
                    <a:pt x="2110914" y="596419"/>
                  </a:cubicBezTo>
                  <a:cubicBezTo>
                    <a:pt x="2102605" y="591155"/>
                    <a:pt x="1538127" y="588167"/>
                    <a:pt x="1041502" y="588163"/>
                  </a:cubicBezTo>
                  <a:close/>
                  <a:moveTo>
                    <a:pt x="1205249" y="186437"/>
                  </a:moveTo>
                  <a:cubicBezTo>
                    <a:pt x="956363" y="186437"/>
                    <a:pt x="956003" y="186437"/>
                    <a:pt x="930070" y="210597"/>
                  </a:cubicBezTo>
                  <a:cubicBezTo>
                    <a:pt x="889369" y="248817"/>
                    <a:pt x="878564" y="294969"/>
                    <a:pt x="899455" y="338957"/>
                  </a:cubicBezTo>
                  <a:cubicBezTo>
                    <a:pt x="931511" y="406745"/>
                    <a:pt x="960685" y="414317"/>
                    <a:pt x="1201647" y="414677"/>
                  </a:cubicBezTo>
                  <a:cubicBezTo>
                    <a:pt x="1375975" y="415037"/>
                    <a:pt x="1418476" y="412513"/>
                    <a:pt x="1445490" y="398813"/>
                  </a:cubicBezTo>
                  <a:cubicBezTo>
                    <a:pt x="1493394" y="374653"/>
                    <a:pt x="1513204" y="345085"/>
                    <a:pt x="1513204" y="295689"/>
                  </a:cubicBezTo>
                  <a:cubicBezTo>
                    <a:pt x="1513564" y="262517"/>
                    <a:pt x="1507081" y="245209"/>
                    <a:pt x="1484029" y="219609"/>
                  </a:cubicBezTo>
                  <a:lnTo>
                    <a:pt x="1454134" y="186437"/>
                  </a:lnTo>
                  <a:close/>
                  <a:moveTo>
                    <a:pt x="813103" y="1"/>
                  </a:moveTo>
                  <a:cubicBezTo>
                    <a:pt x="946149" y="13"/>
                    <a:pt x="1090993" y="193"/>
                    <a:pt x="1241394" y="553"/>
                  </a:cubicBezTo>
                  <a:lnTo>
                    <a:pt x="2335516" y="3793"/>
                  </a:lnTo>
                  <a:lnTo>
                    <a:pt x="2364318" y="25037"/>
                  </a:lnTo>
                  <a:lnTo>
                    <a:pt x="2392760" y="46641"/>
                  </a:lnTo>
                  <a:lnTo>
                    <a:pt x="2395281" y="2216709"/>
                  </a:lnTo>
                  <a:lnTo>
                    <a:pt x="2397801" y="4386781"/>
                  </a:lnTo>
                  <a:lnTo>
                    <a:pt x="2371159" y="4408025"/>
                  </a:lnTo>
                  <a:cubicBezTo>
                    <a:pt x="2344517" y="4428905"/>
                    <a:pt x="2342717" y="4428905"/>
                    <a:pt x="1205032" y="4428545"/>
                  </a:cubicBezTo>
                  <a:cubicBezTo>
                    <a:pt x="450415" y="4428545"/>
                    <a:pt x="60146" y="4424945"/>
                    <a:pt x="48265" y="4418105"/>
                  </a:cubicBezTo>
                  <a:cubicBezTo>
                    <a:pt x="-2499" y="4388581"/>
                    <a:pt x="21" y="4509201"/>
                    <a:pt x="21" y="2208429"/>
                  </a:cubicBezTo>
                  <a:lnTo>
                    <a:pt x="21" y="68245"/>
                  </a:lnTo>
                  <a:lnTo>
                    <a:pt x="28823" y="39437"/>
                  </a:lnTo>
                  <a:cubicBezTo>
                    <a:pt x="47905" y="19997"/>
                    <a:pt x="72747" y="8473"/>
                    <a:pt x="102629" y="4153"/>
                  </a:cubicBezTo>
                  <a:cubicBezTo>
                    <a:pt x="120991" y="1453"/>
                    <a:pt x="413962" y="-31"/>
                    <a:pt x="813103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069878" y="4167927"/>
            <a:ext cx="816070" cy="816070"/>
            <a:chOff x="6699599" y="4156883"/>
            <a:chExt cx="816070" cy="816070"/>
          </a:xfrm>
        </p:grpSpPr>
        <p:sp>
          <p:nvSpPr>
            <p:cNvPr id="19" name="橢圓 18"/>
            <p:cNvSpPr/>
            <p:nvPr/>
          </p:nvSpPr>
          <p:spPr>
            <a:xfrm>
              <a:off x="6699599" y="4156883"/>
              <a:ext cx="816070" cy="8160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908011" y="4366125"/>
              <a:ext cx="399246" cy="397586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1" name="手繪多邊形 20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3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9407438" y="4083618"/>
            <a:ext cx="816070" cy="816070"/>
            <a:chOff x="6699599" y="5244806"/>
            <a:chExt cx="816070" cy="816070"/>
          </a:xfrm>
        </p:grpSpPr>
        <p:sp>
          <p:nvSpPr>
            <p:cNvPr id="29" name="橢圓 28"/>
            <p:cNvSpPr/>
            <p:nvPr/>
          </p:nvSpPr>
          <p:spPr>
            <a:xfrm>
              <a:off x="6699599" y="5244806"/>
              <a:ext cx="816070" cy="816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0" name="手繪多邊形 29"/>
            <p:cNvSpPr>
              <a:spLocks/>
            </p:cNvSpPr>
            <p:nvPr/>
          </p:nvSpPr>
          <p:spPr bwMode="auto">
            <a:xfrm>
              <a:off x="6884873" y="5488444"/>
              <a:ext cx="445522" cy="328794"/>
            </a:xfrm>
            <a:custGeom>
              <a:avLst/>
              <a:gdLst>
                <a:gd name="connsiteX0" fmla="*/ 2313240 w 4627012"/>
                <a:gd name="connsiteY0" fmla="*/ 2906712 h 3414712"/>
                <a:gd name="connsiteX1" fmla="*/ 1912260 w 4627012"/>
                <a:gd name="connsiteY1" fmla="*/ 2918932 h 3414712"/>
                <a:gd name="connsiteX2" fmla="*/ 1906856 w 4627012"/>
                <a:gd name="connsiteY2" fmla="*/ 3234846 h 3414712"/>
                <a:gd name="connsiteX3" fmla="*/ 2311440 w 4627012"/>
                <a:gd name="connsiteY3" fmla="*/ 3241676 h 3414712"/>
                <a:gd name="connsiteX4" fmla="*/ 2721424 w 4627012"/>
                <a:gd name="connsiteY4" fmla="*/ 3229456 h 3414712"/>
                <a:gd name="connsiteX5" fmla="*/ 2733676 w 4627012"/>
                <a:gd name="connsiteY5" fmla="*/ 3078146 h 3414712"/>
                <a:gd name="connsiteX6" fmla="*/ 2717824 w 4627012"/>
                <a:gd name="connsiteY6" fmla="*/ 2922886 h 3414712"/>
                <a:gd name="connsiteX7" fmla="*/ 2313240 w 4627012"/>
                <a:gd name="connsiteY7" fmla="*/ 2906712 h 3414712"/>
                <a:gd name="connsiteX8" fmla="*/ 1584960 w 4627012"/>
                <a:gd name="connsiteY8" fmla="*/ 286972 h 3414712"/>
                <a:gd name="connsiteX9" fmla="*/ 289164 w 4627012"/>
                <a:gd name="connsiteY9" fmla="*/ 296550 h 3414712"/>
                <a:gd name="connsiteX10" fmla="*/ 287364 w 4627012"/>
                <a:gd name="connsiteY10" fmla="*/ 2620194 h 3414712"/>
                <a:gd name="connsiteX11" fmla="*/ 2319024 w 4627012"/>
                <a:gd name="connsiteY11" fmla="*/ 2632076 h 3414712"/>
                <a:gd name="connsiteX12" fmla="*/ 4338444 w 4627012"/>
                <a:gd name="connsiteY12" fmla="*/ 2632076 h 3414712"/>
                <a:gd name="connsiteX13" fmla="*/ 4343844 w 4627012"/>
                <a:gd name="connsiteY13" fmla="*/ 2609392 h 3414712"/>
                <a:gd name="connsiteX14" fmla="*/ 4346724 w 4627012"/>
                <a:gd name="connsiteY14" fmla="*/ 1438210 h 3414712"/>
                <a:gd name="connsiteX15" fmla="*/ 4343844 w 4627012"/>
                <a:gd name="connsiteY15" fmla="*/ 290070 h 3414712"/>
                <a:gd name="connsiteX16" fmla="*/ 2323344 w 4627012"/>
                <a:gd name="connsiteY16" fmla="*/ 287550 h 3414712"/>
                <a:gd name="connsiteX17" fmla="*/ 1584960 w 4627012"/>
                <a:gd name="connsiteY17" fmla="*/ 286972 h 3414712"/>
                <a:gd name="connsiteX18" fmla="*/ 4623604 w 4627012"/>
                <a:gd name="connsiteY18" fmla="*/ 0 h 3414712"/>
                <a:gd name="connsiteX19" fmla="*/ 4626124 w 4627012"/>
                <a:gd name="connsiteY19" fmla="*/ 1442872 h 3414712"/>
                <a:gd name="connsiteX20" fmla="*/ 4625404 w 4627012"/>
                <a:gd name="connsiteY20" fmla="*/ 2896186 h 3414712"/>
                <a:gd name="connsiteX21" fmla="*/ 3827856 w 4627012"/>
                <a:gd name="connsiteY21" fmla="*/ 2906628 h 3414712"/>
                <a:gd name="connsiteX22" fmla="*/ 3020592 w 4627012"/>
                <a:gd name="connsiteY22" fmla="*/ 2914912 h 3414712"/>
                <a:gd name="connsiteX23" fmla="*/ 3010148 w 4627012"/>
                <a:gd name="connsiteY23" fmla="*/ 3079832 h 3414712"/>
                <a:gd name="connsiteX24" fmla="*/ 3013028 w 4627012"/>
                <a:gd name="connsiteY24" fmla="*/ 3236830 h 3414712"/>
                <a:gd name="connsiteX25" fmla="*/ 3485796 w 4627012"/>
                <a:gd name="connsiteY25" fmla="*/ 3241870 h 3414712"/>
                <a:gd name="connsiteX26" fmla="*/ 3976204 w 4627012"/>
                <a:gd name="connsiteY26" fmla="*/ 3255554 h 3414712"/>
                <a:gd name="connsiteX27" fmla="*/ 4014012 w 4627012"/>
                <a:gd name="connsiteY27" fmla="*/ 3357820 h 3414712"/>
                <a:gd name="connsiteX28" fmla="*/ 4014012 w 4627012"/>
                <a:gd name="connsiteY28" fmla="*/ 3414712 h 3414712"/>
                <a:gd name="connsiteX29" fmla="*/ 2306940 w 4627012"/>
                <a:gd name="connsiteY29" fmla="*/ 3414712 h 3414712"/>
                <a:gd name="connsiteX30" fmla="*/ 599508 w 4627012"/>
                <a:gd name="connsiteY30" fmla="*/ 3414712 h 3414712"/>
                <a:gd name="connsiteX31" fmla="*/ 599508 w 4627012"/>
                <a:gd name="connsiteY31" fmla="*/ 3372942 h 3414712"/>
                <a:gd name="connsiteX32" fmla="*/ 656400 w 4627012"/>
                <a:gd name="connsiteY32" fmla="*/ 3253394 h 3414712"/>
                <a:gd name="connsiteX33" fmla="*/ 1136728 w 4627012"/>
                <a:gd name="connsiteY33" fmla="*/ 3241870 h 3414712"/>
                <a:gd name="connsiteX34" fmla="*/ 1603732 w 4627012"/>
                <a:gd name="connsiteY34" fmla="*/ 3229628 h 3414712"/>
                <a:gd name="connsiteX35" fmla="*/ 1615976 w 4627012"/>
                <a:gd name="connsiteY35" fmla="*/ 3078030 h 3414712"/>
                <a:gd name="connsiteX36" fmla="*/ 1599772 w 4627012"/>
                <a:gd name="connsiteY36" fmla="*/ 2922472 h 3414712"/>
                <a:gd name="connsiteX37" fmla="*/ 792144 w 4627012"/>
                <a:gd name="connsiteY37" fmla="*/ 2906268 h 3414712"/>
                <a:gd name="connsiteX38" fmla="*/ 0 w 4627012"/>
                <a:gd name="connsiteY38" fmla="*/ 2906268 h 3414712"/>
                <a:gd name="connsiteX39" fmla="*/ 2520 w 4627012"/>
                <a:gd name="connsiteY39" fmla="*/ 1455836 h 3414712"/>
                <a:gd name="connsiteX40" fmla="*/ 5040 w 4627012"/>
                <a:gd name="connsiteY40" fmla="*/ 5042 h 3414712"/>
                <a:gd name="connsiteX41" fmla="*/ 2314500 w 4627012"/>
                <a:gd name="connsiteY41" fmla="*/ 2520 h 34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27012" h="3414712">
                  <a:moveTo>
                    <a:pt x="2313240" y="2906712"/>
                  </a:moveTo>
                  <a:cubicBezTo>
                    <a:pt x="2024304" y="2906712"/>
                    <a:pt x="1921268" y="2909946"/>
                    <a:pt x="1912260" y="2918932"/>
                  </a:cubicBezTo>
                  <a:cubicBezTo>
                    <a:pt x="1898932" y="2932230"/>
                    <a:pt x="1893888" y="3222268"/>
                    <a:pt x="1906856" y="3234846"/>
                  </a:cubicBezTo>
                  <a:cubicBezTo>
                    <a:pt x="1910460" y="3238440"/>
                    <a:pt x="2092756" y="3241676"/>
                    <a:pt x="2311440" y="3241676"/>
                  </a:cubicBezTo>
                  <a:cubicBezTo>
                    <a:pt x="2607220" y="3241676"/>
                    <a:pt x="2712420" y="3238440"/>
                    <a:pt x="2721424" y="3229456"/>
                  </a:cubicBezTo>
                  <a:cubicBezTo>
                    <a:pt x="2729712" y="3221190"/>
                    <a:pt x="2733676" y="3172670"/>
                    <a:pt x="2733676" y="3078146"/>
                  </a:cubicBezTo>
                  <a:cubicBezTo>
                    <a:pt x="2733676" y="2964936"/>
                    <a:pt x="2730792" y="2935824"/>
                    <a:pt x="2717824" y="2922886"/>
                  </a:cubicBezTo>
                  <a:cubicBezTo>
                    <a:pt x="2703772" y="2908868"/>
                    <a:pt x="2652976" y="2906712"/>
                    <a:pt x="2313240" y="2906712"/>
                  </a:cubicBezTo>
                  <a:close/>
                  <a:moveTo>
                    <a:pt x="1584960" y="286972"/>
                  </a:moveTo>
                  <a:cubicBezTo>
                    <a:pt x="654628" y="286788"/>
                    <a:pt x="297356" y="289530"/>
                    <a:pt x="289164" y="296550"/>
                  </a:cubicBezTo>
                  <a:cubicBezTo>
                    <a:pt x="269728" y="312392"/>
                    <a:pt x="268288" y="2601112"/>
                    <a:pt x="287364" y="2620194"/>
                  </a:cubicBezTo>
                  <a:cubicBezTo>
                    <a:pt x="296724" y="2629554"/>
                    <a:pt x="761804" y="2632076"/>
                    <a:pt x="2319024" y="2632076"/>
                  </a:cubicBezTo>
                  <a:lnTo>
                    <a:pt x="4338444" y="2632076"/>
                  </a:lnTo>
                  <a:lnTo>
                    <a:pt x="4343844" y="2609392"/>
                  </a:lnTo>
                  <a:cubicBezTo>
                    <a:pt x="4347080" y="2596792"/>
                    <a:pt x="4348160" y="2069706"/>
                    <a:pt x="4346724" y="1438210"/>
                  </a:cubicBezTo>
                  <a:lnTo>
                    <a:pt x="4343844" y="290070"/>
                  </a:lnTo>
                  <a:lnTo>
                    <a:pt x="2323344" y="287550"/>
                  </a:lnTo>
                  <a:cubicBezTo>
                    <a:pt x="2044864" y="287212"/>
                    <a:pt x="1799652" y="287014"/>
                    <a:pt x="1584960" y="286972"/>
                  </a:cubicBezTo>
                  <a:close/>
                  <a:moveTo>
                    <a:pt x="4623604" y="0"/>
                  </a:moveTo>
                  <a:lnTo>
                    <a:pt x="4626124" y="1442872"/>
                  </a:lnTo>
                  <a:cubicBezTo>
                    <a:pt x="4627564" y="2236866"/>
                    <a:pt x="4627204" y="2890786"/>
                    <a:pt x="4625404" y="2896186"/>
                  </a:cubicBezTo>
                  <a:cubicBezTo>
                    <a:pt x="4623240" y="2903028"/>
                    <a:pt x="4347792" y="2906628"/>
                    <a:pt x="3827856" y="2906628"/>
                  </a:cubicBezTo>
                  <a:cubicBezTo>
                    <a:pt x="3390736" y="2906628"/>
                    <a:pt x="3027432" y="2910590"/>
                    <a:pt x="3020592" y="2914912"/>
                  </a:cubicBezTo>
                  <a:cubicBezTo>
                    <a:pt x="3010508" y="2921392"/>
                    <a:pt x="3007988" y="2961362"/>
                    <a:pt x="3010148" y="3079832"/>
                  </a:cubicBezTo>
                  <a:lnTo>
                    <a:pt x="3013028" y="3236830"/>
                  </a:lnTo>
                  <a:lnTo>
                    <a:pt x="3485796" y="3241870"/>
                  </a:lnTo>
                  <a:cubicBezTo>
                    <a:pt x="3745404" y="3244752"/>
                    <a:pt x="3966124" y="3250872"/>
                    <a:pt x="3976204" y="3255554"/>
                  </a:cubicBezTo>
                  <a:cubicBezTo>
                    <a:pt x="4003928" y="3269238"/>
                    <a:pt x="4014012" y="3296244"/>
                    <a:pt x="4014012" y="3357820"/>
                  </a:cubicBezTo>
                  <a:lnTo>
                    <a:pt x="4014012" y="3414712"/>
                  </a:lnTo>
                  <a:lnTo>
                    <a:pt x="2306940" y="3414712"/>
                  </a:lnTo>
                  <a:lnTo>
                    <a:pt x="599508" y="3414712"/>
                  </a:lnTo>
                  <a:lnTo>
                    <a:pt x="599508" y="3372942"/>
                  </a:lnTo>
                  <a:cubicBezTo>
                    <a:pt x="599508" y="3319650"/>
                    <a:pt x="623992" y="3268158"/>
                    <a:pt x="656400" y="3253394"/>
                  </a:cubicBezTo>
                  <a:cubicBezTo>
                    <a:pt x="674404" y="3245112"/>
                    <a:pt x="818428" y="3241870"/>
                    <a:pt x="1136728" y="3241870"/>
                  </a:cubicBezTo>
                  <a:cubicBezTo>
                    <a:pt x="1476988" y="3241870"/>
                    <a:pt x="1594372" y="3238630"/>
                    <a:pt x="1603732" y="3229628"/>
                  </a:cubicBezTo>
                  <a:cubicBezTo>
                    <a:pt x="1612012" y="3221346"/>
                    <a:pt x="1615976" y="3172734"/>
                    <a:pt x="1615976" y="3078030"/>
                  </a:cubicBezTo>
                  <a:cubicBezTo>
                    <a:pt x="1615976" y="2964604"/>
                    <a:pt x="1612732" y="2935436"/>
                    <a:pt x="1599772" y="2922472"/>
                  </a:cubicBezTo>
                  <a:cubicBezTo>
                    <a:pt x="1585728" y="2908070"/>
                    <a:pt x="1498232" y="2906268"/>
                    <a:pt x="792144" y="2906268"/>
                  </a:cubicBezTo>
                  <a:lnTo>
                    <a:pt x="0" y="2906268"/>
                  </a:lnTo>
                  <a:lnTo>
                    <a:pt x="2520" y="1455836"/>
                  </a:lnTo>
                  <a:lnTo>
                    <a:pt x="5040" y="5042"/>
                  </a:lnTo>
                  <a:lnTo>
                    <a:pt x="2314500" y="252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1" name="文字方塊 41"/>
          <p:cNvSpPr txBox="1"/>
          <p:nvPr/>
        </p:nvSpPr>
        <p:spPr>
          <a:xfrm flipH="1">
            <a:off x="525181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1"/>
          <p:cNvSpPr txBox="1"/>
          <p:nvPr/>
        </p:nvSpPr>
        <p:spPr>
          <a:xfrm flipH="1">
            <a:off x="525181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3" name="文字方塊 41"/>
          <p:cNvSpPr txBox="1"/>
          <p:nvPr/>
        </p:nvSpPr>
        <p:spPr>
          <a:xfrm flipH="1">
            <a:off x="873760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4" name="文字方塊 41"/>
          <p:cNvSpPr txBox="1"/>
          <p:nvPr/>
        </p:nvSpPr>
        <p:spPr>
          <a:xfrm flipH="1">
            <a:off x="873760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11981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436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070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cxnSp>
        <p:nvCxnSpPr>
          <p:cNvPr id="10" name="直線接點 9"/>
          <p:cNvCxnSpPr/>
          <p:nvPr/>
        </p:nvCxnSpPr>
        <p:spPr>
          <a:xfrm flipH="1">
            <a:off x="7050375" y="1631511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7050375" y="4832119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6444047" y="3231815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4"/>
          <p:cNvSpPr txBox="1"/>
          <p:nvPr/>
        </p:nvSpPr>
        <p:spPr>
          <a:xfrm flipH="1">
            <a:off x="7101466" y="2063858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4" name="文字方塊 36"/>
          <p:cNvSpPr txBox="1"/>
          <p:nvPr/>
        </p:nvSpPr>
        <p:spPr>
          <a:xfrm flipH="1">
            <a:off x="7101467" y="1650218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5" name="文字方塊 51"/>
          <p:cNvSpPr txBox="1"/>
          <p:nvPr/>
        </p:nvSpPr>
        <p:spPr>
          <a:xfrm flipH="1">
            <a:off x="6445597" y="3658942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文字方塊 53"/>
          <p:cNvSpPr txBox="1"/>
          <p:nvPr/>
        </p:nvSpPr>
        <p:spPr>
          <a:xfrm flipH="1">
            <a:off x="6445598" y="3245302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17" name="文字方塊 55"/>
          <p:cNvSpPr txBox="1"/>
          <p:nvPr/>
        </p:nvSpPr>
        <p:spPr>
          <a:xfrm flipH="1">
            <a:off x="7037983" y="5207783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8" name="文字方塊 57"/>
          <p:cNvSpPr txBox="1"/>
          <p:nvPr/>
        </p:nvSpPr>
        <p:spPr>
          <a:xfrm flipH="1">
            <a:off x="7037984" y="4794143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</p:spTree>
    <p:extLst>
      <p:ext uri="{BB962C8B-B14F-4D97-AF65-F5344CB8AC3E}">
        <p14:creationId xmlns:p14="http://schemas.microsoft.com/office/powerpoint/2010/main" val="1900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079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071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cxnSp>
        <p:nvCxnSpPr>
          <p:cNvPr id="10" name="直線接點 9"/>
          <p:cNvCxnSpPr/>
          <p:nvPr/>
        </p:nvCxnSpPr>
        <p:spPr>
          <a:xfrm flipH="1">
            <a:off x="4387907" y="2098923"/>
            <a:ext cx="900115" cy="14401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4"/>
          <p:cNvSpPr txBox="1"/>
          <p:nvPr/>
        </p:nvSpPr>
        <p:spPr>
          <a:xfrm>
            <a:off x="3998324" y="1711019"/>
            <a:ext cx="1080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/>
              <a:t>1</a:t>
            </a:r>
            <a:endParaRPr lang="en-US" sz="6600" b="1" dirty="0"/>
          </a:p>
        </p:txBody>
      </p:sp>
      <p:sp>
        <p:nvSpPr>
          <p:cNvPr id="12" name="文字方塊 43"/>
          <p:cNvSpPr txBox="1"/>
          <p:nvPr/>
        </p:nvSpPr>
        <p:spPr>
          <a:xfrm>
            <a:off x="3322617" y="2661171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3" name="文字方塊 41"/>
          <p:cNvSpPr txBox="1"/>
          <p:nvPr/>
        </p:nvSpPr>
        <p:spPr>
          <a:xfrm>
            <a:off x="5033645" y="2522671"/>
            <a:ext cx="223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14" name="直線接點 13"/>
          <p:cNvCxnSpPr/>
          <p:nvPr/>
        </p:nvCxnSpPr>
        <p:spPr>
          <a:xfrm flipH="1">
            <a:off x="5391843" y="4444549"/>
            <a:ext cx="900115" cy="14401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0"/>
          <p:cNvSpPr txBox="1"/>
          <p:nvPr/>
        </p:nvSpPr>
        <p:spPr>
          <a:xfrm>
            <a:off x="5002260" y="4056645"/>
            <a:ext cx="1080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/>
              <a:t>3</a:t>
            </a:r>
            <a:endParaRPr lang="en-US" sz="6600" b="1" dirty="0"/>
          </a:p>
        </p:txBody>
      </p:sp>
      <p:sp>
        <p:nvSpPr>
          <p:cNvPr id="16" name="文字方塊 43"/>
          <p:cNvSpPr txBox="1"/>
          <p:nvPr/>
        </p:nvSpPr>
        <p:spPr>
          <a:xfrm>
            <a:off x="4326553" y="500679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17" name="文字方塊 41"/>
          <p:cNvSpPr txBox="1"/>
          <p:nvPr/>
        </p:nvSpPr>
        <p:spPr>
          <a:xfrm>
            <a:off x="6037581" y="4868297"/>
            <a:ext cx="223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18" name="直線接點 17"/>
          <p:cNvCxnSpPr/>
          <p:nvPr/>
        </p:nvCxnSpPr>
        <p:spPr>
          <a:xfrm flipH="1">
            <a:off x="8261342" y="2098923"/>
            <a:ext cx="900115" cy="14401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6"/>
          <p:cNvSpPr txBox="1"/>
          <p:nvPr/>
        </p:nvSpPr>
        <p:spPr>
          <a:xfrm>
            <a:off x="7871759" y="1711019"/>
            <a:ext cx="1080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/>
              <a:t>2</a:t>
            </a:r>
            <a:endParaRPr lang="en-US" sz="6600" b="1" dirty="0"/>
          </a:p>
        </p:txBody>
      </p:sp>
      <p:sp>
        <p:nvSpPr>
          <p:cNvPr id="20" name="文字方塊 43"/>
          <p:cNvSpPr txBox="1"/>
          <p:nvPr/>
        </p:nvSpPr>
        <p:spPr>
          <a:xfrm>
            <a:off x="7196052" y="2661171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21" name="文字方塊 41"/>
          <p:cNvSpPr txBox="1"/>
          <p:nvPr/>
        </p:nvSpPr>
        <p:spPr>
          <a:xfrm>
            <a:off x="8907080" y="2522671"/>
            <a:ext cx="223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22" name="直線接點 21"/>
          <p:cNvCxnSpPr/>
          <p:nvPr/>
        </p:nvCxnSpPr>
        <p:spPr>
          <a:xfrm flipH="1">
            <a:off x="9226669" y="4444549"/>
            <a:ext cx="900115" cy="14401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0"/>
          <p:cNvSpPr txBox="1"/>
          <p:nvPr/>
        </p:nvSpPr>
        <p:spPr>
          <a:xfrm>
            <a:off x="8837086" y="4056645"/>
            <a:ext cx="1080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/>
              <a:t>4</a:t>
            </a:r>
            <a:endParaRPr lang="en-US" sz="6600" b="1" dirty="0"/>
          </a:p>
        </p:txBody>
      </p:sp>
      <p:sp>
        <p:nvSpPr>
          <p:cNvPr id="24" name="文字方塊 43"/>
          <p:cNvSpPr txBox="1"/>
          <p:nvPr/>
        </p:nvSpPr>
        <p:spPr>
          <a:xfrm>
            <a:off x="8161379" y="500679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04</a:t>
            </a:r>
          </a:p>
        </p:txBody>
      </p:sp>
      <p:sp>
        <p:nvSpPr>
          <p:cNvPr id="25" name="文字方塊 41"/>
          <p:cNvSpPr txBox="1"/>
          <p:nvPr/>
        </p:nvSpPr>
        <p:spPr>
          <a:xfrm>
            <a:off x="9872407" y="4868297"/>
            <a:ext cx="223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42138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890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145</a:t>
            </a:fld>
            <a:endParaRPr lang="zh-TW" altLang="en-US"/>
          </a:p>
        </p:txBody>
      </p:sp>
      <p:pic>
        <p:nvPicPr>
          <p:cNvPr id="10" name="圖片版面配置區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群組 5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7" name="矩形 6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072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1" name="矩形 10"/>
          <p:cNvSpPr/>
          <p:nvPr/>
        </p:nvSpPr>
        <p:spPr>
          <a:xfrm>
            <a:off x="1992724" y="184768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1992724" y="289924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1992724" y="395080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1992724" y="500236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506759" y="3101529"/>
            <a:ext cx="421170" cy="421170"/>
            <a:chOff x="5023476" y="3019260"/>
            <a:chExt cx="421170" cy="421170"/>
          </a:xfrm>
        </p:grpSpPr>
        <p:sp>
          <p:nvSpPr>
            <p:cNvPr id="16" name="橢圓 15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加號 16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506759" y="2049969"/>
            <a:ext cx="421170" cy="421170"/>
            <a:chOff x="5023476" y="3019260"/>
            <a:chExt cx="421170" cy="421170"/>
          </a:xfrm>
        </p:grpSpPr>
        <p:sp>
          <p:nvSpPr>
            <p:cNvPr id="19" name="橢圓 18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0" name="加號 19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506759" y="4153089"/>
            <a:ext cx="421170" cy="421170"/>
            <a:chOff x="5023476" y="3019260"/>
            <a:chExt cx="421170" cy="421170"/>
          </a:xfrm>
        </p:grpSpPr>
        <p:sp>
          <p:nvSpPr>
            <p:cNvPr id="22" name="橢圓 21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3" name="加號 22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506759" y="5204649"/>
            <a:ext cx="421170" cy="421170"/>
            <a:chOff x="5023476" y="3019260"/>
            <a:chExt cx="421170" cy="421170"/>
          </a:xfrm>
        </p:grpSpPr>
        <p:sp>
          <p:nvSpPr>
            <p:cNvPr id="25" name="橢圓 24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6" name="加號 25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67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268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群組 5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7" name="矩形 6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073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1166335" y="2258917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1166335" y="4178336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09328" y="2269522"/>
            <a:ext cx="779302" cy="779302"/>
            <a:chOff x="439901" y="1993616"/>
            <a:chExt cx="364036" cy="364036"/>
          </a:xfrm>
        </p:grpSpPr>
        <p:sp>
          <p:nvSpPr>
            <p:cNvPr id="24" name="圓角矩形 23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09328" y="4249996"/>
            <a:ext cx="779302" cy="779302"/>
            <a:chOff x="439901" y="1993616"/>
            <a:chExt cx="364036" cy="364036"/>
          </a:xfrm>
        </p:grpSpPr>
        <p:sp>
          <p:nvSpPr>
            <p:cNvPr id="22" name="圓角矩形 21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850814" y="2269522"/>
            <a:ext cx="779302" cy="779302"/>
            <a:chOff x="439901" y="1993616"/>
            <a:chExt cx="364036" cy="364036"/>
          </a:xfrm>
        </p:grpSpPr>
        <p:sp>
          <p:nvSpPr>
            <p:cNvPr id="20" name="圓角矩形 19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850814" y="4249997"/>
            <a:ext cx="779302" cy="779302"/>
            <a:chOff x="439901" y="1993616"/>
            <a:chExt cx="364036" cy="364036"/>
          </a:xfrm>
        </p:grpSpPr>
        <p:sp>
          <p:nvSpPr>
            <p:cNvPr id="18" name="圓角矩形 17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707820" y="2258917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4707820" y="4178336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681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700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529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149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074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2" name="圖片版面配置區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7656286" y="185166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7073356" y="2009537"/>
            <a:ext cx="582930" cy="422910"/>
            <a:chOff x="2068830" y="3314700"/>
            <a:chExt cx="582930" cy="422910"/>
          </a:xfrm>
        </p:grpSpPr>
        <p:sp>
          <p:nvSpPr>
            <p:cNvPr id="23" name="矩形 22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7656286" y="342900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7073356" y="3586877"/>
            <a:ext cx="582930" cy="422910"/>
            <a:chOff x="2068830" y="3314700"/>
            <a:chExt cx="582930" cy="422910"/>
          </a:xfrm>
        </p:grpSpPr>
        <p:sp>
          <p:nvSpPr>
            <p:cNvPr id="21" name="矩形 20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7656286" y="500634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7073356" y="5164217"/>
            <a:ext cx="582930" cy="422910"/>
            <a:chOff x="2068830" y="3314700"/>
            <a:chExt cx="582930" cy="422910"/>
          </a:xfrm>
        </p:grpSpPr>
        <p:sp>
          <p:nvSpPr>
            <p:cNvPr id="19" name="矩形 18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72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163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151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075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等腰三角形 11"/>
          <p:cNvSpPr/>
          <p:nvPr/>
        </p:nvSpPr>
        <p:spPr>
          <a:xfrm rot="2700000">
            <a:off x="1312779" y="1293081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文字方塊 7"/>
          <p:cNvSpPr txBox="1"/>
          <p:nvPr/>
        </p:nvSpPr>
        <p:spPr>
          <a:xfrm>
            <a:off x="1249279" y="109498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4" name="文字方塊 8"/>
          <p:cNvSpPr txBox="1"/>
          <p:nvPr/>
        </p:nvSpPr>
        <p:spPr>
          <a:xfrm>
            <a:off x="2042636" y="1565661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5" name="等腰三角形 14"/>
          <p:cNvSpPr/>
          <p:nvPr/>
        </p:nvSpPr>
        <p:spPr>
          <a:xfrm rot="2700000">
            <a:off x="1312779" y="2563081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文字方塊 10"/>
          <p:cNvSpPr txBox="1"/>
          <p:nvPr/>
        </p:nvSpPr>
        <p:spPr>
          <a:xfrm>
            <a:off x="1249279" y="236498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7" name="文字方塊 11"/>
          <p:cNvSpPr txBox="1"/>
          <p:nvPr/>
        </p:nvSpPr>
        <p:spPr>
          <a:xfrm>
            <a:off x="2042636" y="2835661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8" name="等腰三角形 17"/>
          <p:cNvSpPr/>
          <p:nvPr/>
        </p:nvSpPr>
        <p:spPr>
          <a:xfrm rot="2700000">
            <a:off x="1312779" y="3833081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文字方塊 13"/>
          <p:cNvSpPr txBox="1"/>
          <p:nvPr/>
        </p:nvSpPr>
        <p:spPr>
          <a:xfrm>
            <a:off x="1249279" y="363498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20" name="文字方塊 14"/>
          <p:cNvSpPr txBox="1"/>
          <p:nvPr/>
        </p:nvSpPr>
        <p:spPr>
          <a:xfrm>
            <a:off x="2042636" y="4105661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21" name="等腰三角形 20"/>
          <p:cNvSpPr/>
          <p:nvPr/>
        </p:nvSpPr>
        <p:spPr>
          <a:xfrm rot="2700000">
            <a:off x="1312779" y="5103081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文字方塊 16"/>
          <p:cNvSpPr txBox="1"/>
          <p:nvPr/>
        </p:nvSpPr>
        <p:spPr>
          <a:xfrm>
            <a:off x="1249279" y="490498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23" name="文字方塊 17"/>
          <p:cNvSpPr txBox="1"/>
          <p:nvPr/>
        </p:nvSpPr>
        <p:spPr>
          <a:xfrm>
            <a:off x="2042636" y="5375661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690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2089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076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41"/>
          <p:cNvSpPr txBox="1"/>
          <p:nvPr/>
        </p:nvSpPr>
        <p:spPr>
          <a:xfrm>
            <a:off x="1467478" y="1934597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1" name="文字方塊 43"/>
          <p:cNvSpPr txBox="1"/>
          <p:nvPr/>
        </p:nvSpPr>
        <p:spPr>
          <a:xfrm>
            <a:off x="1467479" y="1477003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887065" y="1785820"/>
            <a:ext cx="479558" cy="570774"/>
          </a:xfrm>
          <a:custGeom>
            <a:avLst/>
            <a:gdLst>
              <a:gd name="connsiteX0" fmla="*/ 1026103 w 3397398"/>
              <a:gd name="connsiteY0" fmla="*/ 1309933 h 4043611"/>
              <a:gd name="connsiteX1" fmla="*/ 904043 w 3397398"/>
              <a:gd name="connsiteY1" fmla="*/ 1389191 h 4043611"/>
              <a:gd name="connsiteX2" fmla="*/ 834187 w 3397398"/>
              <a:gd name="connsiteY2" fmla="*/ 1454039 h 4043611"/>
              <a:gd name="connsiteX3" fmla="*/ 740931 w 3397398"/>
              <a:gd name="connsiteY3" fmla="*/ 1462327 h 4043611"/>
              <a:gd name="connsiteX4" fmla="*/ 596907 w 3397398"/>
              <a:gd name="connsiteY4" fmla="*/ 1478899 h 4043611"/>
              <a:gd name="connsiteX5" fmla="*/ 557299 w 3397398"/>
              <a:gd name="connsiteY5" fmla="*/ 1615439 h 4043611"/>
              <a:gd name="connsiteX6" fmla="*/ 577463 w 3397398"/>
              <a:gd name="connsiteY6" fmla="*/ 1677045 h 4043611"/>
              <a:gd name="connsiteX7" fmla="*/ 553339 w 3397398"/>
              <a:gd name="connsiteY7" fmla="*/ 1732167 h 4043611"/>
              <a:gd name="connsiteX8" fmla="*/ 490327 w 3397398"/>
              <a:gd name="connsiteY8" fmla="*/ 1803139 h 4043611"/>
              <a:gd name="connsiteX9" fmla="*/ 410031 w 3397398"/>
              <a:gd name="connsiteY9" fmla="*/ 1956613 h 4043611"/>
              <a:gd name="connsiteX10" fmla="*/ 475563 w 3397398"/>
              <a:gd name="connsiteY10" fmla="*/ 2031189 h 4043611"/>
              <a:gd name="connsiteX11" fmla="*/ 555859 w 3397398"/>
              <a:gd name="connsiteY11" fmla="*/ 2112609 h 4043611"/>
              <a:gd name="connsiteX12" fmla="*/ 557659 w 3397398"/>
              <a:gd name="connsiteY12" fmla="*/ 2222491 h 4043611"/>
              <a:gd name="connsiteX13" fmla="*/ 537855 w 3397398"/>
              <a:gd name="connsiteY13" fmla="*/ 2289139 h 4043611"/>
              <a:gd name="connsiteX14" fmla="*/ 584663 w 3397398"/>
              <a:gd name="connsiteY14" fmla="*/ 2347503 h 4043611"/>
              <a:gd name="connsiteX15" fmla="*/ 729051 w 3397398"/>
              <a:gd name="connsiteY15" fmla="*/ 2383169 h 4043611"/>
              <a:gd name="connsiteX16" fmla="*/ 814027 w 3397398"/>
              <a:gd name="connsiteY16" fmla="*/ 2384971 h 4043611"/>
              <a:gd name="connsiteX17" fmla="*/ 905483 w 3397398"/>
              <a:gd name="connsiteY17" fmla="*/ 2463149 h 4043611"/>
              <a:gd name="connsiteX18" fmla="*/ 1026823 w 3397398"/>
              <a:gd name="connsiteY18" fmla="*/ 2540247 h 4043611"/>
              <a:gd name="connsiteX19" fmla="*/ 1096315 w 3397398"/>
              <a:gd name="connsiteY19" fmla="*/ 2540247 h 4043611"/>
              <a:gd name="connsiteX20" fmla="*/ 1127283 w 3397398"/>
              <a:gd name="connsiteY20" fmla="*/ 2478641 h 4043611"/>
              <a:gd name="connsiteX21" fmla="*/ 1206135 w 3397398"/>
              <a:gd name="connsiteY21" fmla="*/ 2396499 h 4043611"/>
              <a:gd name="connsiteX22" fmla="*/ 1309835 w 3397398"/>
              <a:gd name="connsiteY22" fmla="*/ 2393257 h 4043611"/>
              <a:gd name="connsiteX23" fmla="*/ 1377887 w 3397398"/>
              <a:gd name="connsiteY23" fmla="*/ 2415233 h 4043611"/>
              <a:gd name="connsiteX24" fmla="*/ 1441619 w 3397398"/>
              <a:gd name="connsiteY24" fmla="*/ 2372001 h 4043611"/>
              <a:gd name="connsiteX25" fmla="*/ 1477267 w 3397398"/>
              <a:gd name="connsiteY25" fmla="*/ 2223571 h 4043611"/>
              <a:gd name="connsiteX26" fmla="*/ 1485547 w 3397398"/>
              <a:gd name="connsiteY26" fmla="*/ 2124497 h 4043611"/>
              <a:gd name="connsiteX27" fmla="*/ 1569443 w 3397398"/>
              <a:gd name="connsiteY27" fmla="*/ 2038393 h 4043611"/>
              <a:gd name="connsiteX28" fmla="*/ 1629935 w 3397398"/>
              <a:gd name="connsiteY28" fmla="*/ 2006329 h 4043611"/>
              <a:gd name="connsiteX29" fmla="*/ 1636055 w 3397398"/>
              <a:gd name="connsiteY29" fmla="*/ 1940401 h 4043611"/>
              <a:gd name="connsiteX30" fmla="*/ 1565843 w 3397398"/>
              <a:gd name="connsiteY30" fmla="*/ 1808903 h 4043611"/>
              <a:gd name="connsiteX31" fmla="*/ 1491671 w 3397398"/>
              <a:gd name="connsiteY31" fmla="*/ 1729285 h 4043611"/>
              <a:gd name="connsiteX32" fmla="*/ 1486267 w 3397398"/>
              <a:gd name="connsiteY32" fmla="*/ 1626607 h 4043611"/>
              <a:gd name="connsiteX33" fmla="*/ 1503191 w 3397398"/>
              <a:gd name="connsiteY33" fmla="*/ 1559599 h 4043611"/>
              <a:gd name="connsiteX34" fmla="*/ 1390851 w 3397398"/>
              <a:gd name="connsiteY34" fmla="*/ 1442151 h 4043611"/>
              <a:gd name="connsiteX35" fmla="*/ 1326039 w 3397398"/>
              <a:gd name="connsiteY35" fmla="*/ 1458723 h 4043611"/>
              <a:gd name="connsiteX36" fmla="*/ 1221259 w 3397398"/>
              <a:gd name="connsiteY36" fmla="*/ 1456201 h 4043611"/>
              <a:gd name="connsiteX37" fmla="*/ 1148887 w 3397398"/>
              <a:gd name="connsiteY37" fmla="*/ 1401441 h 4043611"/>
              <a:gd name="connsiteX38" fmla="*/ 1026103 w 3397398"/>
              <a:gd name="connsiteY38" fmla="*/ 1309933 h 4043611"/>
              <a:gd name="connsiteX39" fmla="*/ 1651015 w 3397398"/>
              <a:gd name="connsiteY39" fmla="*/ 284407 h 4043611"/>
              <a:gd name="connsiteX40" fmla="*/ 1539383 w 3397398"/>
              <a:gd name="connsiteY40" fmla="*/ 366083 h 4043611"/>
              <a:gd name="connsiteX41" fmla="*/ 1466283 w 3397398"/>
              <a:gd name="connsiteY41" fmla="*/ 433367 h 4043611"/>
              <a:gd name="connsiteX42" fmla="*/ 1409747 w 3397398"/>
              <a:gd name="connsiteY42" fmla="*/ 458915 h 4043611"/>
              <a:gd name="connsiteX43" fmla="*/ 1349971 w 3397398"/>
              <a:gd name="connsiteY43" fmla="*/ 437323 h 4043611"/>
              <a:gd name="connsiteX44" fmla="*/ 1214935 w 3397398"/>
              <a:gd name="connsiteY44" fmla="*/ 476543 h 4043611"/>
              <a:gd name="connsiteX45" fmla="*/ 1193687 w 3397398"/>
              <a:gd name="connsiteY45" fmla="*/ 608591 h 4043611"/>
              <a:gd name="connsiteX46" fmla="*/ 1194407 w 3397398"/>
              <a:gd name="connsiteY46" fmla="*/ 689907 h 4043611"/>
              <a:gd name="connsiteX47" fmla="*/ 1173523 w 3397398"/>
              <a:gd name="connsiteY47" fmla="*/ 744235 h 4043611"/>
              <a:gd name="connsiteX48" fmla="*/ 1111583 w 3397398"/>
              <a:gd name="connsiteY48" fmla="*/ 788131 h 4043611"/>
              <a:gd name="connsiteX49" fmla="*/ 1044967 w 3397398"/>
              <a:gd name="connsiteY49" fmla="*/ 833827 h 4043611"/>
              <a:gd name="connsiteX50" fmla="*/ 1037403 w 3397398"/>
              <a:gd name="connsiteY50" fmla="*/ 911543 h 4043611"/>
              <a:gd name="connsiteX51" fmla="*/ 1073775 w 3397398"/>
              <a:gd name="connsiteY51" fmla="*/ 989983 h 4043611"/>
              <a:gd name="connsiteX52" fmla="*/ 1188287 w 3397398"/>
              <a:gd name="connsiteY52" fmla="*/ 1097923 h 4043611"/>
              <a:gd name="connsiteX53" fmla="*/ 1187207 w 3397398"/>
              <a:gd name="connsiteY53" fmla="*/ 1207663 h 4043611"/>
              <a:gd name="connsiteX54" fmla="*/ 1228979 w 3397398"/>
              <a:gd name="connsiteY54" fmla="*/ 1344747 h 4043611"/>
              <a:gd name="connsiteX55" fmla="*/ 1367975 w 3397398"/>
              <a:gd name="connsiteY55" fmla="*/ 1359499 h 4043611"/>
              <a:gd name="connsiteX56" fmla="*/ 1459439 w 3397398"/>
              <a:gd name="connsiteY56" fmla="*/ 1366695 h 4043611"/>
              <a:gd name="connsiteX57" fmla="*/ 1533263 w 3397398"/>
              <a:gd name="connsiteY57" fmla="*/ 1433259 h 4043611"/>
              <a:gd name="connsiteX58" fmla="*/ 1650655 w 3397398"/>
              <a:gd name="connsiteY58" fmla="*/ 1513135 h 4043611"/>
              <a:gd name="connsiteX59" fmla="*/ 1731315 w 3397398"/>
              <a:gd name="connsiteY59" fmla="*/ 1496583 h 4043611"/>
              <a:gd name="connsiteX60" fmla="*/ 1767687 w 3397398"/>
              <a:gd name="connsiteY60" fmla="*/ 1437215 h 4043611"/>
              <a:gd name="connsiteX61" fmla="*/ 1842227 w 3397398"/>
              <a:gd name="connsiteY61" fmla="*/ 1372091 h 4043611"/>
              <a:gd name="connsiteX62" fmla="*/ 1940895 w 3397398"/>
              <a:gd name="connsiteY62" fmla="*/ 1365255 h 4043611"/>
              <a:gd name="connsiteX63" fmla="*/ 2086015 w 3397398"/>
              <a:gd name="connsiteY63" fmla="*/ 1330355 h 4043611"/>
              <a:gd name="connsiteX64" fmla="*/ 2107619 w 3397398"/>
              <a:gd name="connsiteY64" fmla="*/ 1191831 h 4043611"/>
              <a:gd name="connsiteX65" fmla="*/ 2110139 w 3397398"/>
              <a:gd name="connsiteY65" fmla="*/ 1111955 h 4043611"/>
              <a:gd name="connsiteX66" fmla="*/ 2204127 w 3397398"/>
              <a:gd name="connsiteY66" fmla="*/ 1015167 h 4043611"/>
              <a:gd name="connsiteX67" fmla="*/ 2262823 w 3397398"/>
              <a:gd name="connsiteY67" fmla="*/ 883119 h 4043611"/>
              <a:gd name="connsiteX68" fmla="*/ 2259943 w 3397398"/>
              <a:gd name="connsiteY68" fmla="*/ 817275 h 4043611"/>
              <a:gd name="connsiteX69" fmla="*/ 2196923 w 3397398"/>
              <a:gd name="connsiteY69" fmla="*/ 784175 h 4043611"/>
              <a:gd name="connsiteX70" fmla="*/ 2116983 w 3397398"/>
              <a:gd name="connsiteY70" fmla="*/ 697463 h 4043611"/>
              <a:gd name="connsiteX71" fmla="*/ 2116623 w 3397398"/>
              <a:gd name="connsiteY71" fmla="*/ 595999 h 4043611"/>
              <a:gd name="connsiteX72" fmla="*/ 2132827 w 3397398"/>
              <a:gd name="connsiteY72" fmla="*/ 529795 h 4043611"/>
              <a:gd name="connsiteX73" fmla="*/ 2082051 w 3397398"/>
              <a:gd name="connsiteY73" fmla="*/ 462151 h 4043611"/>
              <a:gd name="connsiteX74" fmla="*/ 2031279 w 3397398"/>
              <a:gd name="connsiteY74" fmla="*/ 412139 h 4043611"/>
              <a:gd name="connsiteX75" fmla="*/ 1983027 w 3397398"/>
              <a:gd name="connsiteY75" fmla="*/ 425811 h 4043611"/>
              <a:gd name="connsiteX76" fmla="*/ 1837547 w 3397398"/>
              <a:gd name="connsiteY76" fmla="*/ 427611 h 4043611"/>
              <a:gd name="connsiteX77" fmla="*/ 1767687 w 3397398"/>
              <a:gd name="connsiteY77" fmla="*/ 356731 h 4043611"/>
              <a:gd name="connsiteX78" fmla="*/ 1651015 w 3397398"/>
              <a:gd name="connsiteY78" fmla="*/ 284407 h 4043611"/>
              <a:gd name="connsiteX79" fmla="*/ 1463131 w 3397398"/>
              <a:gd name="connsiteY79" fmla="*/ 311 h 4043611"/>
              <a:gd name="connsiteX80" fmla="*/ 1752867 w 3397398"/>
              <a:gd name="connsiteY80" fmla="*/ 17731 h 4043611"/>
              <a:gd name="connsiteX81" fmla="*/ 2798759 w 3397398"/>
              <a:gd name="connsiteY81" fmla="*/ 741883 h 4043611"/>
              <a:gd name="connsiteX82" fmla="*/ 3006859 w 3397398"/>
              <a:gd name="connsiteY82" fmla="*/ 1484043 h 4043611"/>
              <a:gd name="connsiteX83" fmla="*/ 3006859 w 3397398"/>
              <a:gd name="connsiteY83" fmla="*/ 1589911 h 4043611"/>
              <a:gd name="connsiteX84" fmla="*/ 3175715 w 3397398"/>
              <a:gd name="connsiteY84" fmla="*/ 1884471 h 4043611"/>
              <a:gd name="connsiteX85" fmla="*/ 3370131 w 3397398"/>
              <a:gd name="connsiteY85" fmla="*/ 2229443 h 4043611"/>
              <a:gd name="connsiteX86" fmla="*/ 3314687 w 3397398"/>
              <a:gd name="connsiteY86" fmla="*/ 2499155 h 4043611"/>
              <a:gd name="connsiteX87" fmla="*/ 3144751 w 3397398"/>
              <a:gd name="connsiteY87" fmla="*/ 2529403 h 4043611"/>
              <a:gd name="connsiteX88" fmla="*/ 3011899 w 3397398"/>
              <a:gd name="connsiteY88" fmla="*/ 2534443 h 4043611"/>
              <a:gd name="connsiteX89" fmla="*/ 3005779 w 3397398"/>
              <a:gd name="connsiteY89" fmla="*/ 2742579 h 4043611"/>
              <a:gd name="connsiteX90" fmla="*/ 2942055 w 3397398"/>
              <a:gd name="connsiteY90" fmla="*/ 3109879 h 4043611"/>
              <a:gd name="connsiteX91" fmla="*/ 2612623 w 3397398"/>
              <a:gd name="connsiteY91" fmla="*/ 3403359 h 4043611"/>
              <a:gd name="connsiteX92" fmla="*/ 2358079 w 3397398"/>
              <a:gd name="connsiteY92" fmla="*/ 3433967 h 4043611"/>
              <a:gd name="connsiteX93" fmla="*/ 2175903 w 3397398"/>
              <a:gd name="connsiteY93" fmla="*/ 3445851 h 4043611"/>
              <a:gd name="connsiteX94" fmla="*/ 2163663 w 3397398"/>
              <a:gd name="connsiteY94" fmla="*/ 3750851 h 4043611"/>
              <a:gd name="connsiteX95" fmla="*/ 2163663 w 3397398"/>
              <a:gd name="connsiteY95" fmla="*/ 4043611 h 4043611"/>
              <a:gd name="connsiteX96" fmla="*/ 1382751 w 3397398"/>
              <a:gd name="connsiteY96" fmla="*/ 4043611 h 4043611"/>
              <a:gd name="connsiteX97" fmla="*/ 595359 w 3397398"/>
              <a:gd name="connsiteY97" fmla="*/ 4036767 h 4043611"/>
              <a:gd name="connsiteX98" fmla="*/ 588519 w 3397398"/>
              <a:gd name="connsiteY98" fmla="*/ 3400479 h 4043611"/>
              <a:gd name="connsiteX99" fmla="*/ 588519 w 3397398"/>
              <a:gd name="connsiteY99" fmla="*/ 2771027 h 4043611"/>
              <a:gd name="connsiteX100" fmla="*/ 530555 w 3397398"/>
              <a:gd name="connsiteY100" fmla="*/ 2718815 h 4043611"/>
              <a:gd name="connsiteX101" fmla="*/ 14267 w 3397398"/>
              <a:gd name="connsiteY101" fmla="*/ 1749075 h 4043611"/>
              <a:gd name="connsiteX102" fmla="*/ 81955 w 3397398"/>
              <a:gd name="connsiteY102" fmla="*/ 1010155 h 4043611"/>
              <a:gd name="connsiteX103" fmla="*/ 167279 w 3397398"/>
              <a:gd name="connsiteY103" fmla="*/ 816783 h 4043611"/>
              <a:gd name="connsiteX104" fmla="*/ 1187975 w 3397398"/>
              <a:gd name="connsiteY104" fmla="*/ 27451 h 4043611"/>
              <a:gd name="connsiteX105" fmla="*/ 1463131 w 3397398"/>
              <a:gd name="connsiteY105" fmla="*/ 311 h 404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97398" h="4043611">
                <a:moveTo>
                  <a:pt x="1026103" y="1309933"/>
                </a:moveTo>
                <a:cubicBezTo>
                  <a:pt x="949411" y="1309933"/>
                  <a:pt x="941487" y="1314977"/>
                  <a:pt x="904043" y="1389191"/>
                </a:cubicBezTo>
                <a:cubicBezTo>
                  <a:pt x="887119" y="1423417"/>
                  <a:pt x="871275" y="1437827"/>
                  <a:pt x="834187" y="1454039"/>
                </a:cubicBezTo>
                <a:cubicBezTo>
                  <a:pt x="791703" y="1472413"/>
                  <a:pt x="781619" y="1473495"/>
                  <a:pt x="740931" y="1462327"/>
                </a:cubicBezTo>
                <a:cubicBezTo>
                  <a:pt x="645875" y="1436027"/>
                  <a:pt x="640835" y="1436387"/>
                  <a:pt x="596907" y="1478899"/>
                </a:cubicBezTo>
                <a:cubicBezTo>
                  <a:pt x="536415" y="1537983"/>
                  <a:pt x="534255" y="1545187"/>
                  <a:pt x="557299" y="1615439"/>
                </a:cubicBezTo>
                <a:lnTo>
                  <a:pt x="577463" y="1677045"/>
                </a:lnTo>
                <a:lnTo>
                  <a:pt x="553339" y="1732167"/>
                </a:lnTo>
                <a:cubicBezTo>
                  <a:pt x="533535" y="1776479"/>
                  <a:pt x="521651" y="1790169"/>
                  <a:pt x="490327" y="1803139"/>
                </a:cubicBezTo>
                <a:cubicBezTo>
                  <a:pt x="416871" y="1833761"/>
                  <a:pt x="397431" y="1871229"/>
                  <a:pt x="410031" y="1956613"/>
                </a:cubicBezTo>
                <a:cubicBezTo>
                  <a:pt x="416511" y="1999125"/>
                  <a:pt x="420115" y="2003447"/>
                  <a:pt x="475563" y="2031189"/>
                </a:cubicBezTo>
                <a:cubicBezTo>
                  <a:pt x="527051" y="2057487"/>
                  <a:pt x="537135" y="2067215"/>
                  <a:pt x="555859" y="2112609"/>
                </a:cubicBezTo>
                <a:cubicBezTo>
                  <a:pt x="577103" y="2164127"/>
                  <a:pt x="577103" y="2164127"/>
                  <a:pt x="557659" y="2222491"/>
                </a:cubicBezTo>
                <a:cubicBezTo>
                  <a:pt x="546855" y="2254555"/>
                  <a:pt x="537855" y="2284457"/>
                  <a:pt x="537855" y="2289139"/>
                </a:cubicBezTo>
                <a:cubicBezTo>
                  <a:pt x="537855" y="2293463"/>
                  <a:pt x="558739" y="2319763"/>
                  <a:pt x="584663" y="2347503"/>
                </a:cubicBezTo>
                <a:cubicBezTo>
                  <a:pt x="636871" y="2403345"/>
                  <a:pt x="657755" y="2408389"/>
                  <a:pt x="729051" y="2383169"/>
                </a:cubicBezTo>
                <a:cubicBezTo>
                  <a:pt x="765775" y="2370199"/>
                  <a:pt x="775139" y="2370561"/>
                  <a:pt x="814027" y="2384971"/>
                </a:cubicBezTo>
                <a:cubicBezTo>
                  <a:pt x="871995" y="2406947"/>
                  <a:pt x="880999" y="2414513"/>
                  <a:pt x="905483" y="2463149"/>
                </a:cubicBezTo>
                <a:cubicBezTo>
                  <a:pt x="941127" y="2534843"/>
                  <a:pt x="949771" y="2540247"/>
                  <a:pt x="1026823" y="2540247"/>
                </a:cubicBezTo>
                <a:lnTo>
                  <a:pt x="1096315" y="2540247"/>
                </a:lnTo>
                <a:lnTo>
                  <a:pt x="1127283" y="2478641"/>
                </a:lnTo>
                <a:cubicBezTo>
                  <a:pt x="1153927" y="2425681"/>
                  <a:pt x="1165091" y="2414153"/>
                  <a:pt x="1206135" y="2396499"/>
                </a:cubicBezTo>
                <a:cubicBezTo>
                  <a:pt x="1252587" y="2376325"/>
                  <a:pt x="1255827" y="2376325"/>
                  <a:pt x="1309835" y="2393257"/>
                </a:cubicBezTo>
                <a:cubicBezTo>
                  <a:pt x="1340803" y="2402985"/>
                  <a:pt x="1371407" y="2412711"/>
                  <a:pt x="1377887" y="2415233"/>
                </a:cubicBezTo>
                <a:cubicBezTo>
                  <a:pt x="1384731" y="2417755"/>
                  <a:pt x="1413175" y="2398301"/>
                  <a:pt x="1441619" y="2372001"/>
                </a:cubicBezTo>
                <a:cubicBezTo>
                  <a:pt x="1498511" y="2318681"/>
                  <a:pt x="1503191" y="2299587"/>
                  <a:pt x="1477267" y="2223571"/>
                </a:cubicBezTo>
                <a:cubicBezTo>
                  <a:pt x="1462503" y="2180339"/>
                  <a:pt x="1462863" y="2175655"/>
                  <a:pt x="1485547" y="2124497"/>
                </a:cubicBezTo>
                <a:cubicBezTo>
                  <a:pt x="1506071" y="2077663"/>
                  <a:pt x="1516875" y="2066495"/>
                  <a:pt x="1569443" y="2038393"/>
                </a:cubicBezTo>
                <a:lnTo>
                  <a:pt x="1629935" y="2006329"/>
                </a:lnTo>
                <a:lnTo>
                  <a:pt x="1636055" y="1940401"/>
                </a:lnTo>
                <a:cubicBezTo>
                  <a:pt x="1643615" y="1858621"/>
                  <a:pt x="1633895" y="1840967"/>
                  <a:pt x="1565843" y="1808903"/>
                </a:cubicBezTo>
                <a:cubicBezTo>
                  <a:pt x="1520115" y="1787647"/>
                  <a:pt x="1511831" y="1778641"/>
                  <a:pt x="1491671" y="1729285"/>
                </a:cubicBezTo>
                <a:cubicBezTo>
                  <a:pt x="1470067" y="1675605"/>
                  <a:pt x="1469707" y="1672361"/>
                  <a:pt x="1486267" y="1626607"/>
                </a:cubicBezTo>
                <a:cubicBezTo>
                  <a:pt x="1495631" y="1600669"/>
                  <a:pt x="1503191" y="1570407"/>
                  <a:pt x="1503191" y="1559599"/>
                </a:cubicBezTo>
                <a:cubicBezTo>
                  <a:pt x="1502831" y="1535461"/>
                  <a:pt x="1413895" y="1442151"/>
                  <a:pt x="1390851" y="1442151"/>
                </a:cubicBezTo>
                <a:cubicBezTo>
                  <a:pt x="1381851" y="1442151"/>
                  <a:pt x="1352683" y="1449717"/>
                  <a:pt x="1326039" y="1458723"/>
                </a:cubicBezTo>
                <a:cubicBezTo>
                  <a:pt x="1280311" y="1474215"/>
                  <a:pt x="1274191" y="1474215"/>
                  <a:pt x="1221259" y="1456201"/>
                </a:cubicBezTo>
                <a:cubicBezTo>
                  <a:pt x="1174811" y="1440349"/>
                  <a:pt x="1162207" y="1430983"/>
                  <a:pt x="1148887" y="1401441"/>
                </a:cubicBezTo>
                <a:cubicBezTo>
                  <a:pt x="1110359" y="1316417"/>
                  <a:pt x="1101719" y="1309933"/>
                  <a:pt x="1026103" y="1309933"/>
                </a:cubicBezTo>
                <a:close/>
                <a:moveTo>
                  <a:pt x="1651015" y="284407"/>
                </a:moveTo>
                <a:cubicBezTo>
                  <a:pt x="1596639" y="284407"/>
                  <a:pt x="1562071" y="309595"/>
                  <a:pt x="1539383" y="366083"/>
                </a:cubicBezTo>
                <a:cubicBezTo>
                  <a:pt x="1525339" y="400627"/>
                  <a:pt x="1513455" y="411779"/>
                  <a:pt x="1466283" y="433367"/>
                </a:cubicBezTo>
                <a:lnTo>
                  <a:pt x="1409747" y="458915"/>
                </a:lnTo>
                <a:lnTo>
                  <a:pt x="1349971" y="437323"/>
                </a:lnTo>
                <a:cubicBezTo>
                  <a:pt x="1280471" y="412139"/>
                  <a:pt x="1270747" y="414659"/>
                  <a:pt x="1214935" y="476543"/>
                </a:cubicBezTo>
                <a:cubicBezTo>
                  <a:pt x="1173523" y="522239"/>
                  <a:pt x="1170283" y="542027"/>
                  <a:pt x="1193687" y="608591"/>
                </a:cubicBezTo>
                <a:cubicBezTo>
                  <a:pt x="1207731" y="648887"/>
                  <a:pt x="1207731" y="657883"/>
                  <a:pt x="1194407" y="689907"/>
                </a:cubicBezTo>
                <a:cubicBezTo>
                  <a:pt x="1186127" y="709695"/>
                  <a:pt x="1176763" y="734163"/>
                  <a:pt x="1173523" y="744235"/>
                </a:cubicBezTo>
                <a:cubicBezTo>
                  <a:pt x="1170283" y="754311"/>
                  <a:pt x="1142555" y="774099"/>
                  <a:pt x="1111583" y="788131"/>
                </a:cubicBezTo>
                <a:cubicBezTo>
                  <a:pt x="1080615" y="802163"/>
                  <a:pt x="1050727" y="822675"/>
                  <a:pt x="1044967" y="833827"/>
                </a:cubicBezTo>
                <a:cubicBezTo>
                  <a:pt x="1039203" y="844623"/>
                  <a:pt x="1035603" y="879523"/>
                  <a:pt x="1037403" y="911543"/>
                </a:cubicBezTo>
                <a:cubicBezTo>
                  <a:pt x="1040287" y="964795"/>
                  <a:pt x="1043167" y="970911"/>
                  <a:pt x="1073775" y="989983"/>
                </a:cubicBezTo>
                <a:cubicBezTo>
                  <a:pt x="1161279" y="1043591"/>
                  <a:pt x="1170643" y="1052587"/>
                  <a:pt x="1188287" y="1097923"/>
                </a:cubicBezTo>
                <a:cubicBezTo>
                  <a:pt x="1206291" y="1143259"/>
                  <a:pt x="1206291" y="1146855"/>
                  <a:pt x="1187207" y="1207663"/>
                </a:cubicBezTo>
                <a:cubicBezTo>
                  <a:pt x="1164519" y="1280343"/>
                  <a:pt x="1167039" y="1288979"/>
                  <a:pt x="1228979" y="1344747"/>
                </a:cubicBezTo>
                <a:cubicBezTo>
                  <a:pt x="1274351" y="1385763"/>
                  <a:pt x="1279031" y="1386123"/>
                  <a:pt x="1367975" y="1359499"/>
                </a:cubicBezTo>
                <a:cubicBezTo>
                  <a:pt x="1405787" y="1347983"/>
                  <a:pt x="1416231" y="1348703"/>
                  <a:pt x="1459439" y="1366695"/>
                </a:cubicBezTo>
                <a:cubicBezTo>
                  <a:pt x="1497611" y="1382527"/>
                  <a:pt x="1513095" y="1396559"/>
                  <a:pt x="1533263" y="1433259"/>
                </a:cubicBezTo>
                <a:cubicBezTo>
                  <a:pt x="1575391" y="1509895"/>
                  <a:pt x="1579715" y="1513135"/>
                  <a:pt x="1650655" y="1513135"/>
                </a:cubicBezTo>
                <a:cubicBezTo>
                  <a:pt x="1696387" y="1513135"/>
                  <a:pt x="1719431" y="1508095"/>
                  <a:pt x="1731315" y="1496583"/>
                </a:cubicBezTo>
                <a:cubicBezTo>
                  <a:pt x="1740319" y="1487227"/>
                  <a:pt x="1756883" y="1460603"/>
                  <a:pt x="1767687" y="1437215"/>
                </a:cubicBezTo>
                <a:cubicBezTo>
                  <a:pt x="1784611" y="1401955"/>
                  <a:pt x="1797215" y="1390803"/>
                  <a:pt x="1842227" y="1372091"/>
                </a:cubicBezTo>
                <a:cubicBezTo>
                  <a:pt x="1893359" y="1350863"/>
                  <a:pt x="1898763" y="1350503"/>
                  <a:pt x="1940895" y="1365255"/>
                </a:cubicBezTo>
                <a:cubicBezTo>
                  <a:pt x="2015075" y="1390803"/>
                  <a:pt x="2033439" y="1386483"/>
                  <a:pt x="2086015" y="1330355"/>
                </a:cubicBezTo>
                <a:cubicBezTo>
                  <a:pt x="2136787" y="1276383"/>
                  <a:pt x="2136787" y="1276023"/>
                  <a:pt x="2107619" y="1191831"/>
                </a:cubicBezTo>
                <a:cubicBezTo>
                  <a:pt x="2096095" y="1158727"/>
                  <a:pt x="2096455" y="1146855"/>
                  <a:pt x="2110139" y="1111955"/>
                </a:cubicBezTo>
                <a:cubicBezTo>
                  <a:pt x="2131387" y="1056903"/>
                  <a:pt x="2144711" y="1043231"/>
                  <a:pt x="2204127" y="1015167"/>
                </a:cubicBezTo>
                <a:cubicBezTo>
                  <a:pt x="2262463" y="987823"/>
                  <a:pt x="2267503" y="977027"/>
                  <a:pt x="2262823" y="883119"/>
                </a:cubicBezTo>
                <a:lnTo>
                  <a:pt x="2259943" y="817275"/>
                </a:lnTo>
                <a:lnTo>
                  <a:pt x="2196923" y="784175"/>
                </a:lnTo>
                <a:cubicBezTo>
                  <a:pt x="2138227" y="752871"/>
                  <a:pt x="2132467" y="747115"/>
                  <a:pt x="2116983" y="697463"/>
                </a:cubicBezTo>
                <a:cubicBezTo>
                  <a:pt x="2101499" y="648171"/>
                  <a:pt x="2101499" y="640255"/>
                  <a:pt x="2116623" y="595999"/>
                </a:cubicBezTo>
                <a:cubicBezTo>
                  <a:pt x="2125623" y="569371"/>
                  <a:pt x="2132827" y="539507"/>
                  <a:pt x="2132827" y="529795"/>
                </a:cubicBezTo>
                <a:cubicBezTo>
                  <a:pt x="2132827" y="520079"/>
                  <a:pt x="2110139" y="489495"/>
                  <a:pt x="2082051" y="462151"/>
                </a:cubicBezTo>
                <a:lnTo>
                  <a:pt x="2031279" y="412139"/>
                </a:lnTo>
                <a:lnTo>
                  <a:pt x="1983027" y="425811"/>
                </a:lnTo>
                <a:cubicBezTo>
                  <a:pt x="1902003" y="448839"/>
                  <a:pt x="1885799" y="448839"/>
                  <a:pt x="1837547" y="427611"/>
                </a:cubicBezTo>
                <a:cubicBezTo>
                  <a:pt x="1799735" y="410699"/>
                  <a:pt x="1786771" y="397747"/>
                  <a:pt x="1767687" y="356731"/>
                </a:cubicBezTo>
                <a:cubicBezTo>
                  <a:pt x="1741399" y="300239"/>
                  <a:pt x="1715471" y="284407"/>
                  <a:pt x="1651015" y="284407"/>
                </a:cubicBezTo>
                <a:close/>
                <a:moveTo>
                  <a:pt x="1463131" y="311"/>
                </a:moveTo>
                <a:cubicBezTo>
                  <a:pt x="1567451" y="-1445"/>
                  <a:pt x="1674199" y="4227"/>
                  <a:pt x="1752867" y="17731"/>
                </a:cubicBezTo>
                <a:cubicBezTo>
                  <a:pt x="2200387" y="95511"/>
                  <a:pt x="2566539" y="349019"/>
                  <a:pt x="2798759" y="741883"/>
                </a:cubicBezTo>
                <a:cubicBezTo>
                  <a:pt x="2922251" y="950379"/>
                  <a:pt x="3006859" y="1253219"/>
                  <a:pt x="3006859" y="1484043"/>
                </a:cubicBezTo>
                <a:lnTo>
                  <a:pt x="3006859" y="1589911"/>
                </a:lnTo>
                <a:lnTo>
                  <a:pt x="3175715" y="1884471"/>
                </a:lnTo>
                <a:cubicBezTo>
                  <a:pt x="3268243" y="2046155"/>
                  <a:pt x="3356091" y="2201715"/>
                  <a:pt x="3370131" y="2229443"/>
                </a:cubicBezTo>
                <a:cubicBezTo>
                  <a:pt x="3421615" y="2329911"/>
                  <a:pt x="3398575" y="2441539"/>
                  <a:pt x="3314687" y="2499155"/>
                </a:cubicBezTo>
                <a:cubicBezTo>
                  <a:pt x="3281203" y="2521843"/>
                  <a:pt x="3265003" y="2524723"/>
                  <a:pt x="3144751" y="2529403"/>
                </a:cubicBezTo>
                <a:lnTo>
                  <a:pt x="3011899" y="2534443"/>
                </a:lnTo>
                <a:lnTo>
                  <a:pt x="3005779" y="2742579"/>
                </a:lnTo>
                <a:cubicBezTo>
                  <a:pt x="2998939" y="2962239"/>
                  <a:pt x="2991379" y="3006531"/>
                  <a:pt x="2942055" y="3109879"/>
                </a:cubicBezTo>
                <a:cubicBezTo>
                  <a:pt x="2877967" y="3243835"/>
                  <a:pt x="2758075" y="3350783"/>
                  <a:pt x="2612623" y="3403359"/>
                </a:cubicBezTo>
                <a:cubicBezTo>
                  <a:pt x="2531615" y="3432527"/>
                  <a:pt x="2521895" y="3433967"/>
                  <a:pt x="2358079" y="3433967"/>
                </a:cubicBezTo>
                <a:cubicBezTo>
                  <a:pt x="2239271" y="3433967"/>
                  <a:pt x="2184183" y="3437567"/>
                  <a:pt x="2175903" y="3445851"/>
                </a:cubicBezTo>
                <a:cubicBezTo>
                  <a:pt x="2166903" y="3454851"/>
                  <a:pt x="2163663" y="3536955"/>
                  <a:pt x="2163663" y="3750851"/>
                </a:cubicBezTo>
                <a:lnTo>
                  <a:pt x="2163663" y="4043611"/>
                </a:lnTo>
                <a:lnTo>
                  <a:pt x="1382751" y="4043611"/>
                </a:lnTo>
                <a:cubicBezTo>
                  <a:pt x="953591" y="4043611"/>
                  <a:pt x="599319" y="4040371"/>
                  <a:pt x="595359" y="4036767"/>
                </a:cubicBezTo>
                <a:cubicBezTo>
                  <a:pt x="591759" y="4033167"/>
                  <a:pt x="588519" y="3746891"/>
                  <a:pt x="588519" y="3400479"/>
                </a:cubicBezTo>
                <a:lnTo>
                  <a:pt x="588519" y="2771027"/>
                </a:lnTo>
                <a:lnTo>
                  <a:pt x="530555" y="2718815"/>
                </a:lnTo>
                <a:cubicBezTo>
                  <a:pt x="236047" y="2454863"/>
                  <a:pt x="65391" y="2134019"/>
                  <a:pt x="14267" y="1749075"/>
                </a:cubicBezTo>
                <a:cubicBezTo>
                  <a:pt x="-18497" y="1502407"/>
                  <a:pt x="5627" y="1238095"/>
                  <a:pt x="81955" y="1010155"/>
                </a:cubicBezTo>
                <a:cubicBezTo>
                  <a:pt x="93115" y="976307"/>
                  <a:pt x="131639" y="889523"/>
                  <a:pt x="167279" y="816783"/>
                </a:cubicBezTo>
                <a:cubicBezTo>
                  <a:pt x="364219" y="416715"/>
                  <a:pt x="728211" y="135479"/>
                  <a:pt x="1187975" y="27451"/>
                </a:cubicBezTo>
                <a:cubicBezTo>
                  <a:pt x="1256923" y="11247"/>
                  <a:pt x="1358811" y="2067"/>
                  <a:pt x="146313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789674" y="4951030"/>
            <a:ext cx="626768" cy="629044"/>
            <a:chOff x="5583600" y="7359116"/>
            <a:chExt cx="2941833" cy="2952515"/>
          </a:xfrm>
          <a:solidFill>
            <a:schemeClr val="accent3"/>
          </a:solidFill>
        </p:grpSpPr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854142" y="3018132"/>
            <a:ext cx="477856" cy="757894"/>
            <a:chOff x="4565882" y="3048934"/>
            <a:chExt cx="361238" cy="572934"/>
          </a:xfrm>
          <a:solidFill>
            <a:schemeClr val="accent2"/>
          </a:solidFill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4565882" y="3228413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auto">
            <a:xfrm>
              <a:off x="4655827" y="3128587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765943" y="3170370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4770060" y="3079601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>
              <a:off x="4656033" y="3048934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3" name="文字方塊 41"/>
          <p:cNvSpPr txBox="1"/>
          <p:nvPr/>
        </p:nvSpPr>
        <p:spPr>
          <a:xfrm>
            <a:off x="1467478" y="340442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4" name="文字方塊 43"/>
          <p:cNvSpPr txBox="1"/>
          <p:nvPr/>
        </p:nvSpPr>
        <p:spPr>
          <a:xfrm>
            <a:off x="1467479" y="2946835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25" name="文字方塊 41"/>
          <p:cNvSpPr txBox="1"/>
          <p:nvPr/>
        </p:nvSpPr>
        <p:spPr>
          <a:xfrm>
            <a:off x="1467478" y="505828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6" name="文字方塊 43"/>
          <p:cNvSpPr txBox="1"/>
          <p:nvPr/>
        </p:nvSpPr>
        <p:spPr>
          <a:xfrm>
            <a:off x="1467479" y="460068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27" name="文字方塊 41"/>
          <p:cNvSpPr txBox="1"/>
          <p:nvPr/>
        </p:nvSpPr>
        <p:spPr>
          <a:xfrm>
            <a:off x="5136508" y="1934597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8" name="文字方塊 43"/>
          <p:cNvSpPr txBox="1"/>
          <p:nvPr/>
        </p:nvSpPr>
        <p:spPr>
          <a:xfrm>
            <a:off x="5136509" y="1477003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4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29" name="文字方塊 41"/>
          <p:cNvSpPr txBox="1"/>
          <p:nvPr/>
        </p:nvSpPr>
        <p:spPr>
          <a:xfrm>
            <a:off x="5136508" y="340442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0" name="文字方塊 43"/>
          <p:cNvSpPr txBox="1"/>
          <p:nvPr/>
        </p:nvSpPr>
        <p:spPr>
          <a:xfrm>
            <a:off x="5136509" y="2946835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5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31" name="文字方塊 41"/>
          <p:cNvSpPr txBox="1"/>
          <p:nvPr/>
        </p:nvSpPr>
        <p:spPr>
          <a:xfrm>
            <a:off x="5136508" y="505828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3"/>
          <p:cNvSpPr txBox="1"/>
          <p:nvPr/>
        </p:nvSpPr>
        <p:spPr>
          <a:xfrm>
            <a:off x="5136509" y="460068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6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6</a:t>
            </a:r>
            <a:endParaRPr lang="en-US" sz="2400" b="1" dirty="0" smtClean="0">
              <a:solidFill>
                <a:schemeClr val="accent6"/>
              </a:solidFill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4499665" y="4940735"/>
            <a:ext cx="474958" cy="490473"/>
            <a:chOff x="28257052" y="18076368"/>
            <a:chExt cx="2295823" cy="2370827"/>
          </a:xfrm>
          <a:solidFill>
            <a:schemeClr val="accent6"/>
          </a:solidFill>
        </p:grpSpPr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6" name="手繪多邊形 35"/>
          <p:cNvSpPr>
            <a:spLocks/>
          </p:cNvSpPr>
          <p:nvPr/>
        </p:nvSpPr>
        <p:spPr bwMode="auto">
          <a:xfrm>
            <a:off x="4383019" y="3208324"/>
            <a:ext cx="613882" cy="428650"/>
          </a:xfrm>
          <a:custGeom>
            <a:avLst/>
            <a:gdLst>
              <a:gd name="connsiteX0" fmla="*/ 2602804 w 4019550"/>
              <a:gd name="connsiteY0" fmla="*/ 1537274 h 2806700"/>
              <a:gd name="connsiteX1" fmla="*/ 2384522 w 4019550"/>
              <a:gd name="connsiteY1" fmla="*/ 1731616 h 2806700"/>
              <a:gd name="connsiteX2" fmla="*/ 2012436 w 4019550"/>
              <a:gd name="connsiteY2" fmla="*/ 1972026 h 2806700"/>
              <a:gd name="connsiteX3" fmla="*/ 1640350 w 4019550"/>
              <a:gd name="connsiteY3" fmla="*/ 1731616 h 2806700"/>
              <a:gd name="connsiteX4" fmla="*/ 1419188 w 4019550"/>
              <a:gd name="connsiteY4" fmla="*/ 1537634 h 2806700"/>
              <a:gd name="connsiteX5" fmla="*/ 917068 w 4019550"/>
              <a:gd name="connsiteY5" fmla="*/ 2015212 h 2806700"/>
              <a:gd name="connsiteX6" fmla="*/ 436562 w 4019550"/>
              <a:gd name="connsiteY6" fmla="*/ 2512586 h 2806700"/>
              <a:gd name="connsiteX7" fmla="*/ 449168 w 4019550"/>
              <a:gd name="connsiteY7" fmla="*/ 2534180 h 2806700"/>
              <a:gd name="connsiteX8" fmla="*/ 3565978 w 4019550"/>
              <a:gd name="connsiteY8" fmla="*/ 2532020 h 2806700"/>
              <a:gd name="connsiteX9" fmla="*/ 3576424 w 4019550"/>
              <a:gd name="connsiteY9" fmla="*/ 2507908 h 2806700"/>
              <a:gd name="connsiteX10" fmla="*/ 3097358 w 4019550"/>
              <a:gd name="connsiteY10" fmla="*/ 2013054 h 2806700"/>
              <a:gd name="connsiteX11" fmla="*/ 2602804 w 4019550"/>
              <a:gd name="connsiteY11" fmla="*/ 1537274 h 2806700"/>
              <a:gd name="connsiteX12" fmla="*/ 3714934 w 4019550"/>
              <a:gd name="connsiteY12" fmla="*/ 438152 h 2806700"/>
              <a:gd name="connsiteX13" fmla="*/ 2733674 w 4019550"/>
              <a:gd name="connsiteY13" fmla="*/ 1395970 h 2806700"/>
              <a:gd name="connsiteX14" fmla="*/ 3711332 w 4019550"/>
              <a:gd name="connsiteY14" fmla="*/ 2368190 h 2806700"/>
              <a:gd name="connsiteX15" fmla="*/ 3734026 w 4019550"/>
              <a:gd name="connsiteY15" fmla="*/ 2353068 h 2806700"/>
              <a:gd name="connsiteX16" fmla="*/ 3740150 w 4019550"/>
              <a:gd name="connsiteY16" fmla="*/ 1403532 h 2806700"/>
              <a:gd name="connsiteX17" fmla="*/ 3734026 w 4019550"/>
              <a:gd name="connsiteY17" fmla="*/ 454354 h 2806700"/>
              <a:gd name="connsiteX18" fmla="*/ 3714934 w 4019550"/>
              <a:gd name="connsiteY18" fmla="*/ 438152 h 2806700"/>
              <a:gd name="connsiteX19" fmla="*/ 290848 w 4019550"/>
              <a:gd name="connsiteY19" fmla="*/ 427040 h 2806700"/>
              <a:gd name="connsiteX20" fmla="*/ 274638 w 4019550"/>
              <a:gd name="connsiteY20" fmla="*/ 1403172 h 2806700"/>
              <a:gd name="connsiteX21" fmla="*/ 293368 w 4019550"/>
              <a:gd name="connsiteY21" fmla="*/ 2379664 h 2806700"/>
              <a:gd name="connsiteX22" fmla="*/ 796606 w 4019550"/>
              <a:gd name="connsiteY22" fmla="*/ 1891418 h 2806700"/>
              <a:gd name="connsiteX23" fmla="*/ 1281112 w 4019550"/>
              <a:gd name="connsiteY23" fmla="*/ 1395604 h 2806700"/>
              <a:gd name="connsiteX24" fmla="*/ 537602 w 4019550"/>
              <a:gd name="connsiteY24" fmla="*/ 653326 h 2806700"/>
              <a:gd name="connsiteX25" fmla="*/ 290848 w 4019550"/>
              <a:gd name="connsiteY25" fmla="*/ 427040 h 2806700"/>
              <a:gd name="connsiteX26" fmla="*/ 2017630 w 4019550"/>
              <a:gd name="connsiteY26" fmla="*/ 285752 h 2806700"/>
              <a:gd name="connsiteX27" fmla="*/ 463878 w 4019550"/>
              <a:gd name="connsiteY27" fmla="*/ 291874 h 2806700"/>
              <a:gd name="connsiteX28" fmla="*/ 447674 w 4019550"/>
              <a:gd name="connsiteY28" fmla="*/ 310962 h 2806700"/>
              <a:gd name="connsiteX29" fmla="*/ 577304 w 4019550"/>
              <a:gd name="connsiteY29" fmla="*/ 448186 h 2806700"/>
              <a:gd name="connsiteX30" fmla="*/ 1703640 w 4019550"/>
              <a:gd name="connsiteY30" fmla="*/ 1548136 h 2806700"/>
              <a:gd name="connsiteX31" fmla="*/ 2047518 w 4019550"/>
              <a:gd name="connsiteY31" fmla="*/ 1790530 h 2806700"/>
              <a:gd name="connsiteX32" fmla="*/ 2262486 w 4019550"/>
              <a:gd name="connsiteY32" fmla="*/ 1594598 h 2806700"/>
              <a:gd name="connsiteX33" fmla="*/ 2461612 w 4019550"/>
              <a:gd name="connsiteY33" fmla="*/ 1402630 h 2806700"/>
              <a:gd name="connsiteX34" fmla="*/ 2651374 w 4019550"/>
              <a:gd name="connsiteY34" fmla="*/ 1219664 h 2806700"/>
              <a:gd name="connsiteX35" fmla="*/ 3049626 w 4019550"/>
              <a:gd name="connsiteY35" fmla="*/ 829244 h 2806700"/>
              <a:gd name="connsiteX36" fmla="*/ 3566342 w 4019550"/>
              <a:gd name="connsiteY36" fmla="*/ 299078 h 2806700"/>
              <a:gd name="connsiteX37" fmla="*/ 2017630 w 4019550"/>
              <a:gd name="connsiteY37" fmla="*/ 285752 h 2806700"/>
              <a:gd name="connsiteX38" fmla="*/ 0 w 4019550"/>
              <a:gd name="connsiteY38" fmla="*/ 0 h 2806700"/>
              <a:gd name="connsiteX39" fmla="*/ 2009774 w 4019550"/>
              <a:gd name="connsiteY39" fmla="*/ 3176 h 2806700"/>
              <a:gd name="connsiteX40" fmla="*/ 4019550 w 4019550"/>
              <a:gd name="connsiteY40" fmla="*/ 6352 h 2806700"/>
              <a:gd name="connsiteX41" fmla="*/ 4019550 w 4019550"/>
              <a:gd name="connsiteY41" fmla="*/ 1403352 h 2806700"/>
              <a:gd name="connsiteX42" fmla="*/ 4019550 w 4019550"/>
              <a:gd name="connsiteY42" fmla="*/ 2800352 h 2806700"/>
              <a:gd name="connsiteX43" fmla="*/ 2009774 w 4019550"/>
              <a:gd name="connsiteY43" fmla="*/ 2803526 h 2806700"/>
              <a:gd name="connsiteX44" fmla="*/ 0 w 4019550"/>
              <a:gd name="connsiteY44" fmla="*/ 2806700 h 2806700"/>
              <a:gd name="connsiteX45" fmla="*/ 0 w 4019550"/>
              <a:gd name="connsiteY45" fmla="*/ 1403352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19550" h="2806700">
                <a:moveTo>
                  <a:pt x="2602804" y="1537274"/>
                </a:moveTo>
                <a:cubicBezTo>
                  <a:pt x="2592358" y="1539072"/>
                  <a:pt x="2494024" y="1626528"/>
                  <a:pt x="2384522" y="1731616"/>
                </a:cubicBezTo>
                <a:cubicBezTo>
                  <a:pt x="2157596" y="1948992"/>
                  <a:pt x="2121576" y="1972026"/>
                  <a:pt x="2012436" y="1972026"/>
                </a:cubicBezTo>
                <a:cubicBezTo>
                  <a:pt x="1902936" y="1972026"/>
                  <a:pt x="1867276" y="1948992"/>
                  <a:pt x="1640350" y="1731616"/>
                </a:cubicBezTo>
                <a:cubicBezTo>
                  <a:pt x="1530488" y="1626528"/>
                  <a:pt x="1431074" y="1539432"/>
                  <a:pt x="1419188" y="1537634"/>
                </a:cubicBezTo>
                <a:cubicBezTo>
                  <a:pt x="1402258" y="1535474"/>
                  <a:pt x="1288434" y="1643802"/>
                  <a:pt x="917068" y="2015212"/>
                </a:cubicBezTo>
                <a:cubicBezTo>
                  <a:pt x="652682" y="2279734"/>
                  <a:pt x="436562" y="2503228"/>
                  <a:pt x="436562" y="2512586"/>
                </a:cubicBezTo>
                <a:cubicBezTo>
                  <a:pt x="436562" y="2521584"/>
                  <a:pt x="442326" y="2531660"/>
                  <a:pt x="449168" y="2534180"/>
                </a:cubicBezTo>
                <a:cubicBezTo>
                  <a:pt x="471862" y="2543176"/>
                  <a:pt x="3551930" y="2541018"/>
                  <a:pt x="3565978" y="2532020"/>
                </a:cubicBezTo>
                <a:cubicBezTo>
                  <a:pt x="3573542" y="2527342"/>
                  <a:pt x="3578226" y="2516184"/>
                  <a:pt x="3576424" y="2507908"/>
                </a:cubicBezTo>
                <a:cubicBezTo>
                  <a:pt x="3574262" y="2499270"/>
                  <a:pt x="3358864" y="2276496"/>
                  <a:pt x="3097358" y="2013054"/>
                </a:cubicBezTo>
                <a:cubicBezTo>
                  <a:pt x="2757330" y="1670434"/>
                  <a:pt x="2616492" y="1535114"/>
                  <a:pt x="2602804" y="1537274"/>
                </a:cubicBezTo>
                <a:close/>
                <a:moveTo>
                  <a:pt x="3714934" y="438152"/>
                </a:moveTo>
                <a:cubicBezTo>
                  <a:pt x="3696562" y="438152"/>
                  <a:pt x="2733674" y="1378326"/>
                  <a:pt x="2733674" y="1395970"/>
                </a:cubicBezTo>
                <a:cubicBezTo>
                  <a:pt x="2733674" y="1412894"/>
                  <a:pt x="3693680" y="2367470"/>
                  <a:pt x="3711332" y="2368190"/>
                </a:cubicBezTo>
                <a:cubicBezTo>
                  <a:pt x="3720338" y="2368552"/>
                  <a:pt x="3730784" y="2361710"/>
                  <a:pt x="3734026" y="2353068"/>
                </a:cubicBezTo>
                <a:cubicBezTo>
                  <a:pt x="3737628" y="2344066"/>
                  <a:pt x="3740150" y="1917008"/>
                  <a:pt x="3740150" y="1403532"/>
                </a:cubicBezTo>
                <a:cubicBezTo>
                  <a:pt x="3740150" y="890414"/>
                  <a:pt x="3737628" y="462996"/>
                  <a:pt x="3734026" y="454354"/>
                </a:cubicBezTo>
                <a:cubicBezTo>
                  <a:pt x="3730784" y="445352"/>
                  <a:pt x="3722138" y="438152"/>
                  <a:pt x="3714934" y="438152"/>
                </a:cubicBezTo>
                <a:close/>
                <a:moveTo>
                  <a:pt x="290848" y="427040"/>
                </a:moveTo>
                <a:cubicBezTo>
                  <a:pt x="276078" y="427040"/>
                  <a:pt x="274638" y="509194"/>
                  <a:pt x="274638" y="1403172"/>
                </a:cubicBezTo>
                <a:cubicBezTo>
                  <a:pt x="274638" y="2347594"/>
                  <a:pt x="274998" y="2379664"/>
                  <a:pt x="293368" y="2379664"/>
                </a:cubicBezTo>
                <a:cubicBezTo>
                  <a:pt x="304896" y="2379664"/>
                  <a:pt x="504102" y="2186168"/>
                  <a:pt x="796606" y="1891418"/>
                </a:cubicBezTo>
                <a:cubicBezTo>
                  <a:pt x="1063174" y="1622972"/>
                  <a:pt x="1281112" y="1399928"/>
                  <a:pt x="1281112" y="1395604"/>
                </a:cubicBezTo>
                <a:cubicBezTo>
                  <a:pt x="1281112" y="1387678"/>
                  <a:pt x="1039400" y="1146616"/>
                  <a:pt x="537602" y="653326"/>
                </a:cubicBezTo>
                <a:cubicBezTo>
                  <a:pt x="411164" y="528652"/>
                  <a:pt x="300214" y="427040"/>
                  <a:pt x="290848" y="427040"/>
                </a:cubicBezTo>
                <a:close/>
                <a:moveTo>
                  <a:pt x="2017630" y="285752"/>
                </a:moveTo>
                <a:cubicBezTo>
                  <a:pt x="1171800" y="285752"/>
                  <a:pt x="472880" y="288272"/>
                  <a:pt x="463878" y="291874"/>
                </a:cubicBezTo>
                <a:cubicBezTo>
                  <a:pt x="455236" y="295116"/>
                  <a:pt x="447674" y="303760"/>
                  <a:pt x="447674" y="310962"/>
                </a:cubicBezTo>
                <a:cubicBezTo>
                  <a:pt x="447674" y="318166"/>
                  <a:pt x="506008" y="379754"/>
                  <a:pt x="577304" y="448186"/>
                </a:cubicBezTo>
                <a:cubicBezTo>
                  <a:pt x="743662" y="607740"/>
                  <a:pt x="1400090" y="1248838"/>
                  <a:pt x="1703640" y="1548136"/>
                </a:cubicBezTo>
                <a:cubicBezTo>
                  <a:pt x="1964698" y="1805296"/>
                  <a:pt x="1979822" y="1816100"/>
                  <a:pt x="2047518" y="1790530"/>
                </a:cubicBezTo>
                <a:cubicBezTo>
                  <a:pt x="2061922" y="1785126"/>
                  <a:pt x="2158784" y="1696886"/>
                  <a:pt x="2262486" y="1594598"/>
                </a:cubicBezTo>
                <a:cubicBezTo>
                  <a:pt x="2366550" y="1492672"/>
                  <a:pt x="2456210" y="1406230"/>
                  <a:pt x="2461612" y="1402630"/>
                </a:cubicBezTo>
                <a:cubicBezTo>
                  <a:pt x="2467374" y="1399388"/>
                  <a:pt x="2552712" y="1316910"/>
                  <a:pt x="2651374" y="1219664"/>
                </a:cubicBezTo>
                <a:cubicBezTo>
                  <a:pt x="2750038" y="1122420"/>
                  <a:pt x="2929358" y="946658"/>
                  <a:pt x="3049626" y="829244"/>
                </a:cubicBezTo>
                <a:cubicBezTo>
                  <a:pt x="3576064" y="315644"/>
                  <a:pt x="3578226" y="313484"/>
                  <a:pt x="3566342" y="299078"/>
                </a:cubicBezTo>
                <a:cubicBezTo>
                  <a:pt x="3556980" y="287912"/>
                  <a:pt x="3288000" y="285752"/>
                  <a:pt x="2017630" y="285752"/>
                </a:cubicBezTo>
                <a:close/>
                <a:moveTo>
                  <a:pt x="0" y="0"/>
                </a:moveTo>
                <a:lnTo>
                  <a:pt x="2009774" y="3176"/>
                </a:lnTo>
                <a:lnTo>
                  <a:pt x="4019550" y="6352"/>
                </a:lnTo>
                <a:lnTo>
                  <a:pt x="4019550" y="1403352"/>
                </a:lnTo>
                <a:lnTo>
                  <a:pt x="4019550" y="2800352"/>
                </a:lnTo>
                <a:lnTo>
                  <a:pt x="2009774" y="2803526"/>
                </a:lnTo>
                <a:lnTo>
                  <a:pt x="0" y="2806700"/>
                </a:lnTo>
                <a:lnTo>
                  <a:pt x="0" y="14033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4395991" y="1808471"/>
            <a:ext cx="612426" cy="617274"/>
            <a:chOff x="35271090" y="7603951"/>
            <a:chExt cx="2960312" cy="2983747"/>
          </a:xfrm>
          <a:solidFill>
            <a:schemeClr val="accent4"/>
          </a:solidFill>
        </p:grpSpPr>
        <p:sp>
          <p:nvSpPr>
            <p:cNvPr id="38" name="Freeform 64"/>
            <p:cNvSpPr>
              <a:spLocks/>
            </p:cNvSpPr>
            <p:nvPr/>
          </p:nvSpPr>
          <p:spPr bwMode="auto">
            <a:xfrm>
              <a:off x="35271090" y="7831303"/>
              <a:ext cx="2741159" cy="2756395"/>
            </a:xfrm>
            <a:custGeom>
              <a:avLst/>
              <a:gdLst>
                <a:gd name="T0" fmla="*/ 8340 w 10315"/>
                <a:gd name="T1" fmla="*/ 10308 h 10367"/>
                <a:gd name="T2" fmla="*/ 5664 w 10315"/>
                <a:gd name="T3" fmla="*/ 9264 h 10367"/>
                <a:gd name="T4" fmla="*/ 1758 w 10315"/>
                <a:gd name="T5" fmla="*/ 5527 h 10367"/>
                <a:gd name="T6" fmla="*/ 715 w 10315"/>
                <a:gd name="T7" fmla="*/ 3992 h 10367"/>
                <a:gd name="T8" fmla="*/ 0 w 10315"/>
                <a:gd name="T9" fmla="*/ 1636 h 10367"/>
                <a:gd name="T10" fmla="*/ 592 w 10315"/>
                <a:gd name="T11" fmla="*/ 310 h 10367"/>
                <a:gd name="T12" fmla="*/ 904 w 10315"/>
                <a:gd name="T13" fmla="*/ 0 h 10367"/>
                <a:gd name="T14" fmla="*/ 2258 w 10315"/>
                <a:gd name="T15" fmla="*/ 1354 h 10367"/>
                <a:gd name="T16" fmla="*/ 3613 w 10315"/>
                <a:gd name="T17" fmla="*/ 2737 h 10367"/>
                <a:gd name="T18" fmla="*/ 3454 w 10315"/>
                <a:gd name="T19" fmla="*/ 2921 h 10367"/>
                <a:gd name="T20" fmla="*/ 3133 w 10315"/>
                <a:gd name="T21" fmla="*/ 3369 h 10367"/>
                <a:gd name="T22" fmla="*/ 3197 w 10315"/>
                <a:gd name="T23" fmla="*/ 3545 h 10367"/>
                <a:gd name="T24" fmla="*/ 6784 w 10315"/>
                <a:gd name="T25" fmla="*/ 7117 h 10367"/>
                <a:gd name="T26" fmla="*/ 7147 w 10315"/>
                <a:gd name="T27" fmla="*/ 7102 h 10367"/>
                <a:gd name="T28" fmla="*/ 7382 w 10315"/>
                <a:gd name="T29" fmla="*/ 6877 h 10367"/>
                <a:gd name="T30" fmla="*/ 7573 w 10315"/>
                <a:gd name="T31" fmla="*/ 6702 h 10367"/>
                <a:gd name="T32" fmla="*/ 8961 w 10315"/>
                <a:gd name="T33" fmla="*/ 8057 h 10367"/>
                <a:gd name="T34" fmla="*/ 10315 w 10315"/>
                <a:gd name="T35" fmla="*/ 9413 h 10367"/>
                <a:gd name="T36" fmla="*/ 10004 w 10315"/>
                <a:gd name="T37" fmla="*/ 9719 h 10367"/>
                <a:gd name="T38" fmla="*/ 9454 w 10315"/>
                <a:gd name="T39" fmla="*/ 10140 h 10367"/>
                <a:gd name="T40" fmla="*/ 8340 w 10315"/>
                <a:gd name="T41" fmla="*/ 10308 h 10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15" h="10367">
                  <a:moveTo>
                    <a:pt x="8340" y="10308"/>
                  </a:moveTo>
                  <a:cubicBezTo>
                    <a:pt x="7406" y="10186"/>
                    <a:pt x="6521" y="9840"/>
                    <a:pt x="5664" y="9264"/>
                  </a:cubicBezTo>
                  <a:cubicBezTo>
                    <a:pt x="4245" y="8309"/>
                    <a:pt x="2853" y="6977"/>
                    <a:pt x="1758" y="5527"/>
                  </a:cubicBezTo>
                  <a:cubicBezTo>
                    <a:pt x="1446" y="5114"/>
                    <a:pt x="908" y="4323"/>
                    <a:pt x="715" y="3992"/>
                  </a:cubicBezTo>
                  <a:cubicBezTo>
                    <a:pt x="259" y="3215"/>
                    <a:pt x="0" y="2362"/>
                    <a:pt x="0" y="1636"/>
                  </a:cubicBezTo>
                  <a:cubicBezTo>
                    <a:pt x="0" y="1037"/>
                    <a:pt x="111" y="789"/>
                    <a:pt x="592" y="310"/>
                  </a:cubicBezTo>
                  <a:lnTo>
                    <a:pt x="904" y="0"/>
                  </a:lnTo>
                  <a:lnTo>
                    <a:pt x="2258" y="1354"/>
                  </a:lnTo>
                  <a:cubicBezTo>
                    <a:pt x="3003" y="2099"/>
                    <a:pt x="3613" y="2721"/>
                    <a:pt x="3613" y="2737"/>
                  </a:cubicBezTo>
                  <a:cubicBezTo>
                    <a:pt x="3613" y="2754"/>
                    <a:pt x="3541" y="2836"/>
                    <a:pt x="3454" y="2921"/>
                  </a:cubicBezTo>
                  <a:cubicBezTo>
                    <a:pt x="3242" y="3127"/>
                    <a:pt x="3133" y="3280"/>
                    <a:pt x="3133" y="3369"/>
                  </a:cubicBezTo>
                  <a:cubicBezTo>
                    <a:pt x="3133" y="3409"/>
                    <a:pt x="3162" y="3489"/>
                    <a:pt x="3197" y="3545"/>
                  </a:cubicBezTo>
                  <a:cubicBezTo>
                    <a:pt x="3264" y="3656"/>
                    <a:pt x="6683" y="7059"/>
                    <a:pt x="6784" y="7117"/>
                  </a:cubicBezTo>
                  <a:cubicBezTo>
                    <a:pt x="6873" y="7168"/>
                    <a:pt x="7059" y="7160"/>
                    <a:pt x="7147" y="7102"/>
                  </a:cubicBezTo>
                  <a:cubicBezTo>
                    <a:pt x="7189" y="7074"/>
                    <a:pt x="7295" y="6973"/>
                    <a:pt x="7382" y="6877"/>
                  </a:cubicBezTo>
                  <a:cubicBezTo>
                    <a:pt x="7469" y="6780"/>
                    <a:pt x="7555" y="6702"/>
                    <a:pt x="7573" y="6702"/>
                  </a:cubicBezTo>
                  <a:cubicBezTo>
                    <a:pt x="7591" y="6702"/>
                    <a:pt x="8216" y="7312"/>
                    <a:pt x="8961" y="8057"/>
                  </a:cubicBezTo>
                  <a:lnTo>
                    <a:pt x="10315" y="9413"/>
                  </a:lnTo>
                  <a:lnTo>
                    <a:pt x="10004" y="9719"/>
                  </a:lnTo>
                  <a:cubicBezTo>
                    <a:pt x="9742" y="9976"/>
                    <a:pt x="9655" y="10042"/>
                    <a:pt x="9454" y="10140"/>
                  </a:cubicBezTo>
                  <a:cubicBezTo>
                    <a:pt x="9073" y="10323"/>
                    <a:pt x="8787" y="10367"/>
                    <a:pt x="8340" y="103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68"/>
            <p:cNvSpPr>
              <a:spLocks/>
            </p:cNvSpPr>
            <p:nvPr/>
          </p:nvSpPr>
          <p:spPr bwMode="auto">
            <a:xfrm>
              <a:off x="37416905" y="9379432"/>
              <a:ext cx="814497" cy="826215"/>
            </a:xfrm>
            <a:custGeom>
              <a:avLst/>
              <a:gdLst>
                <a:gd name="T0" fmla="*/ 1347 w 3068"/>
                <a:gd name="T1" fmla="*/ 1761 h 3108"/>
                <a:gd name="T2" fmla="*/ 0 w 3068"/>
                <a:gd name="T3" fmla="*/ 369 h 3108"/>
                <a:gd name="T4" fmla="*/ 310 w 3068"/>
                <a:gd name="T5" fmla="*/ 72 h 3108"/>
                <a:gd name="T6" fmla="*/ 832 w 3068"/>
                <a:gd name="T7" fmla="*/ 81 h 3108"/>
                <a:gd name="T8" fmla="*/ 3020 w 3068"/>
                <a:gd name="T9" fmla="*/ 2260 h 3108"/>
                <a:gd name="T10" fmla="*/ 3021 w 3068"/>
                <a:gd name="T11" fmla="*/ 2768 h 3108"/>
                <a:gd name="T12" fmla="*/ 2712 w 3068"/>
                <a:gd name="T13" fmla="*/ 3108 h 3108"/>
                <a:gd name="T14" fmla="*/ 1347 w 3068"/>
                <a:gd name="T15" fmla="*/ 176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8" h="3108">
                  <a:moveTo>
                    <a:pt x="1347" y="1761"/>
                  </a:moveTo>
                  <a:cubicBezTo>
                    <a:pt x="606" y="1019"/>
                    <a:pt x="0" y="393"/>
                    <a:pt x="0" y="369"/>
                  </a:cubicBezTo>
                  <a:cubicBezTo>
                    <a:pt x="0" y="313"/>
                    <a:pt x="183" y="138"/>
                    <a:pt x="310" y="72"/>
                  </a:cubicBezTo>
                  <a:cubicBezTo>
                    <a:pt x="449" y="0"/>
                    <a:pt x="688" y="5"/>
                    <a:pt x="832" y="81"/>
                  </a:cubicBezTo>
                  <a:cubicBezTo>
                    <a:pt x="954" y="146"/>
                    <a:pt x="2961" y="2144"/>
                    <a:pt x="3020" y="2260"/>
                  </a:cubicBezTo>
                  <a:cubicBezTo>
                    <a:pt x="3068" y="2353"/>
                    <a:pt x="3068" y="2681"/>
                    <a:pt x="3021" y="2768"/>
                  </a:cubicBezTo>
                  <a:cubicBezTo>
                    <a:pt x="2980" y="2844"/>
                    <a:pt x="2740" y="3108"/>
                    <a:pt x="2712" y="3108"/>
                  </a:cubicBezTo>
                  <a:cubicBezTo>
                    <a:pt x="2703" y="3108"/>
                    <a:pt x="2088" y="2502"/>
                    <a:pt x="1347" y="17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35646105" y="7603951"/>
              <a:ext cx="820355" cy="823871"/>
            </a:xfrm>
            <a:custGeom>
              <a:avLst/>
              <a:gdLst>
                <a:gd name="T0" fmla="*/ 1348 w 3087"/>
                <a:gd name="T1" fmla="*/ 1751 h 3099"/>
                <a:gd name="T2" fmla="*/ 0 w 3087"/>
                <a:gd name="T3" fmla="*/ 374 h 3099"/>
                <a:gd name="T4" fmla="*/ 331 w 3087"/>
                <a:gd name="T5" fmla="*/ 68 h 3099"/>
                <a:gd name="T6" fmla="*/ 825 w 3087"/>
                <a:gd name="T7" fmla="*/ 87 h 3099"/>
                <a:gd name="T8" fmla="*/ 1960 w 3087"/>
                <a:gd name="T9" fmla="*/ 1177 h 3099"/>
                <a:gd name="T10" fmla="*/ 3033 w 3087"/>
                <a:gd name="T11" fmla="*/ 2331 h 3099"/>
                <a:gd name="T12" fmla="*/ 3043 w 3087"/>
                <a:gd name="T13" fmla="*/ 2683 h 3099"/>
                <a:gd name="T14" fmla="*/ 2714 w 3087"/>
                <a:gd name="T15" fmla="*/ 3099 h 3099"/>
                <a:gd name="T16" fmla="*/ 1348 w 3087"/>
                <a:gd name="T17" fmla="*/ 1751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7" h="3099">
                  <a:moveTo>
                    <a:pt x="1348" y="1751"/>
                  </a:moveTo>
                  <a:cubicBezTo>
                    <a:pt x="607" y="1010"/>
                    <a:pt x="0" y="390"/>
                    <a:pt x="0" y="374"/>
                  </a:cubicBezTo>
                  <a:cubicBezTo>
                    <a:pt x="0" y="330"/>
                    <a:pt x="227" y="120"/>
                    <a:pt x="331" y="68"/>
                  </a:cubicBezTo>
                  <a:cubicBezTo>
                    <a:pt x="465" y="0"/>
                    <a:pt x="698" y="9"/>
                    <a:pt x="825" y="87"/>
                  </a:cubicBezTo>
                  <a:cubicBezTo>
                    <a:pt x="883" y="122"/>
                    <a:pt x="1394" y="612"/>
                    <a:pt x="1960" y="1177"/>
                  </a:cubicBezTo>
                  <a:cubicBezTo>
                    <a:pt x="2838" y="2052"/>
                    <a:pt x="2995" y="2222"/>
                    <a:pt x="3033" y="2331"/>
                  </a:cubicBezTo>
                  <a:cubicBezTo>
                    <a:pt x="3085" y="2486"/>
                    <a:pt x="3087" y="2536"/>
                    <a:pt x="3043" y="2683"/>
                  </a:cubicBezTo>
                  <a:cubicBezTo>
                    <a:pt x="3013" y="2783"/>
                    <a:pt x="2763" y="3099"/>
                    <a:pt x="2714" y="3099"/>
                  </a:cubicBezTo>
                  <a:cubicBezTo>
                    <a:pt x="2704" y="3099"/>
                    <a:pt x="2089" y="2492"/>
                    <a:pt x="1348" y="17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72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831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6" cy="717432"/>
            <a:chOff x="2192186" y="418524"/>
            <a:chExt cx="4759636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077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964493" y="4259197"/>
            <a:ext cx="438332" cy="436508"/>
            <a:chOff x="1309590" y="3661750"/>
            <a:chExt cx="438332" cy="436508"/>
          </a:xfrm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1309590" y="3764267"/>
              <a:ext cx="438332" cy="333991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92"/>
            <p:cNvSpPr>
              <a:spLocks/>
            </p:cNvSpPr>
            <p:nvPr/>
          </p:nvSpPr>
          <p:spPr bwMode="auto">
            <a:xfrm>
              <a:off x="1344862" y="3661750"/>
              <a:ext cx="70543" cy="251384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Freeform 93"/>
            <p:cNvSpPr>
              <a:spLocks/>
            </p:cNvSpPr>
            <p:nvPr/>
          </p:nvSpPr>
          <p:spPr bwMode="auto">
            <a:xfrm>
              <a:off x="1643750" y="3661750"/>
              <a:ext cx="65649" cy="251384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4"/>
            <p:cNvSpPr>
              <a:spLocks/>
            </p:cNvSpPr>
            <p:nvPr/>
          </p:nvSpPr>
          <p:spPr bwMode="auto">
            <a:xfrm>
              <a:off x="1401132" y="3698448"/>
              <a:ext cx="52397" cy="177987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auto">
            <a:xfrm>
              <a:off x="1605828" y="3699876"/>
              <a:ext cx="54640" cy="176560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auto">
            <a:xfrm>
              <a:off x="1453937" y="3735351"/>
              <a:ext cx="36291" cy="104591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auto">
            <a:xfrm>
              <a:off x="1569129" y="3736982"/>
              <a:ext cx="40776" cy="102960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5883412" y="5361764"/>
            <a:ext cx="600494" cy="364974"/>
            <a:chOff x="1228509" y="4764317"/>
            <a:chExt cx="600494" cy="364974"/>
          </a:xfrm>
        </p:grpSpPr>
        <p:sp>
          <p:nvSpPr>
            <p:cNvPr id="19" name="Freeform 171"/>
            <p:cNvSpPr>
              <a:spLocks/>
            </p:cNvSpPr>
            <p:nvPr/>
          </p:nvSpPr>
          <p:spPr bwMode="auto">
            <a:xfrm>
              <a:off x="1228509" y="5093689"/>
              <a:ext cx="600494" cy="3560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手繪多邊形 19"/>
            <p:cNvSpPr>
              <a:spLocks/>
            </p:cNvSpPr>
            <p:nvPr/>
          </p:nvSpPr>
          <p:spPr bwMode="auto">
            <a:xfrm>
              <a:off x="1306416" y="4764317"/>
              <a:ext cx="442576" cy="29912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003040" y="3124184"/>
            <a:ext cx="361238" cy="572934"/>
            <a:chOff x="1348137" y="2526737"/>
            <a:chExt cx="361238" cy="572934"/>
          </a:xfrm>
        </p:grpSpPr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1348137" y="2706216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1438082" y="2606390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1548198" y="2648173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87"/>
            <p:cNvSpPr>
              <a:spLocks/>
            </p:cNvSpPr>
            <p:nvPr/>
          </p:nvSpPr>
          <p:spPr bwMode="auto">
            <a:xfrm>
              <a:off x="1552315" y="2557404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88"/>
            <p:cNvSpPr>
              <a:spLocks/>
            </p:cNvSpPr>
            <p:nvPr/>
          </p:nvSpPr>
          <p:spPr bwMode="auto">
            <a:xfrm>
              <a:off x="1438288" y="2526737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7" name="手繪多邊形 26"/>
          <p:cNvSpPr>
            <a:spLocks noChangeAspect="1"/>
          </p:cNvSpPr>
          <p:nvPr/>
        </p:nvSpPr>
        <p:spPr bwMode="auto">
          <a:xfrm>
            <a:off x="6006238" y="2089551"/>
            <a:ext cx="354842" cy="508600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文字方塊 4"/>
          <p:cNvSpPr txBox="1"/>
          <p:nvPr/>
        </p:nvSpPr>
        <p:spPr>
          <a:xfrm>
            <a:off x="6608609" y="22345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6591874" y="19347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36"/>
          <p:cNvSpPr txBox="1"/>
          <p:nvPr/>
        </p:nvSpPr>
        <p:spPr>
          <a:xfrm>
            <a:off x="6591874" y="19466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31" name="文字方塊 51"/>
          <p:cNvSpPr txBox="1"/>
          <p:nvPr/>
        </p:nvSpPr>
        <p:spPr>
          <a:xfrm>
            <a:off x="6608609" y="33013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2" name="直線接點 31"/>
          <p:cNvCxnSpPr/>
          <p:nvPr/>
        </p:nvCxnSpPr>
        <p:spPr>
          <a:xfrm>
            <a:off x="6591874" y="30015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53"/>
          <p:cNvSpPr txBox="1"/>
          <p:nvPr/>
        </p:nvSpPr>
        <p:spPr>
          <a:xfrm>
            <a:off x="6591874" y="30134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34" name="文字方塊 55"/>
          <p:cNvSpPr txBox="1"/>
          <p:nvPr/>
        </p:nvSpPr>
        <p:spPr>
          <a:xfrm>
            <a:off x="6608609" y="43681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dog.. </a:t>
            </a:r>
          </a:p>
        </p:txBody>
      </p:sp>
      <p:cxnSp>
        <p:nvCxnSpPr>
          <p:cNvPr id="35" name="直線接點 34"/>
          <p:cNvCxnSpPr/>
          <p:nvPr/>
        </p:nvCxnSpPr>
        <p:spPr>
          <a:xfrm>
            <a:off x="6591874" y="40683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57"/>
          <p:cNvSpPr txBox="1"/>
          <p:nvPr/>
        </p:nvSpPr>
        <p:spPr>
          <a:xfrm>
            <a:off x="6591874" y="40802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37" name="文字方塊 59"/>
          <p:cNvSpPr txBox="1"/>
          <p:nvPr/>
        </p:nvSpPr>
        <p:spPr>
          <a:xfrm>
            <a:off x="6608609" y="54349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8" name="直線接點 37"/>
          <p:cNvCxnSpPr/>
          <p:nvPr/>
        </p:nvCxnSpPr>
        <p:spPr>
          <a:xfrm>
            <a:off x="6591874" y="51351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61"/>
          <p:cNvSpPr txBox="1"/>
          <p:nvPr/>
        </p:nvSpPr>
        <p:spPr>
          <a:xfrm>
            <a:off x="6591874" y="51470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4"/>
                </a:solidFill>
              </a:rPr>
              <a:t>TITLE 04</a:t>
            </a:r>
          </a:p>
        </p:txBody>
      </p:sp>
    </p:spTree>
    <p:extLst>
      <p:ext uri="{BB962C8B-B14F-4D97-AF65-F5344CB8AC3E}">
        <p14:creationId xmlns:p14="http://schemas.microsoft.com/office/powerpoint/2010/main" val="12176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381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157</a:t>
            </a:fld>
            <a:endParaRPr lang="zh-TW" altLang="en-US"/>
          </a:p>
        </p:txBody>
      </p:sp>
      <p:pic>
        <p:nvPicPr>
          <p:cNvPr id="10" name="圖片版面配置區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群組 5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7" name="矩形 6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078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1" name="手繪多邊形 10"/>
          <p:cNvSpPr/>
          <p:nvPr/>
        </p:nvSpPr>
        <p:spPr>
          <a:xfrm>
            <a:off x="6929066" y="1546046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 flipH="1">
            <a:off x="7298743" y="1874463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6929066" y="3277318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7160891" y="3625895"/>
            <a:ext cx="444396" cy="411402"/>
            <a:chOff x="3465568" y="3017598"/>
            <a:chExt cx="444396" cy="411402"/>
          </a:xfrm>
        </p:grpSpPr>
        <p:sp>
          <p:nvSpPr>
            <p:cNvPr id="15" name="手繪多邊形 14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7" name="手繪多邊形 16"/>
          <p:cNvSpPr/>
          <p:nvPr/>
        </p:nvSpPr>
        <p:spPr>
          <a:xfrm>
            <a:off x="6926235" y="500859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7207136" y="5424118"/>
            <a:ext cx="438956" cy="324876"/>
            <a:chOff x="4120407" y="4174776"/>
            <a:chExt cx="438956" cy="324876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8050668" y="1853148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文字方塊 12"/>
          <p:cNvSpPr txBox="1"/>
          <p:nvPr/>
        </p:nvSpPr>
        <p:spPr>
          <a:xfrm>
            <a:off x="8015185" y="1475283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Agenda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文字方塊 16"/>
          <p:cNvSpPr txBox="1"/>
          <p:nvPr/>
        </p:nvSpPr>
        <p:spPr>
          <a:xfrm>
            <a:off x="8015185" y="4968009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Security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50668" y="5331363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字方塊 18"/>
          <p:cNvSpPr txBox="1"/>
          <p:nvPr/>
        </p:nvSpPr>
        <p:spPr>
          <a:xfrm>
            <a:off x="8015185" y="3226919"/>
            <a:ext cx="16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Success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50668" y="3568501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450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8" name="群組 7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007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9" name="矩形 8"/>
          <p:cNvSpPr/>
          <p:nvPr/>
        </p:nvSpPr>
        <p:spPr>
          <a:xfrm>
            <a:off x="1544672" y="1758255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0" name="Freeform 21"/>
          <p:cNvSpPr>
            <a:spLocks/>
          </p:cNvSpPr>
          <p:nvPr/>
        </p:nvSpPr>
        <p:spPr bwMode="auto">
          <a:xfrm rot="10800000" flipH="1">
            <a:off x="1159206" y="1915574"/>
            <a:ext cx="276892" cy="241143"/>
          </a:xfrm>
          <a:prstGeom prst="hexagon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544672" y="2644169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2" name="Freeform 21"/>
          <p:cNvSpPr>
            <a:spLocks/>
          </p:cNvSpPr>
          <p:nvPr/>
        </p:nvSpPr>
        <p:spPr bwMode="auto">
          <a:xfrm rot="10800000" flipH="1">
            <a:off x="1159206" y="2801488"/>
            <a:ext cx="276892" cy="241143"/>
          </a:xfrm>
          <a:prstGeom prst="hexagon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544672" y="3530084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 rot="10800000" flipH="1">
            <a:off x="1159206" y="3687403"/>
            <a:ext cx="276892" cy="241143"/>
          </a:xfrm>
          <a:prstGeom prst="hexagon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544672" y="4415999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6" name="Freeform 21"/>
          <p:cNvSpPr>
            <a:spLocks/>
          </p:cNvSpPr>
          <p:nvPr/>
        </p:nvSpPr>
        <p:spPr bwMode="auto">
          <a:xfrm rot="10800000" flipH="1">
            <a:off x="1159206" y="4573318"/>
            <a:ext cx="276892" cy="241143"/>
          </a:xfrm>
          <a:prstGeom prst="hexagon">
            <a:avLst/>
          </a:pr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544672" y="5301913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 rot="10800000" flipH="1">
            <a:off x="1159206" y="5459232"/>
            <a:ext cx="276892" cy="241143"/>
          </a:xfrm>
          <a:prstGeom prst="hexagon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5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159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079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7"/>
          <p:cNvSpPr txBox="1"/>
          <p:nvPr/>
        </p:nvSpPr>
        <p:spPr>
          <a:xfrm>
            <a:off x="698350" y="1548641"/>
            <a:ext cx="1634832" cy="14214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01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1" name="文字方塊 41"/>
          <p:cNvSpPr txBox="1"/>
          <p:nvPr/>
        </p:nvSpPr>
        <p:spPr>
          <a:xfrm>
            <a:off x="772661" y="2759136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2" name="文字方塊 43"/>
          <p:cNvSpPr txBox="1"/>
          <p:nvPr/>
        </p:nvSpPr>
        <p:spPr>
          <a:xfrm>
            <a:off x="1550396" y="2236637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3" name="文字方塊 10"/>
          <p:cNvSpPr txBox="1"/>
          <p:nvPr/>
        </p:nvSpPr>
        <p:spPr>
          <a:xfrm>
            <a:off x="3626272" y="1474532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02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4" name="文字方塊 41"/>
          <p:cNvSpPr txBox="1"/>
          <p:nvPr/>
        </p:nvSpPr>
        <p:spPr>
          <a:xfrm>
            <a:off x="3700583" y="2759136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5" name="文字方塊 43"/>
          <p:cNvSpPr txBox="1"/>
          <p:nvPr/>
        </p:nvSpPr>
        <p:spPr>
          <a:xfrm>
            <a:off x="4478318" y="2236637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6" name="文字方塊 13"/>
          <p:cNvSpPr txBox="1"/>
          <p:nvPr/>
        </p:nvSpPr>
        <p:spPr>
          <a:xfrm>
            <a:off x="698350" y="3556508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03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7" name="文字方塊 41"/>
          <p:cNvSpPr txBox="1"/>
          <p:nvPr/>
        </p:nvSpPr>
        <p:spPr>
          <a:xfrm>
            <a:off x="772661" y="4841112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8" name="文字方塊 43"/>
          <p:cNvSpPr txBox="1"/>
          <p:nvPr/>
        </p:nvSpPr>
        <p:spPr>
          <a:xfrm>
            <a:off x="1550396" y="4318613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9" name="文字方塊 16"/>
          <p:cNvSpPr txBox="1"/>
          <p:nvPr/>
        </p:nvSpPr>
        <p:spPr>
          <a:xfrm>
            <a:off x="3626272" y="3556508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04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20" name="文字方塊 41"/>
          <p:cNvSpPr txBox="1"/>
          <p:nvPr/>
        </p:nvSpPr>
        <p:spPr>
          <a:xfrm>
            <a:off x="3700583" y="4841112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21" name="文字方塊 43"/>
          <p:cNvSpPr txBox="1"/>
          <p:nvPr/>
        </p:nvSpPr>
        <p:spPr>
          <a:xfrm>
            <a:off x="4478318" y="4318613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</p:spTree>
    <p:extLst>
      <p:ext uri="{BB962C8B-B14F-4D97-AF65-F5344CB8AC3E}">
        <p14:creationId xmlns:p14="http://schemas.microsoft.com/office/powerpoint/2010/main" val="3419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9814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161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080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7386746" y="1808131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7386746" y="2859691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7386746" y="3911251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7386746" y="4962811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6" name="六邊形 15"/>
          <p:cNvSpPr/>
          <p:nvPr/>
        </p:nvSpPr>
        <p:spPr>
          <a:xfrm>
            <a:off x="6862836" y="1966878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六邊形 16"/>
          <p:cNvSpPr/>
          <p:nvPr/>
        </p:nvSpPr>
        <p:spPr>
          <a:xfrm>
            <a:off x="6862836" y="3018438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8" name="六邊形 17"/>
          <p:cNvSpPr/>
          <p:nvPr/>
        </p:nvSpPr>
        <p:spPr>
          <a:xfrm>
            <a:off x="6862836" y="4069998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9" name="六邊形 18"/>
          <p:cNvSpPr/>
          <p:nvPr/>
        </p:nvSpPr>
        <p:spPr>
          <a:xfrm>
            <a:off x="6862836" y="5121558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7042991" y="2051577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 rot="10800000" flipH="1">
            <a:off x="7042991" y="3103137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rot="10800000" flipH="1">
            <a:off x="7042991" y="4154697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 rot="10800000" flipH="1">
            <a:off x="7042991" y="5206257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0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995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081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9407438" y="1672041"/>
            <a:ext cx="816070" cy="816070"/>
            <a:chOff x="6699599" y="3068960"/>
            <a:chExt cx="816070" cy="816070"/>
          </a:xfrm>
        </p:grpSpPr>
        <p:sp>
          <p:nvSpPr>
            <p:cNvPr id="11" name="橢圓 10"/>
            <p:cNvSpPr/>
            <p:nvPr/>
          </p:nvSpPr>
          <p:spPr>
            <a:xfrm>
              <a:off x="6699599" y="3068960"/>
              <a:ext cx="816070" cy="8160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904061" y="3308966"/>
              <a:ext cx="407146" cy="336058"/>
              <a:chOff x="13079250" y="23448756"/>
              <a:chExt cx="2967819" cy="2449630"/>
            </a:xfrm>
            <a:solidFill>
              <a:schemeClr val="bg1"/>
            </a:solidFill>
          </p:grpSpPr>
          <p:sp>
            <p:nvSpPr>
              <p:cNvPr id="13" name="手繪多邊形 12"/>
              <p:cNvSpPr>
                <a:spLocks/>
              </p:cNvSpPr>
              <p:nvPr/>
            </p:nvSpPr>
            <p:spPr bwMode="auto">
              <a:xfrm>
                <a:off x="13079250" y="23448756"/>
                <a:ext cx="2967819" cy="2449630"/>
              </a:xfrm>
              <a:custGeom>
                <a:avLst/>
                <a:gdLst>
                  <a:gd name="connsiteX0" fmla="*/ 2007528 w 4024625"/>
                  <a:gd name="connsiteY0" fmla="*/ 1087436 h 3321916"/>
                  <a:gd name="connsiteX1" fmla="*/ 1840007 w 4024625"/>
                  <a:gd name="connsiteY1" fmla="*/ 1101840 h 3321916"/>
                  <a:gd name="connsiteX2" fmla="*/ 1743097 w 4024625"/>
                  <a:gd name="connsiteY2" fmla="*/ 1122724 h 3321916"/>
                  <a:gd name="connsiteX3" fmla="*/ 1609441 w 4024625"/>
                  <a:gd name="connsiteY3" fmla="*/ 1178896 h 3321916"/>
                  <a:gd name="connsiteX4" fmla="*/ 1096431 w 4024625"/>
                  <a:gd name="connsiteY4" fmla="*/ 1856928 h 3321916"/>
                  <a:gd name="connsiteX5" fmla="*/ 1116966 w 4024625"/>
                  <a:gd name="connsiteY5" fmla="*/ 2260216 h 3321916"/>
                  <a:gd name="connsiteX6" fmla="*/ 1819472 w 4024625"/>
                  <a:gd name="connsiteY6" fmla="*/ 2915204 h 3321916"/>
                  <a:gd name="connsiteX7" fmla="*/ 1895847 w 4024625"/>
                  <a:gd name="connsiteY7" fmla="*/ 2930328 h 3321916"/>
                  <a:gd name="connsiteX8" fmla="*/ 2217919 w 4024625"/>
                  <a:gd name="connsiteY8" fmla="*/ 2911604 h 3321916"/>
                  <a:gd name="connsiteX9" fmla="*/ 2875753 w 4024625"/>
                  <a:gd name="connsiteY9" fmla="*/ 2323952 h 3321916"/>
                  <a:gd name="connsiteX10" fmla="*/ 2922227 w 4024625"/>
                  <a:gd name="connsiteY10" fmla="*/ 2006360 h 3321916"/>
                  <a:gd name="connsiteX11" fmla="*/ 2861343 w 4024625"/>
                  <a:gd name="connsiteY11" fmla="*/ 1660684 h 3321916"/>
                  <a:gd name="connsiteX12" fmla="*/ 2600515 w 4024625"/>
                  <a:gd name="connsiteY12" fmla="*/ 1300604 h 3321916"/>
                  <a:gd name="connsiteX13" fmla="*/ 2271958 w 4024625"/>
                  <a:gd name="connsiteY13" fmla="*/ 1122364 h 3321916"/>
                  <a:gd name="connsiteX14" fmla="*/ 2175409 w 4024625"/>
                  <a:gd name="connsiteY14" fmla="*/ 1101840 h 3321916"/>
                  <a:gd name="connsiteX15" fmla="*/ 2007528 w 4024625"/>
                  <a:gd name="connsiteY15" fmla="*/ 1087436 h 3321916"/>
                  <a:gd name="connsiteX16" fmla="*/ 691176 w 4024625"/>
                  <a:gd name="connsiteY16" fmla="*/ 884236 h 3321916"/>
                  <a:gd name="connsiteX17" fmla="*/ 395695 w 4024625"/>
                  <a:gd name="connsiteY17" fmla="*/ 895036 h 3321916"/>
                  <a:gd name="connsiteX18" fmla="*/ 376237 w 4024625"/>
                  <a:gd name="connsiteY18" fmla="*/ 1095956 h 3321916"/>
                  <a:gd name="connsiteX19" fmla="*/ 388128 w 4024625"/>
                  <a:gd name="connsiteY19" fmla="*/ 1299032 h 3321916"/>
                  <a:gd name="connsiteX20" fmla="*/ 691176 w 4024625"/>
                  <a:gd name="connsiteY20" fmla="*/ 1311272 h 3321916"/>
                  <a:gd name="connsiteX21" fmla="*/ 994223 w 4024625"/>
                  <a:gd name="connsiteY21" fmla="*/ 1299032 h 3321916"/>
                  <a:gd name="connsiteX22" fmla="*/ 1006475 w 4024625"/>
                  <a:gd name="connsiteY22" fmla="*/ 1095956 h 3321916"/>
                  <a:gd name="connsiteX23" fmla="*/ 987017 w 4024625"/>
                  <a:gd name="connsiteY23" fmla="*/ 895036 h 3321916"/>
                  <a:gd name="connsiteX24" fmla="*/ 691176 w 4024625"/>
                  <a:gd name="connsiteY24" fmla="*/ 884236 h 3321916"/>
                  <a:gd name="connsiteX25" fmla="*/ 1504906 w 4024625"/>
                  <a:gd name="connsiteY25" fmla="*/ 0 h 3321916"/>
                  <a:gd name="connsiteX26" fmla="*/ 2007262 w 4024625"/>
                  <a:gd name="connsiteY26" fmla="*/ 0 h 3321916"/>
                  <a:gd name="connsiteX27" fmla="*/ 2509258 w 4024625"/>
                  <a:gd name="connsiteY27" fmla="*/ 0 h 3321916"/>
                  <a:gd name="connsiteX28" fmla="*/ 2657624 w 4024625"/>
                  <a:gd name="connsiteY28" fmla="*/ 247692 h 3321916"/>
                  <a:gd name="connsiteX29" fmla="*/ 2828316 w 4024625"/>
                  <a:gd name="connsiteY29" fmla="*/ 501868 h 3321916"/>
                  <a:gd name="connsiteX30" fmla="*/ 3367404 w 4024625"/>
                  <a:gd name="connsiteY30" fmla="*/ 507988 h 3321916"/>
                  <a:gd name="connsiteX31" fmla="*/ 3906130 w 4024625"/>
                  <a:gd name="connsiteY31" fmla="*/ 519508 h 3321916"/>
                  <a:gd name="connsiteX32" fmla="*/ 3961588 w 4024625"/>
                  <a:gd name="connsiteY32" fmla="*/ 562352 h 3321916"/>
                  <a:gd name="connsiteX33" fmla="*/ 4024607 w 4024625"/>
                  <a:gd name="connsiteY33" fmla="*/ 1909552 h 3321916"/>
                  <a:gd name="connsiteX34" fmla="*/ 4011283 w 4024625"/>
                  <a:gd name="connsiteY34" fmla="*/ 3168188 h 3321916"/>
                  <a:gd name="connsiteX35" fmla="*/ 3887404 w 4024625"/>
                  <a:gd name="connsiteY35" fmla="*/ 3301396 h 3321916"/>
                  <a:gd name="connsiteX36" fmla="*/ 2004381 w 4024625"/>
                  <a:gd name="connsiteY36" fmla="*/ 3321556 h 3321916"/>
                  <a:gd name="connsiteX37" fmla="*/ 133601 w 4024625"/>
                  <a:gd name="connsiteY37" fmla="*/ 3306436 h 3321916"/>
                  <a:gd name="connsiteX38" fmla="*/ 28809 w 4024625"/>
                  <a:gd name="connsiteY38" fmla="*/ 3226872 h 3321916"/>
                  <a:gd name="connsiteX39" fmla="*/ 0 w 4024625"/>
                  <a:gd name="connsiteY39" fmla="*/ 3187268 h 3321916"/>
                  <a:gd name="connsiteX40" fmla="*/ 0 w 4024625"/>
                  <a:gd name="connsiteY40" fmla="*/ 1913152 h 3321916"/>
                  <a:gd name="connsiteX41" fmla="*/ 11524 w 4024625"/>
                  <a:gd name="connsiteY41" fmla="*/ 616716 h 3321916"/>
                  <a:gd name="connsiteX42" fmla="*/ 103712 w 4024625"/>
                  <a:gd name="connsiteY42" fmla="*/ 522388 h 3321916"/>
                  <a:gd name="connsiteX43" fmla="*/ 654683 w 4024625"/>
                  <a:gd name="connsiteY43" fmla="*/ 507988 h 3321916"/>
                  <a:gd name="connsiteX44" fmla="*/ 1177925 w 4024625"/>
                  <a:gd name="connsiteY44" fmla="*/ 507988 h 3321916"/>
                  <a:gd name="connsiteX45" fmla="*/ 1203853 w 4024625"/>
                  <a:gd name="connsiteY45" fmla="*/ 485308 h 3321916"/>
                  <a:gd name="connsiteX46" fmla="*/ 1367344 w 4024625"/>
                  <a:gd name="connsiteY46" fmla="*/ 231132 h 332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024625" h="3321916">
                    <a:moveTo>
                      <a:pt x="2007528" y="1087436"/>
                    </a:moveTo>
                    <a:cubicBezTo>
                      <a:pt x="1951687" y="1087436"/>
                      <a:pt x="1876033" y="1093916"/>
                      <a:pt x="1840007" y="1101840"/>
                    </a:cubicBezTo>
                    <a:cubicBezTo>
                      <a:pt x="1803621" y="1109400"/>
                      <a:pt x="1760029" y="1119124"/>
                      <a:pt x="1743097" y="1122724"/>
                    </a:cubicBezTo>
                    <a:cubicBezTo>
                      <a:pt x="1726525" y="1126324"/>
                      <a:pt x="1666362" y="1151532"/>
                      <a:pt x="1609441" y="1178896"/>
                    </a:cubicBezTo>
                    <a:cubicBezTo>
                      <a:pt x="1336724" y="1309604"/>
                      <a:pt x="1148309" y="1558780"/>
                      <a:pt x="1096431" y="1856928"/>
                    </a:cubicBezTo>
                    <a:cubicBezTo>
                      <a:pt x="1079499" y="1953788"/>
                      <a:pt x="1090667" y="2171996"/>
                      <a:pt x="1116966" y="2260216"/>
                    </a:cubicBezTo>
                    <a:cubicBezTo>
                      <a:pt x="1216398" y="2593652"/>
                      <a:pt x="1494518" y="2852908"/>
                      <a:pt x="1819472" y="2915204"/>
                    </a:cubicBezTo>
                    <a:cubicBezTo>
                      <a:pt x="1850094" y="2920964"/>
                      <a:pt x="1884679" y="2927808"/>
                      <a:pt x="1895847" y="2930328"/>
                    </a:cubicBezTo>
                    <a:cubicBezTo>
                      <a:pt x="1937277" y="2940048"/>
                      <a:pt x="2152352" y="2927448"/>
                      <a:pt x="2217919" y="2911604"/>
                    </a:cubicBezTo>
                    <a:cubicBezTo>
                      <a:pt x="2518736" y="2839588"/>
                      <a:pt x="2773079" y="2612376"/>
                      <a:pt x="2875753" y="2323952"/>
                    </a:cubicBezTo>
                    <a:cubicBezTo>
                      <a:pt x="2917183" y="2208004"/>
                      <a:pt x="2922587" y="2170916"/>
                      <a:pt x="2922227" y="2006360"/>
                    </a:cubicBezTo>
                    <a:cubicBezTo>
                      <a:pt x="2921506" y="1833164"/>
                      <a:pt x="2914301" y="1793552"/>
                      <a:pt x="2861343" y="1660684"/>
                    </a:cubicBezTo>
                    <a:cubicBezTo>
                      <a:pt x="2805503" y="1521692"/>
                      <a:pt x="2713997" y="1394944"/>
                      <a:pt x="2600515" y="1300604"/>
                    </a:cubicBezTo>
                    <a:cubicBezTo>
                      <a:pt x="2527382" y="1239748"/>
                      <a:pt x="2336084" y="1136048"/>
                      <a:pt x="2271958" y="1122364"/>
                    </a:cubicBezTo>
                    <a:cubicBezTo>
                      <a:pt x="2255026" y="1118764"/>
                      <a:pt x="2211795" y="1109400"/>
                      <a:pt x="2175409" y="1101840"/>
                    </a:cubicBezTo>
                    <a:cubicBezTo>
                      <a:pt x="2139022" y="1093916"/>
                      <a:pt x="2063368" y="1087436"/>
                      <a:pt x="2007528" y="1087436"/>
                    </a:cubicBezTo>
                    <a:close/>
                    <a:moveTo>
                      <a:pt x="691176" y="884236"/>
                    </a:moveTo>
                    <a:cubicBezTo>
                      <a:pt x="520734" y="884236"/>
                      <a:pt x="407947" y="888196"/>
                      <a:pt x="395695" y="895036"/>
                    </a:cubicBezTo>
                    <a:cubicBezTo>
                      <a:pt x="377318" y="904760"/>
                      <a:pt x="376237" y="918084"/>
                      <a:pt x="376237" y="1095956"/>
                    </a:cubicBezTo>
                    <a:cubicBezTo>
                      <a:pt x="376237" y="1230980"/>
                      <a:pt x="379480" y="1290392"/>
                      <a:pt x="388128" y="1299032"/>
                    </a:cubicBezTo>
                    <a:cubicBezTo>
                      <a:pt x="397137" y="1308032"/>
                      <a:pt x="478574" y="1311272"/>
                      <a:pt x="691176" y="1311272"/>
                    </a:cubicBezTo>
                    <a:cubicBezTo>
                      <a:pt x="904138" y="1311272"/>
                      <a:pt x="985575" y="1308032"/>
                      <a:pt x="994223" y="1299032"/>
                    </a:cubicBezTo>
                    <a:cubicBezTo>
                      <a:pt x="1002872" y="1290392"/>
                      <a:pt x="1006475" y="1230980"/>
                      <a:pt x="1006475" y="1095956"/>
                    </a:cubicBezTo>
                    <a:cubicBezTo>
                      <a:pt x="1006475" y="918084"/>
                      <a:pt x="1005394" y="904760"/>
                      <a:pt x="987017" y="895036"/>
                    </a:cubicBezTo>
                    <a:cubicBezTo>
                      <a:pt x="974765" y="888196"/>
                      <a:pt x="861978" y="884236"/>
                      <a:pt x="691176" y="884236"/>
                    </a:cubicBezTo>
                    <a:close/>
                    <a:moveTo>
                      <a:pt x="1504906" y="0"/>
                    </a:moveTo>
                    <a:lnTo>
                      <a:pt x="2007262" y="0"/>
                    </a:lnTo>
                    <a:lnTo>
                      <a:pt x="2509258" y="0"/>
                    </a:lnTo>
                    <a:lnTo>
                      <a:pt x="2657624" y="247692"/>
                    </a:lnTo>
                    <a:cubicBezTo>
                      <a:pt x="2764216" y="425904"/>
                      <a:pt x="2812112" y="497548"/>
                      <a:pt x="2828316" y="501868"/>
                    </a:cubicBezTo>
                    <a:cubicBezTo>
                      <a:pt x="2840920" y="505108"/>
                      <a:pt x="3083276" y="507988"/>
                      <a:pt x="3367404" y="507988"/>
                    </a:cubicBezTo>
                    <a:cubicBezTo>
                      <a:pt x="3728235" y="507988"/>
                      <a:pt x="3890286" y="511588"/>
                      <a:pt x="3906130" y="519508"/>
                    </a:cubicBezTo>
                    <a:cubicBezTo>
                      <a:pt x="3918014" y="525628"/>
                      <a:pt x="3943222" y="545072"/>
                      <a:pt x="3961588" y="562352"/>
                    </a:cubicBezTo>
                    <a:cubicBezTo>
                      <a:pt x="4027488" y="624636"/>
                      <a:pt x="4024607" y="568112"/>
                      <a:pt x="4024607" y="1909552"/>
                    </a:cubicBezTo>
                    <a:cubicBezTo>
                      <a:pt x="4024607" y="2872968"/>
                      <a:pt x="4021726" y="3133624"/>
                      <a:pt x="4011283" y="3168188"/>
                    </a:cubicBezTo>
                    <a:cubicBezTo>
                      <a:pt x="3991477" y="3235152"/>
                      <a:pt x="3952225" y="3277272"/>
                      <a:pt x="3887404" y="3301396"/>
                    </a:cubicBezTo>
                    <a:cubicBezTo>
                      <a:pt x="3830867" y="3322636"/>
                      <a:pt x="3830507" y="3322636"/>
                      <a:pt x="2004381" y="3321556"/>
                    </a:cubicBezTo>
                    <a:cubicBezTo>
                      <a:pt x="489032" y="3320836"/>
                      <a:pt x="170333" y="3318316"/>
                      <a:pt x="133601" y="3306436"/>
                    </a:cubicBezTo>
                    <a:cubicBezTo>
                      <a:pt x="81025" y="3290232"/>
                      <a:pt x="66981" y="3279432"/>
                      <a:pt x="28809" y="3226872"/>
                    </a:cubicBezTo>
                    <a:lnTo>
                      <a:pt x="0" y="3187268"/>
                    </a:lnTo>
                    <a:lnTo>
                      <a:pt x="0" y="1913152"/>
                    </a:lnTo>
                    <a:cubicBezTo>
                      <a:pt x="0" y="991136"/>
                      <a:pt x="3241" y="632556"/>
                      <a:pt x="11524" y="616716"/>
                    </a:cubicBezTo>
                    <a:cubicBezTo>
                      <a:pt x="28449" y="583952"/>
                      <a:pt x="72382" y="538592"/>
                      <a:pt x="103712" y="522388"/>
                    </a:cubicBezTo>
                    <a:cubicBezTo>
                      <a:pt x="126399" y="510508"/>
                      <a:pt x="223989" y="507988"/>
                      <a:pt x="654683" y="507988"/>
                    </a:cubicBezTo>
                    <a:lnTo>
                      <a:pt x="1177925" y="507988"/>
                    </a:lnTo>
                    <a:lnTo>
                      <a:pt x="1203853" y="485308"/>
                    </a:lnTo>
                    <a:cubicBezTo>
                      <a:pt x="1217897" y="472708"/>
                      <a:pt x="1291360" y="358220"/>
                      <a:pt x="1367344" y="2311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4" name="手繪多邊形 13"/>
              <p:cNvSpPr>
                <a:spLocks/>
              </p:cNvSpPr>
              <p:nvPr/>
            </p:nvSpPr>
            <p:spPr bwMode="auto">
              <a:xfrm>
                <a:off x="14046734" y="24416165"/>
                <a:ext cx="1019800" cy="1024369"/>
              </a:xfrm>
              <a:custGeom>
                <a:avLst/>
                <a:gdLst>
                  <a:gd name="connsiteX0" fmla="*/ 696901 w 1382938"/>
                  <a:gd name="connsiteY0" fmla="*/ 174564 h 1389136"/>
                  <a:gd name="connsiteX1" fmla="*/ 615103 w 1382938"/>
                  <a:gd name="connsiteY1" fmla="*/ 185584 h 1389136"/>
                  <a:gd name="connsiteX2" fmla="*/ 187732 w 1382938"/>
                  <a:gd name="connsiteY2" fmla="*/ 592580 h 1389136"/>
                  <a:gd name="connsiteX3" fmla="*/ 187732 w 1382938"/>
                  <a:gd name="connsiteY3" fmla="*/ 808496 h 1389136"/>
                  <a:gd name="connsiteX4" fmla="*/ 532584 w 1382938"/>
                  <a:gd name="connsiteY4" fmla="*/ 1189940 h 1389136"/>
                  <a:gd name="connsiteX5" fmla="*/ 850769 w 1382938"/>
                  <a:gd name="connsiteY5" fmla="*/ 1191740 h 1389136"/>
                  <a:gd name="connsiteX6" fmla="*/ 1062653 w 1382938"/>
                  <a:gd name="connsiteY6" fmla="*/ 1061472 h 1389136"/>
                  <a:gd name="connsiteX7" fmla="*/ 1208953 w 1382938"/>
                  <a:gd name="connsiteY7" fmla="*/ 698740 h 1389136"/>
                  <a:gd name="connsiteX8" fmla="*/ 1135442 w 1382938"/>
                  <a:gd name="connsiteY8" fmla="*/ 424528 h 1389136"/>
                  <a:gd name="connsiteX9" fmla="*/ 777619 w 1382938"/>
                  <a:gd name="connsiteY9" fmla="*/ 185944 h 1389136"/>
                  <a:gd name="connsiteX10" fmla="*/ 696901 w 1382938"/>
                  <a:gd name="connsiteY10" fmla="*/ 174564 h 1389136"/>
                  <a:gd name="connsiteX11" fmla="*/ 709912 w 1382938"/>
                  <a:gd name="connsiteY11" fmla="*/ 376 h 1389136"/>
                  <a:gd name="connsiteX12" fmla="*/ 908829 w 1382938"/>
                  <a:gd name="connsiteY12" fmla="*/ 35660 h 1389136"/>
                  <a:gd name="connsiteX13" fmla="*/ 1337507 w 1382938"/>
                  <a:gd name="connsiteY13" fmla="*/ 434916 h 1389136"/>
                  <a:gd name="connsiteX14" fmla="*/ 1382858 w 1382938"/>
                  <a:gd name="connsiteY14" fmla="*/ 698084 h 1389136"/>
                  <a:gd name="connsiteX15" fmla="*/ 1357663 w 1382938"/>
                  <a:gd name="connsiteY15" fmla="*/ 904012 h 1389136"/>
                  <a:gd name="connsiteX16" fmla="*/ 909909 w 1382938"/>
                  <a:gd name="connsiteY16" fmla="*/ 1358712 h 1389136"/>
                  <a:gd name="connsiteX17" fmla="*/ 688552 w 1382938"/>
                  <a:gd name="connsiteY17" fmla="*/ 1388952 h 1389136"/>
                  <a:gd name="connsiteX18" fmla="*/ 517585 w 1382938"/>
                  <a:gd name="connsiteY18" fmla="*/ 1372752 h 1389136"/>
                  <a:gd name="connsiteX19" fmla="*/ 178170 w 1382938"/>
                  <a:gd name="connsiteY19" fmla="*/ 1165384 h 1389136"/>
                  <a:gd name="connsiteX20" fmla="*/ 10443 w 1382938"/>
                  <a:gd name="connsiteY20" fmla="*/ 585760 h 1389136"/>
                  <a:gd name="connsiteX21" fmla="*/ 214163 w 1382938"/>
                  <a:gd name="connsiteY21" fmla="*/ 195868 h 1389136"/>
                  <a:gd name="connsiteX22" fmla="*/ 657958 w 1382938"/>
                  <a:gd name="connsiteY22" fmla="*/ 1820 h 1389136"/>
                  <a:gd name="connsiteX23" fmla="*/ 709912 w 1382938"/>
                  <a:gd name="connsiteY23" fmla="*/ 376 h 138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2938" h="1389136">
                    <a:moveTo>
                      <a:pt x="696901" y="174564"/>
                    </a:moveTo>
                    <a:cubicBezTo>
                      <a:pt x="674920" y="174520"/>
                      <a:pt x="652759" y="178208"/>
                      <a:pt x="615103" y="185584"/>
                    </a:cubicBezTo>
                    <a:cubicBezTo>
                      <a:pt x="397454" y="228768"/>
                      <a:pt x="236379" y="381708"/>
                      <a:pt x="187732" y="592580"/>
                    </a:cubicBezTo>
                    <a:cubicBezTo>
                      <a:pt x="167553" y="678228"/>
                      <a:pt x="167553" y="721768"/>
                      <a:pt x="187732" y="808496"/>
                    </a:cubicBezTo>
                    <a:cubicBezTo>
                      <a:pt x="228451" y="983024"/>
                      <a:pt x="366104" y="1135604"/>
                      <a:pt x="532584" y="1189940"/>
                    </a:cubicBezTo>
                    <a:cubicBezTo>
                      <a:pt x="623030" y="1219448"/>
                      <a:pt x="766808" y="1220168"/>
                      <a:pt x="850769" y="1191740"/>
                    </a:cubicBezTo>
                    <a:cubicBezTo>
                      <a:pt x="935450" y="1163312"/>
                      <a:pt x="1000673" y="1123008"/>
                      <a:pt x="1062653" y="1061472"/>
                    </a:cubicBezTo>
                    <a:cubicBezTo>
                      <a:pt x="1166432" y="957476"/>
                      <a:pt x="1208953" y="852036"/>
                      <a:pt x="1208953" y="698740"/>
                    </a:cubicBezTo>
                    <a:cubicBezTo>
                      <a:pt x="1208953" y="591140"/>
                      <a:pt x="1188413" y="514132"/>
                      <a:pt x="1135442" y="424528"/>
                    </a:cubicBezTo>
                    <a:cubicBezTo>
                      <a:pt x="1067697" y="309016"/>
                      <a:pt x="928243" y="216172"/>
                      <a:pt x="777619" y="185944"/>
                    </a:cubicBezTo>
                    <a:cubicBezTo>
                      <a:pt x="740684" y="178388"/>
                      <a:pt x="718883" y="174612"/>
                      <a:pt x="696901" y="174564"/>
                    </a:cubicBezTo>
                    <a:close/>
                    <a:moveTo>
                      <a:pt x="709912" y="376"/>
                    </a:moveTo>
                    <a:cubicBezTo>
                      <a:pt x="769131" y="2720"/>
                      <a:pt x="846471" y="15952"/>
                      <a:pt x="908829" y="35660"/>
                    </a:cubicBezTo>
                    <a:cubicBezTo>
                      <a:pt x="1098153" y="95424"/>
                      <a:pt x="1272359" y="257788"/>
                      <a:pt x="1337507" y="434916"/>
                    </a:cubicBezTo>
                    <a:cubicBezTo>
                      <a:pt x="1380339" y="551560"/>
                      <a:pt x="1383578" y="570280"/>
                      <a:pt x="1382858" y="698084"/>
                    </a:cubicBezTo>
                    <a:cubicBezTo>
                      <a:pt x="1382138" y="803928"/>
                      <a:pt x="1377819" y="839572"/>
                      <a:pt x="1357663" y="904012"/>
                    </a:cubicBezTo>
                    <a:cubicBezTo>
                      <a:pt x="1287477" y="1127220"/>
                      <a:pt x="1129827" y="1287428"/>
                      <a:pt x="909909" y="1358712"/>
                    </a:cubicBezTo>
                    <a:cubicBezTo>
                      <a:pt x="822086" y="1387152"/>
                      <a:pt x="802290" y="1390032"/>
                      <a:pt x="688552" y="1388952"/>
                    </a:cubicBezTo>
                    <a:cubicBezTo>
                      <a:pt x="610087" y="1387872"/>
                      <a:pt x="546379" y="1382112"/>
                      <a:pt x="517585" y="1372752"/>
                    </a:cubicBezTo>
                    <a:cubicBezTo>
                      <a:pt x="367854" y="1324148"/>
                      <a:pt x="263834" y="1260788"/>
                      <a:pt x="178170" y="1165384"/>
                    </a:cubicBezTo>
                    <a:cubicBezTo>
                      <a:pt x="41037" y="1012736"/>
                      <a:pt x="-27710" y="774768"/>
                      <a:pt x="10443" y="585760"/>
                    </a:cubicBezTo>
                    <a:cubicBezTo>
                      <a:pt x="45716" y="412596"/>
                      <a:pt x="105464" y="298112"/>
                      <a:pt x="214163" y="195868"/>
                    </a:cubicBezTo>
                    <a:cubicBezTo>
                      <a:pt x="343738" y="74184"/>
                      <a:pt x="448478" y="28460"/>
                      <a:pt x="657958" y="1820"/>
                    </a:cubicBezTo>
                    <a:cubicBezTo>
                      <a:pt x="672445" y="20"/>
                      <a:pt x="690172" y="-408"/>
                      <a:pt x="709912" y="37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5" name="群組 14"/>
          <p:cNvGrpSpPr/>
          <p:nvPr/>
        </p:nvGrpSpPr>
        <p:grpSpPr>
          <a:xfrm>
            <a:off x="6069878" y="1672041"/>
            <a:ext cx="816070" cy="816070"/>
            <a:chOff x="6699599" y="1981037"/>
            <a:chExt cx="816070" cy="816070"/>
          </a:xfrm>
        </p:grpSpPr>
        <p:sp>
          <p:nvSpPr>
            <p:cNvPr id="16" name="橢圓 15"/>
            <p:cNvSpPr/>
            <p:nvPr/>
          </p:nvSpPr>
          <p:spPr>
            <a:xfrm>
              <a:off x="6699599" y="1981037"/>
              <a:ext cx="816070" cy="816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>
              <a:spLocks/>
            </p:cNvSpPr>
            <p:nvPr/>
          </p:nvSpPr>
          <p:spPr bwMode="auto">
            <a:xfrm flipV="1">
              <a:off x="6980019" y="2153374"/>
              <a:ext cx="255230" cy="471396"/>
            </a:xfrm>
            <a:custGeom>
              <a:avLst/>
              <a:gdLst>
                <a:gd name="connsiteX0" fmla="*/ 1041502 w 2397801"/>
                <a:gd name="connsiteY0" fmla="*/ 588163 h 4428623"/>
                <a:gd name="connsiteX1" fmla="*/ 299462 w 2397801"/>
                <a:gd name="connsiteY1" fmla="*/ 593899 h 4428623"/>
                <a:gd name="connsiteX2" fmla="*/ 283250 w 2397801"/>
                <a:gd name="connsiteY2" fmla="*/ 2218109 h 4428623"/>
                <a:gd name="connsiteX3" fmla="*/ 290095 w 2397801"/>
                <a:gd name="connsiteY3" fmla="*/ 3843037 h 4428623"/>
                <a:gd name="connsiteX4" fmla="*/ 1207710 w 2397801"/>
                <a:gd name="connsiteY4" fmla="*/ 3847357 h 4428623"/>
                <a:gd name="connsiteX5" fmla="*/ 2118479 w 2397801"/>
                <a:gd name="connsiteY5" fmla="*/ 3844837 h 4428623"/>
                <a:gd name="connsiteX6" fmla="*/ 2121001 w 2397801"/>
                <a:gd name="connsiteY6" fmla="*/ 2224589 h 4428623"/>
                <a:gd name="connsiteX7" fmla="*/ 2110914 w 2397801"/>
                <a:gd name="connsiteY7" fmla="*/ 596419 h 4428623"/>
                <a:gd name="connsiteX8" fmla="*/ 1041502 w 2397801"/>
                <a:gd name="connsiteY8" fmla="*/ 588163 h 4428623"/>
                <a:gd name="connsiteX9" fmla="*/ 1205249 w 2397801"/>
                <a:gd name="connsiteY9" fmla="*/ 186437 h 4428623"/>
                <a:gd name="connsiteX10" fmla="*/ 930070 w 2397801"/>
                <a:gd name="connsiteY10" fmla="*/ 210597 h 4428623"/>
                <a:gd name="connsiteX11" fmla="*/ 899455 w 2397801"/>
                <a:gd name="connsiteY11" fmla="*/ 338957 h 4428623"/>
                <a:gd name="connsiteX12" fmla="*/ 1201647 w 2397801"/>
                <a:gd name="connsiteY12" fmla="*/ 414677 h 4428623"/>
                <a:gd name="connsiteX13" fmla="*/ 1445490 w 2397801"/>
                <a:gd name="connsiteY13" fmla="*/ 398813 h 4428623"/>
                <a:gd name="connsiteX14" fmla="*/ 1513204 w 2397801"/>
                <a:gd name="connsiteY14" fmla="*/ 295689 h 4428623"/>
                <a:gd name="connsiteX15" fmla="*/ 1484029 w 2397801"/>
                <a:gd name="connsiteY15" fmla="*/ 219609 h 4428623"/>
                <a:gd name="connsiteX16" fmla="*/ 1454134 w 2397801"/>
                <a:gd name="connsiteY16" fmla="*/ 186437 h 4428623"/>
                <a:gd name="connsiteX17" fmla="*/ 813103 w 2397801"/>
                <a:gd name="connsiteY17" fmla="*/ 1 h 4428623"/>
                <a:gd name="connsiteX18" fmla="*/ 1241394 w 2397801"/>
                <a:gd name="connsiteY18" fmla="*/ 553 h 4428623"/>
                <a:gd name="connsiteX19" fmla="*/ 2335516 w 2397801"/>
                <a:gd name="connsiteY19" fmla="*/ 3793 h 4428623"/>
                <a:gd name="connsiteX20" fmla="*/ 2364318 w 2397801"/>
                <a:gd name="connsiteY20" fmla="*/ 25037 h 4428623"/>
                <a:gd name="connsiteX21" fmla="*/ 2392760 w 2397801"/>
                <a:gd name="connsiteY21" fmla="*/ 46641 h 4428623"/>
                <a:gd name="connsiteX22" fmla="*/ 2395281 w 2397801"/>
                <a:gd name="connsiteY22" fmla="*/ 2216709 h 4428623"/>
                <a:gd name="connsiteX23" fmla="*/ 2397801 w 2397801"/>
                <a:gd name="connsiteY23" fmla="*/ 4386781 h 4428623"/>
                <a:gd name="connsiteX24" fmla="*/ 2371159 w 2397801"/>
                <a:gd name="connsiteY24" fmla="*/ 4408025 h 4428623"/>
                <a:gd name="connsiteX25" fmla="*/ 1205032 w 2397801"/>
                <a:gd name="connsiteY25" fmla="*/ 4428545 h 4428623"/>
                <a:gd name="connsiteX26" fmla="*/ 48265 w 2397801"/>
                <a:gd name="connsiteY26" fmla="*/ 4418105 h 4428623"/>
                <a:gd name="connsiteX27" fmla="*/ 21 w 2397801"/>
                <a:gd name="connsiteY27" fmla="*/ 2208429 h 4428623"/>
                <a:gd name="connsiteX28" fmla="*/ 21 w 2397801"/>
                <a:gd name="connsiteY28" fmla="*/ 68245 h 4428623"/>
                <a:gd name="connsiteX29" fmla="*/ 28823 w 2397801"/>
                <a:gd name="connsiteY29" fmla="*/ 39437 h 4428623"/>
                <a:gd name="connsiteX30" fmla="*/ 102629 w 2397801"/>
                <a:gd name="connsiteY30" fmla="*/ 4153 h 4428623"/>
                <a:gd name="connsiteX31" fmla="*/ 813103 w 2397801"/>
                <a:gd name="connsiteY31" fmla="*/ 1 h 44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7801" h="4428623">
                  <a:moveTo>
                    <a:pt x="1041502" y="588163"/>
                  </a:moveTo>
                  <a:cubicBezTo>
                    <a:pt x="655239" y="588159"/>
                    <a:pt x="310023" y="589961"/>
                    <a:pt x="299462" y="593899"/>
                  </a:cubicBezTo>
                  <a:cubicBezTo>
                    <a:pt x="284691" y="599661"/>
                    <a:pt x="283250" y="752323"/>
                    <a:pt x="283250" y="2218109"/>
                  </a:cubicBezTo>
                  <a:cubicBezTo>
                    <a:pt x="283250" y="3108165"/>
                    <a:pt x="286492" y="3839437"/>
                    <a:pt x="290095" y="3843037"/>
                  </a:cubicBezTo>
                  <a:cubicBezTo>
                    <a:pt x="294058" y="3846637"/>
                    <a:pt x="706931" y="3848797"/>
                    <a:pt x="1207710" y="3847357"/>
                  </a:cubicBezTo>
                  <a:lnTo>
                    <a:pt x="2118479" y="3844837"/>
                  </a:lnTo>
                  <a:lnTo>
                    <a:pt x="2121001" y="2224589"/>
                  </a:lnTo>
                  <a:cubicBezTo>
                    <a:pt x="2123163" y="935231"/>
                    <a:pt x="2121001" y="602901"/>
                    <a:pt x="2110914" y="596419"/>
                  </a:cubicBezTo>
                  <a:cubicBezTo>
                    <a:pt x="2102605" y="591155"/>
                    <a:pt x="1538127" y="588167"/>
                    <a:pt x="1041502" y="588163"/>
                  </a:cubicBezTo>
                  <a:close/>
                  <a:moveTo>
                    <a:pt x="1205249" y="186437"/>
                  </a:moveTo>
                  <a:cubicBezTo>
                    <a:pt x="956363" y="186437"/>
                    <a:pt x="956003" y="186437"/>
                    <a:pt x="930070" y="210597"/>
                  </a:cubicBezTo>
                  <a:cubicBezTo>
                    <a:pt x="889369" y="248817"/>
                    <a:pt x="878564" y="294969"/>
                    <a:pt x="899455" y="338957"/>
                  </a:cubicBezTo>
                  <a:cubicBezTo>
                    <a:pt x="931511" y="406745"/>
                    <a:pt x="960685" y="414317"/>
                    <a:pt x="1201647" y="414677"/>
                  </a:cubicBezTo>
                  <a:cubicBezTo>
                    <a:pt x="1375975" y="415037"/>
                    <a:pt x="1418476" y="412513"/>
                    <a:pt x="1445490" y="398813"/>
                  </a:cubicBezTo>
                  <a:cubicBezTo>
                    <a:pt x="1493394" y="374653"/>
                    <a:pt x="1513204" y="345085"/>
                    <a:pt x="1513204" y="295689"/>
                  </a:cubicBezTo>
                  <a:cubicBezTo>
                    <a:pt x="1513564" y="262517"/>
                    <a:pt x="1507081" y="245209"/>
                    <a:pt x="1484029" y="219609"/>
                  </a:cubicBezTo>
                  <a:lnTo>
                    <a:pt x="1454134" y="186437"/>
                  </a:lnTo>
                  <a:close/>
                  <a:moveTo>
                    <a:pt x="813103" y="1"/>
                  </a:moveTo>
                  <a:cubicBezTo>
                    <a:pt x="946149" y="13"/>
                    <a:pt x="1090993" y="193"/>
                    <a:pt x="1241394" y="553"/>
                  </a:cubicBezTo>
                  <a:lnTo>
                    <a:pt x="2335516" y="3793"/>
                  </a:lnTo>
                  <a:lnTo>
                    <a:pt x="2364318" y="25037"/>
                  </a:lnTo>
                  <a:lnTo>
                    <a:pt x="2392760" y="46641"/>
                  </a:lnTo>
                  <a:lnTo>
                    <a:pt x="2395281" y="2216709"/>
                  </a:lnTo>
                  <a:lnTo>
                    <a:pt x="2397801" y="4386781"/>
                  </a:lnTo>
                  <a:lnTo>
                    <a:pt x="2371159" y="4408025"/>
                  </a:lnTo>
                  <a:cubicBezTo>
                    <a:pt x="2344517" y="4428905"/>
                    <a:pt x="2342717" y="4428905"/>
                    <a:pt x="1205032" y="4428545"/>
                  </a:cubicBezTo>
                  <a:cubicBezTo>
                    <a:pt x="450415" y="4428545"/>
                    <a:pt x="60146" y="4424945"/>
                    <a:pt x="48265" y="4418105"/>
                  </a:cubicBezTo>
                  <a:cubicBezTo>
                    <a:pt x="-2499" y="4388581"/>
                    <a:pt x="21" y="4509201"/>
                    <a:pt x="21" y="2208429"/>
                  </a:cubicBezTo>
                  <a:lnTo>
                    <a:pt x="21" y="68245"/>
                  </a:lnTo>
                  <a:lnTo>
                    <a:pt x="28823" y="39437"/>
                  </a:lnTo>
                  <a:cubicBezTo>
                    <a:pt x="47905" y="19997"/>
                    <a:pt x="72747" y="8473"/>
                    <a:pt x="102629" y="4153"/>
                  </a:cubicBezTo>
                  <a:cubicBezTo>
                    <a:pt x="120991" y="1453"/>
                    <a:pt x="413962" y="-31"/>
                    <a:pt x="813103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069878" y="4167927"/>
            <a:ext cx="816070" cy="816070"/>
            <a:chOff x="6699599" y="4156883"/>
            <a:chExt cx="816070" cy="816070"/>
          </a:xfrm>
        </p:grpSpPr>
        <p:sp>
          <p:nvSpPr>
            <p:cNvPr id="19" name="橢圓 18"/>
            <p:cNvSpPr/>
            <p:nvPr/>
          </p:nvSpPr>
          <p:spPr>
            <a:xfrm>
              <a:off x="6699599" y="4156883"/>
              <a:ext cx="816070" cy="8160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908011" y="4366125"/>
              <a:ext cx="399246" cy="397586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1" name="手繪多邊形 20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3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9407438" y="4083618"/>
            <a:ext cx="816070" cy="816070"/>
            <a:chOff x="6699599" y="5244806"/>
            <a:chExt cx="816070" cy="816070"/>
          </a:xfrm>
        </p:grpSpPr>
        <p:sp>
          <p:nvSpPr>
            <p:cNvPr id="29" name="橢圓 28"/>
            <p:cNvSpPr/>
            <p:nvPr/>
          </p:nvSpPr>
          <p:spPr>
            <a:xfrm>
              <a:off x="6699599" y="5244806"/>
              <a:ext cx="816070" cy="816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0" name="手繪多邊形 29"/>
            <p:cNvSpPr>
              <a:spLocks/>
            </p:cNvSpPr>
            <p:nvPr/>
          </p:nvSpPr>
          <p:spPr bwMode="auto">
            <a:xfrm>
              <a:off x="6884873" y="5488444"/>
              <a:ext cx="445522" cy="328794"/>
            </a:xfrm>
            <a:custGeom>
              <a:avLst/>
              <a:gdLst>
                <a:gd name="connsiteX0" fmla="*/ 2313240 w 4627012"/>
                <a:gd name="connsiteY0" fmla="*/ 2906712 h 3414712"/>
                <a:gd name="connsiteX1" fmla="*/ 1912260 w 4627012"/>
                <a:gd name="connsiteY1" fmla="*/ 2918932 h 3414712"/>
                <a:gd name="connsiteX2" fmla="*/ 1906856 w 4627012"/>
                <a:gd name="connsiteY2" fmla="*/ 3234846 h 3414712"/>
                <a:gd name="connsiteX3" fmla="*/ 2311440 w 4627012"/>
                <a:gd name="connsiteY3" fmla="*/ 3241676 h 3414712"/>
                <a:gd name="connsiteX4" fmla="*/ 2721424 w 4627012"/>
                <a:gd name="connsiteY4" fmla="*/ 3229456 h 3414712"/>
                <a:gd name="connsiteX5" fmla="*/ 2733676 w 4627012"/>
                <a:gd name="connsiteY5" fmla="*/ 3078146 h 3414712"/>
                <a:gd name="connsiteX6" fmla="*/ 2717824 w 4627012"/>
                <a:gd name="connsiteY6" fmla="*/ 2922886 h 3414712"/>
                <a:gd name="connsiteX7" fmla="*/ 2313240 w 4627012"/>
                <a:gd name="connsiteY7" fmla="*/ 2906712 h 3414712"/>
                <a:gd name="connsiteX8" fmla="*/ 1584960 w 4627012"/>
                <a:gd name="connsiteY8" fmla="*/ 286972 h 3414712"/>
                <a:gd name="connsiteX9" fmla="*/ 289164 w 4627012"/>
                <a:gd name="connsiteY9" fmla="*/ 296550 h 3414712"/>
                <a:gd name="connsiteX10" fmla="*/ 287364 w 4627012"/>
                <a:gd name="connsiteY10" fmla="*/ 2620194 h 3414712"/>
                <a:gd name="connsiteX11" fmla="*/ 2319024 w 4627012"/>
                <a:gd name="connsiteY11" fmla="*/ 2632076 h 3414712"/>
                <a:gd name="connsiteX12" fmla="*/ 4338444 w 4627012"/>
                <a:gd name="connsiteY12" fmla="*/ 2632076 h 3414712"/>
                <a:gd name="connsiteX13" fmla="*/ 4343844 w 4627012"/>
                <a:gd name="connsiteY13" fmla="*/ 2609392 h 3414712"/>
                <a:gd name="connsiteX14" fmla="*/ 4346724 w 4627012"/>
                <a:gd name="connsiteY14" fmla="*/ 1438210 h 3414712"/>
                <a:gd name="connsiteX15" fmla="*/ 4343844 w 4627012"/>
                <a:gd name="connsiteY15" fmla="*/ 290070 h 3414712"/>
                <a:gd name="connsiteX16" fmla="*/ 2323344 w 4627012"/>
                <a:gd name="connsiteY16" fmla="*/ 287550 h 3414712"/>
                <a:gd name="connsiteX17" fmla="*/ 1584960 w 4627012"/>
                <a:gd name="connsiteY17" fmla="*/ 286972 h 3414712"/>
                <a:gd name="connsiteX18" fmla="*/ 4623604 w 4627012"/>
                <a:gd name="connsiteY18" fmla="*/ 0 h 3414712"/>
                <a:gd name="connsiteX19" fmla="*/ 4626124 w 4627012"/>
                <a:gd name="connsiteY19" fmla="*/ 1442872 h 3414712"/>
                <a:gd name="connsiteX20" fmla="*/ 4625404 w 4627012"/>
                <a:gd name="connsiteY20" fmla="*/ 2896186 h 3414712"/>
                <a:gd name="connsiteX21" fmla="*/ 3827856 w 4627012"/>
                <a:gd name="connsiteY21" fmla="*/ 2906628 h 3414712"/>
                <a:gd name="connsiteX22" fmla="*/ 3020592 w 4627012"/>
                <a:gd name="connsiteY22" fmla="*/ 2914912 h 3414712"/>
                <a:gd name="connsiteX23" fmla="*/ 3010148 w 4627012"/>
                <a:gd name="connsiteY23" fmla="*/ 3079832 h 3414712"/>
                <a:gd name="connsiteX24" fmla="*/ 3013028 w 4627012"/>
                <a:gd name="connsiteY24" fmla="*/ 3236830 h 3414712"/>
                <a:gd name="connsiteX25" fmla="*/ 3485796 w 4627012"/>
                <a:gd name="connsiteY25" fmla="*/ 3241870 h 3414712"/>
                <a:gd name="connsiteX26" fmla="*/ 3976204 w 4627012"/>
                <a:gd name="connsiteY26" fmla="*/ 3255554 h 3414712"/>
                <a:gd name="connsiteX27" fmla="*/ 4014012 w 4627012"/>
                <a:gd name="connsiteY27" fmla="*/ 3357820 h 3414712"/>
                <a:gd name="connsiteX28" fmla="*/ 4014012 w 4627012"/>
                <a:gd name="connsiteY28" fmla="*/ 3414712 h 3414712"/>
                <a:gd name="connsiteX29" fmla="*/ 2306940 w 4627012"/>
                <a:gd name="connsiteY29" fmla="*/ 3414712 h 3414712"/>
                <a:gd name="connsiteX30" fmla="*/ 599508 w 4627012"/>
                <a:gd name="connsiteY30" fmla="*/ 3414712 h 3414712"/>
                <a:gd name="connsiteX31" fmla="*/ 599508 w 4627012"/>
                <a:gd name="connsiteY31" fmla="*/ 3372942 h 3414712"/>
                <a:gd name="connsiteX32" fmla="*/ 656400 w 4627012"/>
                <a:gd name="connsiteY32" fmla="*/ 3253394 h 3414712"/>
                <a:gd name="connsiteX33" fmla="*/ 1136728 w 4627012"/>
                <a:gd name="connsiteY33" fmla="*/ 3241870 h 3414712"/>
                <a:gd name="connsiteX34" fmla="*/ 1603732 w 4627012"/>
                <a:gd name="connsiteY34" fmla="*/ 3229628 h 3414712"/>
                <a:gd name="connsiteX35" fmla="*/ 1615976 w 4627012"/>
                <a:gd name="connsiteY35" fmla="*/ 3078030 h 3414712"/>
                <a:gd name="connsiteX36" fmla="*/ 1599772 w 4627012"/>
                <a:gd name="connsiteY36" fmla="*/ 2922472 h 3414712"/>
                <a:gd name="connsiteX37" fmla="*/ 792144 w 4627012"/>
                <a:gd name="connsiteY37" fmla="*/ 2906268 h 3414712"/>
                <a:gd name="connsiteX38" fmla="*/ 0 w 4627012"/>
                <a:gd name="connsiteY38" fmla="*/ 2906268 h 3414712"/>
                <a:gd name="connsiteX39" fmla="*/ 2520 w 4627012"/>
                <a:gd name="connsiteY39" fmla="*/ 1455836 h 3414712"/>
                <a:gd name="connsiteX40" fmla="*/ 5040 w 4627012"/>
                <a:gd name="connsiteY40" fmla="*/ 5042 h 3414712"/>
                <a:gd name="connsiteX41" fmla="*/ 2314500 w 4627012"/>
                <a:gd name="connsiteY41" fmla="*/ 2520 h 34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27012" h="3414712">
                  <a:moveTo>
                    <a:pt x="2313240" y="2906712"/>
                  </a:moveTo>
                  <a:cubicBezTo>
                    <a:pt x="2024304" y="2906712"/>
                    <a:pt x="1921268" y="2909946"/>
                    <a:pt x="1912260" y="2918932"/>
                  </a:cubicBezTo>
                  <a:cubicBezTo>
                    <a:pt x="1898932" y="2932230"/>
                    <a:pt x="1893888" y="3222268"/>
                    <a:pt x="1906856" y="3234846"/>
                  </a:cubicBezTo>
                  <a:cubicBezTo>
                    <a:pt x="1910460" y="3238440"/>
                    <a:pt x="2092756" y="3241676"/>
                    <a:pt x="2311440" y="3241676"/>
                  </a:cubicBezTo>
                  <a:cubicBezTo>
                    <a:pt x="2607220" y="3241676"/>
                    <a:pt x="2712420" y="3238440"/>
                    <a:pt x="2721424" y="3229456"/>
                  </a:cubicBezTo>
                  <a:cubicBezTo>
                    <a:pt x="2729712" y="3221190"/>
                    <a:pt x="2733676" y="3172670"/>
                    <a:pt x="2733676" y="3078146"/>
                  </a:cubicBezTo>
                  <a:cubicBezTo>
                    <a:pt x="2733676" y="2964936"/>
                    <a:pt x="2730792" y="2935824"/>
                    <a:pt x="2717824" y="2922886"/>
                  </a:cubicBezTo>
                  <a:cubicBezTo>
                    <a:pt x="2703772" y="2908868"/>
                    <a:pt x="2652976" y="2906712"/>
                    <a:pt x="2313240" y="2906712"/>
                  </a:cubicBezTo>
                  <a:close/>
                  <a:moveTo>
                    <a:pt x="1584960" y="286972"/>
                  </a:moveTo>
                  <a:cubicBezTo>
                    <a:pt x="654628" y="286788"/>
                    <a:pt x="297356" y="289530"/>
                    <a:pt x="289164" y="296550"/>
                  </a:cubicBezTo>
                  <a:cubicBezTo>
                    <a:pt x="269728" y="312392"/>
                    <a:pt x="268288" y="2601112"/>
                    <a:pt x="287364" y="2620194"/>
                  </a:cubicBezTo>
                  <a:cubicBezTo>
                    <a:pt x="296724" y="2629554"/>
                    <a:pt x="761804" y="2632076"/>
                    <a:pt x="2319024" y="2632076"/>
                  </a:cubicBezTo>
                  <a:lnTo>
                    <a:pt x="4338444" y="2632076"/>
                  </a:lnTo>
                  <a:lnTo>
                    <a:pt x="4343844" y="2609392"/>
                  </a:lnTo>
                  <a:cubicBezTo>
                    <a:pt x="4347080" y="2596792"/>
                    <a:pt x="4348160" y="2069706"/>
                    <a:pt x="4346724" y="1438210"/>
                  </a:cubicBezTo>
                  <a:lnTo>
                    <a:pt x="4343844" y="290070"/>
                  </a:lnTo>
                  <a:lnTo>
                    <a:pt x="2323344" y="287550"/>
                  </a:lnTo>
                  <a:cubicBezTo>
                    <a:pt x="2044864" y="287212"/>
                    <a:pt x="1799652" y="287014"/>
                    <a:pt x="1584960" y="286972"/>
                  </a:cubicBezTo>
                  <a:close/>
                  <a:moveTo>
                    <a:pt x="4623604" y="0"/>
                  </a:moveTo>
                  <a:lnTo>
                    <a:pt x="4626124" y="1442872"/>
                  </a:lnTo>
                  <a:cubicBezTo>
                    <a:pt x="4627564" y="2236866"/>
                    <a:pt x="4627204" y="2890786"/>
                    <a:pt x="4625404" y="2896186"/>
                  </a:cubicBezTo>
                  <a:cubicBezTo>
                    <a:pt x="4623240" y="2903028"/>
                    <a:pt x="4347792" y="2906628"/>
                    <a:pt x="3827856" y="2906628"/>
                  </a:cubicBezTo>
                  <a:cubicBezTo>
                    <a:pt x="3390736" y="2906628"/>
                    <a:pt x="3027432" y="2910590"/>
                    <a:pt x="3020592" y="2914912"/>
                  </a:cubicBezTo>
                  <a:cubicBezTo>
                    <a:pt x="3010508" y="2921392"/>
                    <a:pt x="3007988" y="2961362"/>
                    <a:pt x="3010148" y="3079832"/>
                  </a:cubicBezTo>
                  <a:lnTo>
                    <a:pt x="3013028" y="3236830"/>
                  </a:lnTo>
                  <a:lnTo>
                    <a:pt x="3485796" y="3241870"/>
                  </a:lnTo>
                  <a:cubicBezTo>
                    <a:pt x="3745404" y="3244752"/>
                    <a:pt x="3966124" y="3250872"/>
                    <a:pt x="3976204" y="3255554"/>
                  </a:cubicBezTo>
                  <a:cubicBezTo>
                    <a:pt x="4003928" y="3269238"/>
                    <a:pt x="4014012" y="3296244"/>
                    <a:pt x="4014012" y="3357820"/>
                  </a:cubicBezTo>
                  <a:lnTo>
                    <a:pt x="4014012" y="3414712"/>
                  </a:lnTo>
                  <a:lnTo>
                    <a:pt x="2306940" y="3414712"/>
                  </a:lnTo>
                  <a:lnTo>
                    <a:pt x="599508" y="3414712"/>
                  </a:lnTo>
                  <a:lnTo>
                    <a:pt x="599508" y="3372942"/>
                  </a:lnTo>
                  <a:cubicBezTo>
                    <a:pt x="599508" y="3319650"/>
                    <a:pt x="623992" y="3268158"/>
                    <a:pt x="656400" y="3253394"/>
                  </a:cubicBezTo>
                  <a:cubicBezTo>
                    <a:pt x="674404" y="3245112"/>
                    <a:pt x="818428" y="3241870"/>
                    <a:pt x="1136728" y="3241870"/>
                  </a:cubicBezTo>
                  <a:cubicBezTo>
                    <a:pt x="1476988" y="3241870"/>
                    <a:pt x="1594372" y="3238630"/>
                    <a:pt x="1603732" y="3229628"/>
                  </a:cubicBezTo>
                  <a:cubicBezTo>
                    <a:pt x="1612012" y="3221346"/>
                    <a:pt x="1615976" y="3172734"/>
                    <a:pt x="1615976" y="3078030"/>
                  </a:cubicBezTo>
                  <a:cubicBezTo>
                    <a:pt x="1615976" y="2964604"/>
                    <a:pt x="1612732" y="2935436"/>
                    <a:pt x="1599772" y="2922472"/>
                  </a:cubicBezTo>
                  <a:cubicBezTo>
                    <a:pt x="1585728" y="2908070"/>
                    <a:pt x="1498232" y="2906268"/>
                    <a:pt x="792144" y="2906268"/>
                  </a:cubicBezTo>
                  <a:lnTo>
                    <a:pt x="0" y="2906268"/>
                  </a:lnTo>
                  <a:lnTo>
                    <a:pt x="2520" y="1455836"/>
                  </a:lnTo>
                  <a:lnTo>
                    <a:pt x="5040" y="5042"/>
                  </a:lnTo>
                  <a:lnTo>
                    <a:pt x="2314500" y="252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1" name="文字方塊 41"/>
          <p:cNvSpPr txBox="1"/>
          <p:nvPr/>
        </p:nvSpPr>
        <p:spPr>
          <a:xfrm flipH="1">
            <a:off x="525181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1"/>
          <p:cNvSpPr txBox="1"/>
          <p:nvPr/>
        </p:nvSpPr>
        <p:spPr>
          <a:xfrm flipH="1">
            <a:off x="525181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3" name="文字方塊 41"/>
          <p:cNvSpPr txBox="1"/>
          <p:nvPr/>
        </p:nvSpPr>
        <p:spPr>
          <a:xfrm flipH="1">
            <a:off x="873760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4" name="文字方塊 41"/>
          <p:cNvSpPr txBox="1"/>
          <p:nvPr/>
        </p:nvSpPr>
        <p:spPr>
          <a:xfrm flipH="1">
            <a:off x="873760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21647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145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082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6412816" y="1829369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 rot="10800000" flipH="1">
            <a:off x="6027350" y="1986688"/>
            <a:ext cx="276892" cy="241143"/>
          </a:xfrm>
          <a:prstGeom prst="hexagon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412816" y="2715283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 rot="10800000" flipH="1">
            <a:off x="6027350" y="2872602"/>
            <a:ext cx="276892" cy="241143"/>
          </a:xfrm>
          <a:prstGeom prst="hexagon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412816" y="3601198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 rot="10800000" flipH="1">
            <a:off x="6027350" y="3758517"/>
            <a:ext cx="276892" cy="241143"/>
          </a:xfrm>
          <a:prstGeom prst="hexagon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412816" y="4487113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 rot="10800000" flipH="1">
            <a:off x="6027350" y="4644432"/>
            <a:ext cx="276892" cy="241143"/>
          </a:xfrm>
          <a:prstGeom prst="hexagon">
            <a:avLst/>
          </a:pr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412816" y="5373027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6027350" y="5530346"/>
            <a:ext cx="276892" cy="241143"/>
          </a:xfrm>
          <a:prstGeom prst="hexagon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039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083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41" name="矩形 40"/>
          <p:cNvSpPr/>
          <p:nvPr/>
        </p:nvSpPr>
        <p:spPr>
          <a:xfrm>
            <a:off x="1191210" y="2258917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42" name="矩形 41"/>
          <p:cNvSpPr/>
          <p:nvPr/>
        </p:nvSpPr>
        <p:spPr>
          <a:xfrm>
            <a:off x="1191210" y="4178336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43" name="群組 42"/>
          <p:cNvGrpSpPr/>
          <p:nvPr/>
        </p:nvGrpSpPr>
        <p:grpSpPr>
          <a:xfrm>
            <a:off x="334203" y="2269522"/>
            <a:ext cx="779302" cy="779302"/>
            <a:chOff x="439901" y="1993616"/>
            <a:chExt cx="364036" cy="364036"/>
          </a:xfrm>
        </p:grpSpPr>
        <p:sp>
          <p:nvSpPr>
            <p:cNvPr id="55" name="圓角矩形 54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6" name="手繪多邊形 55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334203" y="4249996"/>
            <a:ext cx="779302" cy="779302"/>
            <a:chOff x="439901" y="1993616"/>
            <a:chExt cx="364036" cy="364036"/>
          </a:xfrm>
        </p:grpSpPr>
        <p:sp>
          <p:nvSpPr>
            <p:cNvPr id="53" name="圓角矩形 52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4" name="手繪多邊形 53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875689" y="2269522"/>
            <a:ext cx="779302" cy="779302"/>
            <a:chOff x="439901" y="1993616"/>
            <a:chExt cx="364036" cy="364036"/>
          </a:xfrm>
        </p:grpSpPr>
        <p:sp>
          <p:nvSpPr>
            <p:cNvPr id="51" name="圓角矩形 50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2" name="手繪多邊形 51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3875689" y="4249997"/>
            <a:ext cx="779302" cy="779302"/>
            <a:chOff x="439901" y="1993616"/>
            <a:chExt cx="364036" cy="364036"/>
          </a:xfrm>
        </p:grpSpPr>
        <p:sp>
          <p:nvSpPr>
            <p:cNvPr id="49" name="圓角矩形 48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0" name="手繪多邊形 49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4732695" y="2258917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48" name="矩形 47"/>
          <p:cNvSpPr/>
          <p:nvPr/>
        </p:nvSpPr>
        <p:spPr>
          <a:xfrm>
            <a:off x="4732695" y="4178336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47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056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053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169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084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8095597" y="185166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7512667" y="2009537"/>
            <a:ext cx="582930" cy="422910"/>
            <a:chOff x="2068830" y="3314700"/>
            <a:chExt cx="582930" cy="422910"/>
          </a:xfrm>
        </p:grpSpPr>
        <p:sp>
          <p:nvSpPr>
            <p:cNvPr id="22" name="矩形 21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8095597" y="342900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7512667" y="3586877"/>
            <a:ext cx="582930" cy="422910"/>
            <a:chOff x="2068830" y="3314700"/>
            <a:chExt cx="582930" cy="422910"/>
          </a:xfrm>
        </p:grpSpPr>
        <p:sp>
          <p:nvSpPr>
            <p:cNvPr id="20" name="矩形 19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095597" y="500634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7512667" y="5164217"/>
            <a:ext cx="582930" cy="422910"/>
            <a:chOff x="2068830" y="3314700"/>
            <a:chExt cx="582930" cy="422910"/>
          </a:xfrm>
        </p:grpSpPr>
        <p:sp>
          <p:nvSpPr>
            <p:cNvPr id="18" name="矩形 17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87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156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085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等腰三角形 9"/>
          <p:cNvSpPr/>
          <p:nvPr/>
        </p:nvSpPr>
        <p:spPr>
          <a:xfrm rot="2700000">
            <a:off x="6216249" y="148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7"/>
          <p:cNvSpPr txBox="1"/>
          <p:nvPr/>
        </p:nvSpPr>
        <p:spPr>
          <a:xfrm>
            <a:off x="6152749" y="128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2" name="文字方塊 8"/>
          <p:cNvSpPr txBox="1"/>
          <p:nvPr/>
        </p:nvSpPr>
        <p:spPr>
          <a:xfrm>
            <a:off x="6946106" y="175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3" name="等腰三角形 12"/>
          <p:cNvSpPr/>
          <p:nvPr/>
        </p:nvSpPr>
        <p:spPr>
          <a:xfrm rot="2700000">
            <a:off x="6216249" y="275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文字方塊 10"/>
          <p:cNvSpPr txBox="1"/>
          <p:nvPr/>
        </p:nvSpPr>
        <p:spPr>
          <a:xfrm>
            <a:off x="6152749" y="255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5" name="文字方塊 11"/>
          <p:cNvSpPr txBox="1"/>
          <p:nvPr/>
        </p:nvSpPr>
        <p:spPr>
          <a:xfrm>
            <a:off x="6946106" y="302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等腰三角形 15"/>
          <p:cNvSpPr/>
          <p:nvPr/>
        </p:nvSpPr>
        <p:spPr>
          <a:xfrm rot="2700000">
            <a:off x="6216249" y="402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文字方塊 13"/>
          <p:cNvSpPr txBox="1"/>
          <p:nvPr/>
        </p:nvSpPr>
        <p:spPr>
          <a:xfrm>
            <a:off x="6152749" y="382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18" name="文字方塊 14"/>
          <p:cNvSpPr txBox="1"/>
          <p:nvPr/>
        </p:nvSpPr>
        <p:spPr>
          <a:xfrm>
            <a:off x="6946106" y="429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9" name="等腰三角形 18"/>
          <p:cNvSpPr/>
          <p:nvPr/>
        </p:nvSpPr>
        <p:spPr>
          <a:xfrm rot="2700000">
            <a:off x="6216249" y="529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文字方塊 16"/>
          <p:cNvSpPr txBox="1"/>
          <p:nvPr/>
        </p:nvSpPr>
        <p:spPr>
          <a:xfrm>
            <a:off x="6152749" y="509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21" name="文字方塊 17"/>
          <p:cNvSpPr txBox="1"/>
          <p:nvPr/>
        </p:nvSpPr>
        <p:spPr>
          <a:xfrm>
            <a:off x="6946106" y="556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42609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9319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086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158240" y="1562511"/>
            <a:ext cx="3291840" cy="1189272"/>
            <a:chOff x="4534306" y="1417468"/>
            <a:chExt cx="3291840" cy="1189272"/>
          </a:xfrm>
        </p:grpSpPr>
        <p:sp>
          <p:nvSpPr>
            <p:cNvPr id="26" name="矩形 25"/>
            <p:cNvSpPr/>
            <p:nvPr/>
          </p:nvSpPr>
          <p:spPr>
            <a:xfrm>
              <a:off x="5368696" y="1960409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27" name="橢圓 26"/>
            <p:cNvSpPr/>
            <p:nvPr/>
          </p:nvSpPr>
          <p:spPr>
            <a:xfrm>
              <a:off x="4534306" y="1465145"/>
              <a:ext cx="834390" cy="8343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28" name="直線接點 27"/>
            <p:cNvCxnSpPr/>
            <p:nvPr/>
          </p:nvCxnSpPr>
          <p:spPr>
            <a:xfrm>
              <a:off x="4957216" y="1882340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88"/>
            <p:cNvSpPr txBox="1"/>
            <p:nvPr/>
          </p:nvSpPr>
          <p:spPr>
            <a:xfrm>
              <a:off x="5368696" y="1417468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1"/>
                  </a:solidFill>
                </a:rPr>
                <a:t>Business</a:t>
              </a:r>
              <a:endParaRPr lang="zh-TW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158240" y="2784914"/>
            <a:ext cx="3291840" cy="1189272"/>
            <a:chOff x="4534306" y="2599838"/>
            <a:chExt cx="3291840" cy="1189272"/>
          </a:xfrm>
        </p:grpSpPr>
        <p:sp>
          <p:nvSpPr>
            <p:cNvPr id="22" name="矩形 21"/>
            <p:cNvSpPr/>
            <p:nvPr/>
          </p:nvSpPr>
          <p:spPr>
            <a:xfrm>
              <a:off x="5368696" y="3142779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23" name="橢圓 22"/>
            <p:cNvSpPr/>
            <p:nvPr/>
          </p:nvSpPr>
          <p:spPr>
            <a:xfrm>
              <a:off x="4534306" y="2647515"/>
              <a:ext cx="834390" cy="8343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4957216" y="3064710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88"/>
            <p:cNvSpPr txBox="1"/>
            <p:nvPr/>
          </p:nvSpPr>
          <p:spPr>
            <a:xfrm>
              <a:off x="5368696" y="2599838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2"/>
                  </a:solidFill>
                </a:rPr>
                <a:t>Business</a:t>
              </a:r>
              <a:endParaRPr lang="zh-TW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829900" y="1562511"/>
            <a:ext cx="3291840" cy="1189272"/>
            <a:chOff x="4534306" y="3899100"/>
            <a:chExt cx="3291840" cy="1189272"/>
          </a:xfrm>
        </p:grpSpPr>
        <p:sp>
          <p:nvSpPr>
            <p:cNvPr id="18" name="矩形 17"/>
            <p:cNvSpPr/>
            <p:nvPr/>
          </p:nvSpPr>
          <p:spPr>
            <a:xfrm>
              <a:off x="5368696" y="4442041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19" name="橢圓 18"/>
            <p:cNvSpPr/>
            <p:nvPr/>
          </p:nvSpPr>
          <p:spPr>
            <a:xfrm>
              <a:off x="4534306" y="3946777"/>
              <a:ext cx="834390" cy="8343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4957216" y="4363972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88"/>
            <p:cNvSpPr txBox="1"/>
            <p:nvPr/>
          </p:nvSpPr>
          <p:spPr>
            <a:xfrm>
              <a:off x="5368696" y="3899100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3"/>
                  </a:solidFill>
                </a:rPr>
                <a:t>Business</a:t>
              </a:r>
              <a:endParaRPr lang="zh-TW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829900" y="2784914"/>
            <a:ext cx="3291840" cy="1189272"/>
            <a:chOff x="4534306" y="5084677"/>
            <a:chExt cx="3291840" cy="1189272"/>
          </a:xfrm>
        </p:grpSpPr>
        <p:sp>
          <p:nvSpPr>
            <p:cNvPr id="14" name="矩形 13"/>
            <p:cNvSpPr/>
            <p:nvPr/>
          </p:nvSpPr>
          <p:spPr>
            <a:xfrm>
              <a:off x="5368696" y="5627618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4534306" y="5132354"/>
              <a:ext cx="834390" cy="8343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957216" y="5549549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88"/>
            <p:cNvSpPr txBox="1"/>
            <p:nvPr/>
          </p:nvSpPr>
          <p:spPr>
            <a:xfrm>
              <a:off x="5368696" y="5084677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4"/>
                  </a:solidFill>
                </a:rPr>
                <a:t>Business</a:t>
              </a:r>
              <a:endParaRPr lang="zh-TW" altLang="en-US" sz="2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1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252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087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850414" y="196144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7267484" y="2119317"/>
            <a:ext cx="582930" cy="422910"/>
            <a:chOff x="2068830" y="3314700"/>
            <a:chExt cx="582930" cy="422910"/>
          </a:xfrm>
        </p:grpSpPr>
        <p:sp>
          <p:nvSpPr>
            <p:cNvPr id="20" name="矩形 19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850414" y="353878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7267484" y="3696657"/>
            <a:ext cx="582930" cy="422910"/>
            <a:chOff x="2068830" y="3314700"/>
            <a:chExt cx="582930" cy="422910"/>
          </a:xfrm>
        </p:grpSpPr>
        <p:sp>
          <p:nvSpPr>
            <p:cNvPr id="18" name="矩形 17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850414" y="511612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7267484" y="5273997"/>
            <a:ext cx="582930" cy="422910"/>
            <a:chOff x="2068830" y="3314700"/>
            <a:chExt cx="582930" cy="422910"/>
          </a:xfrm>
        </p:grpSpPr>
        <p:sp>
          <p:nvSpPr>
            <p:cNvPr id="16" name="矩形 15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15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740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088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070263" y="1288191"/>
            <a:ext cx="3291840" cy="1189272"/>
            <a:chOff x="4534306" y="1417468"/>
            <a:chExt cx="3291840" cy="1189272"/>
          </a:xfrm>
        </p:grpSpPr>
        <p:sp>
          <p:nvSpPr>
            <p:cNvPr id="34" name="矩形 33"/>
            <p:cNvSpPr/>
            <p:nvPr/>
          </p:nvSpPr>
          <p:spPr>
            <a:xfrm>
              <a:off x="5368696" y="1960409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4534306" y="1465145"/>
              <a:ext cx="834390" cy="8343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4957216" y="1882340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88"/>
            <p:cNvSpPr txBox="1"/>
            <p:nvPr/>
          </p:nvSpPr>
          <p:spPr>
            <a:xfrm>
              <a:off x="5368696" y="1417468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1"/>
                  </a:solidFill>
                </a:rPr>
                <a:t>Business</a:t>
              </a:r>
              <a:endParaRPr lang="zh-TW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070263" y="2510594"/>
            <a:ext cx="3291840" cy="1189272"/>
            <a:chOff x="4534306" y="2599838"/>
            <a:chExt cx="3291840" cy="1189272"/>
          </a:xfrm>
        </p:grpSpPr>
        <p:sp>
          <p:nvSpPr>
            <p:cNvPr id="30" name="矩形 29"/>
            <p:cNvSpPr/>
            <p:nvPr/>
          </p:nvSpPr>
          <p:spPr>
            <a:xfrm>
              <a:off x="5368696" y="3142779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31" name="橢圓 30"/>
            <p:cNvSpPr/>
            <p:nvPr/>
          </p:nvSpPr>
          <p:spPr>
            <a:xfrm>
              <a:off x="4534306" y="2647515"/>
              <a:ext cx="834390" cy="8343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32" name="直線接點 31"/>
            <p:cNvCxnSpPr/>
            <p:nvPr/>
          </p:nvCxnSpPr>
          <p:spPr>
            <a:xfrm>
              <a:off x="4957216" y="3064710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88"/>
            <p:cNvSpPr txBox="1"/>
            <p:nvPr/>
          </p:nvSpPr>
          <p:spPr>
            <a:xfrm>
              <a:off x="5368696" y="2599838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2"/>
                  </a:solidFill>
                </a:rPr>
                <a:t>Business</a:t>
              </a:r>
              <a:endParaRPr lang="zh-TW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2070263" y="3732997"/>
            <a:ext cx="3291840" cy="1189272"/>
            <a:chOff x="4534306" y="3899100"/>
            <a:chExt cx="3291840" cy="1189272"/>
          </a:xfrm>
        </p:grpSpPr>
        <p:sp>
          <p:nvSpPr>
            <p:cNvPr id="26" name="矩形 25"/>
            <p:cNvSpPr/>
            <p:nvPr/>
          </p:nvSpPr>
          <p:spPr>
            <a:xfrm>
              <a:off x="5368696" y="4442041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27" name="橢圓 26"/>
            <p:cNvSpPr/>
            <p:nvPr/>
          </p:nvSpPr>
          <p:spPr>
            <a:xfrm>
              <a:off x="4534306" y="3946777"/>
              <a:ext cx="834390" cy="8343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28" name="直線接點 27"/>
            <p:cNvCxnSpPr/>
            <p:nvPr/>
          </p:nvCxnSpPr>
          <p:spPr>
            <a:xfrm>
              <a:off x="4957216" y="4363972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88"/>
            <p:cNvSpPr txBox="1"/>
            <p:nvPr/>
          </p:nvSpPr>
          <p:spPr>
            <a:xfrm>
              <a:off x="5368696" y="3899100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3"/>
                  </a:solidFill>
                </a:rPr>
                <a:t>Business</a:t>
              </a:r>
              <a:endParaRPr lang="zh-TW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070263" y="4955400"/>
            <a:ext cx="3291840" cy="1189272"/>
            <a:chOff x="4534306" y="5084677"/>
            <a:chExt cx="3291840" cy="1189272"/>
          </a:xfrm>
        </p:grpSpPr>
        <p:sp>
          <p:nvSpPr>
            <p:cNvPr id="22" name="矩形 21"/>
            <p:cNvSpPr/>
            <p:nvPr/>
          </p:nvSpPr>
          <p:spPr>
            <a:xfrm>
              <a:off x="5368696" y="5627618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23" name="橢圓 22"/>
            <p:cNvSpPr/>
            <p:nvPr/>
          </p:nvSpPr>
          <p:spPr>
            <a:xfrm>
              <a:off x="4534306" y="5132354"/>
              <a:ext cx="834390" cy="8343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4957216" y="5549549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88"/>
            <p:cNvSpPr txBox="1"/>
            <p:nvPr/>
          </p:nvSpPr>
          <p:spPr>
            <a:xfrm>
              <a:off x="5368696" y="5084677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4"/>
                  </a:solidFill>
                </a:rPr>
                <a:t>Business</a:t>
              </a:r>
              <a:endParaRPr lang="zh-TW" altLang="en-US" sz="2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122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8" name="群組 7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008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8" name="手繪多邊形 17"/>
          <p:cNvSpPr/>
          <p:nvPr/>
        </p:nvSpPr>
        <p:spPr>
          <a:xfrm>
            <a:off x="6929066" y="1546046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 flipH="1">
            <a:off x="7298743" y="1874463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6929066" y="3277318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7160891" y="3625895"/>
            <a:ext cx="444396" cy="411402"/>
            <a:chOff x="3465568" y="3017598"/>
            <a:chExt cx="444396" cy="411402"/>
          </a:xfrm>
        </p:grpSpPr>
        <p:sp>
          <p:nvSpPr>
            <p:cNvPr id="34" name="手繪多邊形 33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2" name="手繪多邊形 21"/>
          <p:cNvSpPr/>
          <p:nvPr/>
        </p:nvSpPr>
        <p:spPr>
          <a:xfrm>
            <a:off x="6926235" y="500859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7207136" y="5424118"/>
            <a:ext cx="438956" cy="324876"/>
            <a:chOff x="4120407" y="4174776"/>
            <a:chExt cx="438956" cy="324876"/>
          </a:xfrm>
        </p:grpSpPr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8050668" y="1853148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文字方塊 12"/>
          <p:cNvSpPr txBox="1"/>
          <p:nvPr/>
        </p:nvSpPr>
        <p:spPr>
          <a:xfrm>
            <a:off x="8015185" y="1475283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Agenda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文字方塊 16"/>
          <p:cNvSpPr txBox="1"/>
          <p:nvPr/>
        </p:nvSpPr>
        <p:spPr>
          <a:xfrm>
            <a:off x="8015185" y="4968009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Security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50668" y="5331363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文字方塊 18"/>
          <p:cNvSpPr txBox="1"/>
          <p:nvPr/>
        </p:nvSpPr>
        <p:spPr>
          <a:xfrm>
            <a:off x="8015185" y="3226919"/>
            <a:ext cx="16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Success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050668" y="3568501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179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群組 5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7" name="矩形 6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089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798226" y="185166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7798226" y="290322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7798226" y="395478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7798226" y="500634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4" name="六邊形 13"/>
          <p:cNvSpPr/>
          <p:nvPr/>
        </p:nvSpPr>
        <p:spPr>
          <a:xfrm>
            <a:off x="7274316" y="2010407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5" name="六邊形 14"/>
          <p:cNvSpPr/>
          <p:nvPr/>
        </p:nvSpPr>
        <p:spPr>
          <a:xfrm>
            <a:off x="7274316" y="3061967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6" name="六邊形 15"/>
          <p:cNvSpPr/>
          <p:nvPr/>
        </p:nvSpPr>
        <p:spPr>
          <a:xfrm>
            <a:off x="7274316" y="4113527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六邊形 16"/>
          <p:cNvSpPr/>
          <p:nvPr/>
        </p:nvSpPr>
        <p:spPr>
          <a:xfrm>
            <a:off x="7274316" y="5165087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 rot="10800000" flipH="1">
            <a:off x="7454471" y="2095106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7454471" y="3146666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7454471" y="4198226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 rot="10800000" flipH="1">
            <a:off x="7454471" y="5249786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7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096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181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090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2" name="直線接點 11"/>
          <p:cNvCxnSpPr/>
          <p:nvPr/>
        </p:nvCxnSpPr>
        <p:spPr>
          <a:xfrm flipH="1">
            <a:off x="1335375" y="1356702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1335375" y="4557310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729047" y="2957006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4"/>
          <p:cNvSpPr txBox="1"/>
          <p:nvPr/>
        </p:nvSpPr>
        <p:spPr>
          <a:xfrm flipH="1">
            <a:off x="1386466" y="1789049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文字方塊 36"/>
          <p:cNvSpPr txBox="1"/>
          <p:nvPr/>
        </p:nvSpPr>
        <p:spPr>
          <a:xfrm flipH="1">
            <a:off x="1386467" y="1375409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7" name="文字方塊 51"/>
          <p:cNvSpPr txBox="1"/>
          <p:nvPr/>
        </p:nvSpPr>
        <p:spPr>
          <a:xfrm flipH="1">
            <a:off x="730597" y="3384133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8" name="文字方塊 53"/>
          <p:cNvSpPr txBox="1"/>
          <p:nvPr/>
        </p:nvSpPr>
        <p:spPr>
          <a:xfrm flipH="1">
            <a:off x="730598" y="2970493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19" name="文字方塊 55"/>
          <p:cNvSpPr txBox="1"/>
          <p:nvPr/>
        </p:nvSpPr>
        <p:spPr>
          <a:xfrm flipH="1">
            <a:off x="1322983" y="4932974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20" name="文字方塊 57"/>
          <p:cNvSpPr txBox="1"/>
          <p:nvPr/>
        </p:nvSpPr>
        <p:spPr>
          <a:xfrm flipH="1">
            <a:off x="1322984" y="4519334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</p:spTree>
    <p:extLst>
      <p:ext uri="{BB962C8B-B14F-4D97-AF65-F5344CB8AC3E}">
        <p14:creationId xmlns:p14="http://schemas.microsoft.com/office/powerpoint/2010/main" val="20825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307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091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174008" y="187253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7174008" y="292409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7174008" y="397565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7174008" y="502721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688043" y="3126379"/>
            <a:ext cx="421170" cy="421170"/>
            <a:chOff x="5023476" y="3019260"/>
            <a:chExt cx="421170" cy="421170"/>
          </a:xfrm>
        </p:grpSpPr>
        <p:sp>
          <p:nvSpPr>
            <p:cNvPr id="15" name="橢圓 14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加號 15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688043" y="2074819"/>
            <a:ext cx="421170" cy="421170"/>
            <a:chOff x="5023476" y="3019260"/>
            <a:chExt cx="421170" cy="421170"/>
          </a:xfrm>
        </p:grpSpPr>
        <p:sp>
          <p:nvSpPr>
            <p:cNvPr id="18" name="橢圓 17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加號 18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688043" y="4177939"/>
            <a:ext cx="421170" cy="421170"/>
            <a:chOff x="5023476" y="3019260"/>
            <a:chExt cx="421170" cy="421170"/>
          </a:xfrm>
        </p:grpSpPr>
        <p:sp>
          <p:nvSpPr>
            <p:cNvPr id="21" name="橢圓 20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加號 21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688043" y="5229499"/>
            <a:ext cx="421170" cy="421170"/>
            <a:chOff x="5023476" y="3019260"/>
            <a:chExt cx="421170" cy="421170"/>
          </a:xfrm>
        </p:grpSpPr>
        <p:sp>
          <p:nvSpPr>
            <p:cNvPr id="24" name="橢圓 23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加號 24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9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38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092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群組 11"/>
          <p:cNvGrpSpPr/>
          <p:nvPr/>
        </p:nvGrpSpPr>
        <p:grpSpPr>
          <a:xfrm>
            <a:off x="397031" y="4059142"/>
            <a:ext cx="438332" cy="436508"/>
            <a:chOff x="1309590" y="3661750"/>
            <a:chExt cx="438332" cy="436508"/>
          </a:xfrm>
        </p:grpSpPr>
        <p:sp>
          <p:nvSpPr>
            <p:cNvPr id="13" name="手繪多邊形 12"/>
            <p:cNvSpPr>
              <a:spLocks/>
            </p:cNvSpPr>
            <p:nvPr/>
          </p:nvSpPr>
          <p:spPr bwMode="auto">
            <a:xfrm>
              <a:off x="1309590" y="3764267"/>
              <a:ext cx="438332" cy="333991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1344862" y="3661750"/>
              <a:ext cx="70543" cy="251384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1643750" y="3661750"/>
              <a:ext cx="65649" cy="251384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4"/>
            <p:cNvSpPr>
              <a:spLocks/>
            </p:cNvSpPr>
            <p:nvPr/>
          </p:nvSpPr>
          <p:spPr bwMode="auto">
            <a:xfrm>
              <a:off x="1401132" y="3698448"/>
              <a:ext cx="52397" cy="177987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5"/>
            <p:cNvSpPr>
              <a:spLocks/>
            </p:cNvSpPr>
            <p:nvPr/>
          </p:nvSpPr>
          <p:spPr bwMode="auto">
            <a:xfrm>
              <a:off x="1605828" y="3699876"/>
              <a:ext cx="54640" cy="176560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96"/>
            <p:cNvSpPr>
              <a:spLocks/>
            </p:cNvSpPr>
            <p:nvPr/>
          </p:nvSpPr>
          <p:spPr bwMode="auto">
            <a:xfrm>
              <a:off x="1453937" y="3735351"/>
              <a:ext cx="36291" cy="104591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97"/>
            <p:cNvSpPr>
              <a:spLocks/>
            </p:cNvSpPr>
            <p:nvPr/>
          </p:nvSpPr>
          <p:spPr bwMode="auto">
            <a:xfrm>
              <a:off x="1569129" y="3736982"/>
              <a:ext cx="40776" cy="102960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15950" y="5161709"/>
            <a:ext cx="600494" cy="364974"/>
            <a:chOff x="1228509" y="4764317"/>
            <a:chExt cx="600494" cy="364974"/>
          </a:xfrm>
        </p:grpSpPr>
        <p:sp>
          <p:nvSpPr>
            <p:cNvPr id="21" name="Freeform 171"/>
            <p:cNvSpPr>
              <a:spLocks/>
            </p:cNvSpPr>
            <p:nvPr/>
          </p:nvSpPr>
          <p:spPr bwMode="auto">
            <a:xfrm>
              <a:off x="1228509" y="5093689"/>
              <a:ext cx="600494" cy="3560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1306416" y="4764317"/>
              <a:ext cx="442576" cy="29912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35578" y="2924129"/>
            <a:ext cx="361238" cy="572934"/>
            <a:chOff x="1348137" y="2526737"/>
            <a:chExt cx="361238" cy="572934"/>
          </a:xfrm>
        </p:grpSpPr>
        <p:sp>
          <p:nvSpPr>
            <p:cNvPr id="24" name="手繪多邊形 23"/>
            <p:cNvSpPr>
              <a:spLocks/>
            </p:cNvSpPr>
            <p:nvPr/>
          </p:nvSpPr>
          <p:spPr bwMode="auto">
            <a:xfrm>
              <a:off x="1348137" y="2706216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83"/>
            <p:cNvSpPr>
              <a:spLocks/>
            </p:cNvSpPr>
            <p:nvPr/>
          </p:nvSpPr>
          <p:spPr bwMode="auto">
            <a:xfrm>
              <a:off x="1438082" y="2606390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84"/>
            <p:cNvSpPr>
              <a:spLocks/>
            </p:cNvSpPr>
            <p:nvPr/>
          </p:nvSpPr>
          <p:spPr bwMode="auto">
            <a:xfrm>
              <a:off x="1548198" y="2648173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1552315" y="2557404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1438288" y="2526737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9" name="手繪多邊形 28"/>
          <p:cNvSpPr>
            <a:spLocks noChangeAspect="1"/>
          </p:cNvSpPr>
          <p:nvPr/>
        </p:nvSpPr>
        <p:spPr bwMode="auto">
          <a:xfrm>
            <a:off x="438776" y="1889496"/>
            <a:ext cx="354842" cy="508600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0" name="文字方塊 4"/>
          <p:cNvSpPr txBox="1"/>
          <p:nvPr/>
        </p:nvSpPr>
        <p:spPr>
          <a:xfrm>
            <a:off x="1041147" y="2034521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1" name="直線接點 30"/>
          <p:cNvCxnSpPr/>
          <p:nvPr/>
        </p:nvCxnSpPr>
        <p:spPr>
          <a:xfrm>
            <a:off x="1024412" y="1734653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6"/>
          <p:cNvSpPr txBox="1"/>
          <p:nvPr/>
        </p:nvSpPr>
        <p:spPr>
          <a:xfrm>
            <a:off x="1024412" y="1746611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33" name="文字方塊 51"/>
          <p:cNvSpPr txBox="1"/>
          <p:nvPr/>
        </p:nvSpPr>
        <p:spPr>
          <a:xfrm>
            <a:off x="1041147" y="3101321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4" name="直線接點 33"/>
          <p:cNvCxnSpPr/>
          <p:nvPr/>
        </p:nvCxnSpPr>
        <p:spPr>
          <a:xfrm>
            <a:off x="1024412" y="2801453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53"/>
          <p:cNvSpPr txBox="1"/>
          <p:nvPr/>
        </p:nvSpPr>
        <p:spPr>
          <a:xfrm>
            <a:off x="1024412" y="2813411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36" name="文字方塊 55"/>
          <p:cNvSpPr txBox="1"/>
          <p:nvPr/>
        </p:nvSpPr>
        <p:spPr>
          <a:xfrm>
            <a:off x="1041147" y="4168121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dog.. </a:t>
            </a:r>
          </a:p>
        </p:txBody>
      </p:sp>
      <p:cxnSp>
        <p:nvCxnSpPr>
          <p:cNvPr id="37" name="直線接點 36"/>
          <p:cNvCxnSpPr/>
          <p:nvPr/>
        </p:nvCxnSpPr>
        <p:spPr>
          <a:xfrm>
            <a:off x="1024412" y="3868253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57"/>
          <p:cNvSpPr txBox="1"/>
          <p:nvPr/>
        </p:nvSpPr>
        <p:spPr>
          <a:xfrm>
            <a:off x="1024412" y="3880211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39" name="文字方塊 59"/>
          <p:cNvSpPr txBox="1"/>
          <p:nvPr/>
        </p:nvSpPr>
        <p:spPr>
          <a:xfrm>
            <a:off x="1041147" y="5234921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40" name="直線接點 39"/>
          <p:cNvCxnSpPr/>
          <p:nvPr/>
        </p:nvCxnSpPr>
        <p:spPr>
          <a:xfrm>
            <a:off x="1024412" y="4935053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61"/>
          <p:cNvSpPr txBox="1"/>
          <p:nvPr/>
        </p:nvSpPr>
        <p:spPr>
          <a:xfrm>
            <a:off x="1024412" y="4947011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4"/>
                </a:solidFill>
              </a:rPr>
              <a:t>TITLE 04</a:t>
            </a:r>
          </a:p>
        </p:txBody>
      </p:sp>
    </p:spTree>
    <p:extLst>
      <p:ext uri="{BB962C8B-B14F-4D97-AF65-F5344CB8AC3E}">
        <p14:creationId xmlns:p14="http://schemas.microsoft.com/office/powerpoint/2010/main" val="29906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483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093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3" name="圖片版面配置區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4" name="群組 13"/>
          <p:cNvGrpSpPr/>
          <p:nvPr/>
        </p:nvGrpSpPr>
        <p:grpSpPr>
          <a:xfrm>
            <a:off x="1188993" y="1288191"/>
            <a:ext cx="3291840" cy="1189272"/>
            <a:chOff x="4534306" y="1417468"/>
            <a:chExt cx="3291840" cy="1189272"/>
          </a:xfrm>
        </p:grpSpPr>
        <p:sp>
          <p:nvSpPr>
            <p:cNvPr id="30" name="矩形 29"/>
            <p:cNvSpPr/>
            <p:nvPr/>
          </p:nvSpPr>
          <p:spPr>
            <a:xfrm>
              <a:off x="5368696" y="1960409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31" name="橢圓 30"/>
            <p:cNvSpPr/>
            <p:nvPr/>
          </p:nvSpPr>
          <p:spPr>
            <a:xfrm>
              <a:off x="4534306" y="1465145"/>
              <a:ext cx="834390" cy="8343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32" name="直線接點 31"/>
            <p:cNvCxnSpPr/>
            <p:nvPr/>
          </p:nvCxnSpPr>
          <p:spPr>
            <a:xfrm>
              <a:off x="4957216" y="1882340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88"/>
            <p:cNvSpPr txBox="1"/>
            <p:nvPr/>
          </p:nvSpPr>
          <p:spPr>
            <a:xfrm>
              <a:off x="5368696" y="1417468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1"/>
                  </a:solidFill>
                </a:rPr>
                <a:t>Business</a:t>
              </a:r>
              <a:endParaRPr lang="zh-TW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188993" y="2510594"/>
            <a:ext cx="3291840" cy="1189272"/>
            <a:chOff x="4534306" y="2599838"/>
            <a:chExt cx="3291840" cy="1189272"/>
          </a:xfrm>
        </p:grpSpPr>
        <p:sp>
          <p:nvSpPr>
            <p:cNvPr id="26" name="矩形 25"/>
            <p:cNvSpPr/>
            <p:nvPr/>
          </p:nvSpPr>
          <p:spPr>
            <a:xfrm>
              <a:off x="5368696" y="3142779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27" name="橢圓 26"/>
            <p:cNvSpPr/>
            <p:nvPr/>
          </p:nvSpPr>
          <p:spPr>
            <a:xfrm>
              <a:off x="4534306" y="2647515"/>
              <a:ext cx="834390" cy="8343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28" name="直線接點 27"/>
            <p:cNvCxnSpPr/>
            <p:nvPr/>
          </p:nvCxnSpPr>
          <p:spPr>
            <a:xfrm>
              <a:off x="4957216" y="3064710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88"/>
            <p:cNvSpPr txBox="1"/>
            <p:nvPr/>
          </p:nvSpPr>
          <p:spPr>
            <a:xfrm>
              <a:off x="5368696" y="2599838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2"/>
                  </a:solidFill>
                </a:rPr>
                <a:t>Business</a:t>
              </a:r>
              <a:endParaRPr lang="zh-TW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188993" y="3732997"/>
            <a:ext cx="3291840" cy="1189272"/>
            <a:chOff x="4534306" y="3899100"/>
            <a:chExt cx="3291840" cy="1189272"/>
          </a:xfrm>
        </p:grpSpPr>
        <p:sp>
          <p:nvSpPr>
            <p:cNvPr id="22" name="矩形 21"/>
            <p:cNvSpPr/>
            <p:nvPr/>
          </p:nvSpPr>
          <p:spPr>
            <a:xfrm>
              <a:off x="5368696" y="4442041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23" name="橢圓 22"/>
            <p:cNvSpPr/>
            <p:nvPr/>
          </p:nvSpPr>
          <p:spPr>
            <a:xfrm>
              <a:off x="4534306" y="3946777"/>
              <a:ext cx="834390" cy="8343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4957216" y="4363972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88"/>
            <p:cNvSpPr txBox="1"/>
            <p:nvPr/>
          </p:nvSpPr>
          <p:spPr>
            <a:xfrm>
              <a:off x="5368696" y="3899100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3"/>
                  </a:solidFill>
                </a:rPr>
                <a:t>Business</a:t>
              </a:r>
              <a:endParaRPr lang="zh-TW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188993" y="4955400"/>
            <a:ext cx="3291840" cy="1189272"/>
            <a:chOff x="4534306" y="5084677"/>
            <a:chExt cx="3291840" cy="1189272"/>
          </a:xfrm>
        </p:grpSpPr>
        <p:sp>
          <p:nvSpPr>
            <p:cNvPr id="18" name="矩形 17"/>
            <p:cNvSpPr/>
            <p:nvPr/>
          </p:nvSpPr>
          <p:spPr>
            <a:xfrm>
              <a:off x="5368696" y="5627618"/>
              <a:ext cx="2457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/>
                <a:t>The quick brown fox jumps over the lazy dog. The quick brown fox jumps over the lazy dog</a:t>
              </a:r>
              <a:r>
                <a:rPr lang="en-US" altLang="zh-TW" sz="1200" dirty="0" smtClean="0"/>
                <a:t>.</a:t>
              </a:r>
              <a:endParaRPr lang="zh-TW" altLang="en-US" sz="1200" dirty="0"/>
            </a:p>
          </p:txBody>
        </p:sp>
        <p:sp>
          <p:nvSpPr>
            <p:cNvPr id="19" name="橢圓 18"/>
            <p:cNvSpPr/>
            <p:nvPr/>
          </p:nvSpPr>
          <p:spPr>
            <a:xfrm>
              <a:off x="4534306" y="5132354"/>
              <a:ext cx="834390" cy="8343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4957216" y="5549549"/>
              <a:ext cx="286893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88"/>
            <p:cNvSpPr txBox="1"/>
            <p:nvPr/>
          </p:nvSpPr>
          <p:spPr>
            <a:xfrm>
              <a:off x="5368696" y="5084677"/>
              <a:ext cx="17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400" b="1" dirty="0" smtClean="0">
                  <a:solidFill>
                    <a:schemeClr val="accent4"/>
                  </a:solidFill>
                </a:rPr>
                <a:t>Business</a:t>
              </a:r>
              <a:endParaRPr lang="zh-TW" altLang="en-US" sz="2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2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123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4784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189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094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6572767" y="1706238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 rot="10800000" flipH="1">
            <a:off x="6187301" y="1863557"/>
            <a:ext cx="276892" cy="241143"/>
          </a:xfrm>
          <a:prstGeom prst="hexagon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572767" y="2592152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 rot="10800000" flipH="1">
            <a:off x="6187301" y="2749471"/>
            <a:ext cx="276892" cy="241143"/>
          </a:xfrm>
          <a:prstGeom prst="hexagon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572767" y="3478067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 rot="10800000" flipH="1">
            <a:off x="6187301" y="3635386"/>
            <a:ext cx="276892" cy="241143"/>
          </a:xfrm>
          <a:prstGeom prst="hexagon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572767" y="4363982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 rot="10800000" flipH="1">
            <a:off x="6187301" y="4521301"/>
            <a:ext cx="276892" cy="241143"/>
          </a:xfrm>
          <a:prstGeom prst="hexagon">
            <a:avLst/>
          </a:pr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572767" y="5249896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6187301" y="5407215"/>
            <a:ext cx="276892" cy="241143"/>
          </a:xfrm>
          <a:prstGeom prst="hexagon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0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700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095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7"/>
          <p:cNvSpPr txBox="1"/>
          <p:nvPr/>
        </p:nvSpPr>
        <p:spPr>
          <a:xfrm>
            <a:off x="698350" y="1548641"/>
            <a:ext cx="1634832" cy="14214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01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1" name="文字方塊 41"/>
          <p:cNvSpPr txBox="1"/>
          <p:nvPr/>
        </p:nvSpPr>
        <p:spPr>
          <a:xfrm>
            <a:off x="772661" y="2759136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2" name="文字方塊 43"/>
          <p:cNvSpPr txBox="1"/>
          <p:nvPr/>
        </p:nvSpPr>
        <p:spPr>
          <a:xfrm>
            <a:off x="1550396" y="2236637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3" name="文字方塊 10"/>
          <p:cNvSpPr txBox="1"/>
          <p:nvPr/>
        </p:nvSpPr>
        <p:spPr>
          <a:xfrm>
            <a:off x="3626272" y="1474532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02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4" name="文字方塊 41"/>
          <p:cNvSpPr txBox="1"/>
          <p:nvPr/>
        </p:nvSpPr>
        <p:spPr>
          <a:xfrm>
            <a:off x="3700583" y="2759136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5" name="文字方塊 43"/>
          <p:cNvSpPr txBox="1"/>
          <p:nvPr/>
        </p:nvSpPr>
        <p:spPr>
          <a:xfrm>
            <a:off x="4478318" y="2236637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6" name="文字方塊 13"/>
          <p:cNvSpPr txBox="1"/>
          <p:nvPr/>
        </p:nvSpPr>
        <p:spPr>
          <a:xfrm>
            <a:off x="698350" y="3556508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03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7" name="文字方塊 41"/>
          <p:cNvSpPr txBox="1"/>
          <p:nvPr/>
        </p:nvSpPr>
        <p:spPr>
          <a:xfrm>
            <a:off x="772661" y="4841112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8" name="文字方塊 43"/>
          <p:cNvSpPr txBox="1"/>
          <p:nvPr/>
        </p:nvSpPr>
        <p:spPr>
          <a:xfrm>
            <a:off x="1550396" y="4318613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9" name="文字方塊 16"/>
          <p:cNvSpPr txBox="1"/>
          <p:nvPr/>
        </p:nvSpPr>
        <p:spPr>
          <a:xfrm>
            <a:off x="3626272" y="3556508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04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20" name="文字方塊 41"/>
          <p:cNvSpPr txBox="1"/>
          <p:nvPr/>
        </p:nvSpPr>
        <p:spPr>
          <a:xfrm>
            <a:off x="3700583" y="4841112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21" name="文字方塊 43"/>
          <p:cNvSpPr txBox="1"/>
          <p:nvPr/>
        </p:nvSpPr>
        <p:spPr>
          <a:xfrm>
            <a:off x="4478318" y="4318613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</p:spTree>
    <p:extLst>
      <p:ext uri="{BB962C8B-B14F-4D97-AF65-F5344CB8AC3E}">
        <p14:creationId xmlns:p14="http://schemas.microsoft.com/office/powerpoint/2010/main" val="8993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132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096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等腰三角形 9"/>
          <p:cNvSpPr/>
          <p:nvPr/>
        </p:nvSpPr>
        <p:spPr>
          <a:xfrm rot="2700000">
            <a:off x="6416474" y="1334463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7"/>
          <p:cNvSpPr txBox="1"/>
          <p:nvPr/>
        </p:nvSpPr>
        <p:spPr>
          <a:xfrm>
            <a:off x="6352974" y="1136367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2" name="文字方塊 8"/>
          <p:cNvSpPr txBox="1"/>
          <p:nvPr/>
        </p:nvSpPr>
        <p:spPr>
          <a:xfrm>
            <a:off x="7146331" y="1607043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3" name="等腰三角形 12"/>
          <p:cNvSpPr/>
          <p:nvPr/>
        </p:nvSpPr>
        <p:spPr>
          <a:xfrm rot="2700000">
            <a:off x="6416474" y="2604463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文字方塊 10"/>
          <p:cNvSpPr txBox="1"/>
          <p:nvPr/>
        </p:nvSpPr>
        <p:spPr>
          <a:xfrm>
            <a:off x="6352974" y="2406367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5" name="文字方塊 11"/>
          <p:cNvSpPr txBox="1"/>
          <p:nvPr/>
        </p:nvSpPr>
        <p:spPr>
          <a:xfrm>
            <a:off x="7146331" y="2877043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等腰三角形 15"/>
          <p:cNvSpPr/>
          <p:nvPr/>
        </p:nvSpPr>
        <p:spPr>
          <a:xfrm rot="2700000">
            <a:off x="6416474" y="3874463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文字方塊 13"/>
          <p:cNvSpPr txBox="1"/>
          <p:nvPr/>
        </p:nvSpPr>
        <p:spPr>
          <a:xfrm>
            <a:off x="6352974" y="3676367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18" name="文字方塊 14"/>
          <p:cNvSpPr txBox="1"/>
          <p:nvPr/>
        </p:nvSpPr>
        <p:spPr>
          <a:xfrm>
            <a:off x="7146331" y="4147043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9" name="等腰三角形 18"/>
          <p:cNvSpPr/>
          <p:nvPr/>
        </p:nvSpPr>
        <p:spPr>
          <a:xfrm rot="2700000">
            <a:off x="6416474" y="5144463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文字方塊 16"/>
          <p:cNvSpPr txBox="1"/>
          <p:nvPr/>
        </p:nvSpPr>
        <p:spPr>
          <a:xfrm>
            <a:off x="6352974" y="4946367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21" name="文字方塊 17"/>
          <p:cNvSpPr txBox="1"/>
          <p:nvPr/>
        </p:nvSpPr>
        <p:spPr>
          <a:xfrm>
            <a:off x="7146331" y="5417043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9653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780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097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手繪多邊形 9"/>
          <p:cNvSpPr/>
          <p:nvPr/>
        </p:nvSpPr>
        <p:spPr>
          <a:xfrm>
            <a:off x="6929066" y="1546046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H="1">
            <a:off x="7298743" y="1874463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6929066" y="3277318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7160891" y="3625895"/>
            <a:ext cx="444396" cy="411402"/>
            <a:chOff x="3465568" y="3017598"/>
            <a:chExt cx="444396" cy="411402"/>
          </a:xfrm>
        </p:grpSpPr>
        <p:sp>
          <p:nvSpPr>
            <p:cNvPr id="14" name="手繪多邊形 13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" name="手繪多邊形 15"/>
          <p:cNvSpPr/>
          <p:nvPr/>
        </p:nvSpPr>
        <p:spPr>
          <a:xfrm>
            <a:off x="6926235" y="500859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7207136" y="5424118"/>
            <a:ext cx="438956" cy="324876"/>
            <a:chOff x="4120407" y="4174776"/>
            <a:chExt cx="438956" cy="324876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050668" y="1853148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文字方塊 12"/>
          <p:cNvSpPr txBox="1"/>
          <p:nvPr/>
        </p:nvSpPr>
        <p:spPr>
          <a:xfrm>
            <a:off x="8015185" y="1475283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Agenda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文字方塊 16"/>
          <p:cNvSpPr txBox="1"/>
          <p:nvPr/>
        </p:nvSpPr>
        <p:spPr>
          <a:xfrm>
            <a:off x="8015185" y="4968009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Security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50668" y="5331363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文字方塊 18"/>
          <p:cNvSpPr txBox="1"/>
          <p:nvPr/>
        </p:nvSpPr>
        <p:spPr>
          <a:xfrm>
            <a:off x="8015185" y="3226919"/>
            <a:ext cx="16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Success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50668" y="3568501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080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098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9407438" y="1672041"/>
            <a:ext cx="816070" cy="816070"/>
            <a:chOff x="6699599" y="3068960"/>
            <a:chExt cx="816070" cy="816070"/>
          </a:xfrm>
        </p:grpSpPr>
        <p:sp>
          <p:nvSpPr>
            <p:cNvPr id="11" name="橢圓 10"/>
            <p:cNvSpPr/>
            <p:nvPr/>
          </p:nvSpPr>
          <p:spPr>
            <a:xfrm>
              <a:off x="6699599" y="3068960"/>
              <a:ext cx="816070" cy="8160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904061" y="3308966"/>
              <a:ext cx="407146" cy="336058"/>
              <a:chOff x="13079250" y="23448756"/>
              <a:chExt cx="2967819" cy="2449630"/>
            </a:xfrm>
            <a:solidFill>
              <a:schemeClr val="bg1"/>
            </a:solidFill>
          </p:grpSpPr>
          <p:sp>
            <p:nvSpPr>
              <p:cNvPr id="13" name="手繪多邊形 12"/>
              <p:cNvSpPr>
                <a:spLocks/>
              </p:cNvSpPr>
              <p:nvPr/>
            </p:nvSpPr>
            <p:spPr bwMode="auto">
              <a:xfrm>
                <a:off x="13079250" y="23448756"/>
                <a:ext cx="2967819" cy="2449630"/>
              </a:xfrm>
              <a:custGeom>
                <a:avLst/>
                <a:gdLst>
                  <a:gd name="connsiteX0" fmla="*/ 2007528 w 4024625"/>
                  <a:gd name="connsiteY0" fmla="*/ 1087436 h 3321916"/>
                  <a:gd name="connsiteX1" fmla="*/ 1840007 w 4024625"/>
                  <a:gd name="connsiteY1" fmla="*/ 1101840 h 3321916"/>
                  <a:gd name="connsiteX2" fmla="*/ 1743097 w 4024625"/>
                  <a:gd name="connsiteY2" fmla="*/ 1122724 h 3321916"/>
                  <a:gd name="connsiteX3" fmla="*/ 1609441 w 4024625"/>
                  <a:gd name="connsiteY3" fmla="*/ 1178896 h 3321916"/>
                  <a:gd name="connsiteX4" fmla="*/ 1096431 w 4024625"/>
                  <a:gd name="connsiteY4" fmla="*/ 1856928 h 3321916"/>
                  <a:gd name="connsiteX5" fmla="*/ 1116966 w 4024625"/>
                  <a:gd name="connsiteY5" fmla="*/ 2260216 h 3321916"/>
                  <a:gd name="connsiteX6" fmla="*/ 1819472 w 4024625"/>
                  <a:gd name="connsiteY6" fmla="*/ 2915204 h 3321916"/>
                  <a:gd name="connsiteX7" fmla="*/ 1895847 w 4024625"/>
                  <a:gd name="connsiteY7" fmla="*/ 2930328 h 3321916"/>
                  <a:gd name="connsiteX8" fmla="*/ 2217919 w 4024625"/>
                  <a:gd name="connsiteY8" fmla="*/ 2911604 h 3321916"/>
                  <a:gd name="connsiteX9" fmla="*/ 2875753 w 4024625"/>
                  <a:gd name="connsiteY9" fmla="*/ 2323952 h 3321916"/>
                  <a:gd name="connsiteX10" fmla="*/ 2922227 w 4024625"/>
                  <a:gd name="connsiteY10" fmla="*/ 2006360 h 3321916"/>
                  <a:gd name="connsiteX11" fmla="*/ 2861343 w 4024625"/>
                  <a:gd name="connsiteY11" fmla="*/ 1660684 h 3321916"/>
                  <a:gd name="connsiteX12" fmla="*/ 2600515 w 4024625"/>
                  <a:gd name="connsiteY12" fmla="*/ 1300604 h 3321916"/>
                  <a:gd name="connsiteX13" fmla="*/ 2271958 w 4024625"/>
                  <a:gd name="connsiteY13" fmla="*/ 1122364 h 3321916"/>
                  <a:gd name="connsiteX14" fmla="*/ 2175409 w 4024625"/>
                  <a:gd name="connsiteY14" fmla="*/ 1101840 h 3321916"/>
                  <a:gd name="connsiteX15" fmla="*/ 2007528 w 4024625"/>
                  <a:gd name="connsiteY15" fmla="*/ 1087436 h 3321916"/>
                  <a:gd name="connsiteX16" fmla="*/ 691176 w 4024625"/>
                  <a:gd name="connsiteY16" fmla="*/ 884236 h 3321916"/>
                  <a:gd name="connsiteX17" fmla="*/ 395695 w 4024625"/>
                  <a:gd name="connsiteY17" fmla="*/ 895036 h 3321916"/>
                  <a:gd name="connsiteX18" fmla="*/ 376237 w 4024625"/>
                  <a:gd name="connsiteY18" fmla="*/ 1095956 h 3321916"/>
                  <a:gd name="connsiteX19" fmla="*/ 388128 w 4024625"/>
                  <a:gd name="connsiteY19" fmla="*/ 1299032 h 3321916"/>
                  <a:gd name="connsiteX20" fmla="*/ 691176 w 4024625"/>
                  <a:gd name="connsiteY20" fmla="*/ 1311272 h 3321916"/>
                  <a:gd name="connsiteX21" fmla="*/ 994223 w 4024625"/>
                  <a:gd name="connsiteY21" fmla="*/ 1299032 h 3321916"/>
                  <a:gd name="connsiteX22" fmla="*/ 1006475 w 4024625"/>
                  <a:gd name="connsiteY22" fmla="*/ 1095956 h 3321916"/>
                  <a:gd name="connsiteX23" fmla="*/ 987017 w 4024625"/>
                  <a:gd name="connsiteY23" fmla="*/ 895036 h 3321916"/>
                  <a:gd name="connsiteX24" fmla="*/ 691176 w 4024625"/>
                  <a:gd name="connsiteY24" fmla="*/ 884236 h 3321916"/>
                  <a:gd name="connsiteX25" fmla="*/ 1504906 w 4024625"/>
                  <a:gd name="connsiteY25" fmla="*/ 0 h 3321916"/>
                  <a:gd name="connsiteX26" fmla="*/ 2007262 w 4024625"/>
                  <a:gd name="connsiteY26" fmla="*/ 0 h 3321916"/>
                  <a:gd name="connsiteX27" fmla="*/ 2509258 w 4024625"/>
                  <a:gd name="connsiteY27" fmla="*/ 0 h 3321916"/>
                  <a:gd name="connsiteX28" fmla="*/ 2657624 w 4024625"/>
                  <a:gd name="connsiteY28" fmla="*/ 247692 h 3321916"/>
                  <a:gd name="connsiteX29" fmla="*/ 2828316 w 4024625"/>
                  <a:gd name="connsiteY29" fmla="*/ 501868 h 3321916"/>
                  <a:gd name="connsiteX30" fmla="*/ 3367404 w 4024625"/>
                  <a:gd name="connsiteY30" fmla="*/ 507988 h 3321916"/>
                  <a:gd name="connsiteX31" fmla="*/ 3906130 w 4024625"/>
                  <a:gd name="connsiteY31" fmla="*/ 519508 h 3321916"/>
                  <a:gd name="connsiteX32" fmla="*/ 3961588 w 4024625"/>
                  <a:gd name="connsiteY32" fmla="*/ 562352 h 3321916"/>
                  <a:gd name="connsiteX33" fmla="*/ 4024607 w 4024625"/>
                  <a:gd name="connsiteY33" fmla="*/ 1909552 h 3321916"/>
                  <a:gd name="connsiteX34" fmla="*/ 4011283 w 4024625"/>
                  <a:gd name="connsiteY34" fmla="*/ 3168188 h 3321916"/>
                  <a:gd name="connsiteX35" fmla="*/ 3887404 w 4024625"/>
                  <a:gd name="connsiteY35" fmla="*/ 3301396 h 3321916"/>
                  <a:gd name="connsiteX36" fmla="*/ 2004381 w 4024625"/>
                  <a:gd name="connsiteY36" fmla="*/ 3321556 h 3321916"/>
                  <a:gd name="connsiteX37" fmla="*/ 133601 w 4024625"/>
                  <a:gd name="connsiteY37" fmla="*/ 3306436 h 3321916"/>
                  <a:gd name="connsiteX38" fmla="*/ 28809 w 4024625"/>
                  <a:gd name="connsiteY38" fmla="*/ 3226872 h 3321916"/>
                  <a:gd name="connsiteX39" fmla="*/ 0 w 4024625"/>
                  <a:gd name="connsiteY39" fmla="*/ 3187268 h 3321916"/>
                  <a:gd name="connsiteX40" fmla="*/ 0 w 4024625"/>
                  <a:gd name="connsiteY40" fmla="*/ 1913152 h 3321916"/>
                  <a:gd name="connsiteX41" fmla="*/ 11524 w 4024625"/>
                  <a:gd name="connsiteY41" fmla="*/ 616716 h 3321916"/>
                  <a:gd name="connsiteX42" fmla="*/ 103712 w 4024625"/>
                  <a:gd name="connsiteY42" fmla="*/ 522388 h 3321916"/>
                  <a:gd name="connsiteX43" fmla="*/ 654683 w 4024625"/>
                  <a:gd name="connsiteY43" fmla="*/ 507988 h 3321916"/>
                  <a:gd name="connsiteX44" fmla="*/ 1177925 w 4024625"/>
                  <a:gd name="connsiteY44" fmla="*/ 507988 h 3321916"/>
                  <a:gd name="connsiteX45" fmla="*/ 1203853 w 4024625"/>
                  <a:gd name="connsiteY45" fmla="*/ 485308 h 3321916"/>
                  <a:gd name="connsiteX46" fmla="*/ 1367344 w 4024625"/>
                  <a:gd name="connsiteY46" fmla="*/ 231132 h 332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024625" h="3321916">
                    <a:moveTo>
                      <a:pt x="2007528" y="1087436"/>
                    </a:moveTo>
                    <a:cubicBezTo>
                      <a:pt x="1951687" y="1087436"/>
                      <a:pt x="1876033" y="1093916"/>
                      <a:pt x="1840007" y="1101840"/>
                    </a:cubicBezTo>
                    <a:cubicBezTo>
                      <a:pt x="1803621" y="1109400"/>
                      <a:pt x="1760029" y="1119124"/>
                      <a:pt x="1743097" y="1122724"/>
                    </a:cubicBezTo>
                    <a:cubicBezTo>
                      <a:pt x="1726525" y="1126324"/>
                      <a:pt x="1666362" y="1151532"/>
                      <a:pt x="1609441" y="1178896"/>
                    </a:cubicBezTo>
                    <a:cubicBezTo>
                      <a:pt x="1336724" y="1309604"/>
                      <a:pt x="1148309" y="1558780"/>
                      <a:pt x="1096431" y="1856928"/>
                    </a:cubicBezTo>
                    <a:cubicBezTo>
                      <a:pt x="1079499" y="1953788"/>
                      <a:pt x="1090667" y="2171996"/>
                      <a:pt x="1116966" y="2260216"/>
                    </a:cubicBezTo>
                    <a:cubicBezTo>
                      <a:pt x="1216398" y="2593652"/>
                      <a:pt x="1494518" y="2852908"/>
                      <a:pt x="1819472" y="2915204"/>
                    </a:cubicBezTo>
                    <a:cubicBezTo>
                      <a:pt x="1850094" y="2920964"/>
                      <a:pt x="1884679" y="2927808"/>
                      <a:pt x="1895847" y="2930328"/>
                    </a:cubicBezTo>
                    <a:cubicBezTo>
                      <a:pt x="1937277" y="2940048"/>
                      <a:pt x="2152352" y="2927448"/>
                      <a:pt x="2217919" y="2911604"/>
                    </a:cubicBezTo>
                    <a:cubicBezTo>
                      <a:pt x="2518736" y="2839588"/>
                      <a:pt x="2773079" y="2612376"/>
                      <a:pt x="2875753" y="2323952"/>
                    </a:cubicBezTo>
                    <a:cubicBezTo>
                      <a:pt x="2917183" y="2208004"/>
                      <a:pt x="2922587" y="2170916"/>
                      <a:pt x="2922227" y="2006360"/>
                    </a:cubicBezTo>
                    <a:cubicBezTo>
                      <a:pt x="2921506" y="1833164"/>
                      <a:pt x="2914301" y="1793552"/>
                      <a:pt x="2861343" y="1660684"/>
                    </a:cubicBezTo>
                    <a:cubicBezTo>
                      <a:pt x="2805503" y="1521692"/>
                      <a:pt x="2713997" y="1394944"/>
                      <a:pt x="2600515" y="1300604"/>
                    </a:cubicBezTo>
                    <a:cubicBezTo>
                      <a:pt x="2527382" y="1239748"/>
                      <a:pt x="2336084" y="1136048"/>
                      <a:pt x="2271958" y="1122364"/>
                    </a:cubicBezTo>
                    <a:cubicBezTo>
                      <a:pt x="2255026" y="1118764"/>
                      <a:pt x="2211795" y="1109400"/>
                      <a:pt x="2175409" y="1101840"/>
                    </a:cubicBezTo>
                    <a:cubicBezTo>
                      <a:pt x="2139022" y="1093916"/>
                      <a:pt x="2063368" y="1087436"/>
                      <a:pt x="2007528" y="1087436"/>
                    </a:cubicBezTo>
                    <a:close/>
                    <a:moveTo>
                      <a:pt x="691176" y="884236"/>
                    </a:moveTo>
                    <a:cubicBezTo>
                      <a:pt x="520734" y="884236"/>
                      <a:pt x="407947" y="888196"/>
                      <a:pt x="395695" y="895036"/>
                    </a:cubicBezTo>
                    <a:cubicBezTo>
                      <a:pt x="377318" y="904760"/>
                      <a:pt x="376237" y="918084"/>
                      <a:pt x="376237" y="1095956"/>
                    </a:cubicBezTo>
                    <a:cubicBezTo>
                      <a:pt x="376237" y="1230980"/>
                      <a:pt x="379480" y="1290392"/>
                      <a:pt x="388128" y="1299032"/>
                    </a:cubicBezTo>
                    <a:cubicBezTo>
                      <a:pt x="397137" y="1308032"/>
                      <a:pt x="478574" y="1311272"/>
                      <a:pt x="691176" y="1311272"/>
                    </a:cubicBezTo>
                    <a:cubicBezTo>
                      <a:pt x="904138" y="1311272"/>
                      <a:pt x="985575" y="1308032"/>
                      <a:pt x="994223" y="1299032"/>
                    </a:cubicBezTo>
                    <a:cubicBezTo>
                      <a:pt x="1002872" y="1290392"/>
                      <a:pt x="1006475" y="1230980"/>
                      <a:pt x="1006475" y="1095956"/>
                    </a:cubicBezTo>
                    <a:cubicBezTo>
                      <a:pt x="1006475" y="918084"/>
                      <a:pt x="1005394" y="904760"/>
                      <a:pt x="987017" y="895036"/>
                    </a:cubicBezTo>
                    <a:cubicBezTo>
                      <a:pt x="974765" y="888196"/>
                      <a:pt x="861978" y="884236"/>
                      <a:pt x="691176" y="884236"/>
                    </a:cubicBezTo>
                    <a:close/>
                    <a:moveTo>
                      <a:pt x="1504906" y="0"/>
                    </a:moveTo>
                    <a:lnTo>
                      <a:pt x="2007262" y="0"/>
                    </a:lnTo>
                    <a:lnTo>
                      <a:pt x="2509258" y="0"/>
                    </a:lnTo>
                    <a:lnTo>
                      <a:pt x="2657624" y="247692"/>
                    </a:lnTo>
                    <a:cubicBezTo>
                      <a:pt x="2764216" y="425904"/>
                      <a:pt x="2812112" y="497548"/>
                      <a:pt x="2828316" y="501868"/>
                    </a:cubicBezTo>
                    <a:cubicBezTo>
                      <a:pt x="2840920" y="505108"/>
                      <a:pt x="3083276" y="507988"/>
                      <a:pt x="3367404" y="507988"/>
                    </a:cubicBezTo>
                    <a:cubicBezTo>
                      <a:pt x="3728235" y="507988"/>
                      <a:pt x="3890286" y="511588"/>
                      <a:pt x="3906130" y="519508"/>
                    </a:cubicBezTo>
                    <a:cubicBezTo>
                      <a:pt x="3918014" y="525628"/>
                      <a:pt x="3943222" y="545072"/>
                      <a:pt x="3961588" y="562352"/>
                    </a:cubicBezTo>
                    <a:cubicBezTo>
                      <a:pt x="4027488" y="624636"/>
                      <a:pt x="4024607" y="568112"/>
                      <a:pt x="4024607" y="1909552"/>
                    </a:cubicBezTo>
                    <a:cubicBezTo>
                      <a:pt x="4024607" y="2872968"/>
                      <a:pt x="4021726" y="3133624"/>
                      <a:pt x="4011283" y="3168188"/>
                    </a:cubicBezTo>
                    <a:cubicBezTo>
                      <a:pt x="3991477" y="3235152"/>
                      <a:pt x="3952225" y="3277272"/>
                      <a:pt x="3887404" y="3301396"/>
                    </a:cubicBezTo>
                    <a:cubicBezTo>
                      <a:pt x="3830867" y="3322636"/>
                      <a:pt x="3830507" y="3322636"/>
                      <a:pt x="2004381" y="3321556"/>
                    </a:cubicBezTo>
                    <a:cubicBezTo>
                      <a:pt x="489032" y="3320836"/>
                      <a:pt x="170333" y="3318316"/>
                      <a:pt x="133601" y="3306436"/>
                    </a:cubicBezTo>
                    <a:cubicBezTo>
                      <a:pt x="81025" y="3290232"/>
                      <a:pt x="66981" y="3279432"/>
                      <a:pt x="28809" y="3226872"/>
                    </a:cubicBezTo>
                    <a:lnTo>
                      <a:pt x="0" y="3187268"/>
                    </a:lnTo>
                    <a:lnTo>
                      <a:pt x="0" y="1913152"/>
                    </a:lnTo>
                    <a:cubicBezTo>
                      <a:pt x="0" y="991136"/>
                      <a:pt x="3241" y="632556"/>
                      <a:pt x="11524" y="616716"/>
                    </a:cubicBezTo>
                    <a:cubicBezTo>
                      <a:pt x="28449" y="583952"/>
                      <a:pt x="72382" y="538592"/>
                      <a:pt x="103712" y="522388"/>
                    </a:cubicBezTo>
                    <a:cubicBezTo>
                      <a:pt x="126399" y="510508"/>
                      <a:pt x="223989" y="507988"/>
                      <a:pt x="654683" y="507988"/>
                    </a:cubicBezTo>
                    <a:lnTo>
                      <a:pt x="1177925" y="507988"/>
                    </a:lnTo>
                    <a:lnTo>
                      <a:pt x="1203853" y="485308"/>
                    </a:lnTo>
                    <a:cubicBezTo>
                      <a:pt x="1217897" y="472708"/>
                      <a:pt x="1291360" y="358220"/>
                      <a:pt x="1367344" y="2311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4" name="手繪多邊形 13"/>
              <p:cNvSpPr>
                <a:spLocks/>
              </p:cNvSpPr>
              <p:nvPr/>
            </p:nvSpPr>
            <p:spPr bwMode="auto">
              <a:xfrm>
                <a:off x="14046734" y="24416165"/>
                <a:ext cx="1019800" cy="1024369"/>
              </a:xfrm>
              <a:custGeom>
                <a:avLst/>
                <a:gdLst>
                  <a:gd name="connsiteX0" fmla="*/ 696901 w 1382938"/>
                  <a:gd name="connsiteY0" fmla="*/ 174564 h 1389136"/>
                  <a:gd name="connsiteX1" fmla="*/ 615103 w 1382938"/>
                  <a:gd name="connsiteY1" fmla="*/ 185584 h 1389136"/>
                  <a:gd name="connsiteX2" fmla="*/ 187732 w 1382938"/>
                  <a:gd name="connsiteY2" fmla="*/ 592580 h 1389136"/>
                  <a:gd name="connsiteX3" fmla="*/ 187732 w 1382938"/>
                  <a:gd name="connsiteY3" fmla="*/ 808496 h 1389136"/>
                  <a:gd name="connsiteX4" fmla="*/ 532584 w 1382938"/>
                  <a:gd name="connsiteY4" fmla="*/ 1189940 h 1389136"/>
                  <a:gd name="connsiteX5" fmla="*/ 850769 w 1382938"/>
                  <a:gd name="connsiteY5" fmla="*/ 1191740 h 1389136"/>
                  <a:gd name="connsiteX6" fmla="*/ 1062653 w 1382938"/>
                  <a:gd name="connsiteY6" fmla="*/ 1061472 h 1389136"/>
                  <a:gd name="connsiteX7" fmla="*/ 1208953 w 1382938"/>
                  <a:gd name="connsiteY7" fmla="*/ 698740 h 1389136"/>
                  <a:gd name="connsiteX8" fmla="*/ 1135442 w 1382938"/>
                  <a:gd name="connsiteY8" fmla="*/ 424528 h 1389136"/>
                  <a:gd name="connsiteX9" fmla="*/ 777619 w 1382938"/>
                  <a:gd name="connsiteY9" fmla="*/ 185944 h 1389136"/>
                  <a:gd name="connsiteX10" fmla="*/ 696901 w 1382938"/>
                  <a:gd name="connsiteY10" fmla="*/ 174564 h 1389136"/>
                  <a:gd name="connsiteX11" fmla="*/ 709912 w 1382938"/>
                  <a:gd name="connsiteY11" fmla="*/ 376 h 1389136"/>
                  <a:gd name="connsiteX12" fmla="*/ 908829 w 1382938"/>
                  <a:gd name="connsiteY12" fmla="*/ 35660 h 1389136"/>
                  <a:gd name="connsiteX13" fmla="*/ 1337507 w 1382938"/>
                  <a:gd name="connsiteY13" fmla="*/ 434916 h 1389136"/>
                  <a:gd name="connsiteX14" fmla="*/ 1382858 w 1382938"/>
                  <a:gd name="connsiteY14" fmla="*/ 698084 h 1389136"/>
                  <a:gd name="connsiteX15" fmla="*/ 1357663 w 1382938"/>
                  <a:gd name="connsiteY15" fmla="*/ 904012 h 1389136"/>
                  <a:gd name="connsiteX16" fmla="*/ 909909 w 1382938"/>
                  <a:gd name="connsiteY16" fmla="*/ 1358712 h 1389136"/>
                  <a:gd name="connsiteX17" fmla="*/ 688552 w 1382938"/>
                  <a:gd name="connsiteY17" fmla="*/ 1388952 h 1389136"/>
                  <a:gd name="connsiteX18" fmla="*/ 517585 w 1382938"/>
                  <a:gd name="connsiteY18" fmla="*/ 1372752 h 1389136"/>
                  <a:gd name="connsiteX19" fmla="*/ 178170 w 1382938"/>
                  <a:gd name="connsiteY19" fmla="*/ 1165384 h 1389136"/>
                  <a:gd name="connsiteX20" fmla="*/ 10443 w 1382938"/>
                  <a:gd name="connsiteY20" fmla="*/ 585760 h 1389136"/>
                  <a:gd name="connsiteX21" fmla="*/ 214163 w 1382938"/>
                  <a:gd name="connsiteY21" fmla="*/ 195868 h 1389136"/>
                  <a:gd name="connsiteX22" fmla="*/ 657958 w 1382938"/>
                  <a:gd name="connsiteY22" fmla="*/ 1820 h 1389136"/>
                  <a:gd name="connsiteX23" fmla="*/ 709912 w 1382938"/>
                  <a:gd name="connsiteY23" fmla="*/ 376 h 138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2938" h="1389136">
                    <a:moveTo>
                      <a:pt x="696901" y="174564"/>
                    </a:moveTo>
                    <a:cubicBezTo>
                      <a:pt x="674920" y="174520"/>
                      <a:pt x="652759" y="178208"/>
                      <a:pt x="615103" y="185584"/>
                    </a:cubicBezTo>
                    <a:cubicBezTo>
                      <a:pt x="397454" y="228768"/>
                      <a:pt x="236379" y="381708"/>
                      <a:pt x="187732" y="592580"/>
                    </a:cubicBezTo>
                    <a:cubicBezTo>
                      <a:pt x="167553" y="678228"/>
                      <a:pt x="167553" y="721768"/>
                      <a:pt x="187732" y="808496"/>
                    </a:cubicBezTo>
                    <a:cubicBezTo>
                      <a:pt x="228451" y="983024"/>
                      <a:pt x="366104" y="1135604"/>
                      <a:pt x="532584" y="1189940"/>
                    </a:cubicBezTo>
                    <a:cubicBezTo>
                      <a:pt x="623030" y="1219448"/>
                      <a:pt x="766808" y="1220168"/>
                      <a:pt x="850769" y="1191740"/>
                    </a:cubicBezTo>
                    <a:cubicBezTo>
                      <a:pt x="935450" y="1163312"/>
                      <a:pt x="1000673" y="1123008"/>
                      <a:pt x="1062653" y="1061472"/>
                    </a:cubicBezTo>
                    <a:cubicBezTo>
                      <a:pt x="1166432" y="957476"/>
                      <a:pt x="1208953" y="852036"/>
                      <a:pt x="1208953" y="698740"/>
                    </a:cubicBezTo>
                    <a:cubicBezTo>
                      <a:pt x="1208953" y="591140"/>
                      <a:pt x="1188413" y="514132"/>
                      <a:pt x="1135442" y="424528"/>
                    </a:cubicBezTo>
                    <a:cubicBezTo>
                      <a:pt x="1067697" y="309016"/>
                      <a:pt x="928243" y="216172"/>
                      <a:pt x="777619" y="185944"/>
                    </a:cubicBezTo>
                    <a:cubicBezTo>
                      <a:pt x="740684" y="178388"/>
                      <a:pt x="718883" y="174612"/>
                      <a:pt x="696901" y="174564"/>
                    </a:cubicBezTo>
                    <a:close/>
                    <a:moveTo>
                      <a:pt x="709912" y="376"/>
                    </a:moveTo>
                    <a:cubicBezTo>
                      <a:pt x="769131" y="2720"/>
                      <a:pt x="846471" y="15952"/>
                      <a:pt x="908829" y="35660"/>
                    </a:cubicBezTo>
                    <a:cubicBezTo>
                      <a:pt x="1098153" y="95424"/>
                      <a:pt x="1272359" y="257788"/>
                      <a:pt x="1337507" y="434916"/>
                    </a:cubicBezTo>
                    <a:cubicBezTo>
                      <a:pt x="1380339" y="551560"/>
                      <a:pt x="1383578" y="570280"/>
                      <a:pt x="1382858" y="698084"/>
                    </a:cubicBezTo>
                    <a:cubicBezTo>
                      <a:pt x="1382138" y="803928"/>
                      <a:pt x="1377819" y="839572"/>
                      <a:pt x="1357663" y="904012"/>
                    </a:cubicBezTo>
                    <a:cubicBezTo>
                      <a:pt x="1287477" y="1127220"/>
                      <a:pt x="1129827" y="1287428"/>
                      <a:pt x="909909" y="1358712"/>
                    </a:cubicBezTo>
                    <a:cubicBezTo>
                      <a:pt x="822086" y="1387152"/>
                      <a:pt x="802290" y="1390032"/>
                      <a:pt x="688552" y="1388952"/>
                    </a:cubicBezTo>
                    <a:cubicBezTo>
                      <a:pt x="610087" y="1387872"/>
                      <a:pt x="546379" y="1382112"/>
                      <a:pt x="517585" y="1372752"/>
                    </a:cubicBezTo>
                    <a:cubicBezTo>
                      <a:pt x="367854" y="1324148"/>
                      <a:pt x="263834" y="1260788"/>
                      <a:pt x="178170" y="1165384"/>
                    </a:cubicBezTo>
                    <a:cubicBezTo>
                      <a:pt x="41037" y="1012736"/>
                      <a:pt x="-27710" y="774768"/>
                      <a:pt x="10443" y="585760"/>
                    </a:cubicBezTo>
                    <a:cubicBezTo>
                      <a:pt x="45716" y="412596"/>
                      <a:pt x="105464" y="298112"/>
                      <a:pt x="214163" y="195868"/>
                    </a:cubicBezTo>
                    <a:cubicBezTo>
                      <a:pt x="343738" y="74184"/>
                      <a:pt x="448478" y="28460"/>
                      <a:pt x="657958" y="1820"/>
                    </a:cubicBezTo>
                    <a:cubicBezTo>
                      <a:pt x="672445" y="20"/>
                      <a:pt x="690172" y="-408"/>
                      <a:pt x="709912" y="37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5" name="群組 14"/>
          <p:cNvGrpSpPr/>
          <p:nvPr/>
        </p:nvGrpSpPr>
        <p:grpSpPr>
          <a:xfrm>
            <a:off x="6069878" y="1672041"/>
            <a:ext cx="816070" cy="816070"/>
            <a:chOff x="6699599" y="1981037"/>
            <a:chExt cx="816070" cy="816070"/>
          </a:xfrm>
        </p:grpSpPr>
        <p:sp>
          <p:nvSpPr>
            <p:cNvPr id="16" name="橢圓 15"/>
            <p:cNvSpPr/>
            <p:nvPr/>
          </p:nvSpPr>
          <p:spPr>
            <a:xfrm>
              <a:off x="6699599" y="1981037"/>
              <a:ext cx="816070" cy="816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>
              <a:spLocks/>
            </p:cNvSpPr>
            <p:nvPr/>
          </p:nvSpPr>
          <p:spPr bwMode="auto">
            <a:xfrm flipV="1">
              <a:off x="6980019" y="2153374"/>
              <a:ext cx="255230" cy="471396"/>
            </a:xfrm>
            <a:custGeom>
              <a:avLst/>
              <a:gdLst>
                <a:gd name="connsiteX0" fmla="*/ 1041502 w 2397801"/>
                <a:gd name="connsiteY0" fmla="*/ 588163 h 4428623"/>
                <a:gd name="connsiteX1" fmla="*/ 299462 w 2397801"/>
                <a:gd name="connsiteY1" fmla="*/ 593899 h 4428623"/>
                <a:gd name="connsiteX2" fmla="*/ 283250 w 2397801"/>
                <a:gd name="connsiteY2" fmla="*/ 2218109 h 4428623"/>
                <a:gd name="connsiteX3" fmla="*/ 290095 w 2397801"/>
                <a:gd name="connsiteY3" fmla="*/ 3843037 h 4428623"/>
                <a:gd name="connsiteX4" fmla="*/ 1207710 w 2397801"/>
                <a:gd name="connsiteY4" fmla="*/ 3847357 h 4428623"/>
                <a:gd name="connsiteX5" fmla="*/ 2118479 w 2397801"/>
                <a:gd name="connsiteY5" fmla="*/ 3844837 h 4428623"/>
                <a:gd name="connsiteX6" fmla="*/ 2121001 w 2397801"/>
                <a:gd name="connsiteY6" fmla="*/ 2224589 h 4428623"/>
                <a:gd name="connsiteX7" fmla="*/ 2110914 w 2397801"/>
                <a:gd name="connsiteY7" fmla="*/ 596419 h 4428623"/>
                <a:gd name="connsiteX8" fmla="*/ 1041502 w 2397801"/>
                <a:gd name="connsiteY8" fmla="*/ 588163 h 4428623"/>
                <a:gd name="connsiteX9" fmla="*/ 1205249 w 2397801"/>
                <a:gd name="connsiteY9" fmla="*/ 186437 h 4428623"/>
                <a:gd name="connsiteX10" fmla="*/ 930070 w 2397801"/>
                <a:gd name="connsiteY10" fmla="*/ 210597 h 4428623"/>
                <a:gd name="connsiteX11" fmla="*/ 899455 w 2397801"/>
                <a:gd name="connsiteY11" fmla="*/ 338957 h 4428623"/>
                <a:gd name="connsiteX12" fmla="*/ 1201647 w 2397801"/>
                <a:gd name="connsiteY12" fmla="*/ 414677 h 4428623"/>
                <a:gd name="connsiteX13" fmla="*/ 1445490 w 2397801"/>
                <a:gd name="connsiteY13" fmla="*/ 398813 h 4428623"/>
                <a:gd name="connsiteX14" fmla="*/ 1513204 w 2397801"/>
                <a:gd name="connsiteY14" fmla="*/ 295689 h 4428623"/>
                <a:gd name="connsiteX15" fmla="*/ 1484029 w 2397801"/>
                <a:gd name="connsiteY15" fmla="*/ 219609 h 4428623"/>
                <a:gd name="connsiteX16" fmla="*/ 1454134 w 2397801"/>
                <a:gd name="connsiteY16" fmla="*/ 186437 h 4428623"/>
                <a:gd name="connsiteX17" fmla="*/ 813103 w 2397801"/>
                <a:gd name="connsiteY17" fmla="*/ 1 h 4428623"/>
                <a:gd name="connsiteX18" fmla="*/ 1241394 w 2397801"/>
                <a:gd name="connsiteY18" fmla="*/ 553 h 4428623"/>
                <a:gd name="connsiteX19" fmla="*/ 2335516 w 2397801"/>
                <a:gd name="connsiteY19" fmla="*/ 3793 h 4428623"/>
                <a:gd name="connsiteX20" fmla="*/ 2364318 w 2397801"/>
                <a:gd name="connsiteY20" fmla="*/ 25037 h 4428623"/>
                <a:gd name="connsiteX21" fmla="*/ 2392760 w 2397801"/>
                <a:gd name="connsiteY21" fmla="*/ 46641 h 4428623"/>
                <a:gd name="connsiteX22" fmla="*/ 2395281 w 2397801"/>
                <a:gd name="connsiteY22" fmla="*/ 2216709 h 4428623"/>
                <a:gd name="connsiteX23" fmla="*/ 2397801 w 2397801"/>
                <a:gd name="connsiteY23" fmla="*/ 4386781 h 4428623"/>
                <a:gd name="connsiteX24" fmla="*/ 2371159 w 2397801"/>
                <a:gd name="connsiteY24" fmla="*/ 4408025 h 4428623"/>
                <a:gd name="connsiteX25" fmla="*/ 1205032 w 2397801"/>
                <a:gd name="connsiteY25" fmla="*/ 4428545 h 4428623"/>
                <a:gd name="connsiteX26" fmla="*/ 48265 w 2397801"/>
                <a:gd name="connsiteY26" fmla="*/ 4418105 h 4428623"/>
                <a:gd name="connsiteX27" fmla="*/ 21 w 2397801"/>
                <a:gd name="connsiteY27" fmla="*/ 2208429 h 4428623"/>
                <a:gd name="connsiteX28" fmla="*/ 21 w 2397801"/>
                <a:gd name="connsiteY28" fmla="*/ 68245 h 4428623"/>
                <a:gd name="connsiteX29" fmla="*/ 28823 w 2397801"/>
                <a:gd name="connsiteY29" fmla="*/ 39437 h 4428623"/>
                <a:gd name="connsiteX30" fmla="*/ 102629 w 2397801"/>
                <a:gd name="connsiteY30" fmla="*/ 4153 h 4428623"/>
                <a:gd name="connsiteX31" fmla="*/ 813103 w 2397801"/>
                <a:gd name="connsiteY31" fmla="*/ 1 h 44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7801" h="4428623">
                  <a:moveTo>
                    <a:pt x="1041502" y="588163"/>
                  </a:moveTo>
                  <a:cubicBezTo>
                    <a:pt x="655239" y="588159"/>
                    <a:pt x="310023" y="589961"/>
                    <a:pt x="299462" y="593899"/>
                  </a:cubicBezTo>
                  <a:cubicBezTo>
                    <a:pt x="284691" y="599661"/>
                    <a:pt x="283250" y="752323"/>
                    <a:pt x="283250" y="2218109"/>
                  </a:cubicBezTo>
                  <a:cubicBezTo>
                    <a:pt x="283250" y="3108165"/>
                    <a:pt x="286492" y="3839437"/>
                    <a:pt x="290095" y="3843037"/>
                  </a:cubicBezTo>
                  <a:cubicBezTo>
                    <a:pt x="294058" y="3846637"/>
                    <a:pt x="706931" y="3848797"/>
                    <a:pt x="1207710" y="3847357"/>
                  </a:cubicBezTo>
                  <a:lnTo>
                    <a:pt x="2118479" y="3844837"/>
                  </a:lnTo>
                  <a:lnTo>
                    <a:pt x="2121001" y="2224589"/>
                  </a:lnTo>
                  <a:cubicBezTo>
                    <a:pt x="2123163" y="935231"/>
                    <a:pt x="2121001" y="602901"/>
                    <a:pt x="2110914" y="596419"/>
                  </a:cubicBezTo>
                  <a:cubicBezTo>
                    <a:pt x="2102605" y="591155"/>
                    <a:pt x="1538127" y="588167"/>
                    <a:pt x="1041502" y="588163"/>
                  </a:cubicBezTo>
                  <a:close/>
                  <a:moveTo>
                    <a:pt x="1205249" y="186437"/>
                  </a:moveTo>
                  <a:cubicBezTo>
                    <a:pt x="956363" y="186437"/>
                    <a:pt x="956003" y="186437"/>
                    <a:pt x="930070" y="210597"/>
                  </a:cubicBezTo>
                  <a:cubicBezTo>
                    <a:pt x="889369" y="248817"/>
                    <a:pt x="878564" y="294969"/>
                    <a:pt x="899455" y="338957"/>
                  </a:cubicBezTo>
                  <a:cubicBezTo>
                    <a:pt x="931511" y="406745"/>
                    <a:pt x="960685" y="414317"/>
                    <a:pt x="1201647" y="414677"/>
                  </a:cubicBezTo>
                  <a:cubicBezTo>
                    <a:pt x="1375975" y="415037"/>
                    <a:pt x="1418476" y="412513"/>
                    <a:pt x="1445490" y="398813"/>
                  </a:cubicBezTo>
                  <a:cubicBezTo>
                    <a:pt x="1493394" y="374653"/>
                    <a:pt x="1513204" y="345085"/>
                    <a:pt x="1513204" y="295689"/>
                  </a:cubicBezTo>
                  <a:cubicBezTo>
                    <a:pt x="1513564" y="262517"/>
                    <a:pt x="1507081" y="245209"/>
                    <a:pt x="1484029" y="219609"/>
                  </a:cubicBezTo>
                  <a:lnTo>
                    <a:pt x="1454134" y="186437"/>
                  </a:lnTo>
                  <a:close/>
                  <a:moveTo>
                    <a:pt x="813103" y="1"/>
                  </a:moveTo>
                  <a:cubicBezTo>
                    <a:pt x="946149" y="13"/>
                    <a:pt x="1090993" y="193"/>
                    <a:pt x="1241394" y="553"/>
                  </a:cubicBezTo>
                  <a:lnTo>
                    <a:pt x="2335516" y="3793"/>
                  </a:lnTo>
                  <a:lnTo>
                    <a:pt x="2364318" y="25037"/>
                  </a:lnTo>
                  <a:lnTo>
                    <a:pt x="2392760" y="46641"/>
                  </a:lnTo>
                  <a:lnTo>
                    <a:pt x="2395281" y="2216709"/>
                  </a:lnTo>
                  <a:lnTo>
                    <a:pt x="2397801" y="4386781"/>
                  </a:lnTo>
                  <a:lnTo>
                    <a:pt x="2371159" y="4408025"/>
                  </a:lnTo>
                  <a:cubicBezTo>
                    <a:pt x="2344517" y="4428905"/>
                    <a:pt x="2342717" y="4428905"/>
                    <a:pt x="1205032" y="4428545"/>
                  </a:cubicBezTo>
                  <a:cubicBezTo>
                    <a:pt x="450415" y="4428545"/>
                    <a:pt x="60146" y="4424945"/>
                    <a:pt x="48265" y="4418105"/>
                  </a:cubicBezTo>
                  <a:cubicBezTo>
                    <a:pt x="-2499" y="4388581"/>
                    <a:pt x="21" y="4509201"/>
                    <a:pt x="21" y="2208429"/>
                  </a:cubicBezTo>
                  <a:lnTo>
                    <a:pt x="21" y="68245"/>
                  </a:lnTo>
                  <a:lnTo>
                    <a:pt x="28823" y="39437"/>
                  </a:lnTo>
                  <a:cubicBezTo>
                    <a:pt x="47905" y="19997"/>
                    <a:pt x="72747" y="8473"/>
                    <a:pt x="102629" y="4153"/>
                  </a:cubicBezTo>
                  <a:cubicBezTo>
                    <a:pt x="120991" y="1453"/>
                    <a:pt x="413962" y="-31"/>
                    <a:pt x="813103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069878" y="4167927"/>
            <a:ext cx="816070" cy="816070"/>
            <a:chOff x="6699599" y="4156883"/>
            <a:chExt cx="816070" cy="816070"/>
          </a:xfrm>
        </p:grpSpPr>
        <p:sp>
          <p:nvSpPr>
            <p:cNvPr id="19" name="橢圓 18"/>
            <p:cNvSpPr/>
            <p:nvPr/>
          </p:nvSpPr>
          <p:spPr>
            <a:xfrm>
              <a:off x="6699599" y="4156883"/>
              <a:ext cx="816070" cy="8160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908011" y="4366125"/>
              <a:ext cx="399246" cy="397586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1" name="手繪多邊形 20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3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9407438" y="4083618"/>
            <a:ext cx="816070" cy="816070"/>
            <a:chOff x="6699599" y="5244806"/>
            <a:chExt cx="816070" cy="816070"/>
          </a:xfrm>
        </p:grpSpPr>
        <p:sp>
          <p:nvSpPr>
            <p:cNvPr id="29" name="橢圓 28"/>
            <p:cNvSpPr/>
            <p:nvPr/>
          </p:nvSpPr>
          <p:spPr>
            <a:xfrm>
              <a:off x="6699599" y="5244806"/>
              <a:ext cx="816070" cy="816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0" name="手繪多邊形 29"/>
            <p:cNvSpPr>
              <a:spLocks/>
            </p:cNvSpPr>
            <p:nvPr/>
          </p:nvSpPr>
          <p:spPr bwMode="auto">
            <a:xfrm>
              <a:off x="6884873" y="5488444"/>
              <a:ext cx="445522" cy="328794"/>
            </a:xfrm>
            <a:custGeom>
              <a:avLst/>
              <a:gdLst>
                <a:gd name="connsiteX0" fmla="*/ 2313240 w 4627012"/>
                <a:gd name="connsiteY0" fmla="*/ 2906712 h 3414712"/>
                <a:gd name="connsiteX1" fmla="*/ 1912260 w 4627012"/>
                <a:gd name="connsiteY1" fmla="*/ 2918932 h 3414712"/>
                <a:gd name="connsiteX2" fmla="*/ 1906856 w 4627012"/>
                <a:gd name="connsiteY2" fmla="*/ 3234846 h 3414712"/>
                <a:gd name="connsiteX3" fmla="*/ 2311440 w 4627012"/>
                <a:gd name="connsiteY3" fmla="*/ 3241676 h 3414712"/>
                <a:gd name="connsiteX4" fmla="*/ 2721424 w 4627012"/>
                <a:gd name="connsiteY4" fmla="*/ 3229456 h 3414712"/>
                <a:gd name="connsiteX5" fmla="*/ 2733676 w 4627012"/>
                <a:gd name="connsiteY5" fmla="*/ 3078146 h 3414712"/>
                <a:gd name="connsiteX6" fmla="*/ 2717824 w 4627012"/>
                <a:gd name="connsiteY6" fmla="*/ 2922886 h 3414712"/>
                <a:gd name="connsiteX7" fmla="*/ 2313240 w 4627012"/>
                <a:gd name="connsiteY7" fmla="*/ 2906712 h 3414712"/>
                <a:gd name="connsiteX8" fmla="*/ 1584960 w 4627012"/>
                <a:gd name="connsiteY8" fmla="*/ 286972 h 3414712"/>
                <a:gd name="connsiteX9" fmla="*/ 289164 w 4627012"/>
                <a:gd name="connsiteY9" fmla="*/ 296550 h 3414712"/>
                <a:gd name="connsiteX10" fmla="*/ 287364 w 4627012"/>
                <a:gd name="connsiteY10" fmla="*/ 2620194 h 3414712"/>
                <a:gd name="connsiteX11" fmla="*/ 2319024 w 4627012"/>
                <a:gd name="connsiteY11" fmla="*/ 2632076 h 3414712"/>
                <a:gd name="connsiteX12" fmla="*/ 4338444 w 4627012"/>
                <a:gd name="connsiteY12" fmla="*/ 2632076 h 3414712"/>
                <a:gd name="connsiteX13" fmla="*/ 4343844 w 4627012"/>
                <a:gd name="connsiteY13" fmla="*/ 2609392 h 3414712"/>
                <a:gd name="connsiteX14" fmla="*/ 4346724 w 4627012"/>
                <a:gd name="connsiteY14" fmla="*/ 1438210 h 3414712"/>
                <a:gd name="connsiteX15" fmla="*/ 4343844 w 4627012"/>
                <a:gd name="connsiteY15" fmla="*/ 290070 h 3414712"/>
                <a:gd name="connsiteX16" fmla="*/ 2323344 w 4627012"/>
                <a:gd name="connsiteY16" fmla="*/ 287550 h 3414712"/>
                <a:gd name="connsiteX17" fmla="*/ 1584960 w 4627012"/>
                <a:gd name="connsiteY17" fmla="*/ 286972 h 3414712"/>
                <a:gd name="connsiteX18" fmla="*/ 4623604 w 4627012"/>
                <a:gd name="connsiteY18" fmla="*/ 0 h 3414712"/>
                <a:gd name="connsiteX19" fmla="*/ 4626124 w 4627012"/>
                <a:gd name="connsiteY19" fmla="*/ 1442872 h 3414712"/>
                <a:gd name="connsiteX20" fmla="*/ 4625404 w 4627012"/>
                <a:gd name="connsiteY20" fmla="*/ 2896186 h 3414712"/>
                <a:gd name="connsiteX21" fmla="*/ 3827856 w 4627012"/>
                <a:gd name="connsiteY21" fmla="*/ 2906628 h 3414712"/>
                <a:gd name="connsiteX22" fmla="*/ 3020592 w 4627012"/>
                <a:gd name="connsiteY22" fmla="*/ 2914912 h 3414712"/>
                <a:gd name="connsiteX23" fmla="*/ 3010148 w 4627012"/>
                <a:gd name="connsiteY23" fmla="*/ 3079832 h 3414712"/>
                <a:gd name="connsiteX24" fmla="*/ 3013028 w 4627012"/>
                <a:gd name="connsiteY24" fmla="*/ 3236830 h 3414712"/>
                <a:gd name="connsiteX25" fmla="*/ 3485796 w 4627012"/>
                <a:gd name="connsiteY25" fmla="*/ 3241870 h 3414712"/>
                <a:gd name="connsiteX26" fmla="*/ 3976204 w 4627012"/>
                <a:gd name="connsiteY26" fmla="*/ 3255554 h 3414712"/>
                <a:gd name="connsiteX27" fmla="*/ 4014012 w 4627012"/>
                <a:gd name="connsiteY27" fmla="*/ 3357820 h 3414712"/>
                <a:gd name="connsiteX28" fmla="*/ 4014012 w 4627012"/>
                <a:gd name="connsiteY28" fmla="*/ 3414712 h 3414712"/>
                <a:gd name="connsiteX29" fmla="*/ 2306940 w 4627012"/>
                <a:gd name="connsiteY29" fmla="*/ 3414712 h 3414712"/>
                <a:gd name="connsiteX30" fmla="*/ 599508 w 4627012"/>
                <a:gd name="connsiteY30" fmla="*/ 3414712 h 3414712"/>
                <a:gd name="connsiteX31" fmla="*/ 599508 w 4627012"/>
                <a:gd name="connsiteY31" fmla="*/ 3372942 h 3414712"/>
                <a:gd name="connsiteX32" fmla="*/ 656400 w 4627012"/>
                <a:gd name="connsiteY32" fmla="*/ 3253394 h 3414712"/>
                <a:gd name="connsiteX33" fmla="*/ 1136728 w 4627012"/>
                <a:gd name="connsiteY33" fmla="*/ 3241870 h 3414712"/>
                <a:gd name="connsiteX34" fmla="*/ 1603732 w 4627012"/>
                <a:gd name="connsiteY34" fmla="*/ 3229628 h 3414712"/>
                <a:gd name="connsiteX35" fmla="*/ 1615976 w 4627012"/>
                <a:gd name="connsiteY35" fmla="*/ 3078030 h 3414712"/>
                <a:gd name="connsiteX36" fmla="*/ 1599772 w 4627012"/>
                <a:gd name="connsiteY36" fmla="*/ 2922472 h 3414712"/>
                <a:gd name="connsiteX37" fmla="*/ 792144 w 4627012"/>
                <a:gd name="connsiteY37" fmla="*/ 2906268 h 3414712"/>
                <a:gd name="connsiteX38" fmla="*/ 0 w 4627012"/>
                <a:gd name="connsiteY38" fmla="*/ 2906268 h 3414712"/>
                <a:gd name="connsiteX39" fmla="*/ 2520 w 4627012"/>
                <a:gd name="connsiteY39" fmla="*/ 1455836 h 3414712"/>
                <a:gd name="connsiteX40" fmla="*/ 5040 w 4627012"/>
                <a:gd name="connsiteY40" fmla="*/ 5042 h 3414712"/>
                <a:gd name="connsiteX41" fmla="*/ 2314500 w 4627012"/>
                <a:gd name="connsiteY41" fmla="*/ 2520 h 34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27012" h="3414712">
                  <a:moveTo>
                    <a:pt x="2313240" y="2906712"/>
                  </a:moveTo>
                  <a:cubicBezTo>
                    <a:pt x="2024304" y="2906712"/>
                    <a:pt x="1921268" y="2909946"/>
                    <a:pt x="1912260" y="2918932"/>
                  </a:cubicBezTo>
                  <a:cubicBezTo>
                    <a:pt x="1898932" y="2932230"/>
                    <a:pt x="1893888" y="3222268"/>
                    <a:pt x="1906856" y="3234846"/>
                  </a:cubicBezTo>
                  <a:cubicBezTo>
                    <a:pt x="1910460" y="3238440"/>
                    <a:pt x="2092756" y="3241676"/>
                    <a:pt x="2311440" y="3241676"/>
                  </a:cubicBezTo>
                  <a:cubicBezTo>
                    <a:pt x="2607220" y="3241676"/>
                    <a:pt x="2712420" y="3238440"/>
                    <a:pt x="2721424" y="3229456"/>
                  </a:cubicBezTo>
                  <a:cubicBezTo>
                    <a:pt x="2729712" y="3221190"/>
                    <a:pt x="2733676" y="3172670"/>
                    <a:pt x="2733676" y="3078146"/>
                  </a:cubicBezTo>
                  <a:cubicBezTo>
                    <a:pt x="2733676" y="2964936"/>
                    <a:pt x="2730792" y="2935824"/>
                    <a:pt x="2717824" y="2922886"/>
                  </a:cubicBezTo>
                  <a:cubicBezTo>
                    <a:pt x="2703772" y="2908868"/>
                    <a:pt x="2652976" y="2906712"/>
                    <a:pt x="2313240" y="2906712"/>
                  </a:cubicBezTo>
                  <a:close/>
                  <a:moveTo>
                    <a:pt x="1584960" y="286972"/>
                  </a:moveTo>
                  <a:cubicBezTo>
                    <a:pt x="654628" y="286788"/>
                    <a:pt x="297356" y="289530"/>
                    <a:pt x="289164" y="296550"/>
                  </a:cubicBezTo>
                  <a:cubicBezTo>
                    <a:pt x="269728" y="312392"/>
                    <a:pt x="268288" y="2601112"/>
                    <a:pt x="287364" y="2620194"/>
                  </a:cubicBezTo>
                  <a:cubicBezTo>
                    <a:pt x="296724" y="2629554"/>
                    <a:pt x="761804" y="2632076"/>
                    <a:pt x="2319024" y="2632076"/>
                  </a:cubicBezTo>
                  <a:lnTo>
                    <a:pt x="4338444" y="2632076"/>
                  </a:lnTo>
                  <a:lnTo>
                    <a:pt x="4343844" y="2609392"/>
                  </a:lnTo>
                  <a:cubicBezTo>
                    <a:pt x="4347080" y="2596792"/>
                    <a:pt x="4348160" y="2069706"/>
                    <a:pt x="4346724" y="1438210"/>
                  </a:cubicBezTo>
                  <a:lnTo>
                    <a:pt x="4343844" y="290070"/>
                  </a:lnTo>
                  <a:lnTo>
                    <a:pt x="2323344" y="287550"/>
                  </a:lnTo>
                  <a:cubicBezTo>
                    <a:pt x="2044864" y="287212"/>
                    <a:pt x="1799652" y="287014"/>
                    <a:pt x="1584960" y="286972"/>
                  </a:cubicBezTo>
                  <a:close/>
                  <a:moveTo>
                    <a:pt x="4623604" y="0"/>
                  </a:moveTo>
                  <a:lnTo>
                    <a:pt x="4626124" y="1442872"/>
                  </a:lnTo>
                  <a:cubicBezTo>
                    <a:pt x="4627564" y="2236866"/>
                    <a:pt x="4627204" y="2890786"/>
                    <a:pt x="4625404" y="2896186"/>
                  </a:cubicBezTo>
                  <a:cubicBezTo>
                    <a:pt x="4623240" y="2903028"/>
                    <a:pt x="4347792" y="2906628"/>
                    <a:pt x="3827856" y="2906628"/>
                  </a:cubicBezTo>
                  <a:cubicBezTo>
                    <a:pt x="3390736" y="2906628"/>
                    <a:pt x="3027432" y="2910590"/>
                    <a:pt x="3020592" y="2914912"/>
                  </a:cubicBezTo>
                  <a:cubicBezTo>
                    <a:pt x="3010508" y="2921392"/>
                    <a:pt x="3007988" y="2961362"/>
                    <a:pt x="3010148" y="3079832"/>
                  </a:cubicBezTo>
                  <a:lnTo>
                    <a:pt x="3013028" y="3236830"/>
                  </a:lnTo>
                  <a:lnTo>
                    <a:pt x="3485796" y="3241870"/>
                  </a:lnTo>
                  <a:cubicBezTo>
                    <a:pt x="3745404" y="3244752"/>
                    <a:pt x="3966124" y="3250872"/>
                    <a:pt x="3976204" y="3255554"/>
                  </a:cubicBezTo>
                  <a:cubicBezTo>
                    <a:pt x="4003928" y="3269238"/>
                    <a:pt x="4014012" y="3296244"/>
                    <a:pt x="4014012" y="3357820"/>
                  </a:cubicBezTo>
                  <a:lnTo>
                    <a:pt x="4014012" y="3414712"/>
                  </a:lnTo>
                  <a:lnTo>
                    <a:pt x="2306940" y="3414712"/>
                  </a:lnTo>
                  <a:lnTo>
                    <a:pt x="599508" y="3414712"/>
                  </a:lnTo>
                  <a:lnTo>
                    <a:pt x="599508" y="3372942"/>
                  </a:lnTo>
                  <a:cubicBezTo>
                    <a:pt x="599508" y="3319650"/>
                    <a:pt x="623992" y="3268158"/>
                    <a:pt x="656400" y="3253394"/>
                  </a:cubicBezTo>
                  <a:cubicBezTo>
                    <a:pt x="674404" y="3245112"/>
                    <a:pt x="818428" y="3241870"/>
                    <a:pt x="1136728" y="3241870"/>
                  </a:cubicBezTo>
                  <a:cubicBezTo>
                    <a:pt x="1476988" y="3241870"/>
                    <a:pt x="1594372" y="3238630"/>
                    <a:pt x="1603732" y="3229628"/>
                  </a:cubicBezTo>
                  <a:cubicBezTo>
                    <a:pt x="1612012" y="3221346"/>
                    <a:pt x="1615976" y="3172734"/>
                    <a:pt x="1615976" y="3078030"/>
                  </a:cubicBezTo>
                  <a:cubicBezTo>
                    <a:pt x="1615976" y="2964604"/>
                    <a:pt x="1612732" y="2935436"/>
                    <a:pt x="1599772" y="2922472"/>
                  </a:cubicBezTo>
                  <a:cubicBezTo>
                    <a:pt x="1585728" y="2908070"/>
                    <a:pt x="1498232" y="2906268"/>
                    <a:pt x="792144" y="2906268"/>
                  </a:cubicBezTo>
                  <a:lnTo>
                    <a:pt x="0" y="2906268"/>
                  </a:lnTo>
                  <a:lnTo>
                    <a:pt x="2520" y="1455836"/>
                  </a:lnTo>
                  <a:lnTo>
                    <a:pt x="5040" y="5042"/>
                  </a:lnTo>
                  <a:lnTo>
                    <a:pt x="2314500" y="252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1" name="文字方塊 41"/>
          <p:cNvSpPr txBox="1"/>
          <p:nvPr/>
        </p:nvSpPr>
        <p:spPr>
          <a:xfrm flipH="1">
            <a:off x="525181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1"/>
          <p:cNvSpPr txBox="1"/>
          <p:nvPr/>
        </p:nvSpPr>
        <p:spPr>
          <a:xfrm flipH="1">
            <a:off x="525181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3" name="文字方塊 41"/>
          <p:cNvSpPr txBox="1"/>
          <p:nvPr/>
        </p:nvSpPr>
        <p:spPr>
          <a:xfrm flipH="1">
            <a:off x="873760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4" name="文字方塊 41"/>
          <p:cNvSpPr txBox="1"/>
          <p:nvPr/>
        </p:nvSpPr>
        <p:spPr>
          <a:xfrm flipH="1">
            <a:off x="873760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20109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5330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6675023" y="5563553"/>
            <a:ext cx="270707" cy="270707"/>
            <a:chOff x="1321348" y="7887652"/>
            <a:chExt cx="270707" cy="270707"/>
          </a:xfrm>
        </p:grpSpPr>
        <p:sp>
          <p:nvSpPr>
            <p:cNvPr id="26" name="橢圓 25"/>
            <p:cNvSpPr/>
            <p:nvPr/>
          </p:nvSpPr>
          <p:spPr>
            <a:xfrm>
              <a:off x="1321348" y="7887652"/>
              <a:ext cx="270707" cy="270707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382177" y="7954685"/>
              <a:ext cx="149048" cy="149048"/>
            </a:xfrm>
            <a:custGeom>
              <a:avLst/>
              <a:gdLst>
                <a:gd name="T0" fmla="*/ 0 w 4098"/>
                <a:gd name="T1" fmla="*/ 0 h 4098"/>
                <a:gd name="T2" fmla="*/ 4098 w 4098"/>
                <a:gd name="T3" fmla="*/ 1465 h 4098"/>
                <a:gd name="T4" fmla="*/ 2843 w 4098"/>
                <a:gd name="T5" fmla="*/ 2277 h 4098"/>
                <a:gd name="T6" fmla="*/ 3722 w 4098"/>
                <a:gd name="T7" fmla="*/ 3158 h 4098"/>
                <a:gd name="T8" fmla="*/ 3755 w 4098"/>
                <a:gd name="T9" fmla="*/ 3195 h 4098"/>
                <a:gd name="T10" fmla="*/ 3783 w 4098"/>
                <a:gd name="T11" fmla="*/ 3236 h 4098"/>
                <a:gd name="T12" fmla="*/ 3805 w 4098"/>
                <a:gd name="T13" fmla="*/ 3278 h 4098"/>
                <a:gd name="T14" fmla="*/ 3821 w 4098"/>
                <a:gd name="T15" fmla="*/ 3323 h 4098"/>
                <a:gd name="T16" fmla="*/ 3832 w 4098"/>
                <a:gd name="T17" fmla="*/ 3369 h 4098"/>
                <a:gd name="T18" fmla="*/ 3838 w 4098"/>
                <a:gd name="T19" fmla="*/ 3416 h 4098"/>
                <a:gd name="T20" fmla="*/ 3838 w 4098"/>
                <a:gd name="T21" fmla="*/ 3463 h 4098"/>
                <a:gd name="T22" fmla="*/ 3832 w 4098"/>
                <a:gd name="T23" fmla="*/ 3511 h 4098"/>
                <a:gd name="T24" fmla="*/ 3821 w 4098"/>
                <a:gd name="T25" fmla="*/ 3557 h 4098"/>
                <a:gd name="T26" fmla="*/ 3805 w 4098"/>
                <a:gd name="T27" fmla="*/ 3601 h 4098"/>
                <a:gd name="T28" fmla="*/ 3783 w 4098"/>
                <a:gd name="T29" fmla="*/ 3643 h 4098"/>
                <a:gd name="T30" fmla="*/ 3755 w 4098"/>
                <a:gd name="T31" fmla="*/ 3684 h 4098"/>
                <a:gd name="T32" fmla="*/ 3722 w 4098"/>
                <a:gd name="T33" fmla="*/ 3722 h 4098"/>
                <a:gd name="T34" fmla="*/ 3684 w 4098"/>
                <a:gd name="T35" fmla="*/ 3755 h 4098"/>
                <a:gd name="T36" fmla="*/ 3643 w 4098"/>
                <a:gd name="T37" fmla="*/ 3783 h 4098"/>
                <a:gd name="T38" fmla="*/ 3601 w 4098"/>
                <a:gd name="T39" fmla="*/ 3805 h 4098"/>
                <a:gd name="T40" fmla="*/ 3557 w 4098"/>
                <a:gd name="T41" fmla="*/ 3821 h 4098"/>
                <a:gd name="T42" fmla="*/ 3511 w 4098"/>
                <a:gd name="T43" fmla="*/ 3832 h 4098"/>
                <a:gd name="T44" fmla="*/ 3463 w 4098"/>
                <a:gd name="T45" fmla="*/ 3838 h 4098"/>
                <a:gd name="T46" fmla="*/ 3416 w 4098"/>
                <a:gd name="T47" fmla="*/ 3838 h 4098"/>
                <a:gd name="T48" fmla="*/ 3369 w 4098"/>
                <a:gd name="T49" fmla="*/ 3832 h 4098"/>
                <a:gd name="T50" fmla="*/ 3323 w 4098"/>
                <a:gd name="T51" fmla="*/ 3821 h 4098"/>
                <a:gd name="T52" fmla="*/ 3278 w 4098"/>
                <a:gd name="T53" fmla="*/ 3805 h 4098"/>
                <a:gd name="T54" fmla="*/ 3236 w 4098"/>
                <a:gd name="T55" fmla="*/ 3783 h 4098"/>
                <a:gd name="T56" fmla="*/ 3195 w 4098"/>
                <a:gd name="T57" fmla="*/ 3755 h 4098"/>
                <a:gd name="T58" fmla="*/ 3158 w 4098"/>
                <a:gd name="T59" fmla="*/ 3722 h 4098"/>
                <a:gd name="T60" fmla="*/ 2277 w 4098"/>
                <a:gd name="T61" fmla="*/ 2843 h 4098"/>
                <a:gd name="T62" fmla="*/ 1465 w 4098"/>
                <a:gd name="T63" fmla="*/ 4098 h 4098"/>
                <a:gd name="T64" fmla="*/ 0 w 4098"/>
                <a:gd name="T65" fmla="*/ 0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98" h="4098">
                  <a:moveTo>
                    <a:pt x="0" y="0"/>
                  </a:moveTo>
                  <a:lnTo>
                    <a:pt x="4098" y="1465"/>
                  </a:lnTo>
                  <a:lnTo>
                    <a:pt x="2843" y="2277"/>
                  </a:lnTo>
                  <a:lnTo>
                    <a:pt x="3722" y="3158"/>
                  </a:lnTo>
                  <a:lnTo>
                    <a:pt x="3755" y="3195"/>
                  </a:lnTo>
                  <a:lnTo>
                    <a:pt x="3783" y="3236"/>
                  </a:lnTo>
                  <a:lnTo>
                    <a:pt x="3805" y="3278"/>
                  </a:lnTo>
                  <a:lnTo>
                    <a:pt x="3821" y="3323"/>
                  </a:lnTo>
                  <a:lnTo>
                    <a:pt x="3832" y="3369"/>
                  </a:lnTo>
                  <a:lnTo>
                    <a:pt x="3838" y="3416"/>
                  </a:lnTo>
                  <a:lnTo>
                    <a:pt x="3838" y="3463"/>
                  </a:lnTo>
                  <a:lnTo>
                    <a:pt x="3832" y="3511"/>
                  </a:lnTo>
                  <a:lnTo>
                    <a:pt x="3821" y="3557"/>
                  </a:lnTo>
                  <a:lnTo>
                    <a:pt x="3805" y="3601"/>
                  </a:lnTo>
                  <a:lnTo>
                    <a:pt x="3783" y="3643"/>
                  </a:lnTo>
                  <a:lnTo>
                    <a:pt x="3755" y="3684"/>
                  </a:lnTo>
                  <a:lnTo>
                    <a:pt x="3722" y="3722"/>
                  </a:lnTo>
                  <a:lnTo>
                    <a:pt x="3684" y="3755"/>
                  </a:lnTo>
                  <a:lnTo>
                    <a:pt x="3643" y="3783"/>
                  </a:lnTo>
                  <a:lnTo>
                    <a:pt x="3601" y="3805"/>
                  </a:lnTo>
                  <a:lnTo>
                    <a:pt x="3557" y="3821"/>
                  </a:lnTo>
                  <a:lnTo>
                    <a:pt x="3511" y="3832"/>
                  </a:lnTo>
                  <a:lnTo>
                    <a:pt x="3463" y="3838"/>
                  </a:lnTo>
                  <a:lnTo>
                    <a:pt x="3416" y="3838"/>
                  </a:lnTo>
                  <a:lnTo>
                    <a:pt x="3369" y="3832"/>
                  </a:lnTo>
                  <a:lnTo>
                    <a:pt x="3323" y="3821"/>
                  </a:lnTo>
                  <a:lnTo>
                    <a:pt x="3278" y="3805"/>
                  </a:lnTo>
                  <a:lnTo>
                    <a:pt x="3236" y="3783"/>
                  </a:lnTo>
                  <a:lnTo>
                    <a:pt x="3195" y="3755"/>
                  </a:lnTo>
                  <a:lnTo>
                    <a:pt x="3158" y="3722"/>
                  </a:lnTo>
                  <a:lnTo>
                    <a:pt x="2277" y="2843"/>
                  </a:lnTo>
                  <a:lnTo>
                    <a:pt x="1465" y="4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6675023" y="5887403"/>
            <a:ext cx="270707" cy="270707"/>
            <a:chOff x="1321348" y="8211502"/>
            <a:chExt cx="270707" cy="270707"/>
          </a:xfrm>
        </p:grpSpPr>
        <p:sp>
          <p:nvSpPr>
            <p:cNvPr id="29" name="橢圓 28"/>
            <p:cNvSpPr/>
            <p:nvPr/>
          </p:nvSpPr>
          <p:spPr>
            <a:xfrm>
              <a:off x="1321348" y="8211502"/>
              <a:ext cx="270707" cy="270707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1401770" y="8255746"/>
              <a:ext cx="97160" cy="179440"/>
            </a:xfrm>
            <a:custGeom>
              <a:avLst/>
              <a:gdLst>
                <a:gd name="T0" fmla="*/ 1921 w 1996"/>
                <a:gd name="T1" fmla="*/ 1 h 3691"/>
                <a:gd name="T2" fmla="*/ 1959 w 1996"/>
                <a:gd name="T3" fmla="*/ 11 h 3691"/>
                <a:gd name="T4" fmla="*/ 1985 w 1996"/>
                <a:gd name="T5" fmla="*/ 38 h 3691"/>
                <a:gd name="T6" fmla="*/ 1996 w 1996"/>
                <a:gd name="T7" fmla="*/ 76 h 3691"/>
                <a:gd name="T8" fmla="*/ 1993 w 1996"/>
                <a:gd name="T9" fmla="*/ 660 h 3691"/>
                <a:gd name="T10" fmla="*/ 1974 w 1996"/>
                <a:gd name="T11" fmla="*/ 693 h 3691"/>
                <a:gd name="T12" fmla="*/ 1941 w 1996"/>
                <a:gd name="T13" fmla="*/ 712 h 3691"/>
                <a:gd name="T14" fmla="*/ 1598 w 1996"/>
                <a:gd name="T15" fmla="*/ 714 h 3691"/>
                <a:gd name="T16" fmla="*/ 1513 w 1996"/>
                <a:gd name="T17" fmla="*/ 720 h 3691"/>
                <a:gd name="T18" fmla="*/ 1448 w 1996"/>
                <a:gd name="T19" fmla="*/ 736 h 3691"/>
                <a:gd name="T20" fmla="*/ 1401 w 1996"/>
                <a:gd name="T21" fmla="*/ 762 h 3691"/>
                <a:gd name="T22" fmla="*/ 1369 w 1996"/>
                <a:gd name="T23" fmla="*/ 799 h 3691"/>
                <a:gd name="T24" fmla="*/ 1349 w 1996"/>
                <a:gd name="T25" fmla="*/ 846 h 3691"/>
                <a:gd name="T26" fmla="*/ 1338 w 1996"/>
                <a:gd name="T27" fmla="*/ 904 h 3691"/>
                <a:gd name="T28" fmla="*/ 1335 w 1996"/>
                <a:gd name="T29" fmla="*/ 972 h 3691"/>
                <a:gd name="T30" fmla="*/ 1898 w 1996"/>
                <a:gd name="T31" fmla="*/ 1327 h 3691"/>
                <a:gd name="T32" fmla="*/ 1937 w 1996"/>
                <a:gd name="T33" fmla="*/ 1337 h 3691"/>
                <a:gd name="T34" fmla="*/ 1964 w 1996"/>
                <a:gd name="T35" fmla="*/ 1364 h 3691"/>
                <a:gd name="T36" fmla="*/ 1974 w 1996"/>
                <a:gd name="T37" fmla="*/ 1402 h 3691"/>
                <a:gd name="T38" fmla="*/ 1971 w 1996"/>
                <a:gd name="T39" fmla="*/ 2029 h 3691"/>
                <a:gd name="T40" fmla="*/ 1951 w 1996"/>
                <a:gd name="T41" fmla="*/ 2062 h 3691"/>
                <a:gd name="T42" fmla="*/ 1918 w 1996"/>
                <a:gd name="T43" fmla="*/ 2081 h 3691"/>
                <a:gd name="T44" fmla="*/ 1335 w 1996"/>
                <a:gd name="T45" fmla="*/ 2085 h 3691"/>
                <a:gd name="T46" fmla="*/ 1333 w 1996"/>
                <a:gd name="T47" fmla="*/ 3636 h 3691"/>
                <a:gd name="T48" fmla="*/ 1313 w 1996"/>
                <a:gd name="T49" fmla="*/ 3669 h 3691"/>
                <a:gd name="T50" fmla="*/ 1279 w 1996"/>
                <a:gd name="T51" fmla="*/ 3688 h 3691"/>
                <a:gd name="T52" fmla="*/ 631 w 1996"/>
                <a:gd name="T53" fmla="*/ 3691 h 3691"/>
                <a:gd name="T54" fmla="*/ 594 w 1996"/>
                <a:gd name="T55" fmla="*/ 3681 h 3691"/>
                <a:gd name="T56" fmla="*/ 566 w 1996"/>
                <a:gd name="T57" fmla="*/ 3654 h 3691"/>
                <a:gd name="T58" fmla="*/ 556 w 1996"/>
                <a:gd name="T59" fmla="*/ 3615 h 3691"/>
                <a:gd name="T60" fmla="*/ 75 w 1996"/>
                <a:gd name="T61" fmla="*/ 2085 h 3691"/>
                <a:gd name="T62" fmla="*/ 36 w 1996"/>
                <a:gd name="T63" fmla="*/ 2075 h 3691"/>
                <a:gd name="T64" fmla="*/ 10 w 1996"/>
                <a:gd name="T65" fmla="*/ 2047 h 3691"/>
                <a:gd name="T66" fmla="*/ 0 w 1996"/>
                <a:gd name="T67" fmla="*/ 2009 h 3691"/>
                <a:gd name="T68" fmla="*/ 2 w 1996"/>
                <a:gd name="T69" fmla="*/ 1383 h 3691"/>
                <a:gd name="T70" fmla="*/ 22 w 1996"/>
                <a:gd name="T71" fmla="*/ 1350 h 3691"/>
                <a:gd name="T72" fmla="*/ 54 w 1996"/>
                <a:gd name="T73" fmla="*/ 1330 h 3691"/>
                <a:gd name="T74" fmla="*/ 556 w 1996"/>
                <a:gd name="T75" fmla="*/ 1327 h 3691"/>
                <a:gd name="T76" fmla="*/ 558 w 1996"/>
                <a:gd name="T77" fmla="*/ 827 h 3691"/>
                <a:gd name="T78" fmla="*/ 579 w 1996"/>
                <a:gd name="T79" fmla="*/ 673 h 3691"/>
                <a:gd name="T80" fmla="*/ 619 w 1996"/>
                <a:gd name="T81" fmla="*/ 534 h 3691"/>
                <a:gd name="T82" fmla="*/ 678 w 1996"/>
                <a:gd name="T83" fmla="*/ 408 h 3691"/>
                <a:gd name="T84" fmla="*/ 754 w 1996"/>
                <a:gd name="T85" fmla="*/ 297 h 3691"/>
                <a:gd name="T86" fmla="*/ 846 w 1996"/>
                <a:gd name="T87" fmla="*/ 201 h 3691"/>
                <a:gd name="T88" fmla="*/ 954 w 1996"/>
                <a:gd name="T89" fmla="*/ 124 h 3691"/>
                <a:gd name="T90" fmla="*/ 1077 w 1996"/>
                <a:gd name="T91" fmla="*/ 64 h 3691"/>
                <a:gd name="T92" fmla="*/ 1213 w 1996"/>
                <a:gd name="T93" fmla="*/ 23 h 3691"/>
                <a:gd name="T94" fmla="*/ 1363 w 1996"/>
                <a:gd name="T95" fmla="*/ 3 h 3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6" h="3691">
                  <a:moveTo>
                    <a:pt x="1442" y="0"/>
                  </a:moveTo>
                  <a:lnTo>
                    <a:pt x="1921" y="1"/>
                  </a:lnTo>
                  <a:lnTo>
                    <a:pt x="1941" y="3"/>
                  </a:lnTo>
                  <a:lnTo>
                    <a:pt x="1959" y="11"/>
                  </a:lnTo>
                  <a:lnTo>
                    <a:pt x="1974" y="22"/>
                  </a:lnTo>
                  <a:lnTo>
                    <a:pt x="1985" y="38"/>
                  </a:lnTo>
                  <a:lnTo>
                    <a:pt x="1993" y="56"/>
                  </a:lnTo>
                  <a:lnTo>
                    <a:pt x="1996" y="76"/>
                  </a:lnTo>
                  <a:lnTo>
                    <a:pt x="1996" y="639"/>
                  </a:lnTo>
                  <a:lnTo>
                    <a:pt x="1993" y="660"/>
                  </a:lnTo>
                  <a:lnTo>
                    <a:pt x="1985" y="677"/>
                  </a:lnTo>
                  <a:lnTo>
                    <a:pt x="1974" y="693"/>
                  </a:lnTo>
                  <a:lnTo>
                    <a:pt x="1959" y="704"/>
                  </a:lnTo>
                  <a:lnTo>
                    <a:pt x="1941" y="712"/>
                  </a:lnTo>
                  <a:lnTo>
                    <a:pt x="1921" y="714"/>
                  </a:lnTo>
                  <a:lnTo>
                    <a:pt x="1598" y="714"/>
                  </a:lnTo>
                  <a:lnTo>
                    <a:pt x="1553" y="717"/>
                  </a:lnTo>
                  <a:lnTo>
                    <a:pt x="1513" y="720"/>
                  </a:lnTo>
                  <a:lnTo>
                    <a:pt x="1479" y="727"/>
                  </a:lnTo>
                  <a:lnTo>
                    <a:pt x="1448" y="736"/>
                  </a:lnTo>
                  <a:lnTo>
                    <a:pt x="1423" y="748"/>
                  </a:lnTo>
                  <a:lnTo>
                    <a:pt x="1401" y="762"/>
                  </a:lnTo>
                  <a:lnTo>
                    <a:pt x="1384" y="779"/>
                  </a:lnTo>
                  <a:lnTo>
                    <a:pt x="1369" y="799"/>
                  </a:lnTo>
                  <a:lnTo>
                    <a:pt x="1358" y="822"/>
                  </a:lnTo>
                  <a:lnTo>
                    <a:pt x="1349" y="846"/>
                  </a:lnTo>
                  <a:lnTo>
                    <a:pt x="1342" y="874"/>
                  </a:lnTo>
                  <a:lnTo>
                    <a:pt x="1338" y="904"/>
                  </a:lnTo>
                  <a:lnTo>
                    <a:pt x="1336" y="937"/>
                  </a:lnTo>
                  <a:lnTo>
                    <a:pt x="1335" y="972"/>
                  </a:lnTo>
                  <a:lnTo>
                    <a:pt x="1335" y="1327"/>
                  </a:lnTo>
                  <a:lnTo>
                    <a:pt x="1898" y="1327"/>
                  </a:lnTo>
                  <a:lnTo>
                    <a:pt x="1918" y="1329"/>
                  </a:lnTo>
                  <a:lnTo>
                    <a:pt x="1937" y="1337"/>
                  </a:lnTo>
                  <a:lnTo>
                    <a:pt x="1951" y="1350"/>
                  </a:lnTo>
                  <a:lnTo>
                    <a:pt x="1964" y="1364"/>
                  </a:lnTo>
                  <a:lnTo>
                    <a:pt x="1971" y="1383"/>
                  </a:lnTo>
                  <a:lnTo>
                    <a:pt x="1974" y="1402"/>
                  </a:lnTo>
                  <a:lnTo>
                    <a:pt x="1973" y="2009"/>
                  </a:lnTo>
                  <a:lnTo>
                    <a:pt x="1971" y="2029"/>
                  </a:lnTo>
                  <a:lnTo>
                    <a:pt x="1963" y="2047"/>
                  </a:lnTo>
                  <a:lnTo>
                    <a:pt x="1951" y="2062"/>
                  </a:lnTo>
                  <a:lnTo>
                    <a:pt x="1937" y="2075"/>
                  </a:lnTo>
                  <a:lnTo>
                    <a:pt x="1918" y="2081"/>
                  </a:lnTo>
                  <a:lnTo>
                    <a:pt x="1898" y="2085"/>
                  </a:lnTo>
                  <a:lnTo>
                    <a:pt x="1335" y="2085"/>
                  </a:lnTo>
                  <a:lnTo>
                    <a:pt x="1335" y="3615"/>
                  </a:lnTo>
                  <a:lnTo>
                    <a:pt x="1333" y="3636"/>
                  </a:lnTo>
                  <a:lnTo>
                    <a:pt x="1325" y="3654"/>
                  </a:lnTo>
                  <a:lnTo>
                    <a:pt x="1313" y="3669"/>
                  </a:lnTo>
                  <a:lnTo>
                    <a:pt x="1297" y="3681"/>
                  </a:lnTo>
                  <a:lnTo>
                    <a:pt x="1279" y="3688"/>
                  </a:lnTo>
                  <a:lnTo>
                    <a:pt x="1260" y="3691"/>
                  </a:lnTo>
                  <a:lnTo>
                    <a:pt x="631" y="3691"/>
                  </a:lnTo>
                  <a:lnTo>
                    <a:pt x="612" y="3688"/>
                  </a:lnTo>
                  <a:lnTo>
                    <a:pt x="594" y="3681"/>
                  </a:lnTo>
                  <a:lnTo>
                    <a:pt x="579" y="3669"/>
                  </a:lnTo>
                  <a:lnTo>
                    <a:pt x="566" y="3654"/>
                  </a:lnTo>
                  <a:lnTo>
                    <a:pt x="558" y="3636"/>
                  </a:lnTo>
                  <a:lnTo>
                    <a:pt x="556" y="3615"/>
                  </a:lnTo>
                  <a:lnTo>
                    <a:pt x="556" y="2085"/>
                  </a:lnTo>
                  <a:lnTo>
                    <a:pt x="75" y="2085"/>
                  </a:lnTo>
                  <a:lnTo>
                    <a:pt x="54" y="2081"/>
                  </a:lnTo>
                  <a:lnTo>
                    <a:pt x="36" y="2075"/>
                  </a:lnTo>
                  <a:lnTo>
                    <a:pt x="22" y="2062"/>
                  </a:lnTo>
                  <a:lnTo>
                    <a:pt x="10" y="2047"/>
                  </a:lnTo>
                  <a:lnTo>
                    <a:pt x="2" y="2029"/>
                  </a:lnTo>
                  <a:lnTo>
                    <a:pt x="0" y="2009"/>
                  </a:lnTo>
                  <a:lnTo>
                    <a:pt x="0" y="1402"/>
                  </a:lnTo>
                  <a:lnTo>
                    <a:pt x="2" y="1383"/>
                  </a:lnTo>
                  <a:lnTo>
                    <a:pt x="10" y="1364"/>
                  </a:lnTo>
                  <a:lnTo>
                    <a:pt x="22" y="1350"/>
                  </a:lnTo>
                  <a:lnTo>
                    <a:pt x="36" y="1337"/>
                  </a:lnTo>
                  <a:lnTo>
                    <a:pt x="54" y="1330"/>
                  </a:lnTo>
                  <a:lnTo>
                    <a:pt x="75" y="1327"/>
                  </a:lnTo>
                  <a:lnTo>
                    <a:pt x="556" y="1327"/>
                  </a:lnTo>
                  <a:lnTo>
                    <a:pt x="556" y="908"/>
                  </a:lnTo>
                  <a:lnTo>
                    <a:pt x="558" y="827"/>
                  </a:lnTo>
                  <a:lnTo>
                    <a:pt x="566" y="748"/>
                  </a:lnTo>
                  <a:lnTo>
                    <a:pt x="579" y="673"/>
                  </a:lnTo>
                  <a:lnTo>
                    <a:pt x="597" y="602"/>
                  </a:lnTo>
                  <a:lnTo>
                    <a:pt x="619" y="534"/>
                  </a:lnTo>
                  <a:lnTo>
                    <a:pt x="646" y="469"/>
                  </a:lnTo>
                  <a:lnTo>
                    <a:pt x="678" y="408"/>
                  </a:lnTo>
                  <a:lnTo>
                    <a:pt x="713" y="350"/>
                  </a:lnTo>
                  <a:lnTo>
                    <a:pt x="754" y="297"/>
                  </a:lnTo>
                  <a:lnTo>
                    <a:pt x="797" y="247"/>
                  </a:lnTo>
                  <a:lnTo>
                    <a:pt x="846" y="201"/>
                  </a:lnTo>
                  <a:lnTo>
                    <a:pt x="898" y="161"/>
                  </a:lnTo>
                  <a:lnTo>
                    <a:pt x="954" y="124"/>
                  </a:lnTo>
                  <a:lnTo>
                    <a:pt x="1014" y="91"/>
                  </a:lnTo>
                  <a:lnTo>
                    <a:pt x="1077" y="64"/>
                  </a:lnTo>
                  <a:lnTo>
                    <a:pt x="1143" y="42"/>
                  </a:lnTo>
                  <a:lnTo>
                    <a:pt x="1213" y="23"/>
                  </a:lnTo>
                  <a:lnTo>
                    <a:pt x="1286" y="11"/>
                  </a:lnTo>
                  <a:lnTo>
                    <a:pt x="1363" y="3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4" name="矩形 33">
            <a:hlinkClick r:id="rId2"/>
          </p:cNvPr>
          <p:cNvSpPr/>
          <p:nvPr/>
        </p:nvSpPr>
        <p:spPr>
          <a:xfrm>
            <a:off x="6912465" y="5539143"/>
            <a:ext cx="2575321" cy="282129"/>
          </a:xfrm>
          <a:prstGeom prst="rect">
            <a:avLst/>
          </a:prstGeom>
        </p:spPr>
        <p:txBody>
          <a:bodyPr wrap="square" tIns="0" rIns="90000" bIns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sz="1400" dirty="0"/>
              <a:t>www.matter-lab.com</a:t>
            </a:r>
          </a:p>
        </p:txBody>
      </p:sp>
      <p:sp>
        <p:nvSpPr>
          <p:cNvPr id="6" name="手繪多邊形 5"/>
          <p:cNvSpPr/>
          <p:nvPr/>
        </p:nvSpPr>
        <p:spPr>
          <a:xfrm rot="10800000">
            <a:off x="6291942" y="571499"/>
            <a:ext cx="5900058" cy="1905000"/>
          </a:xfrm>
          <a:custGeom>
            <a:avLst/>
            <a:gdLst>
              <a:gd name="connsiteX0" fmla="*/ 16329 w 5900058"/>
              <a:gd name="connsiteY0" fmla="*/ 0 h 1905000"/>
              <a:gd name="connsiteX1" fmla="*/ 4947558 w 5900058"/>
              <a:gd name="connsiteY1" fmla="*/ 0 h 1905000"/>
              <a:gd name="connsiteX2" fmla="*/ 5900058 w 5900058"/>
              <a:gd name="connsiteY2" fmla="*/ 952500 h 1905000"/>
              <a:gd name="connsiteX3" fmla="*/ 4947558 w 5900058"/>
              <a:gd name="connsiteY3" fmla="*/ 1905000 h 1905000"/>
              <a:gd name="connsiteX4" fmla="*/ 16329 w 5900058"/>
              <a:gd name="connsiteY4" fmla="*/ 1905000 h 1905000"/>
              <a:gd name="connsiteX5" fmla="*/ 0 w 5900058"/>
              <a:gd name="connsiteY5" fmla="*/ 1904176 h 1905000"/>
              <a:gd name="connsiteX6" fmla="*/ 0 w 5900058"/>
              <a:gd name="connsiteY6" fmla="*/ 825 h 1905000"/>
              <a:gd name="connsiteX7" fmla="*/ 16329 w 5900058"/>
              <a:gd name="connsiteY7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0058" h="1905000">
                <a:moveTo>
                  <a:pt x="16329" y="0"/>
                </a:moveTo>
                <a:lnTo>
                  <a:pt x="4947558" y="0"/>
                </a:lnTo>
                <a:cubicBezTo>
                  <a:pt x="5473609" y="0"/>
                  <a:pt x="5900058" y="426449"/>
                  <a:pt x="5900058" y="952500"/>
                </a:cubicBezTo>
                <a:cubicBezTo>
                  <a:pt x="5900058" y="1478551"/>
                  <a:pt x="5473609" y="1905000"/>
                  <a:pt x="4947558" y="1905000"/>
                </a:cubicBezTo>
                <a:lnTo>
                  <a:pt x="16329" y="1905000"/>
                </a:lnTo>
                <a:lnTo>
                  <a:pt x="0" y="1904176"/>
                </a:lnTo>
                <a:lnTo>
                  <a:pt x="0" y="825"/>
                </a:lnTo>
                <a:lnTo>
                  <a:pt x="16329" y="0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99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736414" y="1082748"/>
            <a:ext cx="3168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chemeClr val="bg1"/>
                </a:solidFill>
              </a:rPr>
              <a:t>獨家贊助</a:t>
            </a:r>
          </a:p>
        </p:txBody>
      </p:sp>
      <p:sp>
        <p:nvSpPr>
          <p:cNvPr id="35" name="矩形 34">
            <a:hlinkClick r:id="rId3"/>
          </p:cNvPr>
          <p:cNvSpPr/>
          <p:nvPr/>
        </p:nvSpPr>
        <p:spPr>
          <a:xfrm>
            <a:off x="6920729" y="5856552"/>
            <a:ext cx="3298336" cy="282129"/>
          </a:xfrm>
          <a:prstGeom prst="rect">
            <a:avLst/>
          </a:prstGeom>
        </p:spPr>
        <p:txBody>
          <a:bodyPr wrap="square" tIns="0" rIns="90000" bIns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sz="1400" dirty="0"/>
              <a:t>www.facebook.com/matterlab.taiwan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5838410" y="3291352"/>
            <a:ext cx="5332003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/>
              <a:t>Make Organizing Fun!</a:t>
            </a:r>
          </a:p>
          <a:p>
            <a:pPr>
              <a:lnSpc>
                <a:spcPts val="5000"/>
              </a:lnSpc>
            </a:pPr>
            <a:r>
              <a:rPr lang="zh-TW" altLang="en-US" sz="3600" dirty="0"/>
              <a:t>讓收納更有趣</a:t>
            </a:r>
            <a:r>
              <a:rPr lang="en-US" altLang="zh-TW" sz="3600" dirty="0"/>
              <a:t>!</a:t>
            </a:r>
            <a:endParaRPr lang="zh-TW" altLang="en-US" sz="3600" dirty="0"/>
          </a:p>
        </p:txBody>
      </p:sp>
      <p:pic>
        <p:nvPicPr>
          <p:cNvPr id="16" name="圖片 15" descr="matter-lab.co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985" y="5341556"/>
            <a:ext cx="769531" cy="769531"/>
          </a:xfrm>
          <a:prstGeom prst="rect">
            <a:avLst/>
          </a:prstGeom>
        </p:spPr>
      </p:pic>
      <p:pic>
        <p:nvPicPr>
          <p:cNvPr id="18" name="圖片 17" descr="logo-white--vertical-750X75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889" y="760110"/>
            <a:ext cx="1536522" cy="15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009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2" name="圖片版面配置區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7174008" y="1701399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7174008" y="2752959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7174008" y="3804519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7174008" y="4856079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6688043" y="2955248"/>
            <a:ext cx="421170" cy="421170"/>
            <a:chOff x="5023476" y="3019260"/>
            <a:chExt cx="421170" cy="421170"/>
          </a:xfrm>
        </p:grpSpPr>
        <p:sp>
          <p:nvSpPr>
            <p:cNvPr id="27" name="橢圓 26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8" name="加號 27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688043" y="1903688"/>
            <a:ext cx="421170" cy="421170"/>
            <a:chOff x="5023476" y="3019260"/>
            <a:chExt cx="421170" cy="421170"/>
          </a:xfrm>
        </p:grpSpPr>
        <p:sp>
          <p:nvSpPr>
            <p:cNvPr id="25" name="橢圓 24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6" name="加號 25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6688043" y="4006808"/>
            <a:ext cx="421170" cy="421170"/>
            <a:chOff x="5023476" y="3019260"/>
            <a:chExt cx="421170" cy="421170"/>
          </a:xfrm>
        </p:grpSpPr>
        <p:sp>
          <p:nvSpPr>
            <p:cNvPr id="23" name="橢圓 22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4" name="加號 23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688043" y="5058368"/>
            <a:ext cx="421170" cy="421170"/>
            <a:chOff x="5023476" y="3019260"/>
            <a:chExt cx="421170" cy="421170"/>
          </a:xfrm>
        </p:grpSpPr>
        <p:sp>
          <p:nvSpPr>
            <p:cNvPr id="21" name="橢圓 20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加號 21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1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199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099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7034621" y="185166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7034621" y="290322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7034621" y="395478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7034621" y="500634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6" name="六邊形 15"/>
          <p:cNvSpPr/>
          <p:nvPr/>
        </p:nvSpPr>
        <p:spPr>
          <a:xfrm>
            <a:off x="6510711" y="2010407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六邊形 16"/>
          <p:cNvSpPr/>
          <p:nvPr/>
        </p:nvSpPr>
        <p:spPr>
          <a:xfrm>
            <a:off x="6510711" y="3061967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8" name="六邊形 17"/>
          <p:cNvSpPr/>
          <p:nvPr/>
        </p:nvSpPr>
        <p:spPr>
          <a:xfrm>
            <a:off x="6510711" y="4113527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9" name="六邊形 18"/>
          <p:cNvSpPr/>
          <p:nvPr/>
        </p:nvSpPr>
        <p:spPr>
          <a:xfrm>
            <a:off x="6510711" y="5165087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6690866" y="2095106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 rot="10800000" flipH="1">
            <a:off x="6690866" y="3146666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rot="10800000" flipH="1">
            <a:off x="6690866" y="4198226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 rot="10800000" flipH="1">
            <a:off x="6690866" y="5249786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8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200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36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201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100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41" name="矩形 40"/>
          <p:cNvSpPr/>
          <p:nvPr/>
        </p:nvSpPr>
        <p:spPr>
          <a:xfrm>
            <a:off x="1166335" y="2213197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42" name="矩形 41"/>
          <p:cNvSpPr/>
          <p:nvPr/>
        </p:nvSpPr>
        <p:spPr>
          <a:xfrm>
            <a:off x="1166335" y="4132616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43" name="群組 42"/>
          <p:cNvGrpSpPr/>
          <p:nvPr/>
        </p:nvGrpSpPr>
        <p:grpSpPr>
          <a:xfrm>
            <a:off x="309328" y="2223802"/>
            <a:ext cx="779302" cy="779302"/>
            <a:chOff x="439901" y="1993616"/>
            <a:chExt cx="364036" cy="364036"/>
          </a:xfrm>
        </p:grpSpPr>
        <p:sp>
          <p:nvSpPr>
            <p:cNvPr id="55" name="圓角矩形 54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6" name="手繪多邊形 55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309328" y="4204276"/>
            <a:ext cx="779302" cy="779302"/>
            <a:chOff x="439901" y="1993616"/>
            <a:chExt cx="364036" cy="364036"/>
          </a:xfrm>
        </p:grpSpPr>
        <p:sp>
          <p:nvSpPr>
            <p:cNvPr id="53" name="圓角矩形 52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4" name="手繪多邊形 53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850814" y="2223802"/>
            <a:ext cx="779302" cy="779302"/>
            <a:chOff x="439901" y="1993616"/>
            <a:chExt cx="364036" cy="364036"/>
          </a:xfrm>
        </p:grpSpPr>
        <p:sp>
          <p:nvSpPr>
            <p:cNvPr id="51" name="圓角矩形 50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2" name="手繪多邊形 51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3850814" y="4204277"/>
            <a:ext cx="779302" cy="779302"/>
            <a:chOff x="439901" y="1993616"/>
            <a:chExt cx="364036" cy="364036"/>
          </a:xfrm>
        </p:grpSpPr>
        <p:sp>
          <p:nvSpPr>
            <p:cNvPr id="49" name="圓角矩形 48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0" name="手繪多邊形 49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4707820" y="2213197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48" name="矩形 47"/>
          <p:cNvSpPr/>
          <p:nvPr/>
        </p:nvSpPr>
        <p:spPr>
          <a:xfrm>
            <a:off x="4707820" y="4132616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765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202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568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203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101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等腰三角形 9"/>
          <p:cNvSpPr/>
          <p:nvPr/>
        </p:nvSpPr>
        <p:spPr>
          <a:xfrm rot="2700000">
            <a:off x="5959274" y="148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7"/>
          <p:cNvSpPr txBox="1"/>
          <p:nvPr/>
        </p:nvSpPr>
        <p:spPr>
          <a:xfrm>
            <a:off x="5895774" y="128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2" name="文字方塊 8"/>
          <p:cNvSpPr txBox="1"/>
          <p:nvPr/>
        </p:nvSpPr>
        <p:spPr>
          <a:xfrm>
            <a:off x="6689131" y="175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3" name="等腰三角形 12"/>
          <p:cNvSpPr/>
          <p:nvPr/>
        </p:nvSpPr>
        <p:spPr>
          <a:xfrm rot="2700000">
            <a:off x="5959274" y="275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文字方塊 10"/>
          <p:cNvSpPr txBox="1"/>
          <p:nvPr/>
        </p:nvSpPr>
        <p:spPr>
          <a:xfrm>
            <a:off x="5895774" y="255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5" name="文字方塊 11"/>
          <p:cNvSpPr txBox="1"/>
          <p:nvPr/>
        </p:nvSpPr>
        <p:spPr>
          <a:xfrm>
            <a:off x="6689131" y="302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等腰三角形 15"/>
          <p:cNvSpPr/>
          <p:nvPr/>
        </p:nvSpPr>
        <p:spPr>
          <a:xfrm rot="2700000">
            <a:off x="5959274" y="402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文字方塊 13"/>
          <p:cNvSpPr txBox="1"/>
          <p:nvPr/>
        </p:nvSpPr>
        <p:spPr>
          <a:xfrm>
            <a:off x="5895774" y="382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18" name="文字方塊 14"/>
          <p:cNvSpPr txBox="1"/>
          <p:nvPr/>
        </p:nvSpPr>
        <p:spPr>
          <a:xfrm>
            <a:off x="6689131" y="429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9" name="等腰三角形 18"/>
          <p:cNvSpPr/>
          <p:nvPr/>
        </p:nvSpPr>
        <p:spPr>
          <a:xfrm rot="2700000">
            <a:off x="5959274" y="529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文字方塊 16"/>
          <p:cNvSpPr txBox="1"/>
          <p:nvPr/>
        </p:nvSpPr>
        <p:spPr>
          <a:xfrm>
            <a:off x="5895774" y="509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21" name="文字方塊 17"/>
          <p:cNvSpPr txBox="1"/>
          <p:nvPr/>
        </p:nvSpPr>
        <p:spPr>
          <a:xfrm>
            <a:off x="6689131" y="556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3254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204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9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205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102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文字方塊 41"/>
          <p:cNvSpPr txBox="1"/>
          <p:nvPr/>
        </p:nvSpPr>
        <p:spPr>
          <a:xfrm>
            <a:off x="5350479" y="2035232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" name="文字方塊 43"/>
          <p:cNvSpPr txBox="1"/>
          <p:nvPr/>
        </p:nvSpPr>
        <p:spPr>
          <a:xfrm>
            <a:off x="5350480" y="1577638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4" name="手繪多邊形 13"/>
          <p:cNvSpPr>
            <a:spLocks/>
          </p:cNvSpPr>
          <p:nvPr/>
        </p:nvSpPr>
        <p:spPr bwMode="auto">
          <a:xfrm>
            <a:off x="4770066" y="1886455"/>
            <a:ext cx="479558" cy="570774"/>
          </a:xfrm>
          <a:custGeom>
            <a:avLst/>
            <a:gdLst>
              <a:gd name="connsiteX0" fmla="*/ 1026103 w 3397398"/>
              <a:gd name="connsiteY0" fmla="*/ 1309933 h 4043611"/>
              <a:gd name="connsiteX1" fmla="*/ 904043 w 3397398"/>
              <a:gd name="connsiteY1" fmla="*/ 1389191 h 4043611"/>
              <a:gd name="connsiteX2" fmla="*/ 834187 w 3397398"/>
              <a:gd name="connsiteY2" fmla="*/ 1454039 h 4043611"/>
              <a:gd name="connsiteX3" fmla="*/ 740931 w 3397398"/>
              <a:gd name="connsiteY3" fmla="*/ 1462327 h 4043611"/>
              <a:gd name="connsiteX4" fmla="*/ 596907 w 3397398"/>
              <a:gd name="connsiteY4" fmla="*/ 1478899 h 4043611"/>
              <a:gd name="connsiteX5" fmla="*/ 557299 w 3397398"/>
              <a:gd name="connsiteY5" fmla="*/ 1615439 h 4043611"/>
              <a:gd name="connsiteX6" fmla="*/ 577463 w 3397398"/>
              <a:gd name="connsiteY6" fmla="*/ 1677045 h 4043611"/>
              <a:gd name="connsiteX7" fmla="*/ 553339 w 3397398"/>
              <a:gd name="connsiteY7" fmla="*/ 1732167 h 4043611"/>
              <a:gd name="connsiteX8" fmla="*/ 490327 w 3397398"/>
              <a:gd name="connsiteY8" fmla="*/ 1803139 h 4043611"/>
              <a:gd name="connsiteX9" fmla="*/ 410031 w 3397398"/>
              <a:gd name="connsiteY9" fmla="*/ 1956613 h 4043611"/>
              <a:gd name="connsiteX10" fmla="*/ 475563 w 3397398"/>
              <a:gd name="connsiteY10" fmla="*/ 2031189 h 4043611"/>
              <a:gd name="connsiteX11" fmla="*/ 555859 w 3397398"/>
              <a:gd name="connsiteY11" fmla="*/ 2112609 h 4043611"/>
              <a:gd name="connsiteX12" fmla="*/ 557659 w 3397398"/>
              <a:gd name="connsiteY12" fmla="*/ 2222491 h 4043611"/>
              <a:gd name="connsiteX13" fmla="*/ 537855 w 3397398"/>
              <a:gd name="connsiteY13" fmla="*/ 2289139 h 4043611"/>
              <a:gd name="connsiteX14" fmla="*/ 584663 w 3397398"/>
              <a:gd name="connsiteY14" fmla="*/ 2347503 h 4043611"/>
              <a:gd name="connsiteX15" fmla="*/ 729051 w 3397398"/>
              <a:gd name="connsiteY15" fmla="*/ 2383169 h 4043611"/>
              <a:gd name="connsiteX16" fmla="*/ 814027 w 3397398"/>
              <a:gd name="connsiteY16" fmla="*/ 2384971 h 4043611"/>
              <a:gd name="connsiteX17" fmla="*/ 905483 w 3397398"/>
              <a:gd name="connsiteY17" fmla="*/ 2463149 h 4043611"/>
              <a:gd name="connsiteX18" fmla="*/ 1026823 w 3397398"/>
              <a:gd name="connsiteY18" fmla="*/ 2540247 h 4043611"/>
              <a:gd name="connsiteX19" fmla="*/ 1096315 w 3397398"/>
              <a:gd name="connsiteY19" fmla="*/ 2540247 h 4043611"/>
              <a:gd name="connsiteX20" fmla="*/ 1127283 w 3397398"/>
              <a:gd name="connsiteY20" fmla="*/ 2478641 h 4043611"/>
              <a:gd name="connsiteX21" fmla="*/ 1206135 w 3397398"/>
              <a:gd name="connsiteY21" fmla="*/ 2396499 h 4043611"/>
              <a:gd name="connsiteX22" fmla="*/ 1309835 w 3397398"/>
              <a:gd name="connsiteY22" fmla="*/ 2393257 h 4043611"/>
              <a:gd name="connsiteX23" fmla="*/ 1377887 w 3397398"/>
              <a:gd name="connsiteY23" fmla="*/ 2415233 h 4043611"/>
              <a:gd name="connsiteX24" fmla="*/ 1441619 w 3397398"/>
              <a:gd name="connsiteY24" fmla="*/ 2372001 h 4043611"/>
              <a:gd name="connsiteX25" fmla="*/ 1477267 w 3397398"/>
              <a:gd name="connsiteY25" fmla="*/ 2223571 h 4043611"/>
              <a:gd name="connsiteX26" fmla="*/ 1485547 w 3397398"/>
              <a:gd name="connsiteY26" fmla="*/ 2124497 h 4043611"/>
              <a:gd name="connsiteX27" fmla="*/ 1569443 w 3397398"/>
              <a:gd name="connsiteY27" fmla="*/ 2038393 h 4043611"/>
              <a:gd name="connsiteX28" fmla="*/ 1629935 w 3397398"/>
              <a:gd name="connsiteY28" fmla="*/ 2006329 h 4043611"/>
              <a:gd name="connsiteX29" fmla="*/ 1636055 w 3397398"/>
              <a:gd name="connsiteY29" fmla="*/ 1940401 h 4043611"/>
              <a:gd name="connsiteX30" fmla="*/ 1565843 w 3397398"/>
              <a:gd name="connsiteY30" fmla="*/ 1808903 h 4043611"/>
              <a:gd name="connsiteX31" fmla="*/ 1491671 w 3397398"/>
              <a:gd name="connsiteY31" fmla="*/ 1729285 h 4043611"/>
              <a:gd name="connsiteX32" fmla="*/ 1486267 w 3397398"/>
              <a:gd name="connsiteY32" fmla="*/ 1626607 h 4043611"/>
              <a:gd name="connsiteX33" fmla="*/ 1503191 w 3397398"/>
              <a:gd name="connsiteY33" fmla="*/ 1559599 h 4043611"/>
              <a:gd name="connsiteX34" fmla="*/ 1390851 w 3397398"/>
              <a:gd name="connsiteY34" fmla="*/ 1442151 h 4043611"/>
              <a:gd name="connsiteX35" fmla="*/ 1326039 w 3397398"/>
              <a:gd name="connsiteY35" fmla="*/ 1458723 h 4043611"/>
              <a:gd name="connsiteX36" fmla="*/ 1221259 w 3397398"/>
              <a:gd name="connsiteY36" fmla="*/ 1456201 h 4043611"/>
              <a:gd name="connsiteX37" fmla="*/ 1148887 w 3397398"/>
              <a:gd name="connsiteY37" fmla="*/ 1401441 h 4043611"/>
              <a:gd name="connsiteX38" fmla="*/ 1026103 w 3397398"/>
              <a:gd name="connsiteY38" fmla="*/ 1309933 h 4043611"/>
              <a:gd name="connsiteX39" fmla="*/ 1651015 w 3397398"/>
              <a:gd name="connsiteY39" fmla="*/ 284407 h 4043611"/>
              <a:gd name="connsiteX40" fmla="*/ 1539383 w 3397398"/>
              <a:gd name="connsiteY40" fmla="*/ 366083 h 4043611"/>
              <a:gd name="connsiteX41" fmla="*/ 1466283 w 3397398"/>
              <a:gd name="connsiteY41" fmla="*/ 433367 h 4043611"/>
              <a:gd name="connsiteX42" fmla="*/ 1409747 w 3397398"/>
              <a:gd name="connsiteY42" fmla="*/ 458915 h 4043611"/>
              <a:gd name="connsiteX43" fmla="*/ 1349971 w 3397398"/>
              <a:gd name="connsiteY43" fmla="*/ 437323 h 4043611"/>
              <a:gd name="connsiteX44" fmla="*/ 1214935 w 3397398"/>
              <a:gd name="connsiteY44" fmla="*/ 476543 h 4043611"/>
              <a:gd name="connsiteX45" fmla="*/ 1193687 w 3397398"/>
              <a:gd name="connsiteY45" fmla="*/ 608591 h 4043611"/>
              <a:gd name="connsiteX46" fmla="*/ 1194407 w 3397398"/>
              <a:gd name="connsiteY46" fmla="*/ 689907 h 4043611"/>
              <a:gd name="connsiteX47" fmla="*/ 1173523 w 3397398"/>
              <a:gd name="connsiteY47" fmla="*/ 744235 h 4043611"/>
              <a:gd name="connsiteX48" fmla="*/ 1111583 w 3397398"/>
              <a:gd name="connsiteY48" fmla="*/ 788131 h 4043611"/>
              <a:gd name="connsiteX49" fmla="*/ 1044967 w 3397398"/>
              <a:gd name="connsiteY49" fmla="*/ 833827 h 4043611"/>
              <a:gd name="connsiteX50" fmla="*/ 1037403 w 3397398"/>
              <a:gd name="connsiteY50" fmla="*/ 911543 h 4043611"/>
              <a:gd name="connsiteX51" fmla="*/ 1073775 w 3397398"/>
              <a:gd name="connsiteY51" fmla="*/ 989983 h 4043611"/>
              <a:gd name="connsiteX52" fmla="*/ 1188287 w 3397398"/>
              <a:gd name="connsiteY52" fmla="*/ 1097923 h 4043611"/>
              <a:gd name="connsiteX53" fmla="*/ 1187207 w 3397398"/>
              <a:gd name="connsiteY53" fmla="*/ 1207663 h 4043611"/>
              <a:gd name="connsiteX54" fmla="*/ 1228979 w 3397398"/>
              <a:gd name="connsiteY54" fmla="*/ 1344747 h 4043611"/>
              <a:gd name="connsiteX55" fmla="*/ 1367975 w 3397398"/>
              <a:gd name="connsiteY55" fmla="*/ 1359499 h 4043611"/>
              <a:gd name="connsiteX56" fmla="*/ 1459439 w 3397398"/>
              <a:gd name="connsiteY56" fmla="*/ 1366695 h 4043611"/>
              <a:gd name="connsiteX57" fmla="*/ 1533263 w 3397398"/>
              <a:gd name="connsiteY57" fmla="*/ 1433259 h 4043611"/>
              <a:gd name="connsiteX58" fmla="*/ 1650655 w 3397398"/>
              <a:gd name="connsiteY58" fmla="*/ 1513135 h 4043611"/>
              <a:gd name="connsiteX59" fmla="*/ 1731315 w 3397398"/>
              <a:gd name="connsiteY59" fmla="*/ 1496583 h 4043611"/>
              <a:gd name="connsiteX60" fmla="*/ 1767687 w 3397398"/>
              <a:gd name="connsiteY60" fmla="*/ 1437215 h 4043611"/>
              <a:gd name="connsiteX61" fmla="*/ 1842227 w 3397398"/>
              <a:gd name="connsiteY61" fmla="*/ 1372091 h 4043611"/>
              <a:gd name="connsiteX62" fmla="*/ 1940895 w 3397398"/>
              <a:gd name="connsiteY62" fmla="*/ 1365255 h 4043611"/>
              <a:gd name="connsiteX63" fmla="*/ 2086015 w 3397398"/>
              <a:gd name="connsiteY63" fmla="*/ 1330355 h 4043611"/>
              <a:gd name="connsiteX64" fmla="*/ 2107619 w 3397398"/>
              <a:gd name="connsiteY64" fmla="*/ 1191831 h 4043611"/>
              <a:gd name="connsiteX65" fmla="*/ 2110139 w 3397398"/>
              <a:gd name="connsiteY65" fmla="*/ 1111955 h 4043611"/>
              <a:gd name="connsiteX66" fmla="*/ 2204127 w 3397398"/>
              <a:gd name="connsiteY66" fmla="*/ 1015167 h 4043611"/>
              <a:gd name="connsiteX67" fmla="*/ 2262823 w 3397398"/>
              <a:gd name="connsiteY67" fmla="*/ 883119 h 4043611"/>
              <a:gd name="connsiteX68" fmla="*/ 2259943 w 3397398"/>
              <a:gd name="connsiteY68" fmla="*/ 817275 h 4043611"/>
              <a:gd name="connsiteX69" fmla="*/ 2196923 w 3397398"/>
              <a:gd name="connsiteY69" fmla="*/ 784175 h 4043611"/>
              <a:gd name="connsiteX70" fmla="*/ 2116983 w 3397398"/>
              <a:gd name="connsiteY70" fmla="*/ 697463 h 4043611"/>
              <a:gd name="connsiteX71" fmla="*/ 2116623 w 3397398"/>
              <a:gd name="connsiteY71" fmla="*/ 595999 h 4043611"/>
              <a:gd name="connsiteX72" fmla="*/ 2132827 w 3397398"/>
              <a:gd name="connsiteY72" fmla="*/ 529795 h 4043611"/>
              <a:gd name="connsiteX73" fmla="*/ 2082051 w 3397398"/>
              <a:gd name="connsiteY73" fmla="*/ 462151 h 4043611"/>
              <a:gd name="connsiteX74" fmla="*/ 2031279 w 3397398"/>
              <a:gd name="connsiteY74" fmla="*/ 412139 h 4043611"/>
              <a:gd name="connsiteX75" fmla="*/ 1983027 w 3397398"/>
              <a:gd name="connsiteY75" fmla="*/ 425811 h 4043611"/>
              <a:gd name="connsiteX76" fmla="*/ 1837547 w 3397398"/>
              <a:gd name="connsiteY76" fmla="*/ 427611 h 4043611"/>
              <a:gd name="connsiteX77" fmla="*/ 1767687 w 3397398"/>
              <a:gd name="connsiteY77" fmla="*/ 356731 h 4043611"/>
              <a:gd name="connsiteX78" fmla="*/ 1651015 w 3397398"/>
              <a:gd name="connsiteY78" fmla="*/ 284407 h 4043611"/>
              <a:gd name="connsiteX79" fmla="*/ 1463131 w 3397398"/>
              <a:gd name="connsiteY79" fmla="*/ 311 h 4043611"/>
              <a:gd name="connsiteX80" fmla="*/ 1752867 w 3397398"/>
              <a:gd name="connsiteY80" fmla="*/ 17731 h 4043611"/>
              <a:gd name="connsiteX81" fmla="*/ 2798759 w 3397398"/>
              <a:gd name="connsiteY81" fmla="*/ 741883 h 4043611"/>
              <a:gd name="connsiteX82" fmla="*/ 3006859 w 3397398"/>
              <a:gd name="connsiteY82" fmla="*/ 1484043 h 4043611"/>
              <a:gd name="connsiteX83" fmla="*/ 3006859 w 3397398"/>
              <a:gd name="connsiteY83" fmla="*/ 1589911 h 4043611"/>
              <a:gd name="connsiteX84" fmla="*/ 3175715 w 3397398"/>
              <a:gd name="connsiteY84" fmla="*/ 1884471 h 4043611"/>
              <a:gd name="connsiteX85" fmla="*/ 3370131 w 3397398"/>
              <a:gd name="connsiteY85" fmla="*/ 2229443 h 4043611"/>
              <a:gd name="connsiteX86" fmla="*/ 3314687 w 3397398"/>
              <a:gd name="connsiteY86" fmla="*/ 2499155 h 4043611"/>
              <a:gd name="connsiteX87" fmla="*/ 3144751 w 3397398"/>
              <a:gd name="connsiteY87" fmla="*/ 2529403 h 4043611"/>
              <a:gd name="connsiteX88" fmla="*/ 3011899 w 3397398"/>
              <a:gd name="connsiteY88" fmla="*/ 2534443 h 4043611"/>
              <a:gd name="connsiteX89" fmla="*/ 3005779 w 3397398"/>
              <a:gd name="connsiteY89" fmla="*/ 2742579 h 4043611"/>
              <a:gd name="connsiteX90" fmla="*/ 2942055 w 3397398"/>
              <a:gd name="connsiteY90" fmla="*/ 3109879 h 4043611"/>
              <a:gd name="connsiteX91" fmla="*/ 2612623 w 3397398"/>
              <a:gd name="connsiteY91" fmla="*/ 3403359 h 4043611"/>
              <a:gd name="connsiteX92" fmla="*/ 2358079 w 3397398"/>
              <a:gd name="connsiteY92" fmla="*/ 3433967 h 4043611"/>
              <a:gd name="connsiteX93" fmla="*/ 2175903 w 3397398"/>
              <a:gd name="connsiteY93" fmla="*/ 3445851 h 4043611"/>
              <a:gd name="connsiteX94" fmla="*/ 2163663 w 3397398"/>
              <a:gd name="connsiteY94" fmla="*/ 3750851 h 4043611"/>
              <a:gd name="connsiteX95" fmla="*/ 2163663 w 3397398"/>
              <a:gd name="connsiteY95" fmla="*/ 4043611 h 4043611"/>
              <a:gd name="connsiteX96" fmla="*/ 1382751 w 3397398"/>
              <a:gd name="connsiteY96" fmla="*/ 4043611 h 4043611"/>
              <a:gd name="connsiteX97" fmla="*/ 595359 w 3397398"/>
              <a:gd name="connsiteY97" fmla="*/ 4036767 h 4043611"/>
              <a:gd name="connsiteX98" fmla="*/ 588519 w 3397398"/>
              <a:gd name="connsiteY98" fmla="*/ 3400479 h 4043611"/>
              <a:gd name="connsiteX99" fmla="*/ 588519 w 3397398"/>
              <a:gd name="connsiteY99" fmla="*/ 2771027 h 4043611"/>
              <a:gd name="connsiteX100" fmla="*/ 530555 w 3397398"/>
              <a:gd name="connsiteY100" fmla="*/ 2718815 h 4043611"/>
              <a:gd name="connsiteX101" fmla="*/ 14267 w 3397398"/>
              <a:gd name="connsiteY101" fmla="*/ 1749075 h 4043611"/>
              <a:gd name="connsiteX102" fmla="*/ 81955 w 3397398"/>
              <a:gd name="connsiteY102" fmla="*/ 1010155 h 4043611"/>
              <a:gd name="connsiteX103" fmla="*/ 167279 w 3397398"/>
              <a:gd name="connsiteY103" fmla="*/ 816783 h 4043611"/>
              <a:gd name="connsiteX104" fmla="*/ 1187975 w 3397398"/>
              <a:gd name="connsiteY104" fmla="*/ 27451 h 4043611"/>
              <a:gd name="connsiteX105" fmla="*/ 1463131 w 3397398"/>
              <a:gd name="connsiteY105" fmla="*/ 311 h 404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97398" h="4043611">
                <a:moveTo>
                  <a:pt x="1026103" y="1309933"/>
                </a:moveTo>
                <a:cubicBezTo>
                  <a:pt x="949411" y="1309933"/>
                  <a:pt x="941487" y="1314977"/>
                  <a:pt x="904043" y="1389191"/>
                </a:cubicBezTo>
                <a:cubicBezTo>
                  <a:pt x="887119" y="1423417"/>
                  <a:pt x="871275" y="1437827"/>
                  <a:pt x="834187" y="1454039"/>
                </a:cubicBezTo>
                <a:cubicBezTo>
                  <a:pt x="791703" y="1472413"/>
                  <a:pt x="781619" y="1473495"/>
                  <a:pt x="740931" y="1462327"/>
                </a:cubicBezTo>
                <a:cubicBezTo>
                  <a:pt x="645875" y="1436027"/>
                  <a:pt x="640835" y="1436387"/>
                  <a:pt x="596907" y="1478899"/>
                </a:cubicBezTo>
                <a:cubicBezTo>
                  <a:pt x="536415" y="1537983"/>
                  <a:pt x="534255" y="1545187"/>
                  <a:pt x="557299" y="1615439"/>
                </a:cubicBezTo>
                <a:lnTo>
                  <a:pt x="577463" y="1677045"/>
                </a:lnTo>
                <a:lnTo>
                  <a:pt x="553339" y="1732167"/>
                </a:lnTo>
                <a:cubicBezTo>
                  <a:pt x="533535" y="1776479"/>
                  <a:pt x="521651" y="1790169"/>
                  <a:pt x="490327" y="1803139"/>
                </a:cubicBezTo>
                <a:cubicBezTo>
                  <a:pt x="416871" y="1833761"/>
                  <a:pt x="397431" y="1871229"/>
                  <a:pt x="410031" y="1956613"/>
                </a:cubicBezTo>
                <a:cubicBezTo>
                  <a:pt x="416511" y="1999125"/>
                  <a:pt x="420115" y="2003447"/>
                  <a:pt x="475563" y="2031189"/>
                </a:cubicBezTo>
                <a:cubicBezTo>
                  <a:pt x="527051" y="2057487"/>
                  <a:pt x="537135" y="2067215"/>
                  <a:pt x="555859" y="2112609"/>
                </a:cubicBezTo>
                <a:cubicBezTo>
                  <a:pt x="577103" y="2164127"/>
                  <a:pt x="577103" y="2164127"/>
                  <a:pt x="557659" y="2222491"/>
                </a:cubicBezTo>
                <a:cubicBezTo>
                  <a:pt x="546855" y="2254555"/>
                  <a:pt x="537855" y="2284457"/>
                  <a:pt x="537855" y="2289139"/>
                </a:cubicBezTo>
                <a:cubicBezTo>
                  <a:pt x="537855" y="2293463"/>
                  <a:pt x="558739" y="2319763"/>
                  <a:pt x="584663" y="2347503"/>
                </a:cubicBezTo>
                <a:cubicBezTo>
                  <a:pt x="636871" y="2403345"/>
                  <a:pt x="657755" y="2408389"/>
                  <a:pt x="729051" y="2383169"/>
                </a:cubicBezTo>
                <a:cubicBezTo>
                  <a:pt x="765775" y="2370199"/>
                  <a:pt x="775139" y="2370561"/>
                  <a:pt x="814027" y="2384971"/>
                </a:cubicBezTo>
                <a:cubicBezTo>
                  <a:pt x="871995" y="2406947"/>
                  <a:pt x="880999" y="2414513"/>
                  <a:pt x="905483" y="2463149"/>
                </a:cubicBezTo>
                <a:cubicBezTo>
                  <a:pt x="941127" y="2534843"/>
                  <a:pt x="949771" y="2540247"/>
                  <a:pt x="1026823" y="2540247"/>
                </a:cubicBezTo>
                <a:lnTo>
                  <a:pt x="1096315" y="2540247"/>
                </a:lnTo>
                <a:lnTo>
                  <a:pt x="1127283" y="2478641"/>
                </a:lnTo>
                <a:cubicBezTo>
                  <a:pt x="1153927" y="2425681"/>
                  <a:pt x="1165091" y="2414153"/>
                  <a:pt x="1206135" y="2396499"/>
                </a:cubicBezTo>
                <a:cubicBezTo>
                  <a:pt x="1252587" y="2376325"/>
                  <a:pt x="1255827" y="2376325"/>
                  <a:pt x="1309835" y="2393257"/>
                </a:cubicBezTo>
                <a:cubicBezTo>
                  <a:pt x="1340803" y="2402985"/>
                  <a:pt x="1371407" y="2412711"/>
                  <a:pt x="1377887" y="2415233"/>
                </a:cubicBezTo>
                <a:cubicBezTo>
                  <a:pt x="1384731" y="2417755"/>
                  <a:pt x="1413175" y="2398301"/>
                  <a:pt x="1441619" y="2372001"/>
                </a:cubicBezTo>
                <a:cubicBezTo>
                  <a:pt x="1498511" y="2318681"/>
                  <a:pt x="1503191" y="2299587"/>
                  <a:pt x="1477267" y="2223571"/>
                </a:cubicBezTo>
                <a:cubicBezTo>
                  <a:pt x="1462503" y="2180339"/>
                  <a:pt x="1462863" y="2175655"/>
                  <a:pt x="1485547" y="2124497"/>
                </a:cubicBezTo>
                <a:cubicBezTo>
                  <a:pt x="1506071" y="2077663"/>
                  <a:pt x="1516875" y="2066495"/>
                  <a:pt x="1569443" y="2038393"/>
                </a:cubicBezTo>
                <a:lnTo>
                  <a:pt x="1629935" y="2006329"/>
                </a:lnTo>
                <a:lnTo>
                  <a:pt x="1636055" y="1940401"/>
                </a:lnTo>
                <a:cubicBezTo>
                  <a:pt x="1643615" y="1858621"/>
                  <a:pt x="1633895" y="1840967"/>
                  <a:pt x="1565843" y="1808903"/>
                </a:cubicBezTo>
                <a:cubicBezTo>
                  <a:pt x="1520115" y="1787647"/>
                  <a:pt x="1511831" y="1778641"/>
                  <a:pt x="1491671" y="1729285"/>
                </a:cubicBezTo>
                <a:cubicBezTo>
                  <a:pt x="1470067" y="1675605"/>
                  <a:pt x="1469707" y="1672361"/>
                  <a:pt x="1486267" y="1626607"/>
                </a:cubicBezTo>
                <a:cubicBezTo>
                  <a:pt x="1495631" y="1600669"/>
                  <a:pt x="1503191" y="1570407"/>
                  <a:pt x="1503191" y="1559599"/>
                </a:cubicBezTo>
                <a:cubicBezTo>
                  <a:pt x="1502831" y="1535461"/>
                  <a:pt x="1413895" y="1442151"/>
                  <a:pt x="1390851" y="1442151"/>
                </a:cubicBezTo>
                <a:cubicBezTo>
                  <a:pt x="1381851" y="1442151"/>
                  <a:pt x="1352683" y="1449717"/>
                  <a:pt x="1326039" y="1458723"/>
                </a:cubicBezTo>
                <a:cubicBezTo>
                  <a:pt x="1280311" y="1474215"/>
                  <a:pt x="1274191" y="1474215"/>
                  <a:pt x="1221259" y="1456201"/>
                </a:cubicBezTo>
                <a:cubicBezTo>
                  <a:pt x="1174811" y="1440349"/>
                  <a:pt x="1162207" y="1430983"/>
                  <a:pt x="1148887" y="1401441"/>
                </a:cubicBezTo>
                <a:cubicBezTo>
                  <a:pt x="1110359" y="1316417"/>
                  <a:pt x="1101719" y="1309933"/>
                  <a:pt x="1026103" y="1309933"/>
                </a:cubicBezTo>
                <a:close/>
                <a:moveTo>
                  <a:pt x="1651015" y="284407"/>
                </a:moveTo>
                <a:cubicBezTo>
                  <a:pt x="1596639" y="284407"/>
                  <a:pt x="1562071" y="309595"/>
                  <a:pt x="1539383" y="366083"/>
                </a:cubicBezTo>
                <a:cubicBezTo>
                  <a:pt x="1525339" y="400627"/>
                  <a:pt x="1513455" y="411779"/>
                  <a:pt x="1466283" y="433367"/>
                </a:cubicBezTo>
                <a:lnTo>
                  <a:pt x="1409747" y="458915"/>
                </a:lnTo>
                <a:lnTo>
                  <a:pt x="1349971" y="437323"/>
                </a:lnTo>
                <a:cubicBezTo>
                  <a:pt x="1280471" y="412139"/>
                  <a:pt x="1270747" y="414659"/>
                  <a:pt x="1214935" y="476543"/>
                </a:cubicBezTo>
                <a:cubicBezTo>
                  <a:pt x="1173523" y="522239"/>
                  <a:pt x="1170283" y="542027"/>
                  <a:pt x="1193687" y="608591"/>
                </a:cubicBezTo>
                <a:cubicBezTo>
                  <a:pt x="1207731" y="648887"/>
                  <a:pt x="1207731" y="657883"/>
                  <a:pt x="1194407" y="689907"/>
                </a:cubicBezTo>
                <a:cubicBezTo>
                  <a:pt x="1186127" y="709695"/>
                  <a:pt x="1176763" y="734163"/>
                  <a:pt x="1173523" y="744235"/>
                </a:cubicBezTo>
                <a:cubicBezTo>
                  <a:pt x="1170283" y="754311"/>
                  <a:pt x="1142555" y="774099"/>
                  <a:pt x="1111583" y="788131"/>
                </a:cubicBezTo>
                <a:cubicBezTo>
                  <a:pt x="1080615" y="802163"/>
                  <a:pt x="1050727" y="822675"/>
                  <a:pt x="1044967" y="833827"/>
                </a:cubicBezTo>
                <a:cubicBezTo>
                  <a:pt x="1039203" y="844623"/>
                  <a:pt x="1035603" y="879523"/>
                  <a:pt x="1037403" y="911543"/>
                </a:cubicBezTo>
                <a:cubicBezTo>
                  <a:pt x="1040287" y="964795"/>
                  <a:pt x="1043167" y="970911"/>
                  <a:pt x="1073775" y="989983"/>
                </a:cubicBezTo>
                <a:cubicBezTo>
                  <a:pt x="1161279" y="1043591"/>
                  <a:pt x="1170643" y="1052587"/>
                  <a:pt x="1188287" y="1097923"/>
                </a:cubicBezTo>
                <a:cubicBezTo>
                  <a:pt x="1206291" y="1143259"/>
                  <a:pt x="1206291" y="1146855"/>
                  <a:pt x="1187207" y="1207663"/>
                </a:cubicBezTo>
                <a:cubicBezTo>
                  <a:pt x="1164519" y="1280343"/>
                  <a:pt x="1167039" y="1288979"/>
                  <a:pt x="1228979" y="1344747"/>
                </a:cubicBezTo>
                <a:cubicBezTo>
                  <a:pt x="1274351" y="1385763"/>
                  <a:pt x="1279031" y="1386123"/>
                  <a:pt x="1367975" y="1359499"/>
                </a:cubicBezTo>
                <a:cubicBezTo>
                  <a:pt x="1405787" y="1347983"/>
                  <a:pt x="1416231" y="1348703"/>
                  <a:pt x="1459439" y="1366695"/>
                </a:cubicBezTo>
                <a:cubicBezTo>
                  <a:pt x="1497611" y="1382527"/>
                  <a:pt x="1513095" y="1396559"/>
                  <a:pt x="1533263" y="1433259"/>
                </a:cubicBezTo>
                <a:cubicBezTo>
                  <a:pt x="1575391" y="1509895"/>
                  <a:pt x="1579715" y="1513135"/>
                  <a:pt x="1650655" y="1513135"/>
                </a:cubicBezTo>
                <a:cubicBezTo>
                  <a:pt x="1696387" y="1513135"/>
                  <a:pt x="1719431" y="1508095"/>
                  <a:pt x="1731315" y="1496583"/>
                </a:cubicBezTo>
                <a:cubicBezTo>
                  <a:pt x="1740319" y="1487227"/>
                  <a:pt x="1756883" y="1460603"/>
                  <a:pt x="1767687" y="1437215"/>
                </a:cubicBezTo>
                <a:cubicBezTo>
                  <a:pt x="1784611" y="1401955"/>
                  <a:pt x="1797215" y="1390803"/>
                  <a:pt x="1842227" y="1372091"/>
                </a:cubicBezTo>
                <a:cubicBezTo>
                  <a:pt x="1893359" y="1350863"/>
                  <a:pt x="1898763" y="1350503"/>
                  <a:pt x="1940895" y="1365255"/>
                </a:cubicBezTo>
                <a:cubicBezTo>
                  <a:pt x="2015075" y="1390803"/>
                  <a:pt x="2033439" y="1386483"/>
                  <a:pt x="2086015" y="1330355"/>
                </a:cubicBezTo>
                <a:cubicBezTo>
                  <a:pt x="2136787" y="1276383"/>
                  <a:pt x="2136787" y="1276023"/>
                  <a:pt x="2107619" y="1191831"/>
                </a:cubicBezTo>
                <a:cubicBezTo>
                  <a:pt x="2096095" y="1158727"/>
                  <a:pt x="2096455" y="1146855"/>
                  <a:pt x="2110139" y="1111955"/>
                </a:cubicBezTo>
                <a:cubicBezTo>
                  <a:pt x="2131387" y="1056903"/>
                  <a:pt x="2144711" y="1043231"/>
                  <a:pt x="2204127" y="1015167"/>
                </a:cubicBezTo>
                <a:cubicBezTo>
                  <a:pt x="2262463" y="987823"/>
                  <a:pt x="2267503" y="977027"/>
                  <a:pt x="2262823" y="883119"/>
                </a:cubicBezTo>
                <a:lnTo>
                  <a:pt x="2259943" y="817275"/>
                </a:lnTo>
                <a:lnTo>
                  <a:pt x="2196923" y="784175"/>
                </a:lnTo>
                <a:cubicBezTo>
                  <a:pt x="2138227" y="752871"/>
                  <a:pt x="2132467" y="747115"/>
                  <a:pt x="2116983" y="697463"/>
                </a:cubicBezTo>
                <a:cubicBezTo>
                  <a:pt x="2101499" y="648171"/>
                  <a:pt x="2101499" y="640255"/>
                  <a:pt x="2116623" y="595999"/>
                </a:cubicBezTo>
                <a:cubicBezTo>
                  <a:pt x="2125623" y="569371"/>
                  <a:pt x="2132827" y="539507"/>
                  <a:pt x="2132827" y="529795"/>
                </a:cubicBezTo>
                <a:cubicBezTo>
                  <a:pt x="2132827" y="520079"/>
                  <a:pt x="2110139" y="489495"/>
                  <a:pt x="2082051" y="462151"/>
                </a:cubicBezTo>
                <a:lnTo>
                  <a:pt x="2031279" y="412139"/>
                </a:lnTo>
                <a:lnTo>
                  <a:pt x="1983027" y="425811"/>
                </a:lnTo>
                <a:cubicBezTo>
                  <a:pt x="1902003" y="448839"/>
                  <a:pt x="1885799" y="448839"/>
                  <a:pt x="1837547" y="427611"/>
                </a:cubicBezTo>
                <a:cubicBezTo>
                  <a:pt x="1799735" y="410699"/>
                  <a:pt x="1786771" y="397747"/>
                  <a:pt x="1767687" y="356731"/>
                </a:cubicBezTo>
                <a:cubicBezTo>
                  <a:pt x="1741399" y="300239"/>
                  <a:pt x="1715471" y="284407"/>
                  <a:pt x="1651015" y="284407"/>
                </a:cubicBezTo>
                <a:close/>
                <a:moveTo>
                  <a:pt x="1463131" y="311"/>
                </a:moveTo>
                <a:cubicBezTo>
                  <a:pt x="1567451" y="-1445"/>
                  <a:pt x="1674199" y="4227"/>
                  <a:pt x="1752867" y="17731"/>
                </a:cubicBezTo>
                <a:cubicBezTo>
                  <a:pt x="2200387" y="95511"/>
                  <a:pt x="2566539" y="349019"/>
                  <a:pt x="2798759" y="741883"/>
                </a:cubicBezTo>
                <a:cubicBezTo>
                  <a:pt x="2922251" y="950379"/>
                  <a:pt x="3006859" y="1253219"/>
                  <a:pt x="3006859" y="1484043"/>
                </a:cubicBezTo>
                <a:lnTo>
                  <a:pt x="3006859" y="1589911"/>
                </a:lnTo>
                <a:lnTo>
                  <a:pt x="3175715" y="1884471"/>
                </a:lnTo>
                <a:cubicBezTo>
                  <a:pt x="3268243" y="2046155"/>
                  <a:pt x="3356091" y="2201715"/>
                  <a:pt x="3370131" y="2229443"/>
                </a:cubicBezTo>
                <a:cubicBezTo>
                  <a:pt x="3421615" y="2329911"/>
                  <a:pt x="3398575" y="2441539"/>
                  <a:pt x="3314687" y="2499155"/>
                </a:cubicBezTo>
                <a:cubicBezTo>
                  <a:pt x="3281203" y="2521843"/>
                  <a:pt x="3265003" y="2524723"/>
                  <a:pt x="3144751" y="2529403"/>
                </a:cubicBezTo>
                <a:lnTo>
                  <a:pt x="3011899" y="2534443"/>
                </a:lnTo>
                <a:lnTo>
                  <a:pt x="3005779" y="2742579"/>
                </a:lnTo>
                <a:cubicBezTo>
                  <a:pt x="2998939" y="2962239"/>
                  <a:pt x="2991379" y="3006531"/>
                  <a:pt x="2942055" y="3109879"/>
                </a:cubicBezTo>
                <a:cubicBezTo>
                  <a:pt x="2877967" y="3243835"/>
                  <a:pt x="2758075" y="3350783"/>
                  <a:pt x="2612623" y="3403359"/>
                </a:cubicBezTo>
                <a:cubicBezTo>
                  <a:pt x="2531615" y="3432527"/>
                  <a:pt x="2521895" y="3433967"/>
                  <a:pt x="2358079" y="3433967"/>
                </a:cubicBezTo>
                <a:cubicBezTo>
                  <a:pt x="2239271" y="3433967"/>
                  <a:pt x="2184183" y="3437567"/>
                  <a:pt x="2175903" y="3445851"/>
                </a:cubicBezTo>
                <a:cubicBezTo>
                  <a:pt x="2166903" y="3454851"/>
                  <a:pt x="2163663" y="3536955"/>
                  <a:pt x="2163663" y="3750851"/>
                </a:cubicBezTo>
                <a:lnTo>
                  <a:pt x="2163663" y="4043611"/>
                </a:lnTo>
                <a:lnTo>
                  <a:pt x="1382751" y="4043611"/>
                </a:lnTo>
                <a:cubicBezTo>
                  <a:pt x="953591" y="4043611"/>
                  <a:pt x="599319" y="4040371"/>
                  <a:pt x="595359" y="4036767"/>
                </a:cubicBezTo>
                <a:cubicBezTo>
                  <a:pt x="591759" y="4033167"/>
                  <a:pt x="588519" y="3746891"/>
                  <a:pt x="588519" y="3400479"/>
                </a:cubicBezTo>
                <a:lnTo>
                  <a:pt x="588519" y="2771027"/>
                </a:lnTo>
                <a:lnTo>
                  <a:pt x="530555" y="2718815"/>
                </a:lnTo>
                <a:cubicBezTo>
                  <a:pt x="236047" y="2454863"/>
                  <a:pt x="65391" y="2134019"/>
                  <a:pt x="14267" y="1749075"/>
                </a:cubicBezTo>
                <a:cubicBezTo>
                  <a:pt x="-18497" y="1502407"/>
                  <a:pt x="5627" y="1238095"/>
                  <a:pt x="81955" y="1010155"/>
                </a:cubicBezTo>
                <a:cubicBezTo>
                  <a:pt x="93115" y="976307"/>
                  <a:pt x="131639" y="889523"/>
                  <a:pt x="167279" y="816783"/>
                </a:cubicBezTo>
                <a:cubicBezTo>
                  <a:pt x="364219" y="416715"/>
                  <a:pt x="728211" y="135479"/>
                  <a:pt x="1187975" y="27451"/>
                </a:cubicBezTo>
                <a:cubicBezTo>
                  <a:pt x="1256923" y="11247"/>
                  <a:pt x="1358811" y="2067"/>
                  <a:pt x="146313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5" name="群組 14"/>
          <p:cNvGrpSpPr>
            <a:grpSpLocks noChangeAspect="1"/>
          </p:cNvGrpSpPr>
          <p:nvPr/>
        </p:nvGrpSpPr>
        <p:grpSpPr>
          <a:xfrm>
            <a:off x="4672675" y="5051665"/>
            <a:ext cx="626768" cy="629044"/>
            <a:chOff x="5583600" y="7359116"/>
            <a:chExt cx="2941833" cy="2952515"/>
          </a:xfrm>
          <a:solidFill>
            <a:schemeClr val="accent3"/>
          </a:solidFill>
        </p:grpSpPr>
        <p:sp>
          <p:nvSpPr>
            <p:cNvPr id="16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737143" y="3118767"/>
            <a:ext cx="477856" cy="757894"/>
            <a:chOff x="4565882" y="3048934"/>
            <a:chExt cx="361238" cy="572934"/>
          </a:xfrm>
          <a:solidFill>
            <a:schemeClr val="accent2"/>
          </a:solidFill>
        </p:grpSpPr>
        <p:sp>
          <p:nvSpPr>
            <p:cNvPr id="20" name="手繪多邊形 19"/>
            <p:cNvSpPr>
              <a:spLocks/>
            </p:cNvSpPr>
            <p:nvPr/>
          </p:nvSpPr>
          <p:spPr bwMode="auto">
            <a:xfrm>
              <a:off x="4565882" y="3228413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3"/>
            <p:cNvSpPr>
              <a:spLocks/>
            </p:cNvSpPr>
            <p:nvPr/>
          </p:nvSpPr>
          <p:spPr bwMode="auto">
            <a:xfrm>
              <a:off x="4655827" y="3128587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84"/>
            <p:cNvSpPr>
              <a:spLocks/>
            </p:cNvSpPr>
            <p:nvPr/>
          </p:nvSpPr>
          <p:spPr bwMode="auto">
            <a:xfrm>
              <a:off x="4765943" y="3170370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87"/>
            <p:cNvSpPr>
              <a:spLocks/>
            </p:cNvSpPr>
            <p:nvPr/>
          </p:nvSpPr>
          <p:spPr bwMode="auto">
            <a:xfrm>
              <a:off x="4770060" y="3079601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88"/>
            <p:cNvSpPr>
              <a:spLocks/>
            </p:cNvSpPr>
            <p:nvPr/>
          </p:nvSpPr>
          <p:spPr bwMode="auto">
            <a:xfrm>
              <a:off x="4656033" y="3048934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5" name="文字方塊 41"/>
          <p:cNvSpPr txBox="1"/>
          <p:nvPr/>
        </p:nvSpPr>
        <p:spPr>
          <a:xfrm>
            <a:off x="5350479" y="350506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6" name="文字方塊 43"/>
          <p:cNvSpPr txBox="1"/>
          <p:nvPr/>
        </p:nvSpPr>
        <p:spPr>
          <a:xfrm>
            <a:off x="5350480" y="3047470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27" name="文字方塊 41"/>
          <p:cNvSpPr txBox="1"/>
          <p:nvPr/>
        </p:nvSpPr>
        <p:spPr>
          <a:xfrm>
            <a:off x="5350479" y="5158916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8" name="文字方塊 43"/>
          <p:cNvSpPr txBox="1"/>
          <p:nvPr/>
        </p:nvSpPr>
        <p:spPr>
          <a:xfrm>
            <a:off x="5350480" y="4701322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29" name="文字方塊 41"/>
          <p:cNvSpPr txBox="1"/>
          <p:nvPr/>
        </p:nvSpPr>
        <p:spPr>
          <a:xfrm>
            <a:off x="9019509" y="2035232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0" name="文字方塊 43"/>
          <p:cNvSpPr txBox="1"/>
          <p:nvPr/>
        </p:nvSpPr>
        <p:spPr>
          <a:xfrm>
            <a:off x="9019510" y="1577638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4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31" name="文字方塊 41"/>
          <p:cNvSpPr txBox="1"/>
          <p:nvPr/>
        </p:nvSpPr>
        <p:spPr>
          <a:xfrm>
            <a:off x="9019509" y="350506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3"/>
          <p:cNvSpPr txBox="1"/>
          <p:nvPr/>
        </p:nvSpPr>
        <p:spPr>
          <a:xfrm>
            <a:off x="9019510" y="3047470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5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33" name="文字方塊 41"/>
          <p:cNvSpPr txBox="1"/>
          <p:nvPr/>
        </p:nvSpPr>
        <p:spPr>
          <a:xfrm>
            <a:off x="9019509" y="5158916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4" name="文字方塊 43"/>
          <p:cNvSpPr txBox="1"/>
          <p:nvPr/>
        </p:nvSpPr>
        <p:spPr>
          <a:xfrm>
            <a:off x="9019510" y="4701322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6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6</a:t>
            </a:r>
            <a:endParaRPr lang="en-US" sz="2400" b="1" dirty="0" smtClean="0">
              <a:solidFill>
                <a:schemeClr val="accent6"/>
              </a:solidFill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8382666" y="5041370"/>
            <a:ext cx="474958" cy="490473"/>
            <a:chOff x="28257052" y="18076368"/>
            <a:chExt cx="2295823" cy="2370827"/>
          </a:xfrm>
          <a:solidFill>
            <a:schemeClr val="accent6"/>
          </a:solidFill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8" name="手繪多邊形 37"/>
          <p:cNvSpPr>
            <a:spLocks/>
          </p:cNvSpPr>
          <p:nvPr/>
        </p:nvSpPr>
        <p:spPr bwMode="auto">
          <a:xfrm>
            <a:off x="8266020" y="3308959"/>
            <a:ext cx="613882" cy="428650"/>
          </a:xfrm>
          <a:custGeom>
            <a:avLst/>
            <a:gdLst>
              <a:gd name="connsiteX0" fmla="*/ 2602804 w 4019550"/>
              <a:gd name="connsiteY0" fmla="*/ 1537274 h 2806700"/>
              <a:gd name="connsiteX1" fmla="*/ 2384522 w 4019550"/>
              <a:gd name="connsiteY1" fmla="*/ 1731616 h 2806700"/>
              <a:gd name="connsiteX2" fmla="*/ 2012436 w 4019550"/>
              <a:gd name="connsiteY2" fmla="*/ 1972026 h 2806700"/>
              <a:gd name="connsiteX3" fmla="*/ 1640350 w 4019550"/>
              <a:gd name="connsiteY3" fmla="*/ 1731616 h 2806700"/>
              <a:gd name="connsiteX4" fmla="*/ 1419188 w 4019550"/>
              <a:gd name="connsiteY4" fmla="*/ 1537634 h 2806700"/>
              <a:gd name="connsiteX5" fmla="*/ 917068 w 4019550"/>
              <a:gd name="connsiteY5" fmla="*/ 2015212 h 2806700"/>
              <a:gd name="connsiteX6" fmla="*/ 436562 w 4019550"/>
              <a:gd name="connsiteY6" fmla="*/ 2512586 h 2806700"/>
              <a:gd name="connsiteX7" fmla="*/ 449168 w 4019550"/>
              <a:gd name="connsiteY7" fmla="*/ 2534180 h 2806700"/>
              <a:gd name="connsiteX8" fmla="*/ 3565978 w 4019550"/>
              <a:gd name="connsiteY8" fmla="*/ 2532020 h 2806700"/>
              <a:gd name="connsiteX9" fmla="*/ 3576424 w 4019550"/>
              <a:gd name="connsiteY9" fmla="*/ 2507908 h 2806700"/>
              <a:gd name="connsiteX10" fmla="*/ 3097358 w 4019550"/>
              <a:gd name="connsiteY10" fmla="*/ 2013054 h 2806700"/>
              <a:gd name="connsiteX11" fmla="*/ 2602804 w 4019550"/>
              <a:gd name="connsiteY11" fmla="*/ 1537274 h 2806700"/>
              <a:gd name="connsiteX12" fmla="*/ 3714934 w 4019550"/>
              <a:gd name="connsiteY12" fmla="*/ 438152 h 2806700"/>
              <a:gd name="connsiteX13" fmla="*/ 2733674 w 4019550"/>
              <a:gd name="connsiteY13" fmla="*/ 1395970 h 2806700"/>
              <a:gd name="connsiteX14" fmla="*/ 3711332 w 4019550"/>
              <a:gd name="connsiteY14" fmla="*/ 2368190 h 2806700"/>
              <a:gd name="connsiteX15" fmla="*/ 3734026 w 4019550"/>
              <a:gd name="connsiteY15" fmla="*/ 2353068 h 2806700"/>
              <a:gd name="connsiteX16" fmla="*/ 3740150 w 4019550"/>
              <a:gd name="connsiteY16" fmla="*/ 1403532 h 2806700"/>
              <a:gd name="connsiteX17" fmla="*/ 3734026 w 4019550"/>
              <a:gd name="connsiteY17" fmla="*/ 454354 h 2806700"/>
              <a:gd name="connsiteX18" fmla="*/ 3714934 w 4019550"/>
              <a:gd name="connsiteY18" fmla="*/ 438152 h 2806700"/>
              <a:gd name="connsiteX19" fmla="*/ 290848 w 4019550"/>
              <a:gd name="connsiteY19" fmla="*/ 427040 h 2806700"/>
              <a:gd name="connsiteX20" fmla="*/ 274638 w 4019550"/>
              <a:gd name="connsiteY20" fmla="*/ 1403172 h 2806700"/>
              <a:gd name="connsiteX21" fmla="*/ 293368 w 4019550"/>
              <a:gd name="connsiteY21" fmla="*/ 2379664 h 2806700"/>
              <a:gd name="connsiteX22" fmla="*/ 796606 w 4019550"/>
              <a:gd name="connsiteY22" fmla="*/ 1891418 h 2806700"/>
              <a:gd name="connsiteX23" fmla="*/ 1281112 w 4019550"/>
              <a:gd name="connsiteY23" fmla="*/ 1395604 h 2806700"/>
              <a:gd name="connsiteX24" fmla="*/ 537602 w 4019550"/>
              <a:gd name="connsiteY24" fmla="*/ 653326 h 2806700"/>
              <a:gd name="connsiteX25" fmla="*/ 290848 w 4019550"/>
              <a:gd name="connsiteY25" fmla="*/ 427040 h 2806700"/>
              <a:gd name="connsiteX26" fmla="*/ 2017630 w 4019550"/>
              <a:gd name="connsiteY26" fmla="*/ 285752 h 2806700"/>
              <a:gd name="connsiteX27" fmla="*/ 463878 w 4019550"/>
              <a:gd name="connsiteY27" fmla="*/ 291874 h 2806700"/>
              <a:gd name="connsiteX28" fmla="*/ 447674 w 4019550"/>
              <a:gd name="connsiteY28" fmla="*/ 310962 h 2806700"/>
              <a:gd name="connsiteX29" fmla="*/ 577304 w 4019550"/>
              <a:gd name="connsiteY29" fmla="*/ 448186 h 2806700"/>
              <a:gd name="connsiteX30" fmla="*/ 1703640 w 4019550"/>
              <a:gd name="connsiteY30" fmla="*/ 1548136 h 2806700"/>
              <a:gd name="connsiteX31" fmla="*/ 2047518 w 4019550"/>
              <a:gd name="connsiteY31" fmla="*/ 1790530 h 2806700"/>
              <a:gd name="connsiteX32" fmla="*/ 2262486 w 4019550"/>
              <a:gd name="connsiteY32" fmla="*/ 1594598 h 2806700"/>
              <a:gd name="connsiteX33" fmla="*/ 2461612 w 4019550"/>
              <a:gd name="connsiteY33" fmla="*/ 1402630 h 2806700"/>
              <a:gd name="connsiteX34" fmla="*/ 2651374 w 4019550"/>
              <a:gd name="connsiteY34" fmla="*/ 1219664 h 2806700"/>
              <a:gd name="connsiteX35" fmla="*/ 3049626 w 4019550"/>
              <a:gd name="connsiteY35" fmla="*/ 829244 h 2806700"/>
              <a:gd name="connsiteX36" fmla="*/ 3566342 w 4019550"/>
              <a:gd name="connsiteY36" fmla="*/ 299078 h 2806700"/>
              <a:gd name="connsiteX37" fmla="*/ 2017630 w 4019550"/>
              <a:gd name="connsiteY37" fmla="*/ 285752 h 2806700"/>
              <a:gd name="connsiteX38" fmla="*/ 0 w 4019550"/>
              <a:gd name="connsiteY38" fmla="*/ 0 h 2806700"/>
              <a:gd name="connsiteX39" fmla="*/ 2009774 w 4019550"/>
              <a:gd name="connsiteY39" fmla="*/ 3176 h 2806700"/>
              <a:gd name="connsiteX40" fmla="*/ 4019550 w 4019550"/>
              <a:gd name="connsiteY40" fmla="*/ 6352 h 2806700"/>
              <a:gd name="connsiteX41" fmla="*/ 4019550 w 4019550"/>
              <a:gd name="connsiteY41" fmla="*/ 1403352 h 2806700"/>
              <a:gd name="connsiteX42" fmla="*/ 4019550 w 4019550"/>
              <a:gd name="connsiteY42" fmla="*/ 2800352 h 2806700"/>
              <a:gd name="connsiteX43" fmla="*/ 2009774 w 4019550"/>
              <a:gd name="connsiteY43" fmla="*/ 2803526 h 2806700"/>
              <a:gd name="connsiteX44" fmla="*/ 0 w 4019550"/>
              <a:gd name="connsiteY44" fmla="*/ 2806700 h 2806700"/>
              <a:gd name="connsiteX45" fmla="*/ 0 w 4019550"/>
              <a:gd name="connsiteY45" fmla="*/ 1403352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19550" h="2806700">
                <a:moveTo>
                  <a:pt x="2602804" y="1537274"/>
                </a:moveTo>
                <a:cubicBezTo>
                  <a:pt x="2592358" y="1539072"/>
                  <a:pt x="2494024" y="1626528"/>
                  <a:pt x="2384522" y="1731616"/>
                </a:cubicBezTo>
                <a:cubicBezTo>
                  <a:pt x="2157596" y="1948992"/>
                  <a:pt x="2121576" y="1972026"/>
                  <a:pt x="2012436" y="1972026"/>
                </a:cubicBezTo>
                <a:cubicBezTo>
                  <a:pt x="1902936" y="1972026"/>
                  <a:pt x="1867276" y="1948992"/>
                  <a:pt x="1640350" y="1731616"/>
                </a:cubicBezTo>
                <a:cubicBezTo>
                  <a:pt x="1530488" y="1626528"/>
                  <a:pt x="1431074" y="1539432"/>
                  <a:pt x="1419188" y="1537634"/>
                </a:cubicBezTo>
                <a:cubicBezTo>
                  <a:pt x="1402258" y="1535474"/>
                  <a:pt x="1288434" y="1643802"/>
                  <a:pt x="917068" y="2015212"/>
                </a:cubicBezTo>
                <a:cubicBezTo>
                  <a:pt x="652682" y="2279734"/>
                  <a:pt x="436562" y="2503228"/>
                  <a:pt x="436562" y="2512586"/>
                </a:cubicBezTo>
                <a:cubicBezTo>
                  <a:pt x="436562" y="2521584"/>
                  <a:pt x="442326" y="2531660"/>
                  <a:pt x="449168" y="2534180"/>
                </a:cubicBezTo>
                <a:cubicBezTo>
                  <a:pt x="471862" y="2543176"/>
                  <a:pt x="3551930" y="2541018"/>
                  <a:pt x="3565978" y="2532020"/>
                </a:cubicBezTo>
                <a:cubicBezTo>
                  <a:pt x="3573542" y="2527342"/>
                  <a:pt x="3578226" y="2516184"/>
                  <a:pt x="3576424" y="2507908"/>
                </a:cubicBezTo>
                <a:cubicBezTo>
                  <a:pt x="3574262" y="2499270"/>
                  <a:pt x="3358864" y="2276496"/>
                  <a:pt x="3097358" y="2013054"/>
                </a:cubicBezTo>
                <a:cubicBezTo>
                  <a:pt x="2757330" y="1670434"/>
                  <a:pt x="2616492" y="1535114"/>
                  <a:pt x="2602804" y="1537274"/>
                </a:cubicBezTo>
                <a:close/>
                <a:moveTo>
                  <a:pt x="3714934" y="438152"/>
                </a:moveTo>
                <a:cubicBezTo>
                  <a:pt x="3696562" y="438152"/>
                  <a:pt x="2733674" y="1378326"/>
                  <a:pt x="2733674" y="1395970"/>
                </a:cubicBezTo>
                <a:cubicBezTo>
                  <a:pt x="2733674" y="1412894"/>
                  <a:pt x="3693680" y="2367470"/>
                  <a:pt x="3711332" y="2368190"/>
                </a:cubicBezTo>
                <a:cubicBezTo>
                  <a:pt x="3720338" y="2368552"/>
                  <a:pt x="3730784" y="2361710"/>
                  <a:pt x="3734026" y="2353068"/>
                </a:cubicBezTo>
                <a:cubicBezTo>
                  <a:pt x="3737628" y="2344066"/>
                  <a:pt x="3740150" y="1917008"/>
                  <a:pt x="3740150" y="1403532"/>
                </a:cubicBezTo>
                <a:cubicBezTo>
                  <a:pt x="3740150" y="890414"/>
                  <a:pt x="3737628" y="462996"/>
                  <a:pt x="3734026" y="454354"/>
                </a:cubicBezTo>
                <a:cubicBezTo>
                  <a:pt x="3730784" y="445352"/>
                  <a:pt x="3722138" y="438152"/>
                  <a:pt x="3714934" y="438152"/>
                </a:cubicBezTo>
                <a:close/>
                <a:moveTo>
                  <a:pt x="290848" y="427040"/>
                </a:moveTo>
                <a:cubicBezTo>
                  <a:pt x="276078" y="427040"/>
                  <a:pt x="274638" y="509194"/>
                  <a:pt x="274638" y="1403172"/>
                </a:cubicBezTo>
                <a:cubicBezTo>
                  <a:pt x="274638" y="2347594"/>
                  <a:pt x="274998" y="2379664"/>
                  <a:pt x="293368" y="2379664"/>
                </a:cubicBezTo>
                <a:cubicBezTo>
                  <a:pt x="304896" y="2379664"/>
                  <a:pt x="504102" y="2186168"/>
                  <a:pt x="796606" y="1891418"/>
                </a:cubicBezTo>
                <a:cubicBezTo>
                  <a:pt x="1063174" y="1622972"/>
                  <a:pt x="1281112" y="1399928"/>
                  <a:pt x="1281112" y="1395604"/>
                </a:cubicBezTo>
                <a:cubicBezTo>
                  <a:pt x="1281112" y="1387678"/>
                  <a:pt x="1039400" y="1146616"/>
                  <a:pt x="537602" y="653326"/>
                </a:cubicBezTo>
                <a:cubicBezTo>
                  <a:pt x="411164" y="528652"/>
                  <a:pt x="300214" y="427040"/>
                  <a:pt x="290848" y="427040"/>
                </a:cubicBezTo>
                <a:close/>
                <a:moveTo>
                  <a:pt x="2017630" y="285752"/>
                </a:moveTo>
                <a:cubicBezTo>
                  <a:pt x="1171800" y="285752"/>
                  <a:pt x="472880" y="288272"/>
                  <a:pt x="463878" y="291874"/>
                </a:cubicBezTo>
                <a:cubicBezTo>
                  <a:pt x="455236" y="295116"/>
                  <a:pt x="447674" y="303760"/>
                  <a:pt x="447674" y="310962"/>
                </a:cubicBezTo>
                <a:cubicBezTo>
                  <a:pt x="447674" y="318166"/>
                  <a:pt x="506008" y="379754"/>
                  <a:pt x="577304" y="448186"/>
                </a:cubicBezTo>
                <a:cubicBezTo>
                  <a:pt x="743662" y="607740"/>
                  <a:pt x="1400090" y="1248838"/>
                  <a:pt x="1703640" y="1548136"/>
                </a:cubicBezTo>
                <a:cubicBezTo>
                  <a:pt x="1964698" y="1805296"/>
                  <a:pt x="1979822" y="1816100"/>
                  <a:pt x="2047518" y="1790530"/>
                </a:cubicBezTo>
                <a:cubicBezTo>
                  <a:pt x="2061922" y="1785126"/>
                  <a:pt x="2158784" y="1696886"/>
                  <a:pt x="2262486" y="1594598"/>
                </a:cubicBezTo>
                <a:cubicBezTo>
                  <a:pt x="2366550" y="1492672"/>
                  <a:pt x="2456210" y="1406230"/>
                  <a:pt x="2461612" y="1402630"/>
                </a:cubicBezTo>
                <a:cubicBezTo>
                  <a:pt x="2467374" y="1399388"/>
                  <a:pt x="2552712" y="1316910"/>
                  <a:pt x="2651374" y="1219664"/>
                </a:cubicBezTo>
                <a:cubicBezTo>
                  <a:pt x="2750038" y="1122420"/>
                  <a:pt x="2929358" y="946658"/>
                  <a:pt x="3049626" y="829244"/>
                </a:cubicBezTo>
                <a:cubicBezTo>
                  <a:pt x="3576064" y="315644"/>
                  <a:pt x="3578226" y="313484"/>
                  <a:pt x="3566342" y="299078"/>
                </a:cubicBezTo>
                <a:cubicBezTo>
                  <a:pt x="3556980" y="287912"/>
                  <a:pt x="3288000" y="285752"/>
                  <a:pt x="2017630" y="285752"/>
                </a:cubicBezTo>
                <a:close/>
                <a:moveTo>
                  <a:pt x="0" y="0"/>
                </a:moveTo>
                <a:lnTo>
                  <a:pt x="2009774" y="3176"/>
                </a:lnTo>
                <a:lnTo>
                  <a:pt x="4019550" y="6352"/>
                </a:lnTo>
                <a:lnTo>
                  <a:pt x="4019550" y="1403352"/>
                </a:lnTo>
                <a:lnTo>
                  <a:pt x="4019550" y="2800352"/>
                </a:lnTo>
                <a:lnTo>
                  <a:pt x="2009774" y="2803526"/>
                </a:lnTo>
                <a:lnTo>
                  <a:pt x="0" y="2806700"/>
                </a:lnTo>
                <a:lnTo>
                  <a:pt x="0" y="14033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9" name="群組 38"/>
          <p:cNvGrpSpPr/>
          <p:nvPr/>
        </p:nvGrpSpPr>
        <p:grpSpPr>
          <a:xfrm>
            <a:off x="8278992" y="1909106"/>
            <a:ext cx="612426" cy="617274"/>
            <a:chOff x="35271090" y="7603951"/>
            <a:chExt cx="2960312" cy="2983747"/>
          </a:xfrm>
          <a:solidFill>
            <a:schemeClr val="accent4"/>
          </a:solidFill>
        </p:grpSpPr>
        <p:sp>
          <p:nvSpPr>
            <p:cNvPr id="40" name="Freeform 64"/>
            <p:cNvSpPr>
              <a:spLocks/>
            </p:cNvSpPr>
            <p:nvPr/>
          </p:nvSpPr>
          <p:spPr bwMode="auto">
            <a:xfrm>
              <a:off x="35271090" y="7831303"/>
              <a:ext cx="2741159" cy="2756395"/>
            </a:xfrm>
            <a:custGeom>
              <a:avLst/>
              <a:gdLst>
                <a:gd name="T0" fmla="*/ 8340 w 10315"/>
                <a:gd name="T1" fmla="*/ 10308 h 10367"/>
                <a:gd name="T2" fmla="*/ 5664 w 10315"/>
                <a:gd name="T3" fmla="*/ 9264 h 10367"/>
                <a:gd name="T4" fmla="*/ 1758 w 10315"/>
                <a:gd name="T5" fmla="*/ 5527 h 10367"/>
                <a:gd name="T6" fmla="*/ 715 w 10315"/>
                <a:gd name="T7" fmla="*/ 3992 h 10367"/>
                <a:gd name="T8" fmla="*/ 0 w 10315"/>
                <a:gd name="T9" fmla="*/ 1636 h 10367"/>
                <a:gd name="T10" fmla="*/ 592 w 10315"/>
                <a:gd name="T11" fmla="*/ 310 h 10367"/>
                <a:gd name="T12" fmla="*/ 904 w 10315"/>
                <a:gd name="T13" fmla="*/ 0 h 10367"/>
                <a:gd name="T14" fmla="*/ 2258 w 10315"/>
                <a:gd name="T15" fmla="*/ 1354 h 10367"/>
                <a:gd name="T16" fmla="*/ 3613 w 10315"/>
                <a:gd name="T17" fmla="*/ 2737 h 10367"/>
                <a:gd name="T18" fmla="*/ 3454 w 10315"/>
                <a:gd name="T19" fmla="*/ 2921 h 10367"/>
                <a:gd name="T20" fmla="*/ 3133 w 10315"/>
                <a:gd name="T21" fmla="*/ 3369 h 10367"/>
                <a:gd name="T22" fmla="*/ 3197 w 10315"/>
                <a:gd name="T23" fmla="*/ 3545 h 10367"/>
                <a:gd name="T24" fmla="*/ 6784 w 10315"/>
                <a:gd name="T25" fmla="*/ 7117 h 10367"/>
                <a:gd name="T26" fmla="*/ 7147 w 10315"/>
                <a:gd name="T27" fmla="*/ 7102 h 10367"/>
                <a:gd name="T28" fmla="*/ 7382 w 10315"/>
                <a:gd name="T29" fmla="*/ 6877 h 10367"/>
                <a:gd name="T30" fmla="*/ 7573 w 10315"/>
                <a:gd name="T31" fmla="*/ 6702 h 10367"/>
                <a:gd name="T32" fmla="*/ 8961 w 10315"/>
                <a:gd name="T33" fmla="*/ 8057 h 10367"/>
                <a:gd name="T34" fmla="*/ 10315 w 10315"/>
                <a:gd name="T35" fmla="*/ 9413 h 10367"/>
                <a:gd name="T36" fmla="*/ 10004 w 10315"/>
                <a:gd name="T37" fmla="*/ 9719 h 10367"/>
                <a:gd name="T38" fmla="*/ 9454 w 10315"/>
                <a:gd name="T39" fmla="*/ 10140 h 10367"/>
                <a:gd name="T40" fmla="*/ 8340 w 10315"/>
                <a:gd name="T41" fmla="*/ 10308 h 10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15" h="10367">
                  <a:moveTo>
                    <a:pt x="8340" y="10308"/>
                  </a:moveTo>
                  <a:cubicBezTo>
                    <a:pt x="7406" y="10186"/>
                    <a:pt x="6521" y="9840"/>
                    <a:pt x="5664" y="9264"/>
                  </a:cubicBezTo>
                  <a:cubicBezTo>
                    <a:pt x="4245" y="8309"/>
                    <a:pt x="2853" y="6977"/>
                    <a:pt x="1758" y="5527"/>
                  </a:cubicBezTo>
                  <a:cubicBezTo>
                    <a:pt x="1446" y="5114"/>
                    <a:pt x="908" y="4323"/>
                    <a:pt x="715" y="3992"/>
                  </a:cubicBezTo>
                  <a:cubicBezTo>
                    <a:pt x="259" y="3215"/>
                    <a:pt x="0" y="2362"/>
                    <a:pt x="0" y="1636"/>
                  </a:cubicBezTo>
                  <a:cubicBezTo>
                    <a:pt x="0" y="1037"/>
                    <a:pt x="111" y="789"/>
                    <a:pt x="592" y="310"/>
                  </a:cubicBezTo>
                  <a:lnTo>
                    <a:pt x="904" y="0"/>
                  </a:lnTo>
                  <a:lnTo>
                    <a:pt x="2258" y="1354"/>
                  </a:lnTo>
                  <a:cubicBezTo>
                    <a:pt x="3003" y="2099"/>
                    <a:pt x="3613" y="2721"/>
                    <a:pt x="3613" y="2737"/>
                  </a:cubicBezTo>
                  <a:cubicBezTo>
                    <a:pt x="3613" y="2754"/>
                    <a:pt x="3541" y="2836"/>
                    <a:pt x="3454" y="2921"/>
                  </a:cubicBezTo>
                  <a:cubicBezTo>
                    <a:pt x="3242" y="3127"/>
                    <a:pt x="3133" y="3280"/>
                    <a:pt x="3133" y="3369"/>
                  </a:cubicBezTo>
                  <a:cubicBezTo>
                    <a:pt x="3133" y="3409"/>
                    <a:pt x="3162" y="3489"/>
                    <a:pt x="3197" y="3545"/>
                  </a:cubicBezTo>
                  <a:cubicBezTo>
                    <a:pt x="3264" y="3656"/>
                    <a:pt x="6683" y="7059"/>
                    <a:pt x="6784" y="7117"/>
                  </a:cubicBezTo>
                  <a:cubicBezTo>
                    <a:pt x="6873" y="7168"/>
                    <a:pt x="7059" y="7160"/>
                    <a:pt x="7147" y="7102"/>
                  </a:cubicBezTo>
                  <a:cubicBezTo>
                    <a:pt x="7189" y="7074"/>
                    <a:pt x="7295" y="6973"/>
                    <a:pt x="7382" y="6877"/>
                  </a:cubicBezTo>
                  <a:cubicBezTo>
                    <a:pt x="7469" y="6780"/>
                    <a:pt x="7555" y="6702"/>
                    <a:pt x="7573" y="6702"/>
                  </a:cubicBezTo>
                  <a:cubicBezTo>
                    <a:pt x="7591" y="6702"/>
                    <a:pt x="8216" y="7312"/>
                    <a:pt x="8961" y="8057"/>
                  </a:cubicBezTo>
                  <a:lnTo>
                    <a:pt x="10315" y="9413"/>
                  </a:lnTo>
                  <a:lnTo>
                    <a:pt x="10004" y="9719"/>
                  </a:lnTo>
                  <a:cubicBezTo>
                    <a:pt x="9742" y="9976"/>
                    <a:pt x="9655" y="10042"/>
                    <a:pt x="9454" y="10140"/>
                  </a:cubicBezTo>
                  <a:cubicBezTo>
                    <a:pt x="9073" y="10323"/>
                    <a:pt x="8787" y="10367"/>
                    <a:pt x="8340" y="103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37416905" y="9379432"/>
              <a:ext cx="814497" cy="826215"/>
            </a:xfrm>
            <a:custGeom>
              <a:avLst/>
              <a:gdLst>
                <a:gd name="T0" fmla="*/ 1347 w 3068"/>
                <a:gd name="T1" fmla="*/ 1761 h 3108"/>
                <a:gd name="T2" fmla="*/ 0 w 3068"/>
                <a:gd name="T3" fmla="*/ 369 h 3108"/>
                <a:gd name="T4" fmla="*/ 310 w 3068"/>
                <a:gd name="T5" fmla="*/ 72 h 3108"/>
                <a:gd name="T6" fmla="*/ 832 w 3068"/>
                <a:gd name="T7" fmla="*/ 81 h 3108"/>
                <a:gd name="T8" fmla="*/ 3020 w 3068"/>
                <a:gd name="T9" fmla="*/ 2260 h 3108"/>
                <a:gd name="T10" fmla="*/ 3021 w 3068"/>
                <a:gd name="T11" fmla="*/ 2768 h 3108"/>
                <a:gd name="T12" fmla="*/ 2712 w 3068"/>
                <a:gd name="T13" fmla="*/ 3108 h 3108"/>
                <a:gd name="T14" fmla="*/ 1347 w 3068"/>
                <a:gd name="T15" fmla="*/ 176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8" h="3108">
                  <a:moveTo>
                    <a:pt x="1347" y="1761"/>
                  </a:moveTo>
                  <a:cubicBezTo>
                    <a:pt x="606" y="1019"/>
                    <a:pt x="0" y="393"/>
                    <a:pt x="0" y="369"/>
                  </a:cubicBezTo>
                  <a:cubicBezTo>
                    <a:pt x="0" y="313"/>
                    <a:pt x="183" y="138"/>
                    <a:pt x="310" y="72"/>
                  </a:cubicBezTo>
                  <a:cubicBezTo>
                    <a:pt x="449" y="0"/>
                    <a:pt x="688" y="5"/>
                    <a:pt x="832" y="81"/>
                  </a:cubicBezTo>
                  <a:cubicBezTo>
                    <a:pt x="954" y="146"/>
                    <a:pt x="2961" y="2144"/>
                    <a:pt x="3020" y="2260"/>
                  </a:cubicBezTo>
                  <a:cubicBezTo>
                    <a:pt x="3068" y="2353"/>
                    <a:pt x="3068" y="2681"/>
                    <a:pt x="3021" y="2768"/>
                  </a:cubicBezTo>
                  <a:cubicBezTo>
                    <a:pt x="2980" y="2844"/>
                    <a:pt x="2740" y="3108"/>
                    <a:pt x="2712" y="3108"/>
                  </a:cubicBezTo>
                  <a:cubicBezTo>
                    <a:pt x="2703" y="3108"/>
                    <a:pt x="2088" y="2502"/>
                    <a:pt x="1347" y="17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2" name="Freeform 76"/>
            <p:cNvSpPr>
              <a:spLocks/>
            </p:cNvSpPr>
            <p:nvPr/>
          </p:nvSpPr>
          <p:spPr bwMode="auto">
            <a:xfrm>
              <a:off x="35646105" y="7603951"/>
              <a:ext cx="820355" cy="823871"/>
            </a:xfrm>
            <a:custGeom>
              <a:avLst/>
              <a:gdLst>
                <a:gd name="T0" fmla="*/ 1348 w 3087"/>
                <a:gd name="T1" fmla="*/ 1751 h 3099"/>
                <a:gd name="T2" fmla="*/ 0 w 3087"/>
                <a:gd name="T3" fmla="*/ 374 h 3099"/>
                <a:gd name="T4" fmla="*/ 331 w 3087"/>
                <a:gd name="T5" fmla="*/ 68 h 3099"/>
                <a:gd name="T6" fmla="*/ 825 w 3087"/>
                <a:gd name="T7" fmla="*/ 87 h 3099"/>
                <a:gd name="T8" fmla="*/ 1960 w 3087"/>
                <a:gd name="T9" fmla="*/ 1177 h 3099"/>
                <a:gd name="T10" fmla="*/ 3033 w 3087"/>
                <a:gd name="T11" fmla="*/ 2331 h 3099"/>
                <a:gd name="T12" fmla="*/ 3043 w 3087"/>
                <a:gd name="T13" fmla="*/ 2683 h 3099"/>
                <a:gd name="T14" fmla="*/ 2714 w 3087"/>
                <a:gd name="T15" fmla="*/ 3099 h 3099"/>
                <a:gd name="T16" fmla="*/ 1348 w 3087"/>
                <a:gd name="T17" fmla="*/ 1751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7" h="3099">
                  <a:moveTo>
                    <a:pt x="1348" y="1751"/>
                  </a:moveTo>
                  <a:cubicBezTo>
                    <a:pt x="607" y="1010"/>
                    <a:pt x="0" y="390"/>
                    <a:pt x="0" y="374"/>
                  </a:cubicBezTo>
                  <a:cubicBezTo>
                    <a:pt x="0" y="330"/>
                    <a:pt x="227" y="120"/>
                    <a:pt x="331" y="68"/>
                  </a:cubicBezTo>
                  <a:cubicBezTo>
                    <a:pt x="465" y="0"/>
                    <a:pt x="698" y="9"/>
                    <a:pt x="825" y="87"/>
                  </a:cubicBezTo>
                  <a:cubicBezTo>
                    <a:pt x="883" y="122"/>
                    <a:pt x="1394" y="612"/>
                    <a:pt x="1960" y="1177"/>
                  </a:cubicBezTo>
                  <a:cubicBezTo>
                    <a:pt x="2838" y="2052"/>
                    <a:pt x="2995" y="2222"/>
                    <a:pt x="3033" y="2331"/>
                  </a:cubicBezTo>
                  <a:cubicBezTo>
                    <a:pt x="3085" y="2486"/>
                    <a:pt x="3087" y="2536"/>
                    <a:pt x="3043" y="2683"/>
                  </a:cubicBezTo>
                  <a:cubicBezTo>
                    <a:pt x="3013" y="2783"/>
                    <a:pt x="2763" y="3099"/>
                    <a:pt x="2714" y="3099"/>
                  </a:cubicBezTo>
                  <a:cubicBezTo>
                    <a:pt x="2704" y="3099"/>
                    <a:pt x="2089" y="2492"/>
                    <a:pt x="1348" y="17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89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206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021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207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103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cxnSp>
        <p:nvCxnSpPr>
          <p:cNvPr id="10" name="直線接點 9"/>
          <p:cNvCxnSpPr/>
          <p:nvPr/>
        </p:nvCxnSpPr>
        <p:spPr>
          <a:xfrm flipH="1">
            <a:off x="6581745" y="1631511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6581745" y="4832119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975417" y="3231815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4"/>
          <p:cNvSpPr txBox="1"/>
          <p:nvPr/>
        </p:nvSpPr>
        <p:spPr>
          <a:xfrm flipH="1">
            <a:off x="6632836" y="2063858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4" name="文字方塊 36"/>
          <p:cNvSpPr txBox="1"/>
          <p:nvPr/>
        </p:nvSpPr>
        <p:spPr>
          <a:xfrm flipH="1">
            <a:off x="6632837" y="1650218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5" name="文字方塊 51"/>
          <p:cNvSpPr txBox="1"/>
          <p:nvPr/>
        </p:nvSpPr>
        <p:spPr>
          <a:xfrm flipH="1">
            <a:off x="5976967" y="3658942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文字方塊 53"/>
          <p:cNvSpPr txBox="1"/>
          <p:nvPr/>
        </p:nvSpPr>
        <p:spPr>
          <a:xfrm flipH="1">
            <a:off x="5976968" y="3245302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17" name="文字方塊 55"/>
          <p:cNvSpPr txBox="1"/>
          <p:nvPr/>
        </p:nvSpPr>
        <p:spPr>
          <a:xfrm flipH="1">
            <a:off x="6569353" y="5207783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8" name="文字方塊 57"/>
          <p:cNvSpPr txBox="1"/>
          <p:nvPr/>
        </p:nvSpPr>
        <p:spPr>
          <a:xfrm flipH="1">
            <a:off x="6569354" y="4794143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</p:spTree>
    <p:extLst>
      <p:ext uri="{BB962C8B-B14F-4D97-AF65-F5344CB8AC3E}">
        <p14:creationId xmlns:p14="http://schemas.microsoft.com/office/powerpoint/2010/main" val="38936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208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475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5968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20" y="152078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849204" y="1807076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7580988" y="3681028"/>
            <a:ext cx="1776827" cy="2319162"/>
          </a:xfrm>
          <a:custGeom>
            <a:avLst/>
            <a:gdLst>
              <a:gd name="T0" fmla="*/ 271 w 695"/>
              <a:gd name="T1" fmla="*/ 113 h 903"/>
              <a:gd name="T2" fmla="*/ 300 w 695"/>
              <a:gd name="T3" fmla="*/ 0 h 903"/>
              <a:gd name="T4" fmla="*/ 271 w 695"/>
              <a:gd name="T5" fmla="*/ 0 h 903"/>
              <a:gd name="T6" fmla="*/ 364 w 695"/>
              <a:gd name="T7" fmla="*/ 144 h 903"/>
              <a:gd name="T8" fmla="*/ 470 w 695"/>
              <a:gd name="T9" fmla="*/ 95 h 903"/>
              <a:gd name="T10" fmla="*/ 452 w 695"/>
              <a:gd name="T11" fmla="*/ 73 h 903"/>
              <a:gd name="T12" fmla="*/ 399 w 695"/>
              <a:gd name="T13" fmla="*/ 237 h 903"/>
              <a:gd name="T14" fmla="*/ 502 w 695"/>
              <a:gd name="T15" fmla="*/ 290 h 903"/>
              <a:gd name="T16" fmla="*/ 509 w 695"/>
              <a:gd name="T17" fmla="*/ 263 h 903"/>
              <a:gd name="T18" fmla="*/ 179 w 695"/>
              <a:gd name="T19" fmla="*/ 265 h 903"/>
              <a:gd name="T20" fmla="*/ 62 w 695"/>
              <a:gd name="T21" fmla="*/ 263 h 903"/>
              <a:gd name="T22" fmla="*/ 69 w 695"/>
              <a:gd name="T23" fmla="*/ 290 h 903"/>
              <a:gd name="T24" fmla="*/ 189 w 695"/>
              <a:gd name="T25" fmla="*/ 166 h 903"/>
              <a:gd name="T26" fmla="*/ 119 w 695"/>
              <a:gd name="T27" fmla="*/ 73 h 903"/>
              <a:gd name="T28" fmla="*/ 101 w 695"/>
              <a:gd name="T29" fmla="*/ 95 h 903"/>
              <a:gd name="T30" fmla="*/ 666 w 695"/>
              <a:gd name="T31" fmla="*/ 663 h 903"/>
              <a:gd name="T32" fmla="*/ 666 w 695"/>
              <a:gd name="T33" fmla="*/ 557 h 903"/>
              <a:gd name="T34" fmla="*/ 624 w 695"/>
              <a:gd name="T35" fmla="*/ 451 h 903"/>
              <a:gd name="T36" fmla="*/ 582 w 695"/>
              <a:gd name="T37" fmla="*/ 508 h 903"/>
              <a:gd name="T38" fmla="*/ 554 w 695"/>
              <a:gd name="T39" fmla="*/ 438 h 903"/>
              <a:gd name="T40" fmla="*/ 469 w 695"/>
              <a:gd name="T41" fmla="*/ 438 h 903"/>
              <a:gd name="T42" fmla="*/ 441 w 695"/>
              <a:gd name="T43" fmla="*/ 480 h 903"/>
              <a:gd name="T44" fmla="*/ 398 w 695"/>
              <a:gd name="T45" fmla="*/ 367 h 903"/>
              <a:gd name="T46" fmla="*/ 356 w 695"/>
              <a:gd name="T47" fmla="*/ 508 h 903"/>
              <a:gd name="T48" fmla="*/ 328 w 695"/>
              <a:gd name="T49" fmla="*/ 212 h 903"/>
              <a:gd name="T50" fmla="*/ 243 w 695"/>
              <a:gd name="T51" fmla="*/ 212 h 903"/>
              <a:gd name="T52" fmla="*/ 77 w 695"/>
              <a:gd name="T53" fmla="*/ 432 h 903"/>
              <a:gd name="T54" fmla="*/ 455 w 695"/>
              <a:gd name="T55" fmla="*/ 875 h 903"/>
              <a:gd name="T56" fmla="*/ 695 w 695"/>
              <a:gd name="T57" fmla="*/ 663 h 903"/>
              <a:gd name="T58" fmla="*/ 210 w 695"/>
              <a:gd name="T59" fmla="*/ 746 h 903"/>
              <a:gd name="T60" fmla="*/ 215 w 695"/>
              <a:gd name="T61" fmla="*/ 462 h 903"/>
              <a:gd name="T62" fmla="*/ 215 w 695"/>
              <a:gd name="T63" fmla="*/ 212 h 903"/>
              <a:gd name="T64" fmla="*/ 356 w 695"/>
              <a:gd name="T65" fmla="*/ 212 h 903"/>
              <a:gd name="T66" fmla="*/ 398 w 695"/>
              <a:gd name="T67" fmla="*/ 339 h 903"/>
              <a:gd name="T68" fmla="*/ 511 w 695"/>
              <a:gd name="T69" fmla="*/ 367 h 903"/>
              <a:gd name="T70" fmla="*/ 582 w 695"/>
              <a:gd name="T71" fmla="*/ 438 h 903"/>
              <a:gd name="T72" fmla="*/ 695 w 695"/>
              <a:gd name="T73" fmla="*/ 494 h 903"/>
              <a:gd name="T74" fmla="*/ 695 w 695"/>
              <a:gd name="T75" fmla="*/ 66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95" h="903">
                <a:moveTo>
                  <a:pt x="271" y="0"/>
                </a:moveTo>
                <a:lnTo>
                  <a:pt x="271" y="113"/>
                </a:lnTo>
                <a:lnTo>
                  <a:pt x="300" y="113"/>
                </a:lnTo>
                <a:lnTo>
                  <a:pt x="300" y="0"/>
                </a:lnTo>
                <a:lnTo>
                  <a:pt x="271" y="0"/>
                </a:lnTo>
                <a:lnTo>
                  <a:pt x="271" y="0"/>
                </a:lnTo>
                <a:close/>
                <a:moveTo>
                  <a:pt x="452" y="73"/>
                </a:moveTo>
                <a:lnTo>
                  <a:pt x="364" y="144"/>
                </a:lnTo>
                <a:lnTo>
                  <a:pt x="382" y="166"/>
                </a:lnTo>
                <a:lnTo>
                  <a:pt x="470" y="95"/>
                </a:lnTo>
                <a:lnTo>
                  <a:pt x="452" y="73"/>
                </a:lnTo>
                <a:lnTo>
                  <a:pt x="452" y="73"/>
                </a:lnTo>
                <a:close/>
                <a:moveTo>
                  <a:pt x="509" y="263"/>
                </a:moveTo>
                <a:lnTo>
                  <a:pt x="399" y="237"/>
                </a:lnTo>
                <a:lnTo>
                  <a:pt x="392" y="265"/>
                </a:lnTo>
                <a:lnTo>
                  <a:pt x="502" y="290"/>
                </a:lnTo>
                <a:lnTo>
                  <a:pt x="509" y="263"/>
                </a:lnTo>
                <a:lnTo>
                  <a:pt x="509" y="263"/>
                </a:lnTo>
                <a:close/>
                <a:moveTo>
                  <a:pt x="69" y="290"/>
                </a:moveTo>
                <a:lnTo>
                  <a:pt x="179" y="265"/>
                </a:lnTo>
                <a:lnTo>
                  <a:pt x="172" y="237"/>
                </a:lnTo>
                <a:lnTo>
                  <a:pt x="62" y="263"/>
                </a:lnTo>
                <a:lnTo>
                  <a:pt x="69" y="290"/>
                </a:lnTo>
                <a:lnTo>
                  <a:pt x="69" y="290"/>
                </a:lnTo>
                <a:close/>
                <a:moveTo>
                  <a:pt x="101" y="95"/>
                </a:moveTo>
                <a:lnTo>
                  <a:pt x="189" y="166"/>
                </a:lnTo>
                <a:lnTo>
                  <a:pt x="207" y="144"/>
                </a:lnTo>
                <a:lnTo>
                  <a:pt x="119" y="73"/>
                </a:lnTo>
                <a:lnTo>
                  <a:pt x="101" y="95"/>
                </a:lnTo>
                <a:lnTo>
                  <a:pt x="101" y="95"/>
                </a:lnTo>
                <a:close/>
                <a:moveTo>
                  <a:pt x="455" y="875"/>
                </a:moveTo>
                <a:cubicBezTo>
                  <a:pt x="572" y="875"/>
                  <a:pt x="666" y="774"/>
                  <a:pt x="666" y="663"/>
                </a:cubicBezTo>
                <a:cubicBezTo>
                  <a:pt x="666" y="663"/>
                  <a:pt x="666" y="728"/>
                  <a:pt x="666" y="663"/>
                </a:cubicBezTo>
                <a:lnTo>
                  <a:pt x="666" y="557"/>
                </a:lnTo>
                <a:lnTo>
                  <a:pt x="666" y="494"/>
                </a:lnTo>
                <a:cubicBezTo>
                  <a:pt x="666" y="470"/>
                  <a:pt x="648" y="451"/>
                  <a:pt x="624" y="451"/>
                </a:cubicBezTo>
                <a:cubicBezTo>
                  <a:pt x="601" y="451"/>
                  <a:pt x="582" y="470"/>
                  <a:pt x="582" y="494"/>
                </a:cubicBezTo>
                <a:lnTo>
                  <a:pt x="582" y="508"/>
                </a:lnTo>
                <a:lnTo>
                  <a:pt x="554" y="508"/>
                </a:lnTo>
                <a:lnTo>
                  <a:pt x="554" y="438"/>
                </a:lnTo>
                <a:cubicBezTo>
                  <a:pt x="554" y="414"/>
                  <a:pt x="535" y="395"/>
                  <a:pt x="511" y="395"/>
                </a:cubicBezTo>
                <a:cubicBezTo>
                  <a:pt x="488" y="395"/>
                  <a:pt x="469" y="414"/>
                  <a:pt x="469" y="438"/>
                </a:cubicBezTo>
                <a:lnTo>
                  <a:pt x="469" y="480"/>
                </a:lnTo>
                <a:lnTo>
                  <a:pt x="441" y="480"/>
                </a:lnTo>
                <a:lnTo>
                  <a:pt x="441" y="409"/>
                </a:lnTo>
                <a:cubicBezTo>
                  <a:pt x="441" y="386"/>
                  <a:pt x="422" y="367"/>
                  <a:pt x="398" y="367"/>
                </a:cubicBezTo>
                <a:cubicBezTo>
                  <a:pt x="375" y="367"/>
                  <a:pt x="356" y="386"/>
                  <a:pt x="356" y="409"/>
                </a:cubicBezTo>
                <a:lnTo>
                  <a:pt x="356" y="508"/>
                </a:lnTo>
                <a:lnTo>
                  <a:pt x="328" y="508"/>
                </a:lnTo>
                <a:lnTo>
                  <a:pt x="328" y="212"/>
                </a:lnTo>
                <a:cubicBezTo>
                  <a:pt x="328" y="188"/>
                  <a:pt x="309" y="169"/>
                  <a:pt x="285" y="169"/>
                </a:cubicBezTo>
                <a:cubicBezTo>
                  <a:pt x="262" y="169"/>
                  <a:pt x="243" y="188"/>
                  <a:pt x="243" y="212"/>
                </a:cubicBezTo>
                <a:lnTo>
                  <a:pt x="243" y="530"/>
                </a:lnTo>
                <a:cubicBezTo>
                  <a:pt x="185" y="468"/>
                  <a:pt x="108" y="400"/>
                  <a:pt x="77" y="432"/>
                </a:cubicBezTo>
                <a:cubicBezTo>
                  <a:pt x="46" y="462"/>
                  <a:pt x="126" y="547"/>
                  <a:pt x="236" y="733"/>
                </a:cubicBezTo>
                <a:cubicBezTo>
                  <a:pt x="286" y="817"/>
                  <a:pt x="349" y="875"/>
                  <a:pt x="455" y="875"/>
                </a:cubicBezTo>
                <a:lnTo>
                  <a:pt x="455" y="875"/>
                </a:lnTo>
                <a:close/>
                <a:moveTo>
                  <a:pt x="695" y="663"/>
                </a:moveTo>
                <a:cubicBezTo>
                  <a:pt x="695" y="796"/>
                  <a:pt x="587" y="903"/>
                  <a:pt x="455" y="903"/>
                </a:cubicBezTo>
                <a:cubicBezTo>
                  <a:pt x="367" y="903"/>
                  <a:pt x="274" y="862"/>
                  <a:pt x="210" y="746"/>
                </a:cubicBezTo>
                <a:cubicBezTo>
                  <a:pt x="118" y="578"/>
                  <a:pt x="0" y="468"/>
                  <a:pt x="57" y="412"/>
                </a:cubicBezTo>
                <a:cubicBezTo>
                  <a:pt x="97" y="372"/>
                  <a:pt x="160" y="410"/>
                  <a:pt x="215" y="462"/>
                </a:cubicBezTo>
                <a:lnTo>
                  <a:pt x="215" y="462"/>
                </a:lnTo>
                <a:lnTo>
                  <a:pt x="215" y="212"/>
                </a:lnTo>
                <a:cubicBezTo>
                  <a:pt x="215" y="172"/>
                  <a:pt x="246" y="141"/>
                  <a:pt x="285" y="141"/>
                </a:cubicBezTo>
                <a:cubicBezTo>
                  <a:pt x="325" y="141"/>
                  <a:pt x="356" y="173"/>
                  <a:pt x="356" y="212"/>
                </a:cubicBezTo>
                <a:lnTo>
                  <a:pt x="356" y="353"/>
                </a:lnTo>
                <a:cubicBezTo>
                  <a:pt x="368" y="344"/>
                  <a:pt x="382" y="339"/>
                  <a:pt x="398" y="339"/>
                </a:cubicBezTo>
                <a:cubicBezTo>
                  <a:pt x="429" y="339"/>
                  <a:pt x="455" y="358"/>
                  <a:pt x="464" y="385"/>
                </a:cubicBezTo>
                <a:cubicBezTo>
                  <a:pt x="477" y="373"/>
                  <a:pt x="493" y="367"/>
                  <a:pt x="511" y="367"/>
                </a:cubicBezTo>
                <a:cubicBezTo>
                  <a:pt x="550" y="367"/>
                  <a:pt x="582" y="398"/>
                  <a:pt x="582" y="437"/>
                </a:cubicBezTo>
                <a:lnTo>
                  <a:pt x="582" y="438"/>
                </a:lnTo>
                <a:cubicBezTo>
                  <a:pt x="594" y="429"/>
                  <a:pt x="608" y="424"/>
                  <a:pt x="624" y="424"/>
                </a:cubicBezTo>
                <a:cubicBezTo>
                  <a:pt x="663" y="424"/>
                  <a:pt x="695" y="455"/>
                  <a:pt x="695" y="494"/>
                </a:cubicBezTo>
                <a:lnTo>
                  <a:pt x="695" y="663"/>
                </a:lnTo>
                <a:lnTo>
                  <a:pt x="695" y="6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251448" y="6356350"/>
            <a:ext cx="4328168" cy="365125"/>
          </a:xfrm>
        </p:spPr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6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3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9723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8" name="群組 7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010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9" name="矩形 8"/>
          <p:cNvSpPr/>
          <p:nvPr/>
        </p:nvSpPr>
        <p:spPr>
          <a:xfrm>
            <a:off x="7344914" y="172577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7344914" y="277733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7344914" y="382889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7344914" y="488045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6858948" y="1884521"/>
            <a:ext cx="421170" cy="421170"/>
            <a:chOff x="5023476" y="1967700"/>
            <a:chExt cx="421170" cy="421170"/>
          </a:xfrm>
        </p:grpSpPr>
        <p:sp>
          <p:nvSpPr>
            <p:cNvPr id="23" name="橢圓 22"/>
            <p:cNvSpPr/>
            <p:nvPr/>
          </p:nvSpPr>
          <p:spPr>
            <a:xfrm>
              <a:off x="5023476" y="196770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 rot="10800000" flipH="1">
              <a:off x="5165687" y="205239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6858948" y="2936081"/>
            <a:ext cx="421170" cy="421170"/>
            <a:chOff x="5023476" y="3019260"/>
            <a:chExt cx="421170" cy="421170"/>
          </a:xfrm>
        </p:grpSpPr>
        <p:sp>
          <p:nvSpPr>
            <p:cNvPr id="21" name="橢圓 20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rot="10800000" flipH="1">
              <a:off x="5165687" y="310395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858948" y="3987641"/>
            <a:ext cx="421170" cy="421170"/>
            <a:chOff x="5023476" y="4070820"/>
            <a:chExt cx="421170" cy="421170"/>
          </a:xfrm>
        </p:grpSpPr>
        <p:sp>
          <p:nvSpPr>
            <p:cNvPr id="19" name="橢圓 18"/>
            <p:cNvSpPr/>
            <p:nvPr/>
          </p:nvSpPr>
          <p:spPr>
            <a:xfrm>
              <a:off x="5023476" y="407082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 rot="10800000" flipH="1">
              <a:off x="5165687" y="415551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858948" y="5039201"/>
            <a:ext cx="421170" cy="421170"/>
            <a:chOff x="5023476" y="5122380"/>
            <a:chExt cx="421170" cy="421170"/>
          </a:xfrm>
        </p:grpSpPr>
        <p:sp>
          <p:nvSpPr>
            <p:cNvPr id="17" name="橢圓 16"/>
            <p:cNvSpPr/>
            <p:nvPr/>
          </p:nvSpPr>
          <p:spPr>
            <a:xfrm>
              <a:off x="5023476" y="512238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 rot="10800000" flipH="1">
              <a:off x="5165687" y="520707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93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312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27500" y="418524"/>
            <a:ext cx="4737002" cy="717432"/>
            <a:chOff x="2203503" y="418524"/>
            <a:chExt cx="4737002" cy="717432"/>
          </a:xfrm>
        </p:grpSpPr>
        <p:sp>
          <p:nvSpPr>
            <p:cNvPr id="6" name="矩形 5"/>
            <p:cNvSpPr/>
            <p:nvPr/>
          </p:nvSpPr>
          <p:spPr>
            <a:xfrm>
              <a:off x="2203503" y="418524"/>
              <a:ext cx="47370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011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51130" y="1735445"/>
            <a:ext cx="2503170" cy="1845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2"/>
          <p:cNvSpPr txBox="1"/>
          <p:nvPr/>
        </p:nvSpPr>
        <p:spPr>
          <a:xfrm>
            <a:off x="1478627" y="1980456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  <a:r>
              <a:rPr lang="en-US" sz="14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887855" y="4406491"/>
            <a:ext cx="577254" cy="577254"/>
            <a:chOff x="753011" y="3678609"/>
            <a:chExt cx="792893" cy="792893"/>
          </a:xfrm>
        </p:grpSpPr>
        <p:sp>
          <p:nvSpPr>
            <p:cNvPr id="13" name="橢圓 12"/>
            <p:cNvSpPr/>
            <p:nvPr/>
          </p:nvSpPr>
          <p:spPr>
            <a:xfrm>
              <a:off x="753011" y="36786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>
              <a:grpSpLocks noChangeAspect="1"/>
            </p:cNvGrpSpPr>
            <p:nvPr/>
          </p:nvGrpSpPr>
          <p:grpSpPr>
            <a:xfrm>
              <a:off x="968838" y="3788586"/>
              <a:ext cx="361238" cy="572933"/>
              <a:chOff x="20786390" y="7271767"/>
              <a:chExt cx="2055158" cy="3259547"/>
            </a:xfrm>
            <a:solidFill>
              <a:schemeClr val="bg1"/>
            </a:solidFill>
          </p:grpSpPr>
          <p:sp>
            <p:nvSpPr>
              <p:cNvPr id="15" name="手繪多邊形 14"/>
              <p:cNvSpPr>
                <a:spLocks/>
              </p:cNvSpPr>
              <p:nvPr/>
            </p:nvSpPr>
            <p:spPr bwMode="auto">
              <a:xfrm>
                <a:off x="20786390" y="8292860"/>
                <a:ext cx="2055158" cy="2238454"/>
              </a:xfrm>
              <a:custGeom>
                <a:avLst/>
                <a:gdLst>
                  <a:gd name="connsiteX0" fmla="*/ 1910220 w 2786191"/>
                  <a:gd name="connsiteY0" fmla="*/ 2438744 h 3034687"/>
                  <a:gd name="connsiteX1" fmla="*/ 1802556 w 2786191"/>
                  <a:gd name="connsiteY1" fmla="*/ 2438922 h 3034687"/>
                  <a:gd name="connsiteX2" fmla="*/ 1503672 w 2786191"/>
                  <a:gd name="connsiteY2" fmla="*/ 2445020 h 3034687"/>
                  <a:gd name="connsiteX3" fmla="*/ 1487488 w 2786191"/>
                  <a:gd name="connsiteY3" fmla="*/ 2549424 h 3034687"/>
                  <a:gd name="connsiteX4" fmla="*/ 1499716 w 2786191"/>
                  <a:gd name="connsiteY4" fmla="*/ 2659566 h 3034687"/>
                  <a:gd name="connsiteX5" fmla="*/ 1793564 w 2786191"/>
                  <a:gd name="connsiteY5" fmla="*/ 2671764 h 3034687"/>
                  <a:gd name="connsiteX6" fmla="*/ 2090650 w 2786191"/>
                  <a:gd name="connsiteY6" fmla="*/ 2655978 h 3034687"/>
                  <a:gd name="connsiteX7" fmla="*/ 2106836 w 2786191"/>
                  <a:gd name="connsiteY7" fmla="*/ 2559110 h 3034687"/>
                  <a:gd name="connsiteX8" fmla="*/ 1910220 w 2786191"/>
                  <a:gd name="connsiteY8" fmla="*/ 2438744 h 3034687"/>
                  <a:gd name="connsiteX9" fmla="*/ 1910090 w 2786191"/>
                  <a:gd name="connsiteY9" fmla="*/ 2032044 h 3034687"/>
                  <a:gd name="connsiteX10" fmla="*/ 1802362 w 2786191"/>
                  <a:gd name="connsiteY10" fmla="*/ 2032208 h 3034687"/>
                  <a:gd name="connsiteX11" fmla="*/ 1503302 w 2786191"/>
                  <a:gd name="connsiteY11" fmla="*/ 2038336 h 3034687"/>
                  <a:gd name="connsiteX12" fmla="*/ 1502942 w 2786191"/>
                  <a:gd name="connsiteY12" fmla="*/ 2253898 h 3034687"/>
                  <a:gd name="connsiteX13" fmla="*/ 1795884 w 2786191"/>
                  <a:gd name="connsiteY13" fmla="*/ 2261828 h 3034687"/>
                  <a:gd name="connsiteX14" fmla="*/ 2089908 w 2786191"/>
                  <a:gd name="connsiteY14" fmla="*/ 2247410 h 3034687"/>
                  <a:gd name="connsiteX15" fmla="*/ 2106822 w 2786191"/>
                  <a:gd name="connsiteY15" fmla="*/ 2152606 h 3034687"/>
                  <a:gd name="connsiteX16" fmla="*/ 1910090 w 2786191"/>
                  <a:gd name="connsiteY16" fmla="*/ 2032044 h 3034687"/>
                  <a:gd name="connsiteX17" fmla="*/ 1797596 w 2786191"/>
                  <a:gd name="connsiteY17" fmla="*/ 1635126 h 3034687"/>
                  <a:gd name="connsiteX18" fmla="*/ 1503694 w 2786191"/>
                  <a:gd name="connsiteY18" fmla="*/ 1641254 h 3034687"/>
                  <a:gd name="connsiteX19" fmla="*/ 1487488 w 2786191"/>
                  <a:gd name="connsiteY19" fmla="*/ 1746144 h 3034687"/>
                  <a:gd name="connsiteX20" fmla="*/ 1494330 w 2786191"/>
                  <a:gd name="connsiteY20" fmla="*/ 1852116 h 3034687"/>
                  <a:gd name="connsiteX21" fmla="*/ 1793996 w 2786191"/>
                  <a:gd name="connsiteY21" fmla="*/ 1858964 h 3034687"/>
                  <a:gd name="connsiteX22" fmla="*/ 2097262 w 2786191"/>
                  <a:gd name="connsiteY22" fmla="*/ 1839140 h 3034687"/>
                  <a:gd name="connsiteX23" fmla="*/ 2091498 w 2786191"/>
                  <a:gd name="connsiteY23" fmla="*/ 1650986 h 3034687"/>
                  <a:gd name="connsiteX24" fmla="*/ 1797596 w 2786191"/>
                  <a:gd name="connsiteY24" fmla="*/ 1635126 h 3034687"/>
                  <a:gd name="connsiteX25" fmla="*/ 1794138 w 2786191"/>
                  <a:gd name="connsiteY25" fmla="*/ 1228726 h 3034687"/>
                  <a:gd name="connsiteX26" fmla="*/ 1500006 w 2786191"/>
                  <a:gd name="connsiteY26" fmla="*/ 1241034 h 3034687"/>
                  <a:gd name="connsiteX27" fmla="*/ 1500726 w 2786191"/>
                  <a:gd name="connsiteY27" fmla="*/ 1456798 h 3034687"/>
                  <a:gd name="connsiteX28" fmla="*/ 1799898 w 2786191"/>
                  <a:gd name="connsiteY28" fmla="*/ 1462952 h 3034687"/>
                  <a:gd name="connsiteX29" fmla="*/ 2097270 w 2786191"/>
                  <a:gd name="connsiteY29" fmla="*/ 1443764 h 3034687"/>
                  <a:gd name="connsiteX30" fmla="*/ 2091510 w 2786191"/>
                  <a:gd name="connsiteY30" fmla="*/ 1244654 h 3034687"/>
                  <a:gd name="connsiteX31" fmla="*/ 1794138 w 2786191"/>
                  <a:gd name="connsiteY31" fmla="*/ 1228726 h 3034687"/>
                  <a:gd name="connsiteX32" fmla="*/ 1793454 w 2786191"/>
                  <a:gd name="connsiteY32" fmla="*/ 822326 h 3034687"/>
                  <a:gd name="connsiteX33" fmla="*/ 1499712 w 2786191"/>
                  <a:gd name="connsiteY33" fmla="*/ 834552 h 3034687"/>
                  <a:gd name="connsiteX34" fmla="*/ 1487488 w 2786191"/>
                  <a:gd name="connsiteY34" fmla="*/ 938828 h 3034687"/>
                  <a:gd name="connsiteX35" fmla="*/ 1499712 w 2786191"/>
                  <a:gd name="connsiteY35" fmla="*/ 1043464 h 3034687"/>
                  <a:gd name="connsiteX36" fmla="*/ 1793454 w 2786191"/>
                  <a:gd name="connsiteY36" fmla="*/ 1055688 h 3034687"/>
                  <a:gd name="connsiteX37" fmla="*/ 2090432 w 2786191"/>
                  <a:gd name="connsiteY37" fmla="*/ 1039868 h 3034687"/>
                  <a:gd name="connsiteX38" fmla="*/ 2106612 w 2786191"/>
                  <a:gd name="connsiteY38" fmla="*/ 938828 h 3034687"/>
                  <a:gd name="connsiteX39" fmla="*/ 2090432 w 2786191"/>
                  <a:gd name="connsiteY39" fmla="*/ 838148 h 3034687"/>
                  <a:gd name="connsiteX40" fmla="*/ 1793454 w 2786191"/>
                  <a:gd name="connsiteY40" fmla="*/ 822326 h 3034687"/>
                  <a:gd name="connsiteX41" fmla="*/ 1389856 w 2786191"/>
                  <a:gd name="connsiteY41" fmla="*/ 173040 h 3034687"/>
                  <a:gd name="connsiteX42" fmla="*/ 321100 w 2786191"/>
                  <a:gd name="connsiteY42" fmla="*/ 189236 h 3034687"/>
                  <a:gd name="connsiteX43" fmla="*/ 338388 w 2786191"/>
                  <a:gd name="connsiteY43" fmla="*/ 273092 h 3034687"/>
                  <a:gd name="connsiteX44" fmla="*/ 366472 w 2786191"/>
                  <a:gd name="connsiteY44" fmla="*/ 462400 h 3034687"/>
                  <a:gd name="connsiteX45" fmla="*/ 397800 w 2786191"/>
                  <a:gd name="connsiteY45" fmla="*/ 609600 h 3034687"/>
                  <a:gd name="connsiteX46" fmla="*/ 607376 w 2786191"/>
                  <a:gd name="connsiteY46" fmla="*/ 589088 h 3034687"/>
                  <a:gd name="connsiteX47" fmla="*/ 1171280 w 2786191"/>
                  <a:gd name="connsiteY47" fmla="*/ 485076 h 3034687"/>
                  <a:gd name="connsiteX48" fmla="*/ 1323960 w 2786191"/>
                  <a:gd name="connsiteY48" fmla="*/ 448724 h 3034687"/>
                  <a:gd name="connsiteX49" fmla="*/ 1454676 w 2786191"/>
                  <a:gd name="connsiteY49" fmla="*/ 422092 h 3034687"/>
                  <a:gd name="connsiteX50" fmla="*/ 1957004 w 2786191"/>
                  <a:gd name="connsiteY50" fmla="*/ 421372 h 3034687"/>
                  <a:gd name="connsiteX51" fmla="*/ 2090960 w 2786191"/>
                  <a:gd name="connsiteY51" fmla="*/ 452324 h 3034687"/>
                  <a:gd name="connsiteX52" fmla="*/ 2284328 w 2786191"/>
                  <a:gd name="connsiteY52" fmla="*/ 507388 h 3034687"/>
                  <a:gd name="connsiteX53" fmla="*/ 2332940 w 2786191"/>
                  <a:gd name="connsiteY53" fmla="*/ 527184 h 3034687"/>
                  <a:gd name="connsiteX54" fmla="*/ 2414680 w 2786191"/>
                  <a:gd name="connsiteY54" fmla="*/ 416692 h 3034687"/>
                  <a:gd name="connsiteX55" fmla="*/ 2442048 w 2786191"/>
                  <a:gd name="connsiteY55" fmla="*/ 273092 h 3034687"/>
                  <a:gd name="connsiteX56" fmla="*/ 2458972 w 2786191"/>
                  <a:gd name="connsiteY56" fmla="*/ 189236 h 3034687"/>
                  <a:gd name="connsiteX57" fmla="*/ 1389856 w 2786191"/>
                  <a:gd name="connsiteY57" fmla="*/ 173040 h 3034687"/>
                  <a:gd name="connsiteX58" fmla="*/ 56152 w 2786191"/>
                  <a:gd name="connsiteY58" fmla="*/ 0 h 3034687"/>
                  <a:gd name="connsiteX59" fmla="*/ 1392280 w 2786191"/>
                  <a:gd name="connsiteY59" fmla="*/ 0 h 3034687"/>
                  <a:gd name="connsiteX60" fmla="*/ 2728408 w 2786191"/>
                  <a:gd name="connsiteY60" fmla="*/ 0 h 3034687"/>
                  <a:gd name="connsiteX61" fmla="*/ 2759364 w 2786191"/>
                  <a:gd name="connsiteY61" fmla="*/ 30964 h 3034687"/>
                  <a:gd name="connsiteX62" fmla="*/ 2784200 w 2786191"/>
                  <a:gd name="connsiteY62" fmla="*/ 99368 h 3034687"/>
                  <a:gd name="connsiteX63" fmla="*/ 2720848 w 2786191"/>
                  <a:gd name="connsiteY63" fmla="*/ 186852 h 3034687"/>
                  <a:gd name="connsiteX64" fmla="*/ 2638780 w 2786191"/>
                  <a:gd name="connsiteY64" fmla="*/ 276856 h 3034687"/>
                  <a:gd name="connsiteX65" fmla="*/ 2584428 w 2786191"/>
                  <a:gd name="connsiteY65" fmla="*/ 1656080 h 3034687"/>
                  <a:gd name="connsiteX66" fmla="*/ 2565352 w 2786191"/>
                  <a:gd name="connsiteY66" fmla="*/ 2870776 h 3034687"/>
                  <a:gd name="connsiteX67" fmla="*/ 2435768 w 2786191"/>
                  <a:gd name="connsiteY67" fmla="*/ 3007580 h 3034687"/>
                  <a:gd name="connsiteX68" fmla="*/ 2386456 w 2786191"/>
                  <a:gd name="connsiteY68" fmla="*/ 3032780 h 3034687"/>
                  <a:gd name="connsiteX69" fmla="*/ 1405960 w 2786191"/>
                  <a:gd name="connsiteY69" fmla="*/ 3034580 h 3034687"/>
                  <a:gd name="connsiteX70" fmla="*/ 394144 w 2786191"/>
                  <a:gd name="connsiteY70" fmla="*/ 3025580 h 3034687"/>
                  <a:gd name="connsiteX71" fmla="*/ 232888 w 2786191"/>
                  <a:gd name="connsiteY71" fmla="*/ 2880856 h 3034687"/>
                  <a:gd name="connsiteX72" fmla="*/ 202292 w 2786191"/>
                  <a:gd name="connsiteY72" fmla="*/ 2821092 h 3034687"/>
                  <a:gd name="connsiteX73" fmla="*/ 197252 w 2786191"/>
                  <a:gd name="connsiteY73" fmla="*/ 1585876 h 3034687"/>
                  <a:gd name="connsiteX74" fmla="*/ 192212 w 2786191"/>
                  <a:gd name="connsiteY74" fmla="*/ 350660 h 3034687"/>
                  <a:gd name="connsiteX75" fmla="*/ 168456 w 2786191"/>
                  <a:gd name="connsiteY75" fmla="*/ 304936 h 3034687"/>
                  <a:gd name="connsiteX76" fmla="*/ 72352 w 2786191"/>
                  <a:gd name="connsiteY76" fmla="*/ 190452 h 3034687"/>
                  <a:gd name="connsiteX77" fmla="*/ 0 w 2786191"/>
                  <a:gd name="connsiteY77" fmla="*/ 84964 h 3034687"/>
                  <a:gd name="connsiteX78" fmla="*/ 28076 w 2786191"/>
                  <a:gd name="connsiteY78" fmla="*/ 24124 h 303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786191" h="3034687">
                    <a:moveTo>
                      <a:pt x="1910220" y="2438744"/>
                    </a:moveTo>
                    <a:cubicBezTo>
                      <a:pt x="1879378" y="2438766"/>
                      <a:pt x="1843738" y="2438922"/>
                      <a:pt x="1802556" y="2438922"/>
                    </a:cubicBezTo>
                    <a:cubicBezTo>
                      <a:pt x="1647180" y="2438922"/>
                      <a:pt x="1512304" y="2441792"/>
                      <a:pt x="1503672" y="2445020"/>
                    </a:cubicBezTo>
                    <a:cubicBezTo>
                      <a:pt x="1490364" y="2450044"/>
                      <a:pt x="1487488" y="2469418"/>
                      <a:pt x="1487488" y="2549424"/>
                    </a:cubicBezTo>
                    <a:cubicBezTo>
                      <a:pt x="1487488" y="2612208"/>
                      <a:pt x="1491804" y="2652032"/>
                      <a:pt x="1499716" y="2659566"/>
                    </a:cubicBezTo>
                    <a:cubicBezTo>
                      <a:pt x="1508708" y="2668536"/>
                      <a:pt x="1587834" y="2671764"/>
                      <a:pt x="1793564" y="2671764"/>
                    </a:cubicBezTo>
                    <a:cubicBezTo>
                      <a:pt x="2035620" y="2671764"/>
                      <a:pt x="2076982" y="2669612"/>
                      <a:pt x="2090650" y="2655978"/>
                    </a:cubicBezTo>
                    <a:cubicBezTo>
                      <a:pt x="2102520" y="2644138"/>
                      <a:pt x="2106836" y="2619024"/>
                      <a:pt x="2106836" y="2559110"/>
                    </a:cubicBezTo>
                    <a:cubicBezTo>
                      <a:pt x="2106836" y="2445156"/>
                      <a:pt x="2126112" y="2438602"/>
                      <a:pt x="1910220" y="2438744"/>
                    </a:cubicBezTo>
                    <a:close/>
                    <a:moveTo>
                      <a:pt x="1910090" y="2032044"/>
                    </a:moveTo>
                    <a:cubicBezTo>
                      <a:pt x="1879230" y="2032056"/>
                      <a:pt x="1843568" y="2032208"/>
                      <a:pt x="1802362" y="2032208"/>
                    </a:cubicBezTo>
                    <a:cubicBezTo>
                      <a:pt x="1646894" y="2032208"/>
                      <a:pt x="1511940" y="2035092"/>
                      <a:pt x="1503302" y="2038336"/>
                    </a:cubicBezTo>
                    <a:cubicBezTo>
                      <a:pt x="1479910" y="2047348"/>
                      <a:pt x="1479550" y="2240560"/>
                      <a:pt x="1502942" y="2253898"/>
                    </a:cubicBezTo>
                    <a:cubicBezTo>
                      <a:pt x="1511580" y="2258584"/>
                      <a:pt x="1643296" y="2262188"/>
                      <a:pt x="1795884" y="2261828"/>
                    </a:cubicBezTo>
                    <a:cubicBezTo>
                      <a:pt x="2015052" y="2261468"/>
                      <a:pt x="2076592" y="2258224"/>
                      <a:pt x="2089908" y="2247410"/>
                    </a:cubicBezTo>
                    <a:cubicBezTo>
                      <a:pt x="2102862" y="2236236"/>
                      <a:pt x="2106822" y="2215328"/>
                      <a:pt x="2106822" y="2152606"/>
                    </a:cubicBezTo>
                    <a:cubicBezTo>
                      <a:pt x="2106822" y="2038742"/>
                      <a:pt x="2126108" y="2031960"/>
                      <a:pt x="1910090" y="2032044"/>
                    </a:cubicBezTo>
                    <a:close/>
                    <a:moveTo>
                      <a:pt x="1797596" y="1635126"/>
                    </a:moveTo>
                    <a:cubicBezTo>
                      <a:pt x="1644884" y="1635126"/>
                      <a:pt x="1512340" y="1637650"/>
                      <a:pt x="1503694" y="1641254"/>
                    </a:cubicBezTo>
                    <a:cubicBezTo>
                      <a:pt x="1490368" y="1646300"/>
                      <a:pt x="1487488" y="1665404"/>
                      <a:pt x="1487488" y="1746144"/>
                    </a:cubicBezTo>
                    <a:cubicBezTo>
                      <a:pt x="1487488" y="1800572"/>
                      <a:pt x="1490728" y="1848150"/>
                      <a:pt x="1494330" y="1852116"/>
                    </a:cubicBezTo>
                    <a:cubicBezTo>
                      <a:pt x="1497932" y="1855720"/>
                      <a:pt x="1632998" y="1858964"/>
                      <a:pt x="1793996" y="1858964"/>
                    </a:cubicBezTo>
                    <a:cubicBezTo>
                      <a:pt x="2072770" y="1858964"/>
                      <a:pt x="2087176" y="1857882"/>
                      <a:pt x="2097262" y="1839140"/>
                    </a:cubicBezTo>
                    <a:cubicBezTo>
                      <a:pt x="2114550" y="1806700"/>
                      <a:pt x="2110588" y="1669728"/>
                      <a:pt x="2091498" y="1650986"/>
                    </a:cubicBezTo>
                    <a:cubicBezTo>
                      <a:pt x="2077812" y="1637288"/>
                      <a:pt x="2036752" y="1635126"/>
                      <a:pt x="1797596" y="1635126"/>
                    </a:cubicBezTo>
                    <a:close/>
                    <a:moveTo>
                      <a:pt x="1794138" y="1228726"/>
                    </a:moveTo>
                    <a:cubicBezTo>
                      <a:pt x="1588210" y="1228726"/>
                      <a:pt x="1509006" y="1231984"/>
                      <a:pt x="1500006" y="1241034"/>
                    </a:cubicBezTo>
                    <a:cubicBezTo>
                      <a:pt x="1482724" y="1258050"/>
                      <a:pt x="1483446" y="1449920"/>
                      <a:pt x="1500726" y="1456798"/>
                    </a:cubicBezTo>
                    <a:cubicBezTo>
                      <a:pt x="1507566" y="1459694"/>
                      <a:pt x="1642212" y="1462228"/>
                      <a:pt x="1799898" y="1462952"/>
                    </a:cubicBezTo>
                    <a:cubicBezTo>
                      <a:pt x="2073508" y="1463676"/>
                      <a:pt x="2087188" y="1462590"/>
                      <a:pt x="2097270" y="1443764"/>
                    </a:cubicBezTo>
                    <a:cubicBezTo>
                      <a:pt x="2114550" y="1411184"/>
                      <a:pt x="2110590" y="1263480"/>
                      <a:pt x="2091510" y="1244654"/>
                    </a:cubicBezTo>
                    <a:cubicBezTo>
                      <a:pt x="2077828" y="1230898"/>
                      <a:pt x="2036426" y="1228726"/>
                      <a:pt x="1794138" y="1228726"/>
                    </a:cubicBezTo>
                    <a:close/>
                    <a:moveTo>
                      <a:pt x="1793454" y="822326"/>
                    </a:moveTo>
                    <a:cubicBezTo>
                      <a:pt x="1587798" y="822326"/>
                      <a:pt x="1508700" y="825562"/>
                      <a:pt x="1499712" y="834552"/>
                    </a:cubicBezTo>
                    <a:cubicBezTo>
                      <a:pt x="1492160" y="842102"/>
                      <a:pt x="1487488" y="880576"/>
                      <a:pt x="1487488" y="938828"/>
                    </a:cubicBezTo>
                    <a:cubicBezTo>
                      <a:pt x="1487488" y="997438"/>
                      <a:pt x="1492160" y="1035912"/>
                      <a:pt x="1499712" y="1043464"/>
                    </a:cubicBezTo>
                    <a:cubicBezTo>
                      <a:pt x="1508700" y="1052452"/>
                      <a:pt x="1587798" y="1055688"/>
                      <a:pt x="1793454" y="1055688"/>
                    </a:cubicBezTo>
                    <a:cubicBezTo>
                      <a:pt x="2035424" y="1055688"/>
                      <a:pt x="2076770" y="1053532"/>
                      <a:pt x="2090432" y="1039868"/>
                    </a:cubicBezTo>
                    <a:cubicBezTo>
                      <a:pt x="2102658" y="1027642"/>
                      <a:pt x="2106612" y="1002472"/>
                      <a:pt x="2106612" y="938828"/>
                    </a:cubicBezTo>
                    <a:cubicBezTo>
                      <a:pt x="2106612" y="875542"/>
                      <a:pt x="2102658" y="850014"/>
                      <a:pt x="2090432" y="838148"/>
                    </a:cubicBezTo>
                    <a:cubicBezTo>
                      <a:pt x="2076770" y="824484"/>
                      <a:pt x="2035424" y="822326"/>
                      <a:pt x="1793454" y="822326"/>
                    </a:cubicBezTo>
                    <a:close/>
                    <a:moveTo>
                      <a:pt x="1389856" y="173040"/>
                    </a:moveTo>
                    <a:cubicBezTo>
                      <a:pt x="421208" y="173040"/>
                      <a:pt x="326864" y="174480"/>
                      <a:pt x="321100" y="189236"/>
                    </a:cubicBezTo>
                    <a:cubicBezTo>
                      <a:pt x="317500" y="198232"/>
                      <a:pt x="325424" y="236024"/>
                      <a:pt x="338388" y="273092"/>
                    </a:cubicBezTo>
                    <a:cubicBezTo>
                      <a:pt x="357112" y="325280"/>
                      <a:pt x="363232" y="368108"/>
                      <a:pt x="366472" y="462400"/>
                    </a:cubicBezTo>
                    <a:cubicBezTo>
                      <a:pt x="370076" y="571812"/>
                      <a:pt x="378356" y="609600"/>
                      <a:pt x="397800" y="609600"/>
                    </a:cubicBezTo>
                    <a:cubicBezTo>
                      <a:pt x="401404" y="609600"/>
                      <a:pt x="495748" y="600244"/>
                      <a:pt x="607376" y="589088"/>
                    </a:cubicBezTo>
                    <a:cubicBezTo>
                      <a:pt x="823072" y="567492"/>
                      <a:pt x="926780" y="548420"/>
                      <a:pt x="1171280" y="485076"/>
                    </a:cubicBezTo>
                    <a:cubicBezTo>
                      <a:pt x="1224576" y="471400"/>
                      <a:pt x="1292992" y="454844"/>
                      <a:pt x="1323960" y="448724"/>
                    </a:cubicBezTo>
                    <a:cubicBezTo>
                      <a:pt x="1354568" y="442608"/>
                      <a:pt x="1413624" y="430728"/>
                      <a:pt x="1454676" y="422092"/>
                    </a:cubicBezTo>
                    <a:cubicBezTo>
                      <a:pt x="1555500" y="401216"/>
                      <a:pt x="1868780" y="400500"/>
                      <a:pt x="1957004" y="421372"/>
                    </a:cubicBezTo>
                    <a:cubicBezTo>
                      <a:pt x="1991572" y="429292"/>
                      <a:pt x="2052068" y="443328"/>
                      <a:pt x="2090960" y="452324"/>
                    </a:cubicBezTo>
                    <a:cubicBezTo>
                      <a:pt x="2164056" y="468880"/>
                      <a:pt x="2248320" y="492992"/>
                      <a:pt x="2284328" y="507388"/>
                    </a:cubicBezTo>
                    <a:cubicBezTo>
                      <a:pt x="2295492" y="512068"/>
                      <a:pt x="2317456" y="520704"/>
                      <a:pt x="2332940" y="527184"/>
                    </a:cubicBezTo>
                    <a:cubicBezTo>
                      <a:pt x="2401360" y="554536"/>
                      <a:pt x="2407120" y="546620"/>
                      <a:pt x="2414680" y="416692"/>
                    </a:cubicBezTo>
                    <a:cubicBezTo>
                      <a:pt x="2417204" y="374944"/>
                      <a:pt x="2429444" y="310164"/>
                      <a:pt x="2442048" y="273092"/>
                    </a:cubicBezTo>
                    <a:cubicBezTo>
                      <a:pt x="2454652" y="236024"/>
                      <a:pt x="2462212" y="198592"/>
                      <a:pt x="2458972" y="189236"/>
                    </a:cubicBezTo>
                    <a:cubicBezTo>
                      <a:pt x="2453212" y="174480"/>
                      <a:pt x="2361388" y="173040"/>
                      <a:pt x="1389856" y="173040"/>
                    </a:cubicBezTo>
                    <a:close/>
                    <a:moveTo>
                      <a:pt x="56152" y="0"/>
                    </a:moveTo>
                    <a:lnTo>
                      <a:pt x="1392280" y="0"/>
                    </a:lnTo>
                    <a:lnTo>
                      <a:pt x="2728408" y="0"/>
                    </a:lnTo>
                    <a:lnTo>
                      <a:pt x="2759364" y="30964"/>
                    </a:lnTo>
                    <a:cubicBezTo>
                      <a:pt x="2786000" y="57604"/>
                      <a:pt x="2789240" y="66964"/>
                      <a:pt x="2784200" y="99368"/>
                    </a:cubicBezTo>
                    <a:cubicBezTo>
                      <a:pt x="2779520" y="128528"/>
                      <a:pt x="2765124" y="147968"/>
                      <a:pt x="2720848" y="186852"/>
                    </a:cubicBezTo>
                    <a:cubicBezTo>
                      <a:pt x="2689532" y="214572"/>
                      <a:pt x="2652820" y="254892"/>
                      <a:pt x="2638780" y="276856"/>
                    </a:cubicBezTo>
                    <a:cubicBezTo>
                      <a:pt x="2585508" y="361460"/>
                      <a:pt x="2584428" y="382700"/>
                      <a:pt x="2584428" y="1656080"/>
                    </a:cubicBezTo>
                    <a:cubicBezTo>
                      <a:pt x="2584068" y="2775008"/>
                      <a:pt x="2583348" y="2831532"/>
                      <a:pt x="2565352" y="2870776"/>
                    </a:cubicBezTo>
                    <a:cubicBezTo>
                      <a:pt x="2538356" y="2930176"/>
                      <a:pt x="2492280" y="2978780"/>
                      <a:pt x="2435768" y="3007580"/>
                    </a:cubicBezTo>
                    <a:lnTo>
                      <a:pt x="2386456" y="3032780"/>
                    </a:lnTo>
                    <a:lnTo>
                      <a:pt x="1405960" y="3034580"/>
                    </a:lnTo>
                    <a:cubicBezTo>
                      <a:pt x="765972" y="3035300"/>
                      <a:pt x="414660" y="3032420"/>
                      <a:pt x="394144" y="3025580"/>
                    </a:cubicBezTo>
                    <a:cubicBezTo>
                      <a:pt x="334392" y="3006500"/>
                      <a:pt x="265284" y="2944216"/>
                      <a:pt x="232888" y="2880856"/>
                    </a:cubicBezTo>
                    <a:lnTo>
                      <a:pt x="202292" y="2821092"/>
                    </a:lnTo>
                    <a:lnTo>
                      <a:pt x="197252" y="1585876"/>
                    </a:lnTo>
                    <a:lnTo>
                      <a:pt x="192212" y="350660"/>
                    </a:lnTo>
                    <a:lnTo>
                      <a:pt x="168456" y="304936"/>
                    </a:lnTo>
                    <a:cubicBezTo>
                      <a:pt x="155140" y="279736"/>
                      <a:pt x="111944" y="228252"/>
                      <a:pt x="72352" y="190452"/>
                    </a:cubicBezTo>
                    <a:cubicBezTo>
                      <a:pt x="8640" y="129968"/>
                      <a:pt x="0" y="117368"/>
                      <a:pt x="0" y="84964"/>
                    </a:cubicBezTo>
                    <a:cubicBezTo>
                      <a:pt x="0" y="57244"/>
                      <a:pt x="7200" y="42124"/>
                      <a:pt x="28076" y="241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21298103" y="7724933"/>
                <a:ext cx="450826" cy="440287"/>
              </a:xfrm>
              <a:custGeom>
                <a:avLst/>
                <a:gdLst>
                  <a:gd name="T0" fmla="*/ 468 w 1695"/>
                  <a:gd name="T1" fmla="*/ 1570 h 1659"/>
                  <a:gd name="T2" fmla="*/ 30 w 1695"/>
                  <a:gd name="T3" fmla="*/ 1001 h 1659"/>
                  <a:gd name="T4" fmla="*/ 29 w 1695"/>
                  <a:gd name="T5" fmla="*/ 705 h 1659"/>
                  <a:gd name="T6" fmla="*/ 249 w 1695"/>
                  <a:gd name="T7" fmla="*/ 300 h 1659"/>
                  <a:gd name="T8" fmla="*/ 1076 w 1695"/>
                  <a:gd name="T9" fmla="*/ 95 h 1659"/>
                  <a:gd name="T10" fmla="*/ 1568 w 1695"/>
                  <a:gd name="T11" fmla="*/ 586 h 1659"/>
                  <a:gd name="T12" fmla="*/ 1174 w 1695"/>
                  <a:gd name="T13" fmla="*/ 1559 h 1659"/>
                  <a:gd name="T14" fmla="*/ 468 w 1695"/>
                  <a:gd name="T15" fmla="*/ 1570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5" h="1659">
                    <a:moveTo>
                      <a:pt x="468" y="1570"/>
                    </a:moveTo>
                    <a:cubicBezTo>
                      <a:pt x="237" y="1451"/>
                      <a:pt x="106" y="1280"/>
                      <a:pt x="30" y="1001"/>
                    </a:cubicBezTo>
                    <a:cubicBezTo>
                      <a:pt x="1" y="891"/>
                      <a:pt x="0" y="835"/>
                      <a:pt x="29" y="705"/>
                    </a:cubicBezTo>
                    <a:cubicBezTo>
                      <a:pt x="74" y="502"/>
                      <a:pt x="94" y="465"/>
                      <a:pt x="249" y="300"/>
                    </a:cubicBezTo>
                    <a:cubicBezTo>
                      <a:pt x="462" y="72"/>
                      <a:pt x="751" y="0"/>
                      <a:pt x="1076" y="95"/>
                    </a:cubicBezTo>
                    <a:cubicBezTo>
                      <a:pt x="1280" y="155"/>
                      <a:pt x="1497" y="372"/>
                      <a:pt x="1568" y="586"/>
                    </a:cubicBezTo>
                    <a:cubicBezTo>
                      <a:pt x="1695" y="967"/>
                      <a:pt x="1522" y="1394"/>
                      <a:pt x="1174" y="1559"/>
                    </a:cubicBezTo>
                    <a:cubicBezTo>
                      <a:pt x="972" y="1654"/>
                      <a:pt x="640" y="1659"/>
                      <a:pt x="468" y="15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7" name="Freeform 84"/>
              <p:cNvSpPr>
                <a:spLocks/>
              </p:cNvSpPr>
              <p:nvPr/>
            </p:nvSpPr>
            <p:spPr bwMode="auto">
              <a:xfrm>
                <a:off x="21924576" y="7962645"/>
                <a:ext cx="220144" cy="195553"/>
              </a:xfrm>
              <a:custGeom>
                <a:avLst/>
                <a:gdLst>
                  <a:gd name="T0" fmla="*/ 179 w 832"/>
                  <a:gd name="T1" fmla="*/ 669 h 734"/>
                  <a:gd name="T2" fmla="*/ 59 w 832"/>
                  <a:gd name="T3" fmla="*/ 500 h 734"/>
                  <a:gd name="T4" fmla="*/ 177 w 832"/>
                  <a:gd name="T5" fmla="*/ 83 h 734"/>
                  <a:gd name="T6" fmla="*/ 414 w 832"/>
                  <a:gd name="T7" fmla="*/ 0 h 734"/>
                  <a:gd name="T8" fmla="*/ 762 w 832"/>
                  <a:gd name="T9" fmla="*/ 222 h 734"/>
                  <a:gd name="T10" fmla="*/ 674 w 832"/>
                  <a:gd name="T11" fmla="*/ 641 h 734"/>
                  <a:gd name="T12" fmla="*/ 416 w 832"/>
                  <a:gd name="T13" fmla="*/ 733 h 734"/>
                  <a:gd name="T14" fmla="*/ 179 w 832"/>
                  <a:gd name="T15" fmla="*/ 66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2" h="734">
                    <a:moveTo>
                      <a:pt x="179" y="669"/>
                    </a:moveTo>
                    <a:cubicBezTo>
                      <a:pt x="137" y="635"/>
                      <a:pt x="83" y="559"/>
                      <a:pt x="59" y="500"/>
                    </a:cubicBezTo>
                    <a:cubicBezTo>
                      <a:pt x="0" y="359"/>
                      <a:pt x="45" y="199"/>
                      <a:pt x="177" y="83"/>
                    </a:cubicBezTo>
                    <a:cubicBezTo>
                      <a:pt x="255" y="15"/>
                      <a:pt x="296" y="0"/>
                      <a:pt x="414" y="0"/>
                    </a:cubicBezTo>
                    <a:cubicBezTo>
                      <a:pt x="589" y="0"/>
                      <a:pt x="691" y="65"/>
                      <a:pt x="762" y="222"/>
                    </a:cubicBezTo>
                    <a:cubicBezTo>
                      <a:pt x="832" y="378"/>
                      <a:pt x="802" y="520"/>
                      <a:pt x="674" y="641"/>
                    </a:cubicBezTo>
                    <a:cubicBezTo>
                      <a:pt x="587" y="724"/>
                      <a:pt x="559" y="734"/>
                      <a:pt x="416" y="733"/>
                    </a:cubicBezTo>
                    <a:cubicBezTo>
                      <a:pt x="293" y="732"/>
                      <a:pt x="238" y="717"/>
                      <a:pt x="179" y="66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8" name="Freeform 87"/>
              <p:cNvSpPr>
                <a:spLocks/>
              </p:cNvSpPr>
              <p:nvPr/>
            </p:nvSpPr>
            <p:spPr bwMode="auto">
              <a:xfrm>
                <a:off x="21948000" y="7446240"/>
                <a:ext cx="306796" cy="290402"/>
              </a:xfrm>
              <a:custGeom>
                <a:avLst/>
                <a:gdLst>
                  <a:gd name="T0" fmla="*/ 466 w 1154"/>
                  <a:gd name="T1" fmla="*/ 1002 h 1094"/>
                  <a:gd name="T2" fmla="*/ 151 w 1154"/>
                  <a:gd name="T3" fmla="*/ 256 h 1094"/>
                  <a:gd name="T4" fmla="*/ 615 w 1154"/>
                  <a:gd name="T5" fmla="*/ 0 h 1094"/>
                  <a:gd name="T6" fmla="*/ 919 w 1154"/>
                  <a:gd name="T7" fmla="*/ 93 h 1094"/>
                  <a:gd name="T8" fmla="*/ 1130 w 1154"/>
                  <a:gd name="T9" fmla="*/ 559 h 1094"/>
                  <a:gd name="T10" fmla="*/ 466 w 1154"/>
                  <a:gd name="T11" fmla="*/ 1002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4" h="1094">
                    <a:moveTo>
                      <a:pt x="466" y="1002"/>
                    </a:moveTo>
                    <a:cubicBezTo>
                      <a:pt x="148" y="902"/>
                      <a:pt x="0" y="551"/>
                      <a:pt x="151" y="256"/>
                    </a:cubicBezTo>
                    <a:cubicBezTo>
                      <a:pt x="239" y="83"/>
                      <a:pt x="391" y="0"/>
                      <a:pt x="615" y="0"/>
                    </a:cubicBezTo>
                    <a:cubicBezTo>
                      <a:pt x="777" y="0"/>
                      <a:pt x="810" y="10"/>
                      <a:pt x="919" y="93"/>
                    </a:cubicBezTo>
                    <a:cubicBezTo>
                      <a:pt x="1061" y="201"/>
                      <a:pt x="1154" y="407"/>
                      <a:pt x="1130" y="559"/>
                    </a:cubicBezTo>
                    <a:cubicBezTo>
                      <a:pt x="1079" y="878"/>
                      <a:pt x="755" y="1094"/>
                      <a:pt x="466" y="100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9" name="Freeform 88"/>
              <p:cNvSpPr>
                <a:spLocks/>
              </p:cNvSpPr>
              <p:nvPr/>
            </p:nvSpPr>
            <p:spPr bwMode="auto">
              <a:xfrm>
                <a:off x="21299276" y="7271767"/>
                <a:ext cx="210775" cy="221314"/>
              </a:xfrm>
              <a:custGeom>
                <a:avLst/>
                <a:gdLst>
                  <a:gd name="T0" fmla="*/ 191 w 794"/>
                  <a:gd name="T1" fmla="*/ 780 h 835"/>
                  <a:gd name="T2" fmla="*/ 0 w 794"/>
                  <a:gd name="T3" fmla="*/ 462 h 835"/>
                  <a:gd name="T4" fmla="*/ 152 w 794"/>
                  <a:gd name="T5" fmla="*/ 160 h 835"/>
                  <a:gd name="T6" fmla="*/ 763 w 794"/>
                  <a:gd name="T7" fmla="*/ 367 h 835"/>
                  <a:gd name="T8" fmla="*/ 734 w 794"/>
                  <a:gd name="T9" fmla="*/ 611 h 835"/>
                  <a:gd name="T10" fmla="*/ 591 w 794"/>
                  <a:gd name="T11" fmla="*/ 783 h 835"/>
                  <a:gd name="T12" fmla="*/ 191 w 794"/>
                  <a:gd name="T13" fmla="*/ 78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835">
                    <a:moveTo>
                      <a:pt x="191" y="780"/>
                    </a:moveTo>
                    <a:cubicBezTo>
                      <a:pt x="109" y="736"/>
                      <a:pt x="0" y="554"/>
                      <a:pt x="0" y="462"/>
                    </a:cubicBezTo>
                    <a:cubicBezTo>
                      <a:pt x="0" y="369"/>
                      <a:pt x="82" y="206"/>
                      <a:pt x="152" y="160"/>
                    </a:cubicBezTo>
                    <a:cubicBezTo>
                      <a:pt x="396" y="0"/>
                      <a:pt x="683" y="97"/>
                      <a:pt x="763" y="367"/>
                    </a:cubicBezTo>
                    <a:cubicBezTo>
                      <a:pt x="794" y="468"/>
                      <a:pt x="791" y="495"/>
                      <a:pt x="734" y="611"/>
                    </a:cubicBezTo>
                    <a:cubicBezTo>
                      <a:pt x="698" y="686"/>
                      <a:pt x="637" y="758"/>
                      <a:pt x="591" y="783"/>
                    </a:cubicBezTo>
                    <a:cubicBezTo>
                      <a:pt x="489" y="835"/>
                      <a:pt x="291" y="834"/>
                      <a:pt x="191" y="7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3459481" y="4406491"/>
            <a:ext cx="577254" cy="577254"/>
            <a:chOff x="753011" y="4669209"/>
            <a:chExt cx="792893" cy="792893"/>
          </a:xfrm>
        </p:grpSpPr>
        <p:sp>
          <p:nvSpPr>
            <p:cNvPr id="21" name="橢圓 20"/>
            <p:cNvSpPr/>
            <p:nvPr/>
          </p:nvSpPr>
          <p:spPr>
            <a:xfrm>
              <a:off x="753011" y="46692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2" name="群組 21"/>
            <p:cNvGrpSpPr>
              <a:grpSpLocks noChangeAspect="1"/>
            </p:cNvGrpSpPr>
            <p:nvPr/>
          </p:nvGrpSpPr>
          <p:grpSpPr>
            <a:xfrm>
              <a:off x="930291" y="4847401"/>
              <a:ext cx="438332" cy="436508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3" name="手繪多邊形 22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8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9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3459481" y="2061162"/>
            <a:ext cx="577254" cy="577254"/>
            <a:chOff x="4833397" y="2463569"/>
            <a:chExt cx="792893" cy="792893"/>
          </a:xfrm>
        </p:grpSpPr>
        <p:sp>
          <p:nvSpPr>
            <p:cNvPr id="31" name="橢圓 30"/>
            <p:cNvSpPr/>
            <p:nvPr/>
          </p:nvSpPr>
          <p:spPr>
            <a:xfrm>
              <a:off x="4833397" y="246356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2" name="群組 31"/>
            <p:cNvGrpSpPr>
              <a:grpSpLocks noChangeAspect="1"/>
            </p:cNvGrpSpPr>
            <p:nvPr/>
          </p:nvGrpSpPr>
          <p:grpSpPr>
            <a:xfrm flipH="1">
              <a:off x="5028279" y="2586121"/>
              <a:ext cx="386305" cy="450219"/>
              <a:chOff x="5879834" y="12757517"/>
              <a:chExt cx="2542690" cy="2963334"/>
            </a:xfrm>
            <a:solidFill>
              <a:schemeClr val="bg1"/>
            </a:solidFill>
          </p:grpSpPr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5879834" y="14574055"/>
                <a:ext cx="1150319" cy="1146794"/>
              </a:xfrm>
              <a:custGeom>
                <a:avLst/>
                <a:gdLst>
                  <a:gd name="T0" fmla="*/ 34 w 4315"/>
                  <a:gd name="T1" fmla="*/ 4281 h 4303"/>
                  <a:gd name="T2" fmla="*/ 5 w 4315"/>
                  <a:gd name="T3" fmla="*/ 2129 h 4303"/>
                  <a:gd name="T4" fmla="*/ 13 w 4315"/>
                  <a:gd name="T5" fmla="*/ 0 h 4303"/>
                  <a:gd name="T6" fmla="*/ 2158 w 4315"/>
                  <a:gd name="T7" fmla="*/ 0 h 4303"/>
                  <a:gd name="T8" fmla="*/ 4302 w 4315"/>
                  <a:gd name="T9" fmla="*/ 0 h 4303"/>
                  <a:gd name="T10" fmla="*/ 4310 w 4315"/>
                  <a:gd name="T11" fmla="*/ 2129 h 4303"/>
                  <a:gd name="T12" fmla="*/ 4281 w 4315"/>
                  <a:gd name="T13" fmla="*/ 4281 h 4303"/>
                  <a:gd name="T14" fmla="*/ 2158 w 4315"/>
                  <a:gd name="T15" fmla="*/ 4303 h 4303"/>
                  <a:gd name="T16" fmla="*/ 34 w 4315"/>
                  <a:gd name="T17" fmla="*/ 4281 h 4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5" h="4303">
                    <a:moveTo>
                      <a:pt x="34" y="4281"/>
                    </a:moveTo>
                    <a:cubicBezTo>
                      <a:pt x="6" y="4263"/>
                      <a:pt x="0" y="3814"/>
                      <a:pt x="5" y="2129"/>
                    </a:cubicBezTo>
                    <a:lnTo>
                      <a:pt x="13" y="0"/>
                    </a:lnTo>
                    <a:lnTo>
                      <a:pt x="2158" y="0"/>
                    </a:lnTo>
                    <a:lnTo>
                      <a:pt x="4302" y="0"/>
                    </a:lnTo>
                    <a:lnTo>
                      <a:pt x="4310" y="2129"/>
                    </a:lnTo>
                    <a:cubicBezTo>
                      <a:pt x="4315" y="3814"/>
                      <a:pt x="4309" y="4263"/>
                      <a:pt x="4281" y="4281"/>
                    </a:cubicBezTo>
                    <a:cubicBezTo>
                      <a:pt x="4262" y="4293"/>
                      <a:pt x="3306" y="4303"/>
                      <a:pt x="2158" y="4303"/>
                    </a:cubicBezTo>
                    <a:cubicBezTo>
                      <a:pt x="1009" y="4303"/>
                      <a:pt x="53" y="4293"/>
                      <a:pt x="34" y="428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7271028" y="14570532"/>
                <a:ext cx="1151492" cy="1150319"/>
              </a:xfrm>
              <a:custGeom>
                <a:avLst/>
                <a:gdLst>
                  <a:gd name="T0" fmla="*/ 30 w 4317"/>
                  <a:gd name="T1" fmla="*/ 4280 h 4317"/>
                  <a:gd name="T2" fmla="*/ 6 w 4317"/>
                  <a:gd name="T3" fmla="*/ 2128 h 4317"/>
                  <a:gd name="T4" fmla="*/ 13 w 4317"/>
                  <a:gd name="T5" fmla="*/ 14 h 4317"/>
                  <a:gd name="T6" fmla="*/ 2165 w 4317"/>
                  <a:gd name="T7" fmla="*/ 7 h 4317"/>
                  <a:gd name="T8" fmla="*/ 4317 w 4317"/>
                  <a:gd name="T9" fmla="*/ 0 h 4317"/>
                  <a:gd name="T10" fmla="*/ 4310 w 4317"/>
                  <a:gd name="T11" fmla="*/ 2152 h 4317"/>
                  <a:gd name="T12" fmla="*/ 4303 w 4317"/>
                  <a:gd name="T13" fmla="*/ 4304 h 4317"/>
                  <a:gd name="T14" fmla="*/ 2182 w 4317"/>
                  <a:gd name="T15" fmla="*/ 4311 h 4317"/>
                  <a:gd name="T16" fmla="*/ 30 w 4317"/>
                  <a:gd name="T17" fmla="*/ 4280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7" h="4317">
                    <a:moveTo>
                      <a:pt x="30" y="4280"/>
                    </a:moveTo>
                    <a:cubicBezTo>
                      <a:pt x="7" y="4252"/>
                      <a:pt x="0" y="3671"/>
                      <a:pt x="6" y="2128"/>
                    </a:cubicBezTo>
                    <a:lnTo>
                      <a:pt x="13" y="14"/>
                    </a:lnTo>
                    <a:lnTo>
                      <a:pt x="2165" y="7"/>
                    </a:lnTo>
                    <a:lnTo>
                      <a:pt x="4317" y="0"/>
                    </a:lnTo>
                    <a:lnTo>
                      <a:pt x="4310" y="2152"/>
                    </a:lnTo>
                    <a:lnTo>
                      <a:pt x="4303" y="4304"/>
                    </a:lnTo>
                    <a:lnTo>
                      <a:pt x="2182" y="4311"/>
                    </a:lnTo>
                    <a:cubicBezTo>
                      <a:pt x="418" y="4317"/>
                      <a:pt x="57" y="4312"/>
                      <a:pt x="30" y="42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5881011" y="13554161"/>
                <a:ext cx="1149142" cy="767271"/>
              </a:xfrm>
              <a:custGeom>
                <a:avLst/>
                <a:gdLst>
                  <a:gd name="T0" fmla="*/ 11 w 4316"/>
                  <a:gd name="T1" fmla="*/ 2844 h 2878"/>
                  <a:gd name="T2" fmla="*/ 4 w 4316"/>
                  <a:gd name="T3" fmla="*/ 1411 h 2878"/>
                  <a:gd name="T4" fmla="*/ 12 w 4316"/>
                  <a:gd name="T5" fmla="*/ 14 h 2878"/>
                  <a:gd name="T6" fmla="*/ 2164 w 4316"/>
                  <a:gd name="T7" fmla="*/ 7 h 2878"/>
                  <a:gd name="T8" fmla="*/ 4316 w 4316"/>
                  <a:gd name="T9" fmla="*/ 0 h 2878"/>
                  <a:gd name="T10" fmla="*/ 4309 w 4316"/>
                  <a:gd name="T11" fmla="*/ 1432 h 2878"/>
                  <a:gd name="T12" fmla="*/ 4301 w 4316"/>
                  <a:gd name="T13" fmla="*/ 2865 h 2878"/>
                  <a:gd name="T14" fmla="*/ 2163 w 4316"/>
                  <a:gd name="T15" fmla="*/ 2872 h 2878"/>
                  <a:gd name="T16" fmla="*/ 11 w 4316"/>
                  <a:gd name="T17" fmla="*/ 2844 h 2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8">
                    <a:moveTo>
                      <a:pt x="11" y="2844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09" y="1432"/>
                    </a:lnTo>
                    <a:lnTo>
                      <a:pt x="4301" y="2865"/>
                    </a:lnTo>
                    <a:lnTo>
                      <a:pt x="2163" y="2872"/>
                    </a:lnTo>
                    <a:cubicBezTo>
                      <a:pt x="467" y="2878"/>
                      <a:pt x="21" y="2872"/>
                      <a:pt x="11" y="28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7272205" y="13554164"/>
                <a:ext cx="1150319" cy="768446"/>
              </a:xfrm>
              <a:custGeom>
                <a:avLst/>
                <a:gdLst>
                  <a:gd name="T0" fmla="*/ 11 w 4316"/>
                  <a:gd name="T1" fmla="*/ 2843 h 2879"/>
                  <a:gd name="T2" fmla="*/ 4 w 4316"/>
                  <a:gd name="T3" fmla="*/ 1411 h 2879"/>
                  <a:gd name="T4" fmla="*/ 12 w 4316"/>
                  <a:gd name="T5" fmla="*/ 14 h 2879"/>
                  <a:gd name="T6" fmla="*/ 2164 w 4316"/>
                  <a:gd name="T7" fmla="*/ 7 h 2879"/>
                  <a:gd name="T8" fmla="*/ 4316 w 4316"/>
                  <a:gd name="T9" fmla="*/ 0 h 2879"/>
                  <a:gd name="T10" fmla="*/ 4316 w 4316"/>
                  <a:gd name="T11" fmla="*/ 1439 h 2879"/>
                  <a:gd name="T12" fmla="*/ 4316 w 4316"/>
                  <a:gd name="T13" fmla="*/ 2879 h 2879"/>
                  <a:gd name="T14" fmla="*/ 2170 w 4316"/>
                  <a:gd name="T15" fmla="*/ 2879 h 2879"/>
                  <a:gd name="T16" fmla="*/ 11 w 4316"/>
                  <a:gd name="T17" fmla="*/ 2843 h 2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9">
                    <a:moveTo>
                      <a:pt x="11" y="2843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16" y="1439"/>
                    </a:lnTo>
                    <a:lnTo>
                      <a:pt x="4316" y="2879"/>
                    </a:lnTo>
                    <a:lnTo>
                      <a:pt x="2170" y="2879"/>
                    </a:lnTo>
                    <a:cubicBezTo>
                      <a:pt x="479" y="2879"/>
                      <a:pt x="21" y="2871"/>
                      <a:pt x="11" y="28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6402707" y="12757517"/>
                <a:ext cx="1488717" cy="623922"/>
              </a:xfrm>
              <a:custGeom>
                <a:avLst/>
                <a:gdLst>
                  <a:gd name="T0" fmla="*/ 41 w 5587"/>
                  <a:gd name="T1" fmla="*/ 2285 h 2342"/>
                  <a:gd name="T2" fmla="*/ 55 w 5587"/>
                  <a:gd name="T3" fmla="*/ 1580 h 2342"/>
                  <a:gd name="T4" fmla="*/ 803 w 5587"/>
                  <a:gd name="T5" fmla="*/ 1545 h 2342"/>
                  <a:gd name="T6" fmla="*/ 1528 w 5587"/>
                  <a:gd name="T7" fmla="*/ 1507 h 2342"/>
                  <a:gd name="T8" fmla="*/ 1157 w 5587"/>
                  <a:gd name="T9" fmla="*/ 1090 h 2342"/>
                  <a:gd name="T10" fmla="*/ 775 w 5587"/>
                  <a:gd name="T11" fmla="*/ 677 h 2342"/>
                  <a:gd name="T12" fmla="*/ 1294 w 5587"/>
                  <a:gd name="T13" fmla="*/ 141 h 2342"/>
                  <a:gd name="T14" fmla="*/ 1819 w 5587"/>
                  <a:gd name="T15" fmla="*/ 635 h 2342"/>
                  <a:gd name="T16" fmla="*/ 2362 w 5587"/>
                  <a:gd name="T17" fmla="*/ 1129 h 2342"/>
                  <a:gd name="T18" fmla="*/ 2412 w 5587"/>
                  <a:gd name="T19" fmla="*/ 596 h 2342"/>
                  <a:gd name="T20" fmla="*/ 2451 w 5587"/>
                  <a:gd name="T21" fmla="*/ 30 h 2342"/>
                  <a:gd name="T22" fmla="*/ 2839 w 5587"/>
                  <a:gd name="T23" fmla="*/ 6 h 2342"/>
                  <a:gd name="T24" fmla="*/ 3188 w 5587"/>
                  <a:gd name="T25" fmla="*/ 14 h 2342"/>
                  <a:gd name="T26" fmla="*/ 3196 w 5587"/>
                  <a:gd name="T27" fmla="*/ 572 h 2342"/>
                  <a:gd name="T28" fmla="*/ 3248 w 5587"/>
                  <a:gd name="T29" fmla="*/ 1148 h 2342"/>
                  <a:gd name="T30" fmla="*/ 3805 w 5587"/>
                  <a:gd name="T31" fmla="*/ 653 h 2342"/>
                  <a:gd name="T32" fmla="*/ 4349 w 5587"/>
                  <a:gd name="T33" fmla="*/ 141 h 2342"/>
                  <a:gd name="T34" fmla="*/ 4857 w 5587"/>
                  <a:gd name="T35" fmla="*/ 655 h 2342"/>
                  <a:gd name="T36" fmla="*/ 4487 w 5587"/>
                  <a:gd name="T37" fmla="*/ 1073 h 2342"/>
                  <a:gd name="T38" fmla="*/ 4112 w 5587"/>
                  <a:gd name="T39" fmla="*/ 1501 h 2342"/>
                  <a:gd name="T40" fmla="*/ 4856 w 5587"/>
                  <a:gd name="T41" fmla="*/ 1552 h 2342"/>
                  <a:gd name="T42" fmla="*/ 5587 w 5587"/>
                  <a:gd name="T43" fmla="*/ 1566 h 2342"/>
                  <a:gd name="T44" fmla="*/ 5587 w 5587"/>
                  <a:gd name="T45" fmla="*/ 1947 h 2342"/>
                  <a:gd name="T46" fmla="*/ 5587 w 5587"/>
                  <a:gd name="T47" fmla="*/ 2328 h 2342"/>
                  <a:gd name="T48" fmla="*/ 2829 w 5587"/>
                  <a:gd name="T49" fmla="*/ 2335 h 2342"/>
                  <a:gd name="T50" fmla="*/ 41 w 5587"/>
                  <a:gd name="T51" fmla="*/ 2285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87" h="2342">
                    <a:moveTo>
                      <a:pt x="41" y="2285"/>
                    </a:moveTo>
                    <a:cubicBezTo>
                      <a:pt x="0" y="2208"/>
                      <a:pt x="11" y="1617"/>
                      <a:pt x="55" y="1580"/>
                    </a:cubicBezTo>
                    <a:cubicBezTo>
                      <a:pt x="74" y="1565"/>
                      <a:pt x="390" y="1550"/>
                      <a:pt x="803" y="1545"/>
                    </a:cubicBezTo>
                    <a:cubicBezTo>
                      <a:pt x="1286" y="1540"/>
                      <a:pt x="1522" y="1528"/>
                      <a:pt x="1528" y="1507"/>
                    </a:cubicBezTo>
                    <a:cubicBezTo>
                      <a:pt x="1534" y="1490"/>
                      <a:pt x="1367" y="1302"/>
                      <a:pt x="1157" y="1090"/>
                    </a:cubicBezTo>
                    <a:cubicBezTo>
                      <a:pt x="947" y="877"/>
                      <a:pt x="775" y="691"/>
                      <a:pt x="775" y="677"/>
                    </a:cubicBezTo>
                    <a:cubicBezTo>
                      <a:pt x="775" y="639"/>
                      <a:pt x="1256" y="141"/>
                      <a:pt x="1294" y="141"/>
                    </a:cubicBezTo>
                    <a:cubicBezTo>
                      <a:pt x="1311" y="141"/>
                      <a:pt x="1548" y="363"/>
                      <a:pt x="1819" y="635"/>
                    </a:cubicBezTo>
                    <a:cubicBezTo>
                      <a:pt x="2091" y="906"/>
                      <a:pt x="2335" y="1129"/>
                      <a:pt x="2362" y="1129"/>
                    </a:cubicBezTo>
                    <a:cubicBezTo>
                      <a:pt x="2408" y="1129"/>
                      <a:pt x="2412" y="1086"/>
                      <a:pt x="2412" y="596"/>
                    </a:cubicBezTo>
                    <a:cubicBezTo>
                      <a:pt x="2412" y="175"/>
                      <a:pt x="2420" y="56"/>
                      <a:pt x="2451" y="30"/>
                    </a:cubicBezTo>
                    <a:cubicBezTo>
                      <a:pt x="2477" y="9"/>
                      <a:pt x="2606" y="0"/>
                      <a:pt x="2839" y="6"/>
                    </a:cubicBezTo>
                    <a:lnTo>
                      <a:pt x="3188" y="14"/>
                    </a:lnTo>
                    <a:lnTo>
                      <a:pt x="3196" y="572"/>
                    </a:lnTo>
                    <a:cubicBezTo>
                      <a:pt x="3202" y="1050"/>
                      <a:pt x="3210" y="1133"/>
                      <a:pt x="3248" y="1148"/>
                    </a:cubicBezTo>
                    <a:cubicBezTo>
                      <a:pt x="3279" y="1160"/>
                      <a:pt x="3444" y="1014"/>
                      <a:pt x="3805" y="653"/>
                    </a:cubicBezTo>
                    <a:cubicBezTo>
                      <a:pt x="4087" y="371"/>
                      <a:pt x="4332" y="141"/>
                      <a:pt x="4349" y="141"/>
                    </a:cubicBezTo>
                    <a:cubicBezTo>
                      <a:pt x="4376" y="141"/>
                      <a:pt x="4811" y="581"/>
                      <a:pt x="4857" y="655"/>
                    </a:cubicBezTo>
                    <a:cubicBezTo>
                      <a:pt x="4866" y="670"/>
                      <a:pt x="4700" y="858"/>
                      <a:pt x="4487" y="1073"/>
                    </a:cubicBezTo>
                    <a:cubicBezTo>
                      <a:pt x="4274" y="1288"/>
                      <a:pt x="4105" y="1480"/>
                      <a:pt x="4112" y="1501"/>
                    </a:cubicBezTo>
                    <a:cubicBezTo>
                      <a:pt x="4121" y="1530"/>
                      <a:pt x="4286" y="1541"/>
                      <a:pt x="4856" y="1552"/>
                    </a:cubicBezTo>
                    <a:lnTo>
                      <a:pt x="5587" y="1566"/>
                    </a:lnTo>
                    <a:lnTo>
                      <a:pt x="5587" y="1947"/>
                    </a:lnTo>
                    <a:lnTo>
                      <a:pt x="5587" y="2328"/>
                    </a:lnTo>
                    <a:lnTo>
                      <a:pt x="2829" y="2335"/>
                    </a:lnTo>
                    <a:cubicBezTo>
                      <a:pt x="90" y="2342"/>
                      <a:pt x="71" y="2342"/>
                      <a:pt x="41" y="228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38" name="文字方塊 2"/>
          <p:cNvSpPr txBox="1"/>
          <p:nvPr/>
        </p:nvSpPr>
        <p:spPr>
          <a:xfrm>
            <a:off x="4063379" y="1980456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39" name="文字方塊 2"/>
          <p:cNvSpPr txBox="1"/>
          <p:nvPr/>
        </p:nvSpPr>
        <p:spPr>
          <a:xfrm>
            <a:off x="1478627" y="4320954"/>
            <a:ext cx="163851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0" name="文字方塊 2"/>
          <p:cNvSpPr txBox="1"/>
          <p:nvPr/>
        </p:nvSpPr>
        <p:spPr>
          <a:xfrm>
            <a:off x="4063379" y="4320954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1" name="橢圓 40"/>
          <p:cNvSpPr/>
          <p:nvPr/>
        </p:nvSpPr>
        <p:spPr>
          <a:xfrm>
            <a:off x="887855" y="2061162"/>
            <a:ext cx="577254" cy="57725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手繪多邊形 41"/>
          <p:cNvSpPr>
            <a:spLocks noChangeAspect="1"/>
          </p:cNvSpPr>
          <p:nvPr/>
        </p:nvSpPr>
        <p:spPr bwMode="auto">
          <a:xfrm>
            <a:off x="1047313" y="2164649"/>
            <a:ext cx="258337" cy="370279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9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319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012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9407438" y="1672041"/>
            <a:ext cx="816070" cy="816070"/>
            <a:chOff x="6699599" y="3068960"/>
            <a:chExt cx="816070" cy="816070"/>
          </a:xfrm>
        </p:grpSpPr>
        <p:sp>
          <p:nvSpPr>
            <p:cNvPr id="31" name="橢圓 30"/>
            <p:cNvSpPr/>
            <p:nvPr/>
          </p:nvSpPr>
          <p:spPr>
            <a:xfrm>
              <a:off x="6699599" y="3068960"/>
              <a:ext cx="816070" cy="8160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6904061" y="3308966"/>
              <a:ext cx="407146" cy="336058"/>
              <a:chOff x="13079250" y="23448756"/>
              <a:chExt cx="2967819" cy="2449630"/>
            </a:xfrm>
            <a:solidFill>
              <a:schemeClr val="bg1"/>
            </a:solidFill>
          </p:grpSpPr>
          <p:sp>
            <p:nvSpPr>
              <p:cNvPr id="33" name="手繪多邊形 32"/>
              <p:cNvSpPr>
                <a:spLocks/>
              </p:cNvSpPr>
              <p:nvPr/>
            </p:nvSpPr>
            <p:spPr bwMode="auto">
              <a:xfrm>
                <a:off x="13079250" y="23448756"/>
                <a:ext cx="2967819" cy="2449630"/>
              </a:xfrm>
              <a:custGeom>
                <a:avLst/>
                <a:gdLst>
                  <a:gd name="connsiteX0" fmla="*/ 2007528 w 4024625"/>
                  <a:gd name="connsiteY0" fmla="*/ 1087436 h 3321916"/>
                  <a:gd name="connsiteX1" fmla="*/ 1840007 w 4024625"/>
                  <a:gd name="connsiteY1" fmla="*/ 1101840 h 3321916"/>
                  <a:gd name="connsiteX2" fmla="*/ 1743097 w 4024625"/>
                  <a:gd name="connsiteY2" fmla="*/ 1122724 h 3321916"/>
                  <a:gd name="connsiteX3" fmla="*/ 1609441 w 4024625"/>
                  <a:gd name="connsiteY3" fmla="*/ 1178896 h 3321916"/>
                  <a:gd name="connsiteX4" fmla="*/ 1096431 w 4024625"/>
                  <a:gd name="connsiteY4" fmla="*/ 1856928 h 3321916"/>
                  <a:gd name="connsiteX5" fmla="*/ 1116966 w 4024625"/>
                  <a:gd name="connsiteY5" fmla="*/ 2260216 h 3321916"/>
                  <a:gd name="connsiteX6" fmla="*/ 1819472 w 4024625"/>
                  <a:gd name="connsiteY6" fmla="*/ 2915204 h 3321916"/>
                  <a:gd name="connsiteX7" fmla="*/ 1895847 w 4024625"/>
                  <a:gd name="connsiteY7" fmla="*/ 2930328 h 3321916"/>
                  <a:gd name="connsiteX8" fmla="*/ 2217919 w 4024625"/>
                  <a:gd name="connsiteY8" fmla="*/ 2911604 h 3321916"/>
                  <a:gd name="connsiteX9" fmla="*/ 2875753 w 4024625"/>
                  <a:gd name="connsiteY9" fmla="*/ 2323952 h 3321916"/>
                  <a:gd name="connsiteX10" fmla="*/ 2922227 w 4024625"/>
                  <a:gd name="connsiteY10" fmla="*/ 2006360 h 3321916"/>
                  <a:gd name="connsiteX11" fmla="*/ 2861343 w 4024625"/>
                  <a:gd name="connsiteY11" fmla="*/ 1660684 h 3321916"/>
                  <a:gd name="connsiteX12" fmla="*/ 2600515 w 4024625"/>
                  <a:gd name="connsiteY12" fmla="*/ 1300604 h 3321916"/>
                  <a:gd name="connsiteX13" fmla="*/ 2271958 w 4024625"/>
                  <a:gd name="connsiteY13" fmla="*/ 1122364 h 3321916"/>
                  <a:gd name="connsiteX14" fmla="*/ 2175409 w 4024625"/>
                  <a:gd name="connsiteY14" fmla="*/ 1101840 h 3321916"/>
                  <a:gd name="connsiteX15" fmla="*/ 2007528 w 4024625"/>
                  <a:gd name="connsiteY15" fmla="*/ 1087436 h 3321916"/>
                  <a:gd name="connsiteX16" fmla="*/ 691176 w 4024625"/>
                  <a:gd name="connsiteY16" fmla="*/ 884236 h 3321916"/>
                  <a:gd name="connsiteX17" fmla="*/ 395695 w 4024625"/>
                  <a:gd name="connsiteY17" fmla="*/ 895036 h 3321916"/>
                  <a:gd name="connsiteX18" fmla="*/ 376237 w 4024625"/>
                  <a:gd name="connsiteY18" fmla="*/ 1095956 h 3321916"/>
                  <a:gd name="connsiteX19" fmla="*/ 388128 w 4024625"/>
                  <a:gd name="connsiteY19" fmla="*/ 1299032 h 3321916"/>
                  <a:gd name="connsiteX20" fmla="*/ 691176 w 4024625"/>
                  <a:gd name="connsiteY20" fmla="*/ 1311272 h 3321916"/>
                  <a:gd name="connsiteX21" fmla="*/ 994223 w 4024625"/>
                  <a:gd name="connsiteY21" fmla="*/ 1299032 h 3321916"/>
                  <a:gd name="connsiteX22" fmla="*/ 1006475 w 4024625"/>
                  <a:gd name="connsiteY22" fmla="*/ 1095956 h 3321916"/>
                  <a:gd name="connsiteX23" fmla="*/ 987017 w 4024625"/>
                  <a:gd name="connsiteY23" fmla="*/ 895036 h 3321916"/>
                  <a:gd name="connsiteX24" fmla="*/ 691176 w 4024625"/>
                  <a:gd name="connsiteY24" fmla="*/ 884236 h 3321916"/>
                  <a:gd name="connsiteX25" fmla="*/ 1504906 w 4024625"/>
                  <a:gd name="connsiteY25" fmla="*/ 0 h 3321916"/>
                  <a:gd name="connsiteX26" fmla="*/ 2007262 w 4024625"/>
                  <a:gd name="connsiteY26" fmla="*/ 0 h 3321916"/>
                  <a:gd name="connsiteX27" fmla="*/ 2509258 w 4024625"/>
                  <a:gd name="connsiteY27" fmla="*/ 0 h 3321916"/>
                  <a:gd name="connsiteX28" fmla="*/ 2657624 w 4024625"/>
                  <a:gd name="connsiteY28" fmla="*/ 247692 h 3321916"/>
                  <a:gd name="connsiteX29" fmla="*/ 2828316 w 4024625"/>
                  <a:gd name="connsiteY29" fmla="*/ 501868 h 3321916"/>
                  <a:gd name="connsiteX30" fmla="*/ 3367404 w 4024625"/>
                  <a:gd name="connsiteY30" fmla="*/ 507988 h 3321916"/>
                  <a:gd name="connsiteX31" fmla="*/ 3906130 w 4024625"/>
                  <a:gd name="connsiteY31" fmla="*/ 519508 h 3321916"/>
                  <a:gd name="connsiteX32" fmla="*/ 3961588 w 4024625"/>
                  <a:gd name="connsiteY32" fmla="*/ 562352 h 3321916"/>
                  <a:gd name="connsiteX33" fmla="*/ 4024607 w 4024625"/>
                  <a:gd name="connsiteY33" fmla="*/ 1909552 h 3321916"/>
                  <a:gd name="connsiteX34" fmla="*/ 4011283 w 4024625"/>
                  <a:gd name="connsiteY34" fmla="*/ 3168188 h 3321916"/>
                  <a:gd name="connsiteX35" fmla="*/ 3887404 w 4024625"/>
                  <a:gd name="connsiteY35" fmla="*/ 3301396 h 3321916"/>
                  <a:gd name="connsiteX36" fmla="*/ 2004381 w 4024625"/>
                  <a:gd name="connsiteY36" fmla="*/ 3321556 h 3321916"/>
                  <a:gd name="connsiteX37" fmla="*/ 133601 w 4024625"/>
                  <a:gd name="connsiteY37" fmla="*/ 3306436 h 3321916"/>
                  <a:gd name="connsiteX38" fmla="*/ 28809 w 4024625"/>
                  <a:gd name="connsiteY38" fmla="*/ 3226872 h 3321916"/>
                  <a:gd name="connsiteX39" fmla="*/ 0 w 4024625"/>
                  <a:gd name="connsiteY39" fmla="*/ 3187268 h 3321916"/>
                  <a:gd name="connsiteX40" fmla="*/ 0 w 4024625"/>
                  <a:gd name="connsiteY40" fmla="*/ 1913152 h 3321916"/>
                  <a:gd name="connsiteX41" fmla="*/ 11524 w 4024625"/>
                  <a:gd name="connsiteY41" fmla="*/ 616716 h 3321916"/>
                  <a:gd name="connsiteX42" fmla="*/ 103712 w 4024625"/>
                  <a:gd name="connsiteY42" fmla="*/ 522388 h 3321916"/>
                  <a:gd name="connsiteX43" fmla="*/ 654683 w 4024625"/>
                  <a:gd name="connsiteY43" fmla="*/ 507988 h 3321916"/>
                  <a:gd name="connsiteX44" fmla="*/ 1177925 w 4024625"/>
                  <a:gd name="connsiteY44" fmla="*/ 507988 h 3321916"/>
                  <a:gd name="connsiteX45" fmla="*/ 1203853 w 4024625"/>
                  <a:gd name="connsiteY45" fmla="*/ 485308 h 3321916"/>
                  <a:gd name="connsiteX46" fmla="*/ 1367344 w 4024625"/>
                  <a:gd name="connsiteY46" fmla="*/ 231132 h 332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024625" h="3321916">
                    <a:moveTo>
                      <a:pt x="2007528" y="1087436"/>
                    </a:moveTo>
                    <a:cubicBezTo>
                      <a:pt x="1951687" y="1087436"/>
                      <a:pt x="1876033" y="1093916"/>
                      <a:pt x="1840007" y="1101840"/>
                    </a:cubicBezTo>
                    <a:cubicBezTo>
                      <a:pt x="1803621" y="1109400"/>
                      <a:pt x="1760029" y="1119124"/>
                      <a:pt x="1743097" y="1122724"/>
                    </a:cubicBezTo>
                    <a:cubicBezTo>
                      <a:pt x="1726525" y="1126324"/>
                      <a:pt x="1666362" y="1151532"/>
                      <a:pt x="1609441" y="1178896"/>
                    </a:cubicBezTo>
                    <a:cubicBezTo>
                      <a:pt x="1336724" y="1309604"/>
                      <a:pt x="1148309" y="1558780"/>
                      <a:pt x="1096431" y="1856928"/>
                    </a:cubicBezTo>
                    <a:cubicBezTo>
                      <a:pt x="1079499" y="1953788"/>
                      <a:pt x="1090667" y="2171996"/>
                      <a:pt x="1116966" y="2260216"/>
                    </a:cubicBezTo>
                    <a:cubicBezTo>
                      <a:pt x="1216398" y="2593652"/>
                      <a:pt x="1494518" y="2852908"/>
                      <a:pt x="1819472" y="2915204"/>
                    </a:cubicBezTo>
                    <a:cubicBezTo>
                      <a:pt x="1850094" y="2920964"/>
                      <a:pt x="1884679" y="2927808"/>
                      <a:pt x="1895847" y="2930328"/>
                    </a:cubicBezTo>
                    <a:cubicBezTo>
                      <a:pt x="1937277" y="2940048"/>
                      <a:pt x="2152352" y="2927448"/>
                      <a:pt x="2217919" y="2911604"/>
                    </a:cubicBezTo>
                    <a:cubicBezTo>
                      <a:pt x="2518736" y="2839588"/>
                      <a:pt x="2773079" y="2612376"/>
                      <a:pt x="2875753" y="2323952"/>
                    </a:cubicBezTo>
                    <a:cubicBezTo>
                      <a:pt x="2917183" y="2208004"/>
                      <a:pt x="2922587" y="2170916"/>
                      <a:pt x="2922227" y="2006360"/>
                    </a:cubicBezTo>
                    <a:cubicBezTo>
                      <a:pt x="2921506" y="1833164"/>
                      <a:pt x="2914301" y="1793552"/>
                      <a:pt x="2861343" y="1660684"/>
                    </a:cubicBezTo>
                    <a:cubicBezTo>
                      <a:pt x="2805503" y="1521692"/>
                      <a:pt x="2713997" y="1394944"/>
                      <a:pt x="2600515" y="1300604"/>
                    </a:cubicBezTo>
                    <a:cubicBezTo>
                      <a:pt x="2527382" y="1239748"/>
                      <a:pt x="2336084" y="1136048"/>
                      <a:pt x="2271958" y="1122364"/>
                    </a:cubicBezTo>
                    <a:cubicBezTo>
                      <a:pt x="2255026" y="1118764"/>
                      <a:pt x="2211795" y="1109400"/>
                      <a:pt x="2175409" y="1101840"/>
                    </a:cubicBezTo>
                    <a:cubicBezTo>
                      <a:pt x="2139022" y="1093916"/>
                      <a:pt x="2063368" y="1087436"/>
                      <a:pt x="2007528" y="1087436"/>
                    </a:cubicBezTo>
                    <a:close/>
                    <a:moveTo>
                      <a:pt x="691176" y="884236"/>
                    </a:moveTo>
                    <a:cubicBezTo>
                      <a:pt x="520734" y="884236"/>
                      <a:pt x="407947" y="888196"/>
                      <a:pt x="395695" y="895036"/>
                    </a:cubicBezTo>
                    <a:cubicBezTo>
                      <a:pt x="377318" y="904760"/>
                      <a:pt x="376237" y="918084"/>
                      <a:pt x="376237" y="1095956"/>
                    </a:cubicBezTo>
                    <a:cubicBezTo>
                      <a:pt x="376237" y="1230980"/>
                      <a:pt x="379480" y="1290392"/>
                      <a:pt x="388128" y="1299032"/>
                    </a:cubicBezTo>
                    <a:cubicBezTo>
                      <a:pt x="397137" y="1308032"/>
                      <a:pt x="478574" y="1311272"/>
                      <a:pt x="691176" y="1311272"/>
                    </a:cubicBezTo>
                    <a:cubicBezTo>
                      <a:pt x="904138" y="1311272"/>
                      <a:pt x="985575" y="1308032"/>
                      <a:pt x="994223" y="1299032"/>
                    </a:cubicBezTo>
                    <a:cubicBezTo>
                      <a:pt x="1002872" y="1290392"/>
                      <a:pt x="1006475" y="1230980"/>
                      <a:pt x="1006475" y="1095956"/>
                    </a:cubicBezTo>
                    <a:cubicBezTo>
                      <a:pt x="1006475" y="918084"/>
                      <a:pt x="1005394" y="904760"/>
                      <a:pt x="987017" y="895036"/>
                    </a:cubicBezTo>
                    <a:cubicBezTo>
                      <a:pt x="974765" y="888196"/>
                      <a:pt x="861978" y="884236"/>
                      <a:pt x="691176" y="884236"/>
                    </a:cubicBezTo>
                    <a:close/>
                    <a:moveTo>
                      <a:pt x="1504906" y="0"/>
                    </a:moveTo>
                    <a:lnTo>
                      <a:pt x="2007262" y="0"/>
                    </a:lnTo>
                    <a:lnTo>
                      <a:pt x="2509258" y="0"/>
                    </a:lnTo>
                    <a:lnTo>
                      <a:pt x="2657624" y="247692"/>
                    </a:lnTo>
                    <a:cubicBezTo>
                      <a:pt x="2764216" y="425904"/>
                      <a:pt x="2812112" y="497548"/>
                      <a:pt x="2828316" y="501868"/>
                    </a:cubicBezTo>
                    <a:cubicBezTo>
                      <a:pt x="2840920" y="505108"/>
                      <a:pt x="3083276" y="507988"/>
                      <a:pt x="3367404" y="507988"/>
                    </a:cubicBezTo>
                    <a:cubicBezTo>
                      <a:pt x="3728235" y="507988"/>
                      <a:pt x="3890286" y="511588"/>
                      <a:pt x="3906130" y="519508"/>
                    </a:cubicBezTo>
                    <a:cubicBezTo>
                      <a:pt x="3918014" y="525628"/>
                      <a:pt x="3943222" y="545072"/>
                      <a:pt x="3961588" y="562352"/>
                    </a:cubicBezTo>
                    <a:cubicBezTo>
                      <a:pt x="4027488" y="624636"/>
                      <a:pt x="4024607" y="568112"/>
                      <a:pt x="4024607" y="1909552"/>
                    </a:cubicBezTo>
                    <a:cubicBezTo>
                      <a:pt x="4024607" y="2872968"/>
                      <a:pt x="4021726" y="3133624"/>
                      <a:pt x="4011283" y="3168188"/>
                    </a:cubicBezTo>
                    <a:cubicBezTo>
                      <a:pt x="3991477" y="3235152"/>
                      <a:pt x="3952225" y="3277272"/>
                      <a:pt x="3887404" y="3301396"/>
                    </a:cubicBezTo>
                    <a:cubicBezTo>
                      <a:pt x="3830867" y="3322636"/>
                      <a:pt x="3830507" y="3322636"/>
                      <a:pt x="2004381" y="3321556"/>
                    </a:cubicBezTo>
                    <a:cubicBezTo>
                      <a:pt x="489032" y="3320836"/>
                      <a:pt x="170333" y="3318316"/>
                      <a:pt x="133601" y="3306436"/>
                    </a:cubicBezTo>
                    <a:cubicBezTo>
                      <a:pt x="81025" y="3290232"/>
                      <a:pt x="66981" y="3279432"/>
                      <a:pt x="28809" y="3226872"/>
                    </a:cubicBezTo>
                    <a:lnTo>
                      <a:pt x="0" y="3187268"/>
                    </a:lnTo>
                    <a:lnTo>
                      <a:pt x="0" y="1913152"/>
                    </a:lnTo>
                    <a:cubicBezTo>
                      <a:pt x="0" y="991136"/>
                      <a:pt x="3241" y="632556"/>
                      <a:pt x="11524" y="616716"/>
                    </a:cubicBezTo>
                    <a:cubicBezTo>
                      <a:pt x="28449" y="583952"/>
                      <a:pt x="72382" y="538592"/>
                      <a:pt x="103712" y="522388"/>
                    </a:cubicBezTo>
                    <a:cubicBezTo>
                      <a:pt x="126399" y="510508"/>
                      <a:pt x="223989" y="507988"/>
                      <a:pt x="654683" y="507988"/>
                    </a:cubicBezTo>
                    <a:lnTo>
                      <a:pt x="1177925" y="507988"/>
                    </a:lnTo>
                    <a:lnTo>
                      <a:pt x="1203853" y="485308"/>
                    </a:lnTo>
                    <a:cubicBezTo>
                      <a:pt x="1217897" y="472708"/>
                      <a:pt x="1291360" y="358220"/>
                      <a:pt x="1367344" y="2311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4" name="手繪多邊形 33"/>
              <p:cNvSpPr>
                <a:spLocks/>
              </p:cNvSpPr>
              <p:nvPr/>
            </p:nvSpPr>
            <p:spPr bwMode="auto">
              <a:xfrm>
                <a:off x="14046734" y="24416165"/>
                <a:ext cx="1019800" cy="1024369"/>
              </a:xfrm>
              <a:custGeom>
                <a:avLst/>
                <a:gdLst>
                  <a:gd name="connsiteX0" fmla="*/ 696901 w 1382938"/>
                  <a:gd name="connsiteY0" fmla="*/ 174564 h 1389136"/>
                  <a:gd name="connsiteX1" fmla="*/ 615103 w 1382938"/>
                  <a:gd name="connsiteY1" fmla="*/ 185584 h 1389136"/>
                  <a:gd name="connsiteX2" fmla="*/ 187732 w 1382938"/>
                  <a:gd name="connsiteY2" fmla="*/ 592580 h 1389136"/>
                  <a:gd name="connsiteX3" fmla="*/ 187732 w 1382938"/>
                  <a:gd name="connsiteY3" fmla="*/ 808496 h 1389136"/>
                  <a:gd name="connsiteX4" fmla="*/ 532584 w 1382938"/>
                  <a:gd name="connsiteY4" fmla="*/ 1189940 h 1389136"/>
                  <a:gd name="connsiteX5" fmla="*/ 850769 w 1382938"/>
                  <a:gd name="connsiteY5" fmla="*/ 1191740 h 1389136"/>
                  <a:gd name="connsiteX6" fmla="*/ 1062653 w 1382938"/>
                  <a:gd name="connsiteY6" fmla="*/ 1061472 h 1389136"/>
                  <a:gd name="connsiteX7" fmla="*/ 1208953 w 1382938"/>
                  <a:gd name="connsiteY7" fmla="*/ 698740 h 1389136"/>
                  <a:gd name="connsiteX8" fmla="*/ 1135442 w 1382938"/>
                  <a:gd name="connsiteY8" fmla="*/ 424528 h 1389136"/>
                  <a:gd name="connsiteX9" fmla="*/ 777619 w 1382938"/>
                  <a:gd name="connsiteY9" fmla="*/ 185944 h 1389136"/>
                  <a:gd name="connsiteX10" fmla="*/ 696901 w 1382938"/>
                  <a:gd name="connsiteY10" fmla="*/ 174564 h 1389136"/>
                  <a:gd name="connsiteX11" fmla="*/ 709912 w 1382938"/>
                  <a:gd name="connsiteY11" fmla="*/ 376 h 1389136"/>
                  <a:gd name="connsiteX12" fmla="*/ 908829 w 1382938"/>
                  <a:gd name="connsiteY12" fmla="*/ 35660 h 1389136"/>
                  <a:gd name="connsiteX13" fmla="*/ 1337507 w 1382938"/>
                  <a:gd name="connsiteY13" fmla="*/ 434916 h 1389136"/>
                  <a:gd name="connsiteX14" fmla="*/ 1382858 w 1382938"/>
                  <a:gd name="connsiteY14" fmla="*/ 698084 h 1389136"/>
                  <a:gd name="connsiteX15" fmla="*/ 1357663 w 1382938"/>
                  <a:gd name="connsiteY15" fmla="*/ 904012 h 1389136"/>
                  <a:gd name="connsiteX16" fmla="*/ 909909 w 1382938"/>
                  <a:gd name="connsiteY16" fmla="*/ 1358712 h 1389136"/>
                  <a:gd name="connsiteX17" fmla="*/ 688552 w 1382938"/>
                  <a:gd name="connsiteY17" fmla="*/ 1388952 h 1389136"/>
                  <a:gd name="connsiteX18" fmla="*/ 517585 w 1382938"/>
                  <a:gd name="connsiteY18" fmla="*/ 1372752 h 1389136"/>
                  <a:gd name="connsiteX19" fmla="*/ 178170 w 1382938"/>
                  <a:gd name="connsiteY19" fmla="*/ 1165384 h 1389136"/>
                  <a:gd name="connsiteX20" fmla="*/ 10443 w 1382938"/>
                  <a:gd name="connsiteY20" fmla="*/ 585760 h 1389136"/>
                  <a:gd name="connsiteX21" fmla="*/ 214163 w 1382938"/>
                  <a:gd name="connsiteY21" fmla="*/ 195868 h 1389136"/>
                  <a:gd name="connsiteX22" fmla="*/ 657958 w 1382938"/>
                  <a:gd name="connsiteY22" fmla="*/ 1820 h 1389136"/>
                  <a:gd name="connsiteX23" fmla="*/ 709912 w 1382938"/>
                  <a:gd name="connsiteY23" fmla="*/ 376 h 138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2938" h="1389136">
                    <a:moveTo>
                      <a:pt x="696901" y="174564"/>
                    </a:moveTo>
                    <a:cubicBezTo>
                      <a:pt x="674920" y="174520"/>
                      <a:pt x="652759" y="178208"/>
                      <a:pt x="615103" y="185584"/>
                    </a:cubicBezTo>
                    <a:cubicBezTo>
                      <a:pt x="397454" y="228768"/>
                      <a:pt x="236379" y="381708"/>
                      <a:pt x="187732" y="592580"/>
                    </a:cubicBezTo>
                    <a:cubicBezTo>
                      <a:pt x="167553" y="678228"/>
                      <a:pt x="167553" y="721768"/>
                      <a:pt x="187732" y="808496"/>
                    </a:cubicBezTo>
                    <a:cubicBezTo>
                      <a:pt x="228451" y="983024"/>
                      <a:pt x="366104" y="1135604"/>
                      <a:pt x="532584" y="1189940"/>
                    </a:cubicBezTo>
                    <a:cubicBezTo>
                      <a:pt x="623030" y="1219448"/>
                      <a:pt x="766808" y="1220168"/>
                      <a:pt x="850769" y="1191740"/>
                    </a:cubicBezTo>
                    <a:cubicBezTo>
                      <a:pt x="935450" y="1163312"/>
                      <a:pt x="1000673" y="1123008"/>
                      <a:pt x="1062653" y="1061472"/>
                    </a:cubicBezTo>
                    <a:cubicBezTo>
                      <a:pt x="1166432" y="957476"/>
                      <a:pt x="1208953" y="852036"/>
                      <a:pt x="1208953" y="698740"/>
                    </a:cubicBezTo>
                    <a:cubicBezTo>
                      <a:pt x="1208953" y="591140"/>
                      <a:pt x="1188413" y="514132"/>
                      <a:pt x="1135442" y="424528"/>
                    </a:cubicBezTo>
                    <a:cubicBezTo>
                      <a:pt x="1067697" y="309016"/>
                      <a:pt x="928243" y="216172"/>
                      <a:pt x="777619" y="185944"/>
                    </a:cubicBezTo>
                    <a:cubicBezTo>
                      <a:pt x="740684" y="178388"/>
                      <a:pt x="718883" y="174612"/>
                      <a:pt x="696901" y="174564"/>
                    </a:cubicBezTo>
                    <a:close/>
                    <a:moveTo>
                      <a:pt x="709912" y="376"/>
                    </a:moveTo>
                    <a:cubicBezTo>
                      <a:pt x="769131" y="2720"/>
                      <a:pt x="846471" y="15952"/>
                      <a:pt x="908829" y="35660"/>
                    </a:cubicBezTo>
                    <a:cubicBezTo>
                      <a:pt x="1098153" y="95424"/>
                      <a:pt x="1272359" y="257788"/>
                      <a:pt x="1337507" y="434916"/>
                    </a:cubicBezTo>
                    <a:cubicBezTo>
                      <a:pt x="1380339" y="551560"/>
                      <a:pt x="1383578" y="570280"/>
                      <a:pt x="1382858" y="698084"/>
                    </a:cubicBezTo>
                    <a:cubicBezTo>
                      <a:pt x="1382138" y="803928"/>
                      <a:pt x="1377819" y="839572"/>
                      <a:pt x="1357663" y="904012"/>
                    </a:cubicBezTo>
                    <a:cubicBezTo>
                      <a:pt x="1287477" y="1127220"/>
                      <a:pt x="1129827" y="1287428"/>
                      <a:pt x="909909" y="1358712"/>
                    </a:cubicBezTo>
                    <a:cubicBezTo>
                      <a:pt x="822086" y="1387152"/>
                      <a:pt x="802290" y="1390032"/>
                      <a:pt x="688552" y="1388952"/>
                    </a:cubicBezTo>
                    <a:cubicBezTo>
                      <a:pt x="610087" y="1387872"/>
                      <a:pt x="546379" y="1382112"/>
                      <a:pt x="517585" y="1372752"/>
                    </a:cubicBezTo>
                    <a:cubicBezTo>
                      <a:pt x="367854" y="1324148"/>
                      <a:pt x="263834" y="1260788"/>
                      <a:pt x="178170" y="1165384"/>
                    </a:cubicBezTo>
                    <a:cubicBezTo>
                      <a:pt x="41037" y="1012736"/>
                      <a:pt x="-27710" y="774768"/>
                      <a:pt x="10443" y="585760"/>
                    </a:cubicBezTo>
                    <a:cubicBezTo>
                      <a:pt x="45716" y="412596"/>
                      <a:pt x="105464" y="298112"/>
                      <a:pt x="214163" y="195868"/>
                    </a:cubicBezTo>
                    <a:cubicBezTo>
                      <a:pt x="343738" y="74184"/>
                      <a:pt x="448478" y="28460"/>
                      <a:pt x="657958" y="1820"/>
                    </a:cubicBezTo>
                    <a:cubicBezTo>
                      <a:pt x="672445" y="20"/>
                      <a:pt x="690172" y="-408"/>
                      <a:pt x="709912" y="37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6069878" y="1672041"/>
            <a:ext cx="816070" cy="816070"/>
            <a:chOff x="6699599" y="1981037"/>
            <a:chExt cx="816070" cy="816070"/>
          </a:xfrm>
        </p:grpSpPr>
        <p:sp>
          <p:nvSpPr>
            <p:cNvPr id="29" name="橢圓 28"/>
            <p:cNvSpPr/>
            <p:nvPr/>
          </p:nvSpPr>
          <p:spPr>
            <a:xfrm>
              <a:off x="6699599" y="1981037"/>
              <a:ext cx="816070" cy="816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0" name="手繪多邊形 29"/>
            <p:cNvSpPr>
              <a:spLocks/>
            </p:cNvSpPr>
            <p:nvPr/>
          </p:nvSpPr>
          <p:spPr bwMode="auto">
            <a:xfrm flipV="1">
              <a:off x="6980019" y="2153374"/>
              <a:ext cx="255230" cy="471396"/>
            </a:xfrm>
            <a:custGeom>
              <a:avLst/>
              <a:gdLst>
                <a:gd name="connsiteX0" fmla="*/ 1041502 w 2397801"/>
                <a:gd name="connsiteY0" fmla="*/ 588163 h 4428623"/>
                <a:gd name="connsiteX1" fmla="*/ 299462 w 2397801"/>
                <a:gd name="connsiteY1" fmla="*/ 593899 h 4428623"/>
                <a:gd name="connsiteX2" fmla="*/ 283250 w 2397801"/>
                <a:gd name="connsiteY2" fmla="*/ 2218109 h 4428623"/>
                <a:gd name="connsiteX3" fmla="*/ 290095 w 2397801"/>
                <a:gd name="connsiteY3" fmla="*/ 3843037 h 4428623"/>
                <a:gd name="connsiteX4" fmla="*/ 1207710 w 2397801"/>
                <a:gd name="connsiteY4" fmla="*/ 3847357 h 4428623"/>
                <a:gd name="connsiteX5" fmla="*/ 2118479 w 2397801"/>
                <a:gd name="connsiteY5" fmla="*/ 3844837 h 4428623"/>
                <a:gd name="connsiteX6" fmla="*/ 2121001 w 2397801"/>
                <a:gd name="connsiteY6" fmla="*/ 2224589 h 4428623"/>
                <a:gd name="connsiteX7" fmla="*/ 2110914 w 2397801"/>
                <a:gd name="connsiteY7" fmla="*/ 596419 h 4428623"/>
                <a:gd name="connsiteX8" fmla="*/ 1041502 w 2397801"/>
                <a:gd name="connsiteY8" fmla="*/ 588163 h 4428623"/>
                <a:gd name="connsiteX9" fmla="*/ 1205249 w 2397801"/>
                <a:gd name="connsiteY9" fmla="*/ 186437 h 4428623"/>
                <a:gd name="connsiteX10" fmla="*/ 930070 w 2397801"/>
                <a:gd name="connsiteY10" fmla="*/ 210597 h 4428623"/>
                <a:gd name="connsiteX11" fmla="*/ 899455 w 2397801"/>
                <a:gd name="connsiteY11" fmla="*/ 338957 h 4428623"/>
                <a:gd name="connsiteX12" fmla="*/ 1201647 w 2397801"/>
                <a:gd name="connsiteY12" fmla="*/ 414677 h 4428623"/>
                <a:gd name="connsiteX13" fmla="*/ 1445490 w 2397801"/>
                <a:gd name="connsiteY13" fmla="*/ 398813 h 4428623"/>
                <a:gd name="connsiteX14" fmla="*/ 1513204 w 2397801"/>
                <a:gd name="connsiteY14" fmla="*/ 295689 h 4428623"/>
                <a:gd name="connsiteX15" fmla="*/ 1484029 w 2397801"/>
                <a:gd name="connsiteY15" fmla="*/ 219609 h 4428623"/>
                <a:gd name="connsiteX16" fmla="*/ 1454134 w 2397801"/>
                <a:gd name="connsiteY16" fmla="*/ 186437 h 4428623"/>
                <a:gd name="connsiteX17" fmla="*/ 813103 w 2397801"/>
                <a:gd name="connsiteY17" fmla="*/ 1 h 4428623"/>
                <a:gd name="connsiteX18" fmla="*/ 1241394 w 2397801"/>
                <a:gd name="connsiteY18" fmla="*/ 553 h 4428623"/>
                <a:gd name="connsiteX19" fmla="*/ 2335516 w 2397801"/>
                <a:gd name="connsiteY19" fmla="*/ 3793 h 4428623"/>
                <a:gd name="connsiteX20" fmla="*/ 2364318 w 2397801"/>
                <a:gd name="connsiteY20" fmla="*/ 25037 h 4428623"/>
                <a:gd name="connsiteX21" fmla="*/ 2392760 w 2397801"/>
                <a:gd name="connsiteY21" fmla="*/ 46641 h 4428623"/>
                <a:gd name="connsiteX22" fmla="*/ 2395281 w 2397801"/>
                <a:gd name="connsiteY22" fmla="*/ 2216709 h 4428623"/>
                <a:gd name="connsiteX23" fmla="*/ 2397801 w 2397801"/>
                <a:gd name="connsiteY23" fmla="*/ 4386781 h 4428623"/>
                <a:gd name="connsiteX24" fmla="*/ 2371159 w 2397801"/>
                <a:gd name="connsiteY24" fmla="*/ 4408025 h 4428623"/>
                <a:gd name="connsiteX25" fmla="*/ 1205032 w 2397801"/>
                <a:gd name="connsiteY25" fmla="*/ 4428545 h 4428623"/>
                <a:gd name="connsiteX26" fmla="*/ 48265 w 2397801"/>
                <a:gd name="connsiteY26" fmla="*/ 4418105 h 4428623"/>
                <a:gd name="connsiteX27" fmla="*/ 21 w 2397801"/>
                <a:gd name="connsiteY27" fmla="*/ 2208429 h 4428623"/>
                <a:gd name="connsiteX28" fmla="*/ 21 w 2397801"/>
                <a:gd name="connsiteY28" fmla="*/ 68245 h 4428623"/>
                <a:gd name="connsiteX29" fmla="*/ 28823 w 2397801"/>
                <a:gd name="connsiteY29" fmla="*/ 39437 h 4428623"/>
                <a:gd name="connsiteX30" fmla="*/ 102629 w 2397801"/>
                <a:gd name="connsiteY30" fmla="*/ 4153 h 4428623"/>
                <a:gd name="connsiteX31" fmla="*/ 813103 w 2397801"/>
                <a:gd name="connsiteY31" fmla="*/ 1 h 44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7801" h="4428623">
                  <a:moveTo>
                    <a:pt x="1041502" y="588163"/>
                  </a:moveTo>
                  <a:cubicBezTo>
                    <a:pt x="655239" y="588159"/>
                    <a:pt x="310023" y="589961"/>
                    <a:pt x="299462" y="593899"/>
                  </a:cubicBezTo>
                  <a:cubicBezTo>
                    <a:pt x="284691" y="599661"/>
                    <a:pt x="283250" y="752323"/>
                    <a:pt x="283250" y="2218109"/>
                  </a:cubicBezTo>
                  <a:cubicBezTo>
                    <a:pt x="283250" y="3108165"/>
                    <a:pt x="286492" y="3839437"/>
                    <a:pt x="290095" y="3843037"/>
                  </a:cubicBezTo>
                  <a:cubicBezTo>
                    <a:pt x="294058" y="3846637"/>
                    <a:pt x="706931" y="3848797"/>
                    <a:pt x="1207710" y="3847357"/>
                  </a:cubicBezTo>
                  <a:lnTo>
                    <a:pt x="2118479" y="3844837"/>
                  </a:lnTo>
                  <a:lnTo>
                    <a:pt x="2121001" y="2224589"/>
                  </a:lnTo>
                  <a:cubicBezTo>
                    <a:pt x="2123163" y="935231"/>
                    <a:pt x="2121001" y="602901"/>
                    <a:pt x="2110914" y="596419"/>
                  </a:cubicBezTo>
                  <a:cubicBezTo>
                    <a:pt x="2102605" y="591155"/>
                    <a:pt x="1538127" y="588167"/>
                    <a:pt x="1041502" y="588163"/>
                  </a:cubicBezTo>
                  <a:close/>
                  <a:moveTo>
                    <a:pt x="1205249" y="186437"/>
                  </a:moveTo>
                  <a:cubicBezTo>
                    <a:pt x="956363" y="186437"/>
                    <a:pt x="956003" y="186437"/>
                    <a:pt x="930070" y="210597"/>
                  </a:cubicBezTo>
                  <a:cubicBezTo>
                    <a:pt x="889369" y="248817"/>
                    <a:pt x="878564" y="294969"/>
                    <a:pt x="899455" y="338957"/>
                  </a:cubicBezTo>
                  <a:cubicBezTo>
                    <a:pt x="931511" y="406745"/>
                    <a:pt x="960685" y="414317"/>
                    <a:pt x="1201647" y="414677"/>
                  </a:cubicBezTo>
                  <a:cubicBezTo>
                    <a:pt x="1375975" y="415037"/>
                    <a:pt x="1418476" y="412513"/>
                    <a:pt x="1445490" y="398813"/>
                  </a:cubicBezTo>
                  <a:cubicBezTo>
                    <a:pt x="1493394" y="374653"/>
                    <a:pt x="1513204" y="345085"/>
                    <a:pt x="1513204" y="295689"/>
                  </a:cubicBezTo>
                  <a:cubicBezTo>
                    <a:pt x="1513564" y="262517"/>
                    <a:pt x="1507081" y="245209"/>
                    <a:pt x="1484029" y="219609"/>
                  </a:cubicBezTo>
                  <a:lnTo>
                    <a:pt x="1454134" y="186437"/>
                  </a:lnTo>
                  <a:close/>
                  <a:moveTo>
                    <a:pt x="813103" y="1"/>
                  </a:moveTo>
                  <a:cubicBezTo>
                    <a:pt x="946149" y="13"/>
                    <a:pt x="1090993" y="193"/>
                    <a:pt x="1241394" y="553"/>
                  </a:cubicBezTo>
                  <a:lnTo>
                    <a:pt x="2335516" y="3793"/>
                  </a:lnTo>
                  <a:lnTo>
                    <a:pt x="2364318" y="25037"/>
                  </a:lnTo>
                  <a:lnTo>
                    <a:pt x="2392760" y="46641"/>
                  </a:lnTo>
                  <a:lnTo>
                    <a:pt x="2395281" y="2216709"/>
                  </a:lnTo>
                  <a:lnTo>
                    <a:pt x="2397801" y="4386781"/>
                  </a:lnTo>
                  <a:lnTo>
                    <a:pt x="2371159" y="4408025"/>
                  </a:lnTo>
                  <a:cubicBezTo>
                    <a:pt x="2344517" y="4428905"/>
                    <a:pt x="2342717" y="4428905"/>
                    <a:pt x="1205032" y="4428545"/>
                  </a:cubicBezTo>
                  <a:cubicBezTo>
                    <a:pt x="450415" y="4428545"/>
                    <a:pt x="60146" y="4424945"/>
                    <a:pt x="48265" y="4418105"/>
                  </a:cubicBezTo>
                  <a:cubicBezTo>
                    <a:pt x="-2499" y="4388581"/>
                    <a:pt x="21" y="4509201"/>
                    <a:pt x="21" y="2208429"/>
                  </a:cubicBezTo>
                  <a:lnTo>
                    <a:pt x="21" y="68245"/>
                  </a:lnTo>
                  <a:lnTo>
                    <a:pt x="28823" y="39437"/>
                  </a:lnTo>
                  <a:cubicBezTo>
                    <a:pt x="47905" y="19997"/>
                    <a:pt x="72747" y="8473"/>
                    <a:pt x="102629" y="4153"/>
                  </a:cubicBezTo>
                  <a:cubicBezTo>
                    <a:pt x="120991" y="1453"/>
                    <a:pt x="413962" y="-31"/>
                    <a:pt x="813103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069878" y="4167927"/>
            <a:ext cx="816070" cy="816070"/>
            <a:chOff x="6699599" y="4156883"/>
            <a:chExt cx="816070" cy="816070"/>
          </a:xfrm>
        </p:grpSpPr>
        <p:sp>
          <p:nvSpPr>
            <p:cNvPr id="20" name="橢圓 19"/>
            <p:cNvSpPr/>
            <p:nvPr/>
          </p:nvSpPr>
          <p:spPr>
            <a:xfrm>
              <a:off x="6699599" y="4156883"/>
              <a:ext cx="816070" cy="8160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6908011" y="4366125"/>
              <a:ext cx="399246" cy="397586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2" name="手繪多邊形 21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3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8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3" name="群組 12"/>
          <p:cNvGrpSpPr/>
          <p:nvPr/>
        </p:nvGrpSpPr>
        <p:grpSpPr>
          <a:xfrm>
            <a:off x="9407438" y="4083618"/>
            <a:ext cx="816070" cy="816070"/>
            <a:chOff x="6699599" y="5244806"/>
            <a:chExt cx="816070" cy="816070"/>
          </a:xfrm>
        </p:grpSpPr>
        <p:sp>
          <p:nvSpPr>
            <p:cNvPr id="18" name="橢圓 17"/>
            <p:cNvSpPr/>
            <p:nvPr/>
          </p:nvSpPr>
          <p:spPr>
            <a:xfrm>
              <a:off x="6699599" y="5244806"/>
              <a:ext cx="816070" cy="816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>
              <a:spLocks/>
            </p:cNvSpPr>
            <p:nvPr/>
          </p:nvSpPr>
          <p:spPr bwMode="auto">
            <a:xfrm>
              <a:off x="6884873" y="5488444"/>
              <a:ext cx="445522" cy="328794"/>
            </a:xfrm>
            <a:custGeom>
              <a:avLst/>
              <a:gdLst>
                <a:gd name="connsiteX0" fmla="*/ 2313240 w 4627012"/>
                <a:gd name="connsiteY0" fmla="*/ 2906712 h 3414712"/>
                <a:gd name="connsiteX1" fmla="*/ 1912260 w 4627012"/>
                <a:gd name="connsiteY1" fmla="*/ 2918932 h 3414712"/>
                <a:gd name="connsiteX2" fmla="*/ 1906856 w 4627012"/>
                <a:gd name="connsiteY2" fmla="*/ 3234846 h 3414712"/>
                <a:gd name="connsiteX3" fmla="*/ 2311440 w 4627012"/>
                <a:gd name="connsiteY3" fmla="*/ 3241676 h 3414712"/>
                <a:gd name="connsiteX4" fmla="*/ 2721424 w 4627012"/>
                <a:gd name="connsiteY4" fmla="*/ 3229456 h 3414712"/>
                <a:gd name="connsiteX5" fmla="*/ 2733676 w 4627012"/>
                <a:gd name="connsiteY5" fmla="*/ 3078146 h 3414712"/>
                <a:gd name="connsiteX6" fmla="*/ 2717824 w 4627012"/>
                <a:gd name="connsiteY6" fmla="*/ 2922886 h 3414712"/>
                <a:gd name="connsiteX7" fmla="*/ 2313240 w 4627012"/>
                <a:gd name="connsiteY7" fmla="*/ 2906712 h 3414712"/>
                <a:gd name="connsiteX8" fmla="*/ 1584960 w 4627012"/>
                <a:gd name="connsiteY8" fmla="*/ 286972 h 3414712"/>
                <a:gd name="connsiteX9" fmla="*/ 289164 w 4627012"/>
                <a:gd name="connsiteY9" fmla="*/ 296550 h 3414712"/>
                <a:gd name="connsiteX10" fmla="*/ 287364 w 4627012"/>
                <a:gd name="connsiteY10" fmla="*/ 2620194 h 3414712"/>
                <a:gd name="connsiteX11" fmla="*/ 2319024 w 4627012"/>
                <a:gd name="connsiteY11" fmla="*/ 2632076 h 3414712"/>
                <a:gd name="connsiteX12" fmla="*/ 4338444 w 4627012"/>
                <a:gd name="connsiteY12" fmla="*/ 2632076 h 3414712"/>
                <a:gd name="connsiteX13" fmla="*/ 4343844 w 4627012"/>
                <a:gd name="connsiteY13" fmla="*/ 2609392 h 3414712"/>
                <a:gd name="connsiteX14" fmla="*/ 4346724 w 4627012"/>
                <a:gd name="connsiteY14" fmla="*/ 1438210 h 3414712"/>
                <a:gd name="connsiteX15" fmla="*/ 4343844 w 4627012"/>
                <a:gd name="connsiteY15" fmla="*/ 290070 h 3414712"/>
                <a:gd name="connsiteX16" fmla="*/ 2323344 w 4627012"/>
                <a:gd name="connsiteY16" fmla="*/ 287550 h 3414712"/>
                <a:gd name="connsiteX17" fmla="*/ 1584960 w 4627012"/>
                <a:gd name="connsiteY17" fmla="*/ 286972 h 3414712"/>
                <a:gd name="connsiteX18" fmla="*/ 4623604 w 4627012"/>
                <a:gd name="connsiteY18" fmla="*/ 0 h 3414712"/>
                <a:gd name="connsiteX19" fmla="*/ 4626124 w 4627012"/>
                <a:gd name="connsiteY19" fmla="*/ 1442872 h 3414712"/>
                <a:gd name="connsiteX20" fmla="*/ 4625404 w 4627012"/>
                <a:gd name="connsiteY20" fmla="*/ 2896186 h 3414712"/>
                <a:gd name="connsiteX21" fmla="*/ 3827856 w 4627012"/>
                <a:gd name="connsiteY21" fmla="*/ 2906628 h 3414712"/>
                <a:gd name="connsiteX22" fmla="*/ 3020592 w 4627012"/>
                <a:gd name="connsiteY22" fmla="*/ 2914912 h 3414712"/>
                <a:gd name="connsiteX23" fmla="*/ 3010148 w 4627012"/>
                <a:gd name="connsiteY23" fmla="*/ 3079832 h 3414712"/>
                <a:gd name="connsiteX24" fmla="*/ 3013028 w 4627012"/>
                <a:gd name="connsiteY24" fmla="*/ 3236830 h 3414712"/>
                <a:gd name="connsiteX25" fmla="*/ 3485796 w 4627012"/>
                <a:gd name="connsiteY25" fmla="*/ 3241870 h 3414712"/>
                <a:gd name="connsiteX26" fmla="*/ 3976204 w 4627012"/>
                <a:gd name="connsiteY26" fmla="*/ 3255554 h 3414712"/>
                <a:gd name="connsiteX27" fmla="*/ 4014012 w 4627012"/>
                <a:gd name="connsiteY27" fmla="*/ 3357820 h 3414712"/>
                <a:gd name="connsiteX28" fmla="*/ 4014012 w 4627012"/>
                <a:gd name="connsiteY28" fmla="*/ 3414712 h 3414712"/>
                <a:gd name="connsiteX29" fmla="*/ 2306940 w 4627012"/>
                <a:gd name="connsiteY29" fmla="*/ 3414712 h 3414712"/>
                <a:gd name="connsiteX30" fmla="*/ 599508 w 4627012"/>
                <a:gd name="connsiteY30" fmla="*/ 3414712 h 3414712"/>
                <a:gd name="connsiteX31" fmla="*/ 599508 w 4627012"/>
                <a:gd name="connsiteY31" fmla="*/ 3372942 h 3414712"/>
                <a:gd name="connsiteX32" fmla="*/ 656400 w 4627012"/>
                <a:gd name="connsiteY32" fmla="*/ 3253394 h 3414712"/>
                <a:gd name="connsiteX33" fmla="*/ 1136728 w 4627012"/>
                <a:gd name="connsiteY33" fmla="*/ 3241870 h 3414712"/>
                <a:gd name="connsiteX34" fmla="*/ 1603732 w 4627012"/>
                <a:gd name="connsiteY34" fmla="*/ 3229628 h 3414712"/>
                <a:gd name="connsiteX35" fmla="*/ 1615976 w 4627012"/>
                <a:gd name="connsiteY35" fmla="*/ 3078030 h 3414712"/>
                <a:gd name="connsiteX36" fmla="*/ 1599772 w 4627012"/>
                <a:gd name="connsiteY36" fmla="*/ 2922472 h 3414712"/>
                <a:gd name="connsiteX37" fmla="*/ 792144 w 4627012"/>
                <a:gd name="connsiteY37" fmla="*/ 2906268 h 3414712"/>
                <a:gd name="connsiteX38" fmla="*/ 0 w 4627012"/>
                <a:gd name="connsiteY38" fmla="*/ 2906268 h 3414712"/>
                <a:gd name="connsiteX39" fmla="*/ 2520 w 4627012"/>
                <a:gd name="connsiteY39" fmla="*/ 1455836 h 3414712"/>
                <a:gd name="connsiteX40" fmla="*/ 5040 w 4627012"/>
                <a:gd name="connsiteY40" fmla="*/ 5042 h 3414712"/>
                <a:gd name="connsiteX41" fmla="*/ 2314500 w 4627012"/>
                <a:gd name="connsiteY41" fmla="*/ 2520 h 34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27012" h="3414712">
                  <a:moveTo>
                    <a:pt x="2313240" y="2906712"/>
                  </a:moveTo>
                  <a:cubicBezTo>
                    <a:pt x="2024304" y="2906712"/>
                    <a:pt x="1921268" y="2909946"/>
                    <a:pt x="1912260" y="2918932"/>
                  </a:cubicBezTo>
                  <a:cubicBezTo>
                    <a:pt x="1898932" y="2932230"/>
                    <a:pt x="1893888" y="3222268"/>
                    <a:pt x="1906856" y="3234846"/>
                  </a:cubicBezTo>
                  <a:cubicBezTo>
                    <a:pt x="1910460" y="3238440"/>
                    <a:pt x="2092756" y="3241676"/>
                    <a:pt x="2311440" y="3241676"/>
                  </a:cubicBezTo>
                  <a:cubicBezTo>
                    <a:pt x="2607220" y="3241676"/>
                    <a:pt x="2712420" y="3238440"/>
                    <a:pt x="2721424" y="3229456"/>
                  </a:cubicBezTo>
                  <a:cubicBezTo>
                    <a:pt x="2729712" y="3221190"/>
                    <a:pt x="2733676" y="3172670"/>
                    <a:pt x="2733676" y="3078146"/>
                  </a:cubicBezTo>
                  <a:cubicBezTo>
                    <a:pt x="2733676" y="2964936"/>
                    <a:pt x="2730792" y="2935824"/>
                    <a:pt x="2717824" y="2922886"/>
                  </a:cubicBezTo>
                  <a:cubicBezTo>
                    <a:pt x="2703772" y="2908868"/>
                    <a:pt x="2652976" y="2906712"/>
                    <a:pt x="2313240" y="2906712"/>
                  </a:cubicBezTo>
                  <a:close/>
                  <a:moveTo>
                    <a:pt x="1584960" y="286972"/>
                  </a:moveTo>
                  <a:cubicBezTo>
                    <a:pt x="654628" y="286788"/>
                    <a:pt x="297356" y="289530"/>
                    <a:pt x="289164" y="296550"/>
                  </a:cubicBezTo>
                  <a:cubicBezTo>
                    <a:pt x="269728" y="312392"/>
                    <a:pt x="268288" y="2601112"/>
                    <a:pt x="287364" y="2620194"/>
                  </a:cubicBezTo>
                  <a:cubicBezTo>
                    <a:pt x="296724" y="2629554"/>
                    <a:pt x="761804" y="2632076"/>
                    <a:pt x="2319024" y="2632076"/>
                  </a:cubicBezTo>
                  <a:lnTo>
                    <a:pt x="4338444" y="2632076"/>
                  </a:lnTo>
                  <a:lnTo>
                    <a:pt x="4343844" y="2609392"/>
                  </a:lnTo>
                  <a:cubicBezTo>
                    <a:pt x="4347080" y="2596792"/>
                    <a:pt x="4348160" y="2069706"/>
                    <a:pt x="4346724" y="1438210"/>
                  </a:cubicBezTo>
                  <a:lnTo>
                    <a:pt x="4343844" y="290070"/>
                  </a:lnTo>
                  <a:lnTo>
                    <a:pt x="2323344" y="287550"/>
                  </a:lnTo>
                  <a:cubicBezTo>
                    <a:pt x="2044864" y="287212"/>
                    <a:pt x="1799652" y="287014"/>
                    <a:pt x="1584960" y="286972"/>
                  </a:cubicBezTo>
                  <a:close/>
                  <a:moveTo>
                    <a:pt x="4623604" y="0"/>
                  </a:moveTo>
                  <a:lnTo>
                    <a:pt x="4626124" y="1442872"/>
                  </a:lnTo>
                  <a:cubicBezTo>
                    <a:pt x="4627564" y="2236866"/>
                    <a:pt x="4627204" y="2890786"/>
                    <a:pt x="4625404" y="2896186"/>
                  </a:cubicBezTo>
                  <a:cubicBezTo>
                    <a:pt x="4623240" y="2903028"/>
                    <a:pt x="4347792" y="2906628"/>
                    <a:pt x="3827856" y="2906628"/>
                  </a:cubicBezTo>
                  <a:cubicBezTo>
                    <a:pt x="3390736" y="2906628"/>
                    <a:pt x="3027432" y="2910590"/>
                    <a:pt x="3020592" y="2914912"/>
                  </a:cubicBezTo>
                  <a:cubicBezTo>
                    <a:pt x="3010508" y="2921392"/>
                    <a:pt x="3007988" y="2961362"/>
                    <a:pt x="3010148" y="3079832"/>
                  </a:cubicBezTo>
                  <a:lnTo>
                    <a:pt x="3013028" y="3236830"/>
                  </a:lnTo>
                  <a:lnTo>
                    <a:pt x="3485796" y="3241870"/>
                  </a:lnTo>
                  <a:cubicBezTo>
                    <a:pt x="3745404" y="3244752"/>
                    <a:pt x="3966124" y="3250872"/>
                    <a:pt x="3976204" y="3255554"/>
                  </a:cubicBezTo>
                  <a:cubicBezTo>
                    <a:pt x="4003928" y="3269238"/>
                    <a:pt x="4014012" y="3296244"/>
                    <a:pt x="4014012" y="3357820"/>
                  </a:cubicBezTo>
                  <a:lnTo>
                    <a:pt x="4014012" y="3414712"/>
                  </a:lnTo>
                  <a:lnTo>
                    <a:pt x="2306940" y="3414712"/>
                  </a:lnTo>
                  <a:lnTo>
                    <a:pt x="599508" y="3414712"/>
                  </a:lnTo>
                  <a:lnTo>
                    <a:pt x="599508" y="3372942"/>
                  </a:lnTo>
                  <a:cubicBezTo>
                    <a:pt x="599508" y="3319650"/>
                    <a:pt x="623992" y="3268158"/>
                    <a:pt x="656400" y="3253394"/>
                  </a:cubicBezTo>
                  <a:cubicBezTo>
                    <a:pt x="674404" y="3245112"/>
                    <a:pt x="818428" y="3241870"/>
                    <a:pt x="1136728" y="3241870"/>
                  </a:cubicBezTo>
                  <a:cubicBezTo>
                    <a:pt x="1476988" y="3241870"/>
                    <a:pt x="1594372" y="3238630"/>
                    <a:pt x="1603732" y="3229628"/>
                  </a:cubicBezTo>
                  <a:cubicBezTo>
                    <a:pt x="1612012" y="3221346"/>
                    <a:pt x="1615976" y="3172734"/>
                    <a:pt x="1615976" y="3078030"/>
                  </a:cubicBezTo>
                  <a:cubicBezTo>
                    <a:pt x="1615976" y="2964604"/>
                    <a:pt x="1612732" y="2935436"/>
                    <a:pt x="1599772" y="2922472"/>
                  </a:cubicBezTo>
                  <a:cubicBezTo>
                    <a:pt x="1585728" y="2908070"/>
                    <a:pt x="1498232" y="2906268"/>
                    <a:pt x="792144" y="2906268"/>
                  </a:cubicBezTo>
                  <a:lnTo>
                    <a:pt x="0" y="2906268"/>
                  </a:lnTo>
                  <a:lnTo>
                    <a:pt x="2520" y="1455836"/>
                  </a:lnTo>
                  <a:lnTo>
                    <a:pt x="5040" y="5042"/>
                  </a:lnTo>
                  <a:lnTo>
                    <a:pt x="2314500" y="252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" name="文字方塊 41"/>
          <p:cNvSpPr txBox="1"/>
          <p:nvPr/>
        </p:nvSpPr>
        <p:spPr>
          <a:xfrm flipH="1">
            <a:off x="525181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5" name="文字方塊 41"/>
          <p:cNvSpPr txBox="1"/>
          <p:nvPr/>
        </p:nvSpPr>
        <p:spPr>
          <a:xfrm flipH="1">
            <a:off x="525181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6" name="文字方塊 41"/>
          <p:cNvSpPr txBox="1"/>
          <p:nvPr/>
        </p:nvSpPr>
        <p:spPr>
          <a:xfrm flipH="1">
            <a:off x="873760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7" name="文字方塊 41"/>
          <p:cNvSpPr txBox="1"/>
          <p:nvPr/>
        </p:nvSpPr>
        <p:spPr>
          <a:xfrm flipH="1">
            <a:off x="873760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9026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103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013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等腰三角形 27"/>
          <p:cNvSpPr/>
          <p:nvPr/>
        </p:nvSpPr>
        <p:spPr>
          <a:xfrm rot="2700000">
            <a:off x="6216249" y="148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文字方塊 7"/>
          <p:cNvSpPr txBox="1"/>
          <p:nvPr/>
        </p:nvSpPr>
        <p:spPr>
          <a:xfrm>
            <a:off x="6152749" y="128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30" name="文字方塊 8"/>
          <p:cNvSpPr txBox="1"/>
          <p:nvPr/>
        </p:nvSpPr>
        <p:spPr>
          <a:xfrm>
            <a:off x="6946106" y="175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31" name="等腰三角形 30"/>
          <p:cNvSpPr/>
          <p:nvPr/>
        </p:nvSpPr>
        <p:spPr>
          <a:xfrm rot="2700000">
            <a:off x="6216249" y="275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文字方塊 10"/>
          <p:cNvSpPr txBox="1"/>
          <p:nvPr/>
        </p:nvSpPr>
        <p:spPr>
          <a:xfrm>
            <a:off x="6152749" y="255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33" name="文字方塊 11"/>
          <p:cNvSpPr txBox="1"/>
          <p:nvPr/>
        </p:nvSpPr>
        <p:spPr>
          <a:xfrm>
            <a:off x="6946106" y="302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34" name="等腰三角形 33"/>
          <p:cNvSpPr/>
          <p:nvPr/>
        </p:nvSpPr>
        <p:spPr>
          <a:xfrm rot="2700000">
            <a:off x="6216249" y="402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文字方塊 13"/>
          <p:cNvSpPr txBox="1"/>
          <p:nvPr/>
        </p:nvSpPr>
        <p:spPr>
          <a:xfrm>
            <a:off x="6152749" y="382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36" name="文字方塊 14"/>
          <p:cNvSpPr txBox="1"/>
          <p:nvPr/>
        </p:nvSpPr>
        <p:spPr>
          <a:xfrm>
            <a:off x="6946106" y="429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37" name="等腰三角形 36"/>
          <p:cNvSpPr/>
          <p:nvPr/>
        </p:nvSpPr>
        <p:spPr>
          <a:xfrm rot="2700000">
            <a:off x="6216249" y="529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文字方塊 16"/>
          <p:cNvSpPr txBox="1"/>
          <p:nvPr/>
        </p:nvSpPr>
        <p:spPr>
          <a:xfrm>
            <a:off x="6152749" y="509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39" name="文字方塊 17"/>
          <p:cNvSpPr txBox="1"/>
          <p:nvPr/>
        </p:nvSpPr>
        <p:spPr>
          <a:xfrm>
            <a:off x="6946106" y="556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42744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053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8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014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cxnSp>
        <p:nvCxnSpPr>
          <p:cNvPr id="10" name="直線接點 9"/>
          <p:cNvCxnSpPr/>
          <p:nvPr/>
        </p:nvCxnSpPr>
        <p:spPr>
          <a:xfrm flipH="1">
            <a:off x="6296530" y="1645041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6296530" y="4845649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690202" y="3245345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4"/>
          <p:cNvSpPr txBox="1"/>
          <p:nvPr/>
        </p:nvSpPr>
        <p:spPr>
          <a:xfrm flipH="1">
            <a:off x="6347621" y="2077388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4" name="文字方塊 36"/>
          <p:cNvSpPr txBox="1"/>
          <p:nvPr/>
        </p:nvSpPr>
        <p:spPr>
          <a:xfrm flipH="1">
            <a:off x="6347622" y="1663748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5" name="文字方塊 51"/>
          <p:cNvSpPr txBox="1"/>
          <p:nvPr/>
        </p:nvSpPr>
        <p:spPr>
          <a:xfrm flipH="1">
            <a:off x="5691752" y="3672472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文字方塊 53"/>
          <p:cNvSpPr txBox="1"/>
          <p:nvPr/>
        </p:nvSpPr>
        <p:spPr>
          <a:xfrm flipH="1">
            <a:off x="5691753" y="3258832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17" name="文字方塊 55"/>
          <p:cNvSpPr txBox="1"/>
          <p:nvPr/>
        </p:nvSpPr>
        <p:spPr>
          <a:xfrm flipH="1">
            <a:off x="6284138" y="5221313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8" name="文字方塊 57"/>
          <p:cNvSpPr txBox="1"/>
          <p:nvPr/>
        </p:nvSpPr>
        <p:spPr>
          <a:xfrm flipH="1">
            <a:off x="6284139" y="4807673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</p:spTree>
    <p:extLst>
      <p:ext uri="{BB962C8B-B14F-4D97-AF65-F5344CB8AC3E}">
        <p14:creationId xmlns:p14="http://schemas.microsoft.com/office/powerpoint/2010/main" val="8049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76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015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7"/>
          <p:cNvSpPr txBox="1"/>
          <p:nvPr/>
        </p:nvSpPr>
        <p:spPr>
          <a:xfrm>
            <a:off x="6220735" y="1571366"/>
            <a:ext cx="1634832" cy="14214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01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1" name="文字方塊 41"/>
          <p:cNvSpPr txBox="1"/>
          <p:nvPr/>
        </p:nvSpPr>
        <p:spPr>
          <a:xfrm>
            <a:off x="6295046" y="2781861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2" name="文字方塊 43"/>
          <p:cNvSpPr txBox="1"/>
          <p:nvPr/>
        </p:nvSpPr>
        <p:spPr>
          <a:xfrm>
            <a:off x="7072781" y="2259362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3" name="文字方塊 10"/>
          <p:cNvSpPr txBox="1"/>
          <p:nvPr/>
        </p:nvSpPr>
        <p:spPr>
          <a:xfrm>
            <a:off x="9148657" y="1497257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02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4" name="文字方塊 41"/>
          <p:cNvSpPr txBox="1"/>
          <p:nvPr/>
        </p:nvSpPr>
        <p:spPr>
          <a:xfrm>
            <a:off x="9222968" y="2781861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5" name="文字方塊 43"/>
          <p:cNvSpPr txBox="1"/>
          <p:nvPr/>
        </p:nvSpPr>
        <p:spPr>
          <a:xfrm>
            <a:off x="10000703" y="2259362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6" name="文字方塊 13"/>
          <p:cNvSpPr txBox="1"/>
          <p:nvPr/>
        </p:nvSpPr>
        <p:spPr>
          <a:xfrm>
            <a:off x="6220735" y="3579233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03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7" name="文字方塊 41"/>
          <p:cNvSpPr txBox="1"/>
          <p:nvPr/>
        </p:nvSpPr>
        <p:spPr>
          <a:xfrm>
            <a:off x="6295046" y="4863837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8" name="文字方塊 43"/>
          <p:cNvSpPr txBox="1"/>
          <p:nvPr/>
        </p:nvSpPr>
        <p:spPr>
          <a:xfrm>
            <a:off x="7072781" y="4341338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9" name="文字方塊 16"/>
          <p:cNvSpPr txBox="1"/>
          <p:nvPr/>
        </p:nvSpPr>
        <p:spPr>
          <a:xfrm>
            <a:off x="9148657" y="3579233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04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20" name="文字方塊 41"/>
          <p:cNvSpPr txBox="1"/>
          <p:nvPr/>
        </p:nvSpPr>
        <p:spPr>
          <a:xfrm>
            <a:off x="9222968" y="4863837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21" name="文字方塊 43"/>
          <p:cNvSpPr txBox="1"/>
          <p:nvPr/>
        </p:nvSpPr>
        <p:spPr>
          <a:xfrm>
            <a:off x="10000703" y="4341338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</p:spTree>
    <p:extLst>
      <p:ext uri="{BB962C8B-B14F-4D97-AF65-F5344CB8AC3E}">
        <p14:creationId xmlns:p14="http://schemas.microsoft.com/office/powerpoint/2010/main" val="28961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198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016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9407438" y="1672041"/>
            <a:ext cx="816070" cy="816070"/>
            <a:chOff x="6699599" y="3068960"/>
            <a:chExt cx="816070" cy="816070"/>
          </a:xfrm>
        </p:grpSpPr>
        <p:sp>
          <p:nvSpPr>
            <p:cNvPr id="11" name="橢圓 10"/>
            <p:cNvSpPr/>
            <p:nvPr/>
          </p:nvSpPr>
          <p:spPr>
            <a:xfrm>
              <a:off x="6699599" y="3068960"/>
              <a:ext cx="816070" cy="8160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904061" y="3308966"/>
              <a:ext cx="407146" cy="336058"/>
              <a:chOff x="13079250" y="23448756"/>
              <a:chExt cx="2967819" cy="2449630"/>
            </a:xfrm>
            <a:solidFill>
              <a:schemeClr val="bg1"/>
            </a:solidFill>
          </p:grpSpPr>
          <p:sp>
            <p:nvSpPr>
              <p:cNvPr id="13" name="手繪多邊形 12"/>
              <p:cNvSpPr>
                <a:spLocks/>
              </p:cNvSpPr>
              <p:nvPr/>
            </p:nvSpPr>
            <p:spPr bwMode="auto">
              <a:xfrm>
                <a:off x="13079250" y="23448756"/>
                <a:ext cx="2967819" cy="2449630"/>
              </a:xfrm>
              <a:custGeom>
                <a:avLst/>
                <a:gdLst>
                  <a:gd name="connsiteX0" fmla="*/ 2007528 w 4024625"/>
                  <a:gd name="connsiteY0" fmla="*/ 1087436 h 3321916"/>
                  <a:gd name="connsiteX1" fmla="*/ 1840007 w 4024625"/>
                  <a:gd name="connsiteY1" fmla="*/ 1101840 h 3321916"/>
                  <a:gd name="connsiteX2" fmla="*/ 1743097 w 4024625"/>
                  <a:gd name="connsiteY2" fmla="*/ 1122724 h 3321916"/>
                  <a:gd name="connsiteX3" fmla="*/ 1609441 w 4024625"/>
                  <a:gd name="connsiteY3" fmla="*/ 1178896 h 3321916"/>
                  <a:gd name="connsiteX4" fmla="*/ 1096431 w 4024625"/>
                  <a:gd name="connsiteY4" fmla="*/ 1856928 h 3321916"/>
                  <a:gd name="connsiteX5" fmla="*/ 1116966 w 4024625"/>
                  <a:gd name="connsiteY5" fmla="*/ 2260216 h 3321916"/>
                  <a:gd name="connsiteX6" fmla="*/ 1819472 w 4024625"/>
                  <a:gd name="connsiteY6" fmla="*/ 2915204 h 3321916"/>
                  <a:gd name="connsiteX7" fmla="*/ 1895847 w 4024625"/>
                  <a:gd name="connsiteY7" fmla="*/ 2930328 h 3321916"/>
                  <a:gd name="connsiteX8" fmla="*/ 2217919 w 4024625"/>
                  <a:gd name="connsiteY8" fmla="*/ 2911604 h 3321916"/>
                  <a:gd name="connsiteX9" fmla="*/ 2875753 w 4024625"/>
                  <a:gd name="connsiteY9" fmla="*/ 2323952 h 3321916"/>
                  <a:gd name="connsiteX10" fmla="*/ 2922227 w 4024625"/>
                  <a:gd name="connsiteY10" fmla="*/ 2006360 h 3321916"/>
                  <a:gd name="connsiteX11" fmla="*/ 2861343 w 4024625"/>
                  <a:gd name="connsiteY11" fmla="*/ 1660684 h 3321916"/>
                  <a:gd name="connsiteX12" fmla="*/ 2600515 w 4024625"/>
                  <a:gd name="connsiteY12" fmla="*/ 1300604 h 3321916"/>
                  <a:gd name="connsiteX13" fmla="*/ 2271958 w 4024625"/>
                  <a:gd name="connsiteY13" fmla="*/ 1122364 h 3321916"/>
                  <a:gd name="connsiteX14" fmla="*/ 2175409 w 4024625"/>
                  <a:gd name="connsiteY14" fmla="*/ 1101840 h 3321916"/>
                  <a:gd name="connsiteX15" fmla="*/ 2007528 w 4024625"/>
                  <a:gd name="connsiteY15" fmla="*/ 1087436 h 3321916"/>
                  <a:gd name="connsiteX16" fmla="*/ 691176 w 4024625"/>
                  <a:gd name="connsiteY16" fmla="*/ 884236 h 3321916"/>
                  <a:gd name="connsiteX17" fmla="*/ 395695 w 4024625"/>
                  <a:gd name="connsiteY17" fmla="*/ 895036 h 3321916"/>
                  <a:gd name="connsiteX18" fmla="*/ 376237 w 4024625"/>
                  <a:gd name="connsiteY18" fmla="*/ 1095956 h 3321916"/>
                  <a:gd name="connsiteX19" fmla="*/ 388128 w 4024625"/>
                  <a:gd name="connsiteY19" fmla="*/ 1299032 h 3321916"/>
                  <a:gd name="connsiteX20" fmla="*/ 691176 w 4024625"/>
                  <a:gd name="connsiteY20" fmla="*/ 1311272 h 3321916"/>
                  <a:gd name="connsiteX21" fmla="*/ 994223 w 4024625"/>
                  <a:gd name="connsiteY21" fmla="*/ 1299032 h 3321916"/>
                  <a:gd name="connsiteX22" fmla="*/ 1006475 w 4024625"/>
                  <a:gd name="connsiteY22" fmla="*/ 1095956 h 3321916"/>
                  <a:gd name="connsiteX23" fmla="*/ 987017 w 4024625"/>
                  <a:gd name="connsiteY23" fmla="*/ 895036 h 3321916"/>
                  <a:gd name="connsiteX24" fmla="*/ 691176 w 4024625"/>
                  <a:gd name="connsiteY24" fmla="*/ 884236 h 3321916"/>
                  <a:gd name="connsiteX25" fmla="*/ 1504906 w 4024625"/>
                  <a:gd name="connsiteY25" fmla="*/ 0 h 3321916"/>
                  <a:gd name="connsiteX26" fmla="*/ 2007262 w 4024625"/>
                  <a:gd name="connsiteY26" fmla="*/ 0 h 3321916"/>
                  <a:gd name="connsiteX27" fmla="*/ 2509258 w 4024625"/>
                  <a:gd name="connsiteY27" fmla="*/ 0 h 3321916"/>
                  <a:gd name="connsiteX28" fmla="*/ 2657624 w 4024625"/>
                  <a:gd name="connsiteY28" fmla="*/ 247692 h 3321916"/>
                  <a:gd name="connsiteX29" fmla="*/ 2828316 w 4024625"/>
                  <a:gd name="connsiteY29" fmla="*/ 501868 h 3321916"/>
                  <a:gd name="connsiteX30" fmla="*/ 3367404 w 4024625"/>
                  <a:gd name="connsiteY30" fmla="*/ 507988 h 3321916"/>
                  <a:gd name="connsiteX31" fmla="*/ 3906130 w 4024625"/>
                  <a:gd name="connsiteY31" fmla="*/ 519508 h 3321916"/>
                  <a:gd name="connsiteX32" fmla="*/ 3961588 w 4024625"/>
                  <a:gd name="connsiteY32" fmla="*/ 562352 h 3321916"/>
                  <a:gd name="connsiteX33" fmla="*/ 4024607 w 4024625"/>
                  <a:gd name="connsiteY33" fmla="*/ 1909552 h 3321916"/>
                  <a:gd name="connsiteX34" fmla="*/ 4011283 w 4024625"/>
                  <a:gd name="connsiteY34" fmla="*/ 3168188 h 3321916"/>
                  <a:gd name="connsiteX35" fmla="*/ 3887404 w 4024625"/>
                  <a:gd name="connsiteY35" fmla="*/ 3301396 h 3321916"/>
                  <a:gd name="connsiteX36" fmla="*/ 2004381 w 4024625"/>
                  <a:gd name="connsiteY36" fmla="*/ 3321556 h 3321916"/>
                  <a:gd name="connsiteX37" fmla="*/ 133601 w 4024625"/>
                  <a:gd name="connsiteY37" fmla="*/ 3306436 h 3321916"/>
                  <a:gd name="connsiteX38" fmla="*/ 28809 w 4024625"/>
                  <a:gd name="connsiteY38" fmla="*/ 3226872 h 3321916"/>
                  <a:gd name="connsiteX39" fmla="*/ 0 w 4024625"/>
                  <a:gd name="connsiteY39" fmla="*/ 3187268 h 3321916"/>
                  <a:gd name="connsiteX40" fmla="*/ 0 w 4024625"/>
                  <a:gd name="connsiteY40" fmla="*/ 1913152 h 3321916"/>
                  <a:gd name="connsiteX41" fmla="*/ 11524 w 4024625"/>
                  <a:gd name="connsiteY41" fmla="*/ 616716 h 3321916"/>
                  <a:gd name="connsiteX42" fmla="*/ 103712 w 4024625"/>
                  <a:gd name="connsiteY42" fmla="*/ 522388 h 3321916"/>
                  <a:gd name="connsiteX43" fmla="*/ 654683 w 4024625"/>
                  <a:gd name="connsiteY43" fmla="*/ 507988 h 3321916"/>
                  <a:gd name="connsiteX44" fmla="*/ 1177925 w 4024625"/>
                  <a:gd name="connsiteY44" fmla="*/ 507988 h 3321916"/>
                  <a:gd name="connsiteX45" fmla="*/ 1203853 w 4024625"/>
                  <a:gd name="connsiteY45" fmla="*/ 485308 h 3321916"/>
                  <a:gd name="connsiteX46" fmla="*/ 1367344 w 4024625"/>
                  <a:gd name="connsiteY46" fmla="*/ 231132 h 332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024625" h="3321916">
                    <a:moveTo>
                      <a:pt x="2007528" y="1087436"/>
                    </a:moveTo>
                    <a:cubicBezTo>
                      <a:pt x="1951687" y="1087436"/>
                      <a:pt x="1876033" y="1093916"/>
                      <a:pt x="1840007" y="1101840"/>
                    </a:cubicBezTo>
                    <a:cubicBezTo>
                      <a:pt x="1803621" y="1109400"/>
                      <a:pt x="1760029" y="1119124"/>
                      <a:pt x="1743097" y="1122724"/>
                    </a:cubicBezTo>
                    <a:cubicBezTo>
                      <a:pt x="1726525" y="1126324"/>
                      <a:pt x="1666362" y="1151532"/>
                      <a:pt x="1609441" y="1178896"/>
                    </a:cubicBezTo>
                    <a:cubicBezTo>
                      <a:pt x="1336724" y="1309604"/>
                      <a:pt x="1148309" y="1558780"/>
                      <a:pt x="1096431" y="1856928"/>
                    </a:cubicBezTo>
                    <a:cubicBezTo>
                      <a:pt x="1079499" y="1953788"/>
                      <a:pt x="1090667" y="2171996"/>
                      <a:pt x="1116966" y="2260216"/>
                    </a:cubicBezTo>
                    <a:cubicBezTo>
                      <a:pt x="1216398" y="2593652"/>
                      <a:pt x="1494518" y="2852908"/>
                      <a:pt x="1819472" y="2915204"/>
                    </a:cubicBezTo>
                    <a:cubicBezTo>
                      <a:pt x="1850094" y="2920964"/>
                      <a:pt x="1884679" y="2927808"/>
                      <a:pt x="1895847" y="2930328"/>
                    </a:cubicBezTo>
                    <a:cubicBezTo>
                      <a:pt x="1937277" y="2940048"/>
                      <a:pt x="2152352" y="2927448"/>
                      <a:pt x="2217919" y="2911604"/>
                    </a:cubicBezTo>
                    <a:cubicBezTo>
                      <a:pt x="2518736" y="2839588"/>
                      <a:pt x="2773079" y="2612376"/>
                      <a:pt x="2875753" y="2323952"/>
                    </a:cubicBezTo>
                    <a:cubicBezTo>
                      <a:pt x="2917183" y="2208004"/>
                      <a:pt x="2922587" y="2170916"/>
                      <a:pt x="2922227" y="2006360"/>
                    </a:cubicBezTo>
                    <a:cubicBezTo>
                      <a:pt x="2921506" y="1833164"/>
                      <a:pt x="2914301" y="1793552"/>
                      <a:pt x="2861343" y="1660684"/>
                    </a:cubicBezTo>
                    <a:cubicBezTo>
                      <a:pt x="2805503" y="1521692"/>
                      <a:pt x="2713997" y="1394944"/>
                      <a:pt x="2600515" y="1300604"/>
                    </a:cubicBezTo>
                    <a:cubicBezTo>
                      <a:pt x="2527382" y="1239748"/>
                      <a:pt x="2336084" y="1136048"/>
                      <a:pt x="2271958" y="1122364"/>
                    </a:cubicBezTo>
                    <a:cubicBezTo>
                      <a:pt x="2255026" y="1118764"/>
                      <a:pt x="2211795" y="1109400"/>
                      <a:pt x="2175409" y="1101840"/>
                    </a:cubicBezTo>
                    <a:cubicBezTo>
                      <a:pt x="2139022" y="1093916"/>
                      <a:pt x="2063368" y="1087436"/>
                      <a:pt x="2007528" y="1087436"/>
                    </a:cubicBezTo>
                    <a:close/>
                    <a:moveTo>
                      <a:pt x="691176" y="884236"/>
                    </a:moveTo>
                    <a:cubicBezTo>
                      <a:pt x="520734" y="884236"/>
                      <a:pt x="407947" y="888196"/>
                      <a:pt x="395695" y="895036"/>
                    </a:cubicBezTo>
                    <a:cubicBezTo>
                      <a:pt x="377318" y="904760"/>
                      <a:pt x="376237" y="918084"/>
                      <a:pt x="376237" y="1095956"/>
                    </a:cubicBezTo>
                    <a:cubicBezTo>
                      <a:pt x="376237" y="1230980"/>
                      <a:pt x="379480" y="1290392"/>
                      <a:pt x="388128" y="1299032"/>
                    </a:cubicBezTo>
                    <a:cubicBezTo>
                      <a:pt x="397137" y="1308032"/>
                      <a:pt x="478574" y="1311272"/>
                      <a:pt x="691176" y="1311272"/>
                    </a:cubicBezTo>
                    <a:cubicBezTo>
                      <a:pt x="904138" y="1311272"/>
                      <a:pt x="985575" y="1308032"/>
                      <a:pt x="994223" y="1299032"/>
                    </a:cubicBezTo>
                    <a:cubicBezTo>
                      <a:pt x="1002872" y="1290392"/>
                      <a:pt x="1006475" y="1230980"/>
                      <a:pt x="1006475" y="1095956"/>
                    </a:cubicBezTo>
                    <a:cubicBezTo>
                      <a:pt x="1006475" y="918084"/>
                      <a:pt x="1005394" y="904760"/>
                      <a:pt x="987017" y="895036"/>
                    </a:cubicBezTo>
                    <a:cubicBezTo>
                      <a:pt x="974765" y="888196"/>
                      <a:pt x="861978" y="884236"/>
                      <a:pt x="691176" y="884236"/>
                    </a:cubicBezTo>
                    <a:close/>
                    <a:moveTo>
                      <a:pt x="1504906" y="0"/>
                    </a:moveTo>
                    <a:lnTo>
                      <a:pt x="2007262" y="0"/>
                    </a:lnTo>
                    <a:lnTo>
                      <a:pt x="2509258" y="0"/>
                    </a:lnTo>
                    <a:lnTo>
                      <a:pt x="2657624" y="247692"/>
                    </a:lnTo>
                    <a:cubicBezTo>
                      <a:pt x="2764216" y="425904"/>
                      <a:pt x="2812112" y="497548"/>
                      <a:pt x="2828316" y="501868"/>
                    </a:cubicBezTo>
                    <a:cubicBezTo>
                      <a:pt x="2840920" y="505108"/>
                      <a:pt x="3083276" y="507988"/>
                      <a:pt x="3367404" y="507988"/>
                    </a:cubicBezTo>
                    <a:cubicBezTo>
                      <a:pt x="3728235" y="507988"/>
                      <a:pt x="3890286" y="511588"/>
                      <a:pt x="3906130" y="519508"/>
                    </a:cubicBezTo>
                    <a:cubicBezTo>
                      <a:pt x="3918014" y="525628"/>
                      <a:pt x="3943222" y="545072"/>
                      <a:pt x="3961588" y="562352"/>
                    </a:cubicBezTo>
                    <a:cubicBezTo>
                      <a:pt x="4027488" y="624636"/>
                      <a:pt x="4024607" y="568112"/>
                      <a:pt x="4024607" y="1909552"/>
                    </a:cubicBezTo>
                    <a:cubicBezTo>
                      <a:pt x="4024607" y="2872968"/>
                      <a:pt x="4021726" y="3133624"/>
                      <a:pt x="4011283" y="3168188"/>
                    </a:cubicBezTo>
                    <a:cubicBezTo>
                      <a:pt x="3991477" y="3235152"/>
                      <a:pt x="3952225" y="3277272"/>
                      <a:pt x="3887404" y="3301396"/>
                    </a:cubicBezTo>
                    <a:cubicBezTo>
                      <a:pt x="3830867" y="3322636"/>
                      <a:pt x="3830507" y="3322636"/>
                      <a:pt x="2004381" y="3321556"/>
                    </a:cubicBezTo>
                    <a:cubicBezTo>
                      <a:pt x="489032" y="3320836"/>
                      <a:pt x="170333" y="3318316"/>
                      <a:pt x="133601" y="3306436"/>
                    </a:cubicBezTo>
                    <a:cubicBezTo>
                      <a:pt x="81025" y="3290232"/>
                      <a:pt x="66981" y="3279432"/>
                      <a:pt x="28809" y="3226872"/>
                    </a:cubicBezTo>
                    <a:lnTo>
                      <a:pt x="0" y="3187268"/>
                    </a:lnTo>
                    <a:lnTo>
                      <a:pt x="0" y="1913152"/>
                    </a:lnTo>
                    <a:cubicBezTo>
                      <a:pt x="0" y="991136"/>
                      <a:pt x="3241" y="632556"/>
                      <a:pt x="11524" y="616716"/>
                    </a:cubicBezTo>
                    <a:cubicBezTo>
                      <a:pt x="28449" y="583952"/>
                      <a:pt x="72382" y="538592"/>
                      <a:pt x="103712" y="522388"/>
                    </a:cubicBezTo>
                    <a:cubicBezTo>
                      <a:pt x="126399" y="510508"/>
                      <a:pt x="223989" y="507988"/>
                      <a:pt x="654683" y="507988"/>
                    </a:cubicBezTo>
                    <a:lnTo>
                      <a:pt x="1177925" y="507988"/>
                    </a:lnTo>
                    <a:lnTo>
                      <a:pt x="1203853" y="485308"/>
                    </a:lnTo>
                    <a:cubicBezTo>
                      <a:pt x="1217897" y="472708"/>
                      <a:pt x="1291360" y="358220"/>
                      <a:pt x="1367344" y="2311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4" name="手繪多邊形 13"/>
              <p:cNvSpPr>
                <a:spLocks/>
              </p:cNvSpPr>
              <p:nvPr/>
            </p:nvSpPr>
            <p:spPr bwMode="auto">
              <a:xfrm>
                <a:off x="14046734" y="24416165"/>
                <a:ext cx="1019800" cy="1024369"/>
              </a:xfrm>
              <a:custGeom>
                <a:avLst/>
                <a:gdLst>
                  <a:gd name="connsiteX0" fmla="*/ 696901 w 1382938"/>
                  <a:gd name="connsiteY0" fmla="*/ 174564 h 1389136"/>
                  <a:gd name="connsiteX1" fmla="*/ 615103 w 1382938"/>
                  <a:gd name="connsiteY1" fmla="*/ 185584 h 1389136"/>
                  <a:gd name="connsiteX2" fmla="*/ 187732 w 1382938"/>
                  <a:gd name="connsiteY2" fmla="*/ 592580 h 1389136"/>
                  <a:gd name="connsiteX3" fmla="*/ 187732 w 1382938"/>
                  <a:gd name="connsiteY3" fmla="*/ 808496 h 1389136"/>
                  <a:gd name="connsiteX4" fmla="*/ 532584 w 1382938"/>
                  <a:gd name="connsiteY4" fmla="*/ 1189940 h 1389136"/>
                  <a:gd name="connsiteX5" fmla="*/ 850769 w 1382938"/>
                  <a:gd name="connsiteY5" fmla="*/ 1191740 h 1389136"/>
                  <a:gd name="connsiteX6" fmla="*/ 1062653 w 1382938"/>
                  <a:gd name="connsiteY6" fmla="*/ 1061472 h 1389136"/>
                  <a:gd name="connsiteX7" fmla="*/ 1208953 w 1382938"/>
                  <a:gd name="connsiteY7" fmla="*/ 698740 h 1389136"/>
                  <a:gd name="connsiteX8" fmla="*/ 1135442 w 1382938"/>
                  <a:gd name="connsiteY8" fmla="*/ 424528 h 1389136"/>
                  <a:gd name="connsiteX9" fmla="*/ 777619 w 1382938"/>
                  <a:gd name="connsiteY9" fmla="*/ 185944 h 1389136"/>
                  <a:gd name="connsiteX10" fmla="*/ 696901 w 1382938"/>
                  <a:gd name="connsiteY10" fmla="*/ 174564 h 1389136"/>
                  <a:gd name="connsiteX11" fmla="*/ 709912 w 1382938"/>
                  <a:gd name="connsiteY11" fmla="*/ 376 h 1389136"/>
                  <a:gd name="connsiteX12" fmla="*/ 908829 w 1382938"/>
                  <a:gd name="connsiteY12" fmla="*/ 35660 h 1389136"/>
                  <a:gd name="connsiteX13" fmla="*/ 1337507 w 1382938"/>
                  <a:gd name="connsiteY13" fmla="*/ 434916 h 1389136"/>
                  <a:gd name="connsiteX14" fmla="*/ 1382858 w 1382938"/>
                  <a:gd name="connsiteY14" fmla="*/ 698084 h 1389136"/>
                  <a:gd name="connsiteX15" fmla="*/ 1357663 w 1382938"/>
                  <a:gd name="connsiteY15" fmla="*/ 904012 h 1389136"/>
                  <a:gd name="connsiteX16" fmla="*/ 909909 w 1382938"/>
                  <a:gd name="connsiteY16" fmla="*/ 1358712 h 1389136"/>
                  <a:gd name="connsiteX17" fmla="*/ 688552 w 1382938"/>
                  <a:gd name="connsiteY17" fmla="*/ 1388952 h 1389136"/>
                  <a:gd name="connsiteX18" fmla="*/ 517585 w 1382938"/>
                  <a:gd name="connsiteY18" fmla="*/ 1372752 h 1389136"/>
                  <a:gd name="connsiteX19" fmla="*/ 178170 w 1382938"/>
                  <a:gd name="connsiteY19" fmla="*/ 1165384 h 1389136"/>
                  <a:gd name="connsiteX20" fmla="*/ 10443 w 1382938"/>
                  <a:gd name="connsiteY20" fmla="*/ 585760 h 1389136"/>
                  <a:gd name="connsiteX21" fmla="*/ 214163 w 1382938"/>
                  <a:gd name="connsiteY21" fmla="*/ 195868 h 1389136"/>
                  <a:gd name="connsiteX22" fmla="*/ 657958 w 1382938"/>
                  <a:gd name="connsiteY22" fmla="*/ 1820 h 1389136"/>
                  <a:gd name="connsiteX23" fmla="*/ 709912 w 1382938"/>
                  <a:gd name="connsiteY23" fmla="*/ 376 h 138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2938" h="1389136">
                    <a:moveTo>
                      <a:pt x="696901" y="174564"/>
                    </a:moveTo>
                    <a:cubicBezTo>
                      <a:pt x="674920" y="174520"/>
                      <a:pt x="652759" y="178208"/>
                      <a:pt x="615103" y="185584"/>
                    </a:cubicBezTo>
                    <a:cubicBezTo>
                      <a:pt x="397454" y="228768"/>
                      <a:pt x="236379" y="381708"/>
                      <a:pt x="187732" y="592580"/>
                    </a:cubicBezTo>
                    <a:cubicBezTo>
                      <a:pt x="167553" y="678228"/>
                      <a:pt x="167553" y="721768"/>
                      <a:pt x="187732" y="808496"/>
                    </a:cubicBezTo>
                    <a:cubicBezTo>
                      <a:pt x="228451" y="983024"/>
                      <a:pt x="366104" y="1135604"/>
                      <a:pt x="532584" y="1189940"/>
                    </a:cubicBezTo>
                    <a:cubicBezTo>
                      <a:pt x="623030" y="1219448"/>
                      <a:pt x="766808" y="1220168"/>
                      <a:pt x="850769" y="1191740"/>
                    </a:cubicBezTo>
                    <a:cubicBezTo>
                      <a:pt x="935450" y="1163312"/>
                      <a:pt x="1000673" y="1123008"/>
                      <a:pt x="1062653" y="1061472"/>
                    </a:cubicBezTo>
                    <a:cubicBezTo>
                      <a:pt x="1166432" y="957476"/>
                      <a:pt x="1208953" y="852036"/>
                      <a:pt x="1208953" y="698740"/>
                    </a:cubicBezTo>
                    <a:cubicBezTo>
                      <a:pt x="1208953" y="591140"/>
                      <a:pt x="1188413" y="514132"/>
                      <a:pt x="1135442" y="424528"/>
                    </a:cubicBezTo>
                    <a:cubicBezTo>
                      <a:pt x="1067697" y="309016"/>
                      <a:pt x="928243" y="216172"/>
                      <a:pt x="777619" y="185944"/>
                    </a:cubicBezTo>
                    <a:cubicBezTo>
                      <a:pt x="740684" y="178388"/>
                      <a:pt x="718883" y="174612"/>
                      <a:pt x="696901" y="174564"/>
                    </a:cubicBezTo>
                    <a:close/>
                    <a:moveTo>
                      <a:pt x="709912" y="376"/>
                    </a:moveTo>
                    <a:cubicBezTo>
                      <a:pt x="769131" y="2720"/>
                      <a:pt x="846471" y="15952"/>
                      <a:pt x="908829" y="35660"/>
                    </a:cubicBezTo>
                    <a:cubicBezTo>
                      <a:pt x="1098153" y="95424"/>
                      <a:pt x="1272359" y="257788"/>
                      <a:pt x="1337507" y="434916"/>
                    </a:cubicBezTo>
                    <a:cubicBezTo>
                      <a:pt x="1380339" y="551560"/>
                      <a:pt x="1383578" y="570280"/>
                      <a:pt x="1382858" y="698084"/>
                    </a:cubicBezTo>
                    <a:cubicBezTo>
                      <a:pt x="1382138" y="803928"/>
                      <a:pt x="1377819" y="839572"/>
                      <a:pt x="1357663" y="904012"/>
                    </a:cubicBezTo>
                    <a:cubicBezTo>
                      <a:pt x="1287477" y="1127220"/>
                      <a:pt x="1129827" y="1287428"/>
                      <a:pt x="909909" y="1358712"/>
                    </a:cubicBezTo>
                    <a:cubicBezTo>
                      <a:pt x="822086" y="1387152"/>
                      <a:pt x="802290" y="1390032"/>
                      <a:pt x="688552" y="1388952"/>
                    </a:cubicBezTo>
                    <a:cubicBezTo>
                      <a:pt x="610087" y="1387872"/>
                      <a:pt x="546379" y="1382112"/>
                      <a:pt x="517585" y="1372752"/>
                    </a:cubicBezTo>
                    <a:cubicBezTo>
                      <a:pt x="367854" y="1324148"/>
                      <a:pt x="263834" y="1260788"/>
                      <a:pt x="178170" y="1165384"/>
                    </a:cubicBezTo>
                    <a:cubicBezTo>
                      <a:pt x="41037" y="1012736"/>
                      <a:pt x="-27710" y="774768"/>
                      <a:pt x="10443" y="585760"/>
                    </a:cubicBezTo>
                    <a:cubicBezTo>
                      <a:pt x="45716" y="412596"/>
                      <a:pt x="105464" y="298112"/>
                      <a:pt x="214163" y="195868"/>
                    </a:cubicBezTo>
                    <a:cubicBezTo>
                      <a:pt x="343738" y="74184"/>
                      <a:pt x="448478" y="28460"/>
                      <a:pt x="657958" y="1820"/>
                    </a:cubicBezTo>
                    <a:cubicBezTo>
                      <a:pt x="672445" y="20"/>
                      <a:pt x="690172" y="-408"/>
                      <a:pt x="709912" y="37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5" name="群組 14"/>
          <p:cNvGrpSpPr/>
          <p:nvPr/>
        </p:nvGrpSpPr>
        <p:grpSpPr>
          <a:xfrm>
            <a:off x="6069878" y="1672041"/>
            <a:ext cx="816070" cy="816070"/>
            <a:chOff x="6699599" y="1981037"/>
            <a:chExt cx="816070" cy="816070"/>
          </a:xfrm>
        </p:grpSpPr>
        <p:sp>
          <p:nvSpPr>
            <p:cNvPr id="16" name="橢圓 15"/>
            <p:cNvSpPr/>
            <p:nvPr/>
          </p:nvSpPr>
          <p:spPr>
            <a:xfrm>
              <a:off x="6699599" y="1981037"/>
              <a:ext cx="816070" cy="816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>
              <a:spLocks/>
            </p:cNvSpPr>
            <p:nvPr/>
          </p:nvSpPr>
          <p:spPr bwMode="auto">
            <a:xfrm flipV="1">
              <a:off x="6980019" y="2153374"/>
              <a:ext cx="255230" cy="471396"/>
            </a:xfrm>
            <a:custGeom>
              <a:avLst/>
              <a:gdLst>
                <a:gd name="connsiteX0" fmla="*/ 1041502 w 2397801"/>
                <a:gd name="connsiteY0" fmla="*/ 588163 h 4428623"/>
                <a:gd name="connsiteX1" fmla="*/ 299462 w 2397801"/>
                <a:gd name="connsiteY1" fmla="*/ 593899 h 4428623"/>
                <a:gd name="connsiteX2" fmla="*/ 283250 w 2397801"/>
                <a:gd name="connsiteY2" fmla="*/ 2218109 h 4428623"/>
                <a:gd name="connsiteX3" fmla="*/ 290095 w 2397801"/>
                <a:gd name="connsiteY3" fmla="*/ 3843037 h 4428623"/>
                <a:gd name="connsiteX4" fmla="*/ 1207710 w 2397801"/>
                <a:gd name="connsiteY4" fmla="*/ 3847357 h 4428623"/>
                <a:gd name="connsiteX5" fmla="*/ 2118479 w 2397801"/>
                <a:gd name="connsiteY5" fmla="*/ 3844837 h 4428623"/>
                <a:gd name="connsiteX6" fmla="*/ 2121001 w 2397801"/>
                <a:gd name="connsiteY6" fmla="*/ 2224589 h 4428623"/>
                <a:gd name="connsiteX7" fmla="*/ 2110914 w 2397801"/>
                <a:gd name="connsiteY7" fmla="*/ 596419 h 4428623"/>
                <a:gd name="connsiteX8" fmla="*/ 1041502 w 2397801"/>
                <a:gd name="connsiteY8" fmla="*/ 588163 h 4428623"/>
                <a:gd name="connsiteX9" fmla="*/ 1205249 w 2397801"/>
                <a:gd name="connsiteY9" fmla="*/ 186437 h 4428623"/>
                <a:gd name="connsiteX10" fmla="*/ 930070 w 2397801"/>
                <a:gd name="connsiteY10" fmla="*/ 210597 h 4428623"/>
                <a:gd name="connsiteX11" fmla="*/ 899455 w 2397801"/>
                <a:gd name="connsiteY11" fmla="*/ 338957 h 4428623"/>
                <a:gd name="connsiteX12" fmla="*/ 1201647 w 2397801"/>
                <a:gd name="connsiteY12" fmla="*/ 414677 h 4428623"/>
                <a:gd name="connsiteX13" fmla="*/ 1445490 w 2397801"/>
                <a:gd name="connsiteY13" fmla="*/ 398813 h 4428623"/>
                <a:gd name="connsiteX14" fmla="*/ 1513204 w 2397801"/>
                <a:gd name="connsiteY14" fmla="*/ 295689 h 4428623"/>
                <a:gd name="connsiteX15" fmla="*/ 1484029 w 2397801"/>
                <a:gd name="connsiteY15" fmla="*/ 219609 h 4428623"/>
                <a:gd name="connsiteX16" fmla="*/ 1454134 w 2397801"/>
                <a:gd name="connsiteY16" fmla="*/ 186437 h 4428623"/>
                <a:gd name="connsiteX17" fmla="*/ 813103 w 2397801"/>
                <a:gd name="connsiteY17" fmla="*/ 1 h 4428623"/>
                <a:gd name="connsiteX18" fmla="*/ 1241394 w 2397801"/>
                <a:gd name="connsiteY18" fmla="*/ 553 h 4428623"/>
                <a:gd name="connsiteX19" fmla="*/ 2335516 w 2397801"/>
                <a:gd name="connsiteY19" fmla="*/ 3793 h 4428623"/>
                <a:gd name="connsiteX20" fmla="*/ 2364318 w 2397801"/>
                <a:gd name="connsiteY20" fmla="*/ 25037 h 4428623"/>
                <a:gd name="connsiteX21" fmla="*/ 2392760 w 2397801"/>
                <a:gd name="connsiteY21" fmla="*/ 46641 h 4428623"/>
                <a:gd name="connsiteX22" fmla="*/ 2395281 w 2397801"/>
                <a:gd name="connsiteY22" fmla="*/ 2216709 h 4428623"/>
                <a:gd name="connsiteX23" fmla="*/ 2397801 w 2397801"/>
                <a:gd name="connsiteY23" fmla="*/ 4386781 h 4428623"/>
                <a:gd name="connsiteX24" fmla="*/ 2371159 w 2397801"/>
                <a:gd name="connsiteY24" fmla="*/ 4408025 h 4428623"/>
                <a:gd name="connsiteX25" fmla="*/ 1205032 w 2397801"/>
                <a:gd name="connsiteY25" fmla="*/ 4428545 h 4428623"/>
                <a:gd name="connsiteX26" fmla="*/ 48265 w 2397801"/>
                <a:gd name="connsiteY26" fmla="*/ 4418105 h 4428623"/>
                <a:gd name="connsiteX27" fmla="*/ 21 w 2397801"/>
                <a:gd name="connsiteY27" fmla="*/ 2208429 h 4428623"/>
                <a:gd name="connsiteX28" fmla="*/ 21 w 2397801"/>
                <a:gd name="connsiteY28" fmla="*/ 68245 h 4428623"/>
                <a:gd name="connsiteX29" fmla="*/ 28823 w 2397801"/>
                <a:gd name="connsiteY29" fmla="*/ 39437 h 4428623"/>
                <a:gd name="connsiteX30" fmla="*/ 102629 w 2397801"/>
                <a:gd name="connsiteY30" fmla="*/ 4153 h 4428623"/>
                <a:gd name="connsiteX31" fmla="*/ 813103 w 2397801"/>
                <a:gd name="connsiteY31" fmla="*/ 1 h 44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7801" h="4428623">
                  <a:moveTo>
                    <a:pt x="1041502" y="588163"/>
                  </a:moveTo>
                  <a:cubicBezTo>
                    <a:pt x="655239" y="588159"/>
                    <a:pt x="310023" y="589961"/>
                    <a:pt x="299462" y="593899"/>
                  </a:cubicBezTo>
                  <a:cubicBezTo>
                    <a:pt x="284691" y="599661"/>
                    <a:pt x="283250" y="752323"/>
                    <a:pt x="283250" y="2218109"/>
                  </a:cubicBezTo>
                  <a:cubicBezTo>
                    <a:pt x="283250" y="3108165"/>
                    <a:pt x="286492" y="3839437"/>
                    <a:pt x="290095" y="3843037"/>
                  </a:cubicBezTo>
                  <a:cubicBezTo>
                    <a:pt x="294058" y="3846637"/>
                    <a:pt x="706931" y="3848797"/>
                    <a:pt x="1207710" y="3847357"/>
                  </a:cubicBezTo>
                  <a:lnTo>
                    <a:pt x="2118479" y="3844837"/>
                  </a:lnTo>
                  <a:lnTo>
                    <a:pt x="2121001" y="2224589"/>
                  </a:lnTo>
                  <a:cubicBezTo>
                    <a:pt x="2123163" y="935231"/>
                    <a:pt x="2121001" y="602901"/>
                    <a:pt x="2110914" y="596419"/>
                  </a:cubicBezTo>
                  <a:cubicBezTo>
                    <a:pt x="2102605" y="591155"/>
                    <a:pt x="1538127" y="588167"/>
                    <a:pt x="1041502" y="588163"/>
                  </a:cubicBezTo>
                  <a:close/>
                  <a:moveTo>
                    <a:pt x="1205249" y="186437"/>
                  </a:moveTo>
                  <a:cubicBezTo>
                    <a:pt x="956363" y="186437"/>
                    <a:pt x="956003" y="186437"/>
                    <a:pt x="930070" y="210597"/>
                  </a:cubicBezTo>
                  <a:cubicBezTo>
                    <a:pt x="889369" y="248817"/>
                    <a:pt x="878564" y="294969"/>
                    <a:pt x="899455" y="338957"/>
                  </a:cubicBezTo>
                  <a:cubicBezTo>
                    <a:pt x="931511" y="406745"/>
                    <a:pt x="960685" y="414317"/>
                    <a:pt x="1201647" y="414677"/>
                  </a:cubicBezTo>
                  <a:cubicBezTo>
                    <a:pt x="1375975" y="415037"/>
                    <a:pt x="1418476" y="412513"/>
                    <a:pt x="1445490" y="398813"/>
                  </a:cubicBezTo>
                  <a:cubicBezTo>
                    <a:pt x="1493394" y="374653"/>
                    <a:pt x="1513204" y="345085"/>
                    <a:pt x="1513204" y="295689"/>
                  </a:cubicBezTo>
                  <a:cubicBezTo>
                    <a:pt x="1513564" y="262517"/>
                    <a:pt x="1507081" y="245209"/>
                    <a:pt x="1484029" y="219609"/>
                  </a:cubicBezTo>
                  <a:lnTo>
                    <a:pt x="1454134" y="186437"/>
                  </a:lnTo>
                  <a:close/>
                  <a:moveTo>
                    <a:pt x="813103" y="1"/>
                  </a:moveTo>
                  <a:cubicBezTo>
                    <a:pt x="946149" y="13"/>
                    <a:pt x="1090993" y="193"/>
                    <a:pt x="1241394" y="553"/>
                  </a:cubicBezTo>
                  <a:lnTo>
                    <a:pt x="2335516" y="3793"/>
                  </a:lnTo>
                  <a:lnTo>
                    <a:pt x="2364318" y="25037"/>
                  </a:lnTo>
                  <a:lnTo>
                    <a:pt x="2392760" y="46641"/>
                  </a:lnTo>
                  <a:lnTo>
                    <a:pt x="2395281" y="2216709"/>
                  </a:lnTo>
                  <a:lnTo>
                    <a:pt x="2397801" y="4386781"/>
                  </a:lnTo>
                  <a:lnTo>
                    <a:pt x="2371159" y="4408025"/>
                  </a:lnTo>
                  <a:cubicBezTo>
                    <a:pt x="2344517" y="4428905"/>
                    <a:pt x="2342717" y="4428905"/>
                    <a:pt x="1205032" y="4428545"/>
                  </a:cubicBezTo>
                  <a:cubicBezTo>
                    <a:pt x="450415" y="4428545"/>
                    <a:pt x="60146" y="4424945"/>
                    <a:pt x="48265" y="4418105"/>
                  </a:cubicBezTo>
                  <a:cubicBezTo>
                    <a:pt x="-2499" y="4388581"/>
                    <a:pt x="21" y="4509201"/>
                    <a:pt x="21" y="2208429"/>
                  </a:cubicBezTo>
                  <a:lnTo>
                    <a:pt x="21" y="68245"/>
                  </a:lnTo>
                  <a:lnTo>
                    <a:pt x="28823" y="39437"/>
                  </a:lnTo>
                  <a:cubicBezTo>
                    <a:pt x="47905" y="19997"/>
                    <a:pt x="72747" y="8473"/>
                    <a:pt x="102629" y="4153"/>
                  </a:cubicBezTo>
                  <a:cubicBezTo>
                    <a:pt x="120991" y="1453"/>
                    <a:pt x="413962" y="-31"/>
                    <a:pt x="813103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069878" y="4167927"/>
            <a:ext cx="816070" cy="816070"/>
            <a:chOff x="6699599" y="4156883"/>
            <a:chExt cx="816070" cy="816070"/>
          </a:xfrm>
        </p:grpSpPr>
        <p:sp>
          <p:nvSpPr>
            <p:cNvPr id="19" name="橢圓 18"/>
            <p:cNvSpPr/>
            <p:nvPr/>
          </p:nvSpPr>
          <p:spPr>
            <a:xfrm>
              <a:off x="6699599" y="4156883"/>
              <a:ext cx="816070" cy="8160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908011" y="4366125"/>
              <a:ext cx="399246" cy="397586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1" name="手繪多邊形 20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3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9407438" y="4083618"/>
            <a:ext cx="816070" cy="816070"/>
            <a:chOff x="6699599" y="5244806"/>
            <a:chExt cx="816070" cy="816070"/>
          </a:xfrm>
        </p:grpSpPr>
        <p:sp>
          <p:nvSpPr>
            <p:cNvPr id="29" name="橢圓 28"/>
            <p:cNvSpPr/>
            <p:nvPr/>
          </p:nvSpPr>
          <p:spPr>
            <a:xfrm>
              <a:off x="6699599" y="5244806"/>
              <a:ext cx="816070" cy="816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0" name="手繪多邊形 29"/>
            <p:cNvSpPr>
              <a:spLocks/>
            </p:cNvSpPr>
            <p:nvPr/>
          </p:nvSpPr>
          <p:spPr bwMode="auto">
            <a:xfrm>
              <a:off x="6884873" y="5488444"/>
              <a:ext cx="445522" cy="328794"/>
            </a:xfrm>
            <a:custGeom>
              <a:avLst/>
              <a:gdLst>
                <a:gd name="connsiteX0" fmla="*/ 2313240 w 4627012"/>
                <a:gd name="connsiteY0" fmla="*/ 2906712 h 3414712"/>
                <a:gd name="connsiteX1" fmla="*/ 1912260 w 4627012"/>
                <a:gd name="connsiteY1" fmla="*/ 2918932 h 3414712"/>
                <a:gd name="connsiteX2" fmla="*/ 1906856 w 4627012"/>
                <a:gd name="connsiteY2" fmla="*/ 3234846 h 3414712"/>
                <a:gd name="connsiteX3" fmla="*/ 2311440 w 4627012"/>
                <a:gd name="connsiteY3" fmla="*/ 3241676 h 3414712"/>
                <a:gd name="connsiteX4" fmla="*/ 2721424 w 4627012"/>
                <a:gd name="connsiteY4" fmla="*/ 3229456 h 3414712"/>
                <a:gd name="connsiteX5" fmla="*/ 2733676 w 4627012"/>
                <a:gd name="connsiteY5" fmla="*/ 3078146 h 3414712"/>
                <a:gd name="connsiteX6" fmla="*/ 2717824 w 4627012"/>
                <a:gd name="connsiteY6" fmla="*/ 2922886 h 3414712"/>
                <a:gd name="connsiteX7" fmla="*/ 2313240 w 4627012"/>
                <a:gd name="connsiteY7" fmla="*/ 2906712 h 3414712"/>
                <a:gd name="connsiteX8" fmla="*/ 1584960 w 4627012"/>
                <a:gd name="connsiteY8" fmla="*/ 286972 h 3414712"/>
                <a:gd name="connsiteX9" fmla="*/ 289164 w 4627012"/>
                <a:gd name="connsiteY9" fmla="*/ 296550 h 3414712"/>
                <a:gd name="connsiteX10" fmla="*/ 287364 w 4627012"/>
                <a:gd name="connsiteY10" fmla="*/ 2620194 h 3414712"/>
                <a:gd name="connsiteX11" fmla="*/ 2319024 w 4627012"/>
                <a:gd name="connsiteY11" fmla="*/ 2632076 h 3414712"/>
                <a:gd name="connsiteX12" fmla="*/ 4338444 w 4627012"/>
                <a:gd name="connsiteY12" fmla="*/ 2632076 h 3414712"/>
                <a:gd name="connsiteX13" fmla="*/ 4343844 w 4627012"/>
                <a:gd name="connsiteY13" fmla="*/ 2609392 h 3414712"/>
                <a:gd name="connsiteX14" fmla="*/ 4346724 w 4627012"/>
                <a:gd name="connsiteY14" fmla="*/ 1438210 h 3414712"/>
                <a:gd name="connsiteX15" fmla="*/ 4343844 w 4627012"/>
                <a:gd name="connsiteY15" fmla="*/ 290070 h 3414712"/>
                <a:gd name="connsiteX16" fmla="*/ 2323344 w 4627012"/>
                <a:gd name="connsiteY16" fmla="*/ 287550 h 3414712"/>
                <a:gd name="connsiteX17" fmla="*/ 1584960 w 4627012"/>
                <a:gd name="connsiteY17" fmla="*/ 286972 h 3414712"/>
                <a:gd name="connsiteX18" fmla="*/ 4623604 w 4627012"/>
                <a:gd name="connsiteY18" fmla="*/ 0 h 3414712"/>
                <a:gd name="connsiteX19" fmla="*/ 4626124 w 4627012"/>
                <a:gd name="connsiteY19" fmla="*/ 1442872 h 3414712"/>
                <a:gd name="connsiteX20" fmla="*/ 4625404 w 4627012"/>
                <a:gd name="connsiteY20" fmla="*/ 2896186 h 3414712"/>
                <a:gd name="connsiteX21" fmla="*/ 3827856 w 4627012"/>
                <a:gd name="connsiteY21" fmla="*/ 2906628 h 3414712"/>
                <a:gd name="connsiteX22" fmla="*/ 3020592 w 4627012"/>
                <a:gd name="connsiteY22" fmla="*/ 2914912 h 3414712"/>
                <a:gd name="connsiteX23" fmla="*/ 3010148 w 4627012"/>
                <a:gd name="connsiteY23" fmla="*/ 3079832 h 3414712"/>
                <a:gd name="connsiteX24" fmla="*/ 3013028 w 4627012"/>
                <a:gd name="connsiteY24" fmla="*/ 3236830 h 3414712"/>
                <a:gd name="connsiteX25" fmla="*/ 3485796 w 4627012"/>
                <a:gd name="connsiteY25" fmla="*/ 3241870 h 3414712"/>
                <a:gd name="connsiteX26" fmla="*/ 3976204 w 4627012"/>
                <a:gd name="connsiteY26" fmla="*/ 3255554 h 3414712"/>
                <a:gd name="connsiteX27" fmla="*/ 4014012 w 4627012"/>
                <a:gd name="connsiteY27" fmla="*/ 3357820 h 3414712"/>
                <a:gd name="connsiteX28" fmla="*/ 4014012 w 4627012"/>
                <a:gd name="connsiteY28" fmla="*/ 3414712 h 3414712"/>
                <a:gd name="connsiteX29" fmla="*/ 2306940 w 4627012"/>
                <a:gd name="connsiteY29" fmla="*/ 3414712 h 3414712"/>
                <a:gd name="connsiteX30" fmla="*/ 599508 w 4627012"/>
                <a:gd name="connsiteY30" fmla="*/ 3414712 h 3414712"/>
                <a:gd name="connsiteX31" fmla="*/ 599508 w 4627012"/>
                <a:gd name="connsiteY31" fmla="*/ 3372942 h 3414712"/>
                <a:gd name="connsiteX32" fmla="*/ 656400 w 4627012"/>
                <a:gd name="connsiteY32" fmla="*/ 3253394 h 3414712"/>
                <a:gd name="connsiteX33" fmla="*/ 1136728 w 4627012"/>
                <a:gd name="connsiteY33" fmla="*/ 3241870 h 3414712"/>
                <a:gd name="connsiteX34" fmla="*/ 1603732 w 4627012"/>
                <a:gd name="connsiteY34" fmla="*/ 3229628 h 3414712"/>
                <a:gd name="connsiteX35" fmla="*/ 1615976 w 4627012"/>
                <a:gd name="connsiteY35" fmla="*/ 3078030 h 3414712"/>
                <a:gd name="connsiteX36" fmla="*/ 1599772 w 4627012"/>
                <a:gd name="connsiteY36" fmla="*/ 2922472 h 3414712"/>
                <a:gd name="connsiteX37" fmla="*/ 792144 w 4627012"/>
                <a:gd name="connsiteY37" fmla="*/ 2906268 h 3414712"/>
                <a:gd name="connsiteX38" fmla="*/ 0 w 4627012"/>
                <a:gd name="connsiteY38" fmla="*/ 2906268 h 3414712"/>
                <a:gd name="connsiteX39" fmla="*/ 2520 w 4627012"/>
                <a:gd name="connsiteY39" fmla="*/ 1455836 h 3414712"/>
                <a:gd name="connsiteX40" fmla="*/ 5040 w 4627012"/>
                <a:gd name="connsiteY40" fmla="*/ 5042 h 3414712"/>
                <a:gd name="connsiteX41" fmla="*/ 2314500 w 4627012"/>
                <a:gd name="connsiteY41" fmla="*/ 2520 h 34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27012" h="3414712">
                  <a:moveTo>
                    <a:pt x="2313240" y="2906712"/>
                  </a:moveTo>
                  <a:cubicBezTo>
                    <a:pt x="2024304" y="2906712"/>
                    <a:pt x="1921268" y="2909946"/>
                    <a:pt x="1912260" y="2918932"/>
                  </a:cubicBezTo>
                  <a:cubicBezTo>
                    <a:pt x="1898932" y="2932230"/>
                    <a:pt x="1893888" y="3222268"/>
                    <a:pt x="1906856" y="3234846"/>
                  </a:cubicBezTo>
                  <a:cubicBezTo>
                    <a:pt x="1910460" y="3238440"/>
                    <a:pt x="2092756" y="3241676"/>
                    <a:pt x="2311440" y="3241676"/>
                  </a:cubicBezTo>
                  <a:cubicBezTo>
                    <a:pt x="2607220" y="3241676"/>
                    <a:pt x="2712420" y="3238440"/>
                    <a:pt x="2721424" y="3229456"/>
                  </a:cubicBezTo>
                  <a:cubicBezTo>
                    <a:pt x="2729712" y="3221190"/>
                    <a:pt x="2733676" y="3172670"/>
                    <a:pt x="2733676" y="3078146"/>
                  </a:cubicBezTo>
                  <a:cubicBezTo>
                    <a:pt x="2733676" y="2964936"/>
                    <a:pt x="2730792" y="2935824"/>
                    <a:pt x="2717824" y="2922886"/>
                  </a:cubicBezTo>
                  <a:cubicBezTo>
                    <a:pt x="2703772" y="2908868"/>
                    <a:pt x="2652976" y="2906712"/>
                    <a:pt x="2313240" y="2906712"/>
                  </a:cubicBezTo>
                  <a:close/>
                  <a:moveTo>
                    <a:pt x="1584960" y="286972"/>
                  </a:moveTo>
                  <a:cubicBezTo>
                    <a:pt x="654628" y="286788"/>
                    <a:pt x="297356" y="289530"/>
                    <a:pt x="289164" y="296550"/>
                  </a:cubicBezTo>
                  <a:cubicBezTo>
                    <a:pt x="269728" y="312392"/>
                    <a:pt x="268288" y="2601112"/>
                    <a:pt x="287364" y="2620194"/>
                  </a:cubicBezTo>
                  <a:cubicBezTo>
                    <a:pt x="296724" y="2629554"/>
                    <a:pt x="761804" y="2632076"/>
                    <a:pt x="2319024" y="2632076"/>
                  </a:cubicBezTo>
                  <a:lnTo>
                    <a:pt x="4338444" y="2632076"/>
                  </a:lnTo>
                  <a:lnTo>
                    <a:pt x="4343844" y="2609392"/>
                  </a:lnTo>
                  <a:cubicBezTo>
                    <a:pt x="4347080" y="2596792"/>
                    <a:pt x="4348160" y="2069706"/>
                    <a:pt x="4346724" y="1438210"/>
                  </a:cubicBezTo>
                  <a:lnTo>
                    <a:pt x="4343844" y="290070"/>
                  </a:lnTo>
                  <a:lnTo>
                    <a:pt x="2323344" y="287550"/>
                  </a:lnTo>
                  <a:cubicBezTo>
                    <a:pt x="2044864" y="287212"/>
                    <a:pt x="1799652" y="287014"/>
                    <a:pt x="1584960" y="286972"/>
                  </a:cubicBezTo>
                  <a:close/>
                  <a:moveTo>
                    <a:pt x="4623604" y="0"/>
                  </a:moveTo>
                  <a:lnTo>
                    <a:pt x="4626124" y="1442872"/>
                  </a:lnTo>
                  <a:cubicBezTo>
                    <a:pt x="4627564" y="2236866"/>
                    <a:pt x="4627204" y="2890786"/>
                    <a:pt x="4625404" y="2896186"/>
                  </a:cubicBezTo>
                  <a:cubicBezTo>
                    <a:pt x="4623240" y="2903028"/>
                    <a:pt x="4347792" y="2906628"/>
                    <a:pt x="3827856" y="2906628"/>
                  </a:cubicBezTo>
                  <a:cubicBezTo>
                    <a:pt x="3390736" y="2906628"/>
                    <a:pt x="3027432" y="2910590"/>
                    <a:pt x="3020592" y="2914912"/>
                  </a:cubicBezTo>
                  <a:cubicBezTo>
                    <a:pt x="3010508" y="2921392"/>
                    <a:pt x="3007988" y="2961362"/>
                    <a:pt x="3010148" y="3079832"/>
                  </a:cubicBezTo>
                  <a:lnTo>
                    <a:pt x="3013028" y="3236830"/>
                  </a:lnTo>
                  <a:lnTo>
                    <a:pt x="3485796" y="3241870"/>
                  </a:lnTo>
                  <a:cubicBezTo>
                    <a:pt x="3745404" y="3244752"/>
                    <a:pt x="3966124" y="3250872"/>
                    <a:pt x="3976204" y="3255554"/>
                  </a:cubicBezTo>
                  <a:cubicBezTo>
                    <a:pt x="4003928" y="3269238"/>
                    <a:pt x="4014012" y="3296244"/>
                    <a:pt x="4014012" y="3357820"/>
                  </a:cubicBezTo>
                  <a:lnTo>
                    <a:pt x="4014012" y="3414712"/>
                  </a:lnTo>
                  <a:lnTo>
                    <a:pt x="2306940" y="3414712"/>
                  </a:lnTo>
                  <a:lnTo>
                    <a:pt x="599508" y="3414712"/>
                  </a:lnTo>
                  <a:lnTo>
                    <a:pt x="599508" y="3372942"/>
                  </a:lnTo>
                  <a:cubicBezTo>
                    <a:pt x="599508" y="3319650"/>
                    <a:pt x="623992" y="3268158"/>
                    <a:pt x="656400" y="3253394"/>
                  </a:cubicBezTo>
                  <a:cubicBezTo>
                    <a:pt x="674404" y="3245112"/>
                    <a:pt x="818428" y="3241870"/>
                    <a:pt x="1136728" y="3241870"/>
                  </a:cubicBezTo>
                  <a:cubicBezTo>
                    <a:pt x="1476988" y="3241870"/>
                    <a:pt x="1594372" y="3238630"/>
                    <a:pt x="1603732" y="3229628"/>
                  </a:cubicBezTo>
                  <a:cubicBezTo>
                    <a:pt x="1612012" y="3221346"/>
                    <a:pt x="1615976" y="3172734"/>
                    <a:pt x="1615976" y="3078030"/>
                  </a:cubicBezTo>
                  <a:cubicBezTo>
                    <a:pt x="1615976" y="2964604"/>
                    <a:pt x="1612732" y="2935436"/>
                    <a:pt x="1599772" y="2922472"/>
                  </a:cubicBezTo>
                  <a:cubicBezTo>
                    <a:pt x="1585728" y="2908070"/>
                    <a:pt x="1498232" y="2906268"/>
                    <a:pt x="792144" y="2906268"/>
                  </a:cubicBezTo>
                  <a:lnTo>
                    <a:pt x="0" y="2906268"/>
                  </a:lnTo>
                  <a:lnTo>
                    <a:pt x="2520" y="1455836"/>
                  </a:lnTo>
                  <a:lnTo>
                    <a:pt x="5040" y="5042"/>
                  </a:lnTo>
                  <a:lnTo>
                    <a:pt x="2314500" y="252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1" name="文字方塊 41"/>
          <p:cNvSpPr txBox="1"/>
          <p:nvPr/>
        </p:nvSpPr>
        <p:spPr>
          <a:xfrm flipH="1">
            <a:off x="525181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1"/>
          <p:cNvSpPr txBox="1"/>
          <p:nvPr/>
        </p:nvSpPr>
        <p:spPr>
          <a:xfrm flipH="1">
            <a:off x="525181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3" name="文字方塊 41"/>
          <p:cNvSpPr txBox="1"/>
          <p:nvPr/>
        </p:nvSpPr>
        <p:spPr>
          <a:xfrm flipH="1">
            <a:off x="873760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4" name="文字方塊 41"/>
          <p:cNvSpPr txBox="1"/>
          <p:nvPr/>
        </p:nvSpPr>
        <p:spPr>
          <a:xfrm flipH="1">
            <a:off x="873760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41851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171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017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文字方塊 41"/>
          <p:cNvSpPr txBox="1"/>
          <p:nvPr/>
        </p:nvSpPr>
        <p:spPr>
          <a:xfrm>
            <a:off x="5515792" y="212081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" name="文字方塊 43"/>
          <p:cNvSpPr txBox="1"/>
          <p:nvPr/>
        </p:nvSpPr>
        <p:spPr>
          <a:xfrm>
            <a:off x="5515793" y="166321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4" name="手繪多邊形 13"/>
          <p:cNvSpPr>
            <a:spLocks/>
          </p:cNvSpPr>
          <p:nvPr/>
        </p:nvSpPr>
        <p:spPr bwMode="auto">
          <a:xfrm>
            <a:off x="4935379" y="1972034"/>
            <a:ext cx="479558" cy="570774"/>
          </a:xfrm>
          <a:custGeom>
            <a:avLst/>
            <a:gdLst>
              <a:gd name="connsiteX0" fmla="*/ 1026103 w 3397398"/>
              <a:gd name="connsiteY0" fmla="*/ 1309933 h 4043611"/>
              <a:gd name="connsiteX1" fmla="*/ 904043 w 3397398"/>
              <a:gd name="connsiteY1" fmla="*/ 1389191 h 4043611"/>
              <a:gd name="connsiteX2" fmla="*/ 834187 w 3397398"/>
              <a:gd name="connsiteY2" fmla="*/ 1454039 h 4043611"/>
              <a:gd name="connsiteX3" fmla="*/ 740931 w 3397398"/>
              <a:gd name="connsiteY3" fmla="*/ 1462327 h 4043611"/>
              <a:gd name="connsiteX4" fmla="*/ 596907 w 3397398"/>
              <a:gd name="connsiteY4" fmla="*/ 1478899 h 4043611"/>
              <a:gd name="connsiteX5" fmla="*/ 557299 w 3397398"/>
              <a:gd name="connsiteY5" fmla="*/ 1615439 h 4043611"/>
              <a:gd name="connsiteX6" fmla="*/ 577463 w 3397398"/>
              <a:gd name="connsiteY6" fmla="*/ 1677045 h 4043611"/>
              <a:gd name="connsiteX7" fmla="*/ 553339 w 3397398"/>
              <a:gd name="connsiteY7" fmla="*/ 1732167 h 4043611"/>
              <a:gd name="connsiteX8" fmla="*/ 490327 w 3397398"/>
              <a:gd name="connsiteY8" fmla="*/ 1803139 h 4043611"/>
              <a:gd name="connsiteX9" fmla="*/ 410031 w 3397398"/>
              <a:gd name="connsiteY9" fmla="*/ 1956613 h 4043611"/>
              <a:gd name="connsiteX10" fmla="*/ 475563 w 3397398"/>
              <a:gd name="connsiteY10" fmla="*/ 2031189 h 4043611"/>
              <a:gd name="connsiteX11" fmla="*/ 555859 w 3397398"/>
              <a:gd name="connsiteY11" fmla="*/ 2112609 h 4043611"/>
              <a:gd name="connsiteX12" fmla="*/ 557659 w 3397398"/>
              <a:gd name="connsiteY12" fmla="*/ 2222491 h 4043611"/>
              <a:gd name="connsiteX13" fmla="*/ 537855 w 3397398"/>
              <a:gd name="connsiteY13" fmla="*/ 2289139 h 4043611"/>
              <a:gd name="connsiteX14" fmla="*/ 584663 w 3397398"/>
              <a:gd name="connsiteY14" fmla="*/ 2347503 h 4043611"/>
              <a:gd name="connsiteX15" fmla="*/ 729051 w 3397398"/>
              <a:gd name="connsiteY15" fmla="*/ 2383169 h 4043611"/>
              <a:gd name="connsiteX16" fmla="*/ 814027 w 3397398"/>
              <a:gd name="connsiteY16" fmla="*/ 2384971 h 4043611"/>
              <a:gd name="connsiteX17" fmla="*/ 905483 w 3397398"/>
              <a:gd name="connsiteY17" fmla="*/ 2463149 h 4043611"/>
              <a:gd name="connsiteX18" fmla="*/ 1026823 w 3397398"/>
              <a:gd name="connsiteY18" fmla="*/ 2540247 h 4043611"/>
              <a:gd name="connsiteX19" fmla="*/ 1096315 w 3397398"/>
              <a:gd name="connsiteY19" fmla="*/ 2540247 h 4043611"/>
              <a:gd name="connsiteX20" fmla="*/ 1127283 w 3397398"/>
              <a:gd name="connsiteY20" fmla="*/ 2478641 h 4043611"/>
              <a:gd name="connsiteX21" fmla="*/ 1206135 w 3397398"/>
              <a:gd name="connsiteY21" fmla="*/ 2396499 h 4043611"/>
              <a:gd name="connsiteX22" fmla="*/ 1309835 w 3397398"/>
              <a:gd name="connsiteY22" fmla="*/ 2393257 h 4043611"/>
              <a:gd name="connsiteX23" fmla="*/ 1377887 w 3397398"/>
              <a:gd name="connsiteY23" fmla="*/ 2415233 h 4043611"/>
              <a:gd name="connsiteX24" fmla="*/ 1441619 w 3397398"/>
              <a:gd name="connsiteY24" fmla="*/ 2372001 h 4043611"/>
              <a:gd name="connsiteX25" fmla="*/ 1477267 w 3397398"/>
              <a:gd name="connsiteY25" fmla="*/ 2223571 h 4043611"/>
              <a:gd name="connsiteX26" fmla="*/ 1485547 w 3397398"/>
              <a:gd name="connsiteY26" fmla="*/ 2124497 h 4043611"/>
              <a:gd name="connsiteX27" fmla="*/ 1569443 w 3397398"/>
              <a:gd name="connsiteY27" fmla="*/ 2038393 h 4043611"/>
              <a:gd name="connsiteX28" fmla="*/ 1629935 w 3397398"/>
              <a:gd name="connsiteY28" fmla="*/ 2006329 h 4043611"/>
              <a:gd name="connsiteX29" fmla="*/ 1636055 w 3397398"/>
              <a:gd name="connsiteY29" fmla="*/ 1940401 h 4043611"/>
              <a:gd name="connsiteX30" fmla="*/ 1565843 w 3397398"/>
              <a:gd name="connsiteY30" fmla="*/ 1808903 h 4043611"/>
              <a:gd name="connsiteX31" fmla="*/ 1491671 w 3397398"/>
              <a:gd name="connsiteY31" fmla="*/ 1729285 h 4043611"/>
              <a:gd name="connsiteX32" fmla="*/ 1486267 w 3397398"/>
              <a:gd name="connsiteY32" fmla="*/ 1626607 h 4043611"/>
              <a:gd name="connsiteX33" fmla="*/ 1503191 w 3397398"/>
              <a:gd name="connsiteY33" fmla="*/ 1559599 h 4043611"/>
              <a:gd name="connsiteX34" fmla="*/ 1390851 w 3397398"/>
              <a:gd name="connsiteY34" fmla="*/ 1442151 h 4043611"/>
              <a:gd name="connsiteX35" fmla="*/ 1326039 w 3397398"/>
              <a:gd name="connsiteY35" fmla="*/ 1458723 h 4043611"/>
              <a:gd name="connsiteX36" fmla="*/ 1221259 w 3397398"/>
              <a:gd name="connsiteY36" fmla="*/ 1456201 h 4043611"/>
              <a:gd name="connsiteX37" fmla="*/ 1148887 w 3397398"/>
              <a:gd name="connsiteY37" fmla="*/ 1401441 h 4043611"/>
              <a:gd name="connsiteX38" fmla="*/ 1026103 w 3397398"/>
              <a:gd name="connsiteY38" fmla="*/ 1309933 h 4043611"/>
              <a:gd name="connsiteX39" fmla="*/ 1651015 w 3397398"/>
              <a:gd name="connsiteY39" fmla="*/ 284407 h 4043611"/>
              <a:gd name="connsiteX40" fmla="*/ 1539383 w 3397398"/>
              <a:gd name="connsiteY40" fmla="*/ 366083 h 4043611"/>
              <a:gd name="connsiteX41" fmla="*/ 1466283 w 3397398"/>
              <a:gd name="connsiteY41" fmla="*/ 433367 h 4043611"/>
              <a:gd name="connsiteX42" fmla="*/ 1409747 w 3397398"/>
              <a:gd name="connsiteY42" fmla="*/ 458915 h 4043611"/>
              <a:gd name="connsiteX43" fmla="*/ 1349971 w 3397398"/>
              <a:gd name="connsiteY43" fmla="*/ 437323 h 4043611"/>
              <a:gd name="connsiteX44" fmla="*/ 1214935 w 3397398"/>
              <a:gd name="connsiteY44" fmla="*/ 476543 h 4043611"/>
              <a:gd name="connsiteX45" fmla="*/ 1193687 w 3397398"/>
              <a:gd name="connsiteY45" fmla="*/ 608591 h 4043611"/>
              <a:gd name="connsiteX46" fmla="*/ 1194407 w 3397398"/>
              <a:gd name="connsiteY46" fmla="*/ 689907 h 4043611"/>
              <a:gd name="connsiteX47" fmla="*/ 1173523 w 3397398"/>
              <a:gd name="connsiteY47" fmla="*/ 744235 h 4043611"/>
              <a:gd name="connsiteX48" fmla="*/ 1111583 w 3397398"/>
              <a:gd name="connsiteY48" fmla="*/ 788131 h 4043611"/>
              <a:gd name="connsiteX49" fmla="*/ 1044967 w 3397398"/>
              <a:gd name="connsiteY49" fmla="*/ 833827 h 4043611"/>
              <a:gd name="connsiteX50" fmla="*/ 1037403 w 3397398"/>
              <a:gd name="connsiteY50" fmla="*/ 911543 h 4043611"/>
              <a:gd name="connsiteX51" fmla="*/ 1073775 w 3397398"/>
              <a:gd name="connsiteY51" fmla="*/ 989983 h 4043611"/>
              <a:gd name="connsiteX52" fmla="*/ 1188287 w 3397398"/>
              <a:gd name="connsiteY52" fmla="*/ 1097923 h 4043611"/>
              <a:gd name="connsiteX53" fmla="*/ 1187207 w 3397398"/>
              <a:gd name="connsiteY53" fmla="*/ 1207663 h 4043611"/>
              <a:gd name="connsiteX54" fmla="*/ 1228979 w 3397398"/>
              <a:gd name="connsiteY54" fmla="*/ 1344747 h 4043611"/>
              <a:gd name="connsiteX55" fmla="*/ 1367975 w 3397398"/>
              <a:gd name="connsiteY55" fmla="*/ 1359499 h 4043611"/>
              <a:gd name="connsiteX56" fmla="*/ 1459439 w 3397398"/>
              <a:gd name="connsiteY56" fmla="*/ 1366695 h 4043611"/>
              <a:gd name="connsiteX57" fmla="*/ 1533263 w 3397398"/>
              <a:gd name="connsiteY57" fmla="*/ 1433259 h 4043611"/>
              <a:gd name="connsiteX58" fmla="*/ 1650655 w 3397398"/>
              <a:gd name="connsiteY58" fmla="*/ 1513135 h 4043611"/>
              <a:gd name="connsiteX59" fmla="*/ 1731315 w 3397398"/>
              <a:gd name="connsiteY59" fmla="*/ 1496583 h 4043611"/>
              <a:gd name="connsiteX60" fmla="*/ 1767687 w 3397398"/>
              <a:gd name="connsiteY60" fmla="*/ 1437215 h 4043611"/>
              <a:gd name="connsiteX61" fmla="*/ 1842227 w 3397398"/>
              <a:gd name="connsiteY61" fmla="*/ 1372091 h 4043611"/>
              <a:gd name="connsiteX62" fmla="*/ 1940895 w 3397398"/>
              <a:gd name="connsiteY62" fmla="*/ 1365255 h 4043611"/>
              <a:gd name="connsiteX63" fmla="*/ 2086015 w 3397398"/>
              <a:gd name="connsiteY63" fmla="*/ 1330355 h 4043611"/>
              <a:gd name="connsiteX64" fmla="*/ 2107619 w 3397398"/>
              <a:gd name="connsiteY64" fmla="*/ 1191831 h 4043611"/>
              <a:gd name="connsiteX65" fmla="*/ 2110139 w 3397398"/>
              <a:gd name="connsiteY65" fmla="*/ 1111955 h 4043611"/>
              <a:gd name="connsiteX66" fmla="*/ 2204127 w 3397398"/>
              <a:gd name="connsiteY66" fmla="*/ 1015167 h 4043611"/>
              <a:gd name="connsiteX67" fmla="*/ 2262823 w 3397398"/>
              <a:gd name="connsiteY67" fmla="*/ 883119 h 4043611"/>
              <a:gd name="connsiteX68" fmla="*/ 2259943 w 3397398"/>
              <a:gd name="connsiteY68" fmla="*/ 817275 h 4043611"/>
              <a:gd name="connsiteX69" fmla="*/ 2196923 w 3397398"/>
              <a:gd name="connsiteY69" fmla="*/ 784175 h 4043611"/>
              <a:gd name="connsiteX70" fmla="*/ 2116983 w 3397398"/>
              <a:gd name="connsiteY70" fmla="*/ 697463 h 4043611"/>
              <a:gd name="connsiteX71" fmla="*/ 2116623 w 3397398"/>
              <a:gd name="connsiteY71" fmla="*/ 595999 h 4043611"/>
              <a:gd name="connsiteX72" fmla="*/ 2132827 w 3397398"/>
              <a:gd name="connsiteY72" fmla="*/ 529795 h 4043611"/>
              <a:gd name="connsiteX73" fmla="*/ 2082051 w 3397398"/>
              <a:gd name="connsiteY73" fmla="*/ 462151 h 4043611"/>
              <a:gd name="connsiteX74" fmla="*/ 2031279 w 3397398"/>
              <a:gd name="connsiteY74" fmla="*/ 412139 h 4043611"/>
              <a:gd name="connsiteX75" fmla="*/ 1983027 w 3397398"/>
              <a:gd name="connsiteY75" fmla="*/ 425811 h 4043611"/>
              <a:gd name="connsiteX76" fmla="*/ 1837547 w 3397398"/>
              <a:gd name="connsiteY76" fmla="*/ 427611 h 4043611"/>
              <a:gd name="connsiteX77" fmla="*/ 1767687 w 3397398"/>
              <a:gd name="connsiteY77" fmla="*/ 356731 h 4043611"/>
              <a:gd name="connsiteX78" fmla="*/ 1651015 w 3397398"/>
              <a:gd name="connsiteY78" fmla="*/ 284407 h 4043611"/>
              <a:gd name="connsiteX79" fmla="*/ 1463131 w 3397398"/>
              <a:gd name="connsiteY79" fmla="*/ 311 h 4043611"/>
              <a:gd name="connsiteX80" fmla="*/ 1752867 w 3397398"/>
              <a:gd name="connsiteY80" fmla="*/ 17731 h 4043611"/>
              <a:gd name="connsiteX81" fmla="*/ 2798759 w 3397398"/>
              <a:gd name="connsiteY81" fmla="*/ 741883 h 4043611"/>
              <a:gd name="connsiteX82" fmla="*/ 3006859 w 3397398"/>
              <a:gd name="connsiteY82" fmla="*/ 1484043 h 4043611"/>
              <a:gd name="connsiteX83" fmla="*/ 3006859 w 3397398"/>
              <a:gd name="connsiteY83" fmla="*/ 1589911 h 4043611"/>
              <a:gd name="connsiteX84" fmla="*/ 3175715 w 3397398"/>
              <a:gd name="connsiteY84" fmla="*/ 1884471 h 4043611"/>
              <a:gd name="connsiteX85" fmla="*/ 3370131 w 3397398"/>
              <a:gd name="connsiteY85" fmla="*/ 2229443 h 4043611"/>
              <a:gd name="connsiteX86" fmla="*/ 3314687 w 3397398"/>
              <a:gd name="connsiteY86" fmla="*/ 2499155 h 4043611"/>
              <a:gd name="connsiteX87" fmla="*/ 3144751 w 3397398"/>
              <a:gd name="connsiteY87" fmla="*/ 2529403 h 4043611"/>
              <a:gd name="connsiteX88" fmla="*/ 3011899 w 3397398"/>
              <a:gd name="connsiteY88" fmla="*/ 2534443 h 4043611"/>
              <a:gd name="connsiteX89" fmla="*/ 3005779 w 3397398"/>
              <a:gd name="connsiteY89" fmla="*/ 2742579 h 4043611"/>
              <a:gd name="connsiteX90" fmla="*/ 2942055 w 3397398"/>
              <a:gd name="connsiteY90" fmla="*/ 3109879 h 4043611"/>
              <a:gd name="connsiteX91" fmla="*/ 2612623 w 3397398"/>
              <a:gd name="connsiteY91" fmla="*/ 3403359 h 4043611"/>
              <a:gd name="connsiteX92" fmla="*/ 2358079 w 3397398"/>
              <a:gd name="connsiteY92" fmla="*/ 3433967 h 4043611"/>
              <a:gd name="connsiteX93" fmla="*/ 2175903 w 3397398"/>
              <a:gd name="connsiteY93" fmla="*/ 3445851 h 4043611"/>
              <a:gd name="connsiteX94" fmla="*/ 2163663 w 3397398"/>
              <a:gd name="connsiteY94" fmla="*/ 3750851 h 4043611"/>
              <a:gd name="connsiteX95" fmla="*/ 2163663 w 3397398"/>
              <a:gd name="connsiteY95" fmla="*/ 4043611 h 4043611"/>
              <a:gd name="connsiteX96" fmla="*/ 1382751 w 3397398"/>
              <a:gd name="connsiteY96" fmla="*/ 4043611 h 4043611"/>
              <a:gd name="connsiteX97" fmla="*/ 595359 w 3397398"/>
              <a:gd name="connsiteY97" fmla="*/ 4036767 h 4043611"/>
              <a:gd name="connsiteX98" fmla="*/ 588519 w 3397398"/>
              <a:gd name="connsiteY98" fmla="*/ 3400479 h 4043611"/>
              <a:gd name="connsiteX99" fmla="*/ 588519 w 3397398"/>
              <a:gd name="connsiteY99" fmla="*/ 2771027 h 4043611"/>
              <a:gd name="connsiteX100" fmla="*/ 530555 w 3397398"/>
              <a:gd name="connsiteY100" fmla="*/ 2718815 h 4043611"/>
              <a:gd name="connsiteX101" fmla="*/ 14267 w 3397398"/>
              <a:gd name="connsiteY101" fmla="*/ 1749075 h 4043611"/>
              <a:gd name="connsiteX102" fmla="*/ 81955 w 3397398"/>
              <a:gd name="connsiteY102" fmla="*/ 1010155 h 4043611"/>
              <a:gd name="connsiteX103" fmla="*/ 167279 w 3397398"/>
              <a:gd name="connsiteY103" fmla="*/ 816783 h 4043611"/>
              <a:gd name="connsiteX104" fmla="*/ 1187975 w 3397398"/>
              <a:gd name="connsiteY104" fmla="*/ 27451 h 4043611"/>
              <a:gd name="connsiteX105" fmla="*/ 1463131 w 3397398"/>
              <a:gd name="connsiteY105" fmla="*/ 311 h 404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97398" h="4043611">
                <a:moveTo>
                  <a:pt x="1026103" y="1309933"/>
                </a:moveTo>
                <a:cubicBezTo>
                  <a:pt x="949411" y="1309933"/>
                  <a:pt x="941487" y="1314977"/>
                  <a:pt x="904043" y="1389191"/>
                </a:cubicBezTo>
                <a:cubicBezTo>
                  <a:pt x="887119" y="1423417"/>
                  <a:pt x="871275" y="1437827"/>
                  <a:pt x="834187" y="1454039"/>
                </a:cubicBezTo>
                <a:cubicBezTo>
                  <a:pt x="791703" y="1472413"/>
                  <a:pt x="781619" y="1473495"/>
                  <a:pt x="740931" y="1462327"/>
                </a:cubicBezTo>
                <a:cubicBezTo>
                  <a:pt x="645875" y="1436027"/>
                  <a:pt x="640835" y="1436387"/>
                  <a:pt x="596907" y="1478899"/>
                </a:cubicBezTo>
                <a:cubicBezTo>
                  <a:pt x="536415" y="1537983"/>
                  <a:pt x="534255" y="1545187"/>
                  <a:pt x="557299" y="1615439"/>
                </a:cubicBezTo>
                <a:lnTo>
                  <a:pt x="577463" y="1677045"/>
                </a:lnTo>
                <a:lnTo>
                  <a:pt x="553339" y="1732167"/>
                </a:lnTo>
                <a:cubicBezTo>
                  <a:pt x="533535" y="1776479"/>
                  <a:pt x="521651" y="1790169"/>
                  <a:pt x="490327" y="1803139"/>
                </a:cubicBezTo>
                <a:cubicBezTo>
                  <a:pt x="416871" y="1833761"/>
                  <a:pt x="397431" y="1871229"/>
                  <a:pt x="410031" y="1956613"/>
                </a:cubicBezTo>
                <a:cubicBezTo>
                  <a:pt x="416511" y="1999125"/>
                  <a:pt x="420115" y="2003447"/>
                  <a:pt x="475563" y="2031189"/>
                </a:cubicBezTo>
                <a:cubicBezTo>
                  <a:pt x="527051" y="2057487"/>
                  <a:pt x="537135" y="2067215"/>
                  <a:pt x="555859" y="2112609"/>
                </a:cubicBezTo>
                <a:cubicBezTo>
                  <a:pt x="577103" y="2164127"/>
                  <a:pt x="577103" y="2164127"/>
                  <a:pt x="557659" y="2222491"/>
                </a:cubicBezTo>
                <a:cubicBezTo>
                  <a:pt x="546855" y="2254555"/>
                  <a:pt x="537855" y="2284457"/>
                  <a:pt x="537855" y="2289139"/>
                </a:cubicBezTo>
                <a:cubicBezTo>
                  <a:pt x="537855" y="2293463"/>
                  <a:pt x="558739" y="2319763"/>
                  <a:pt x="584663" y="2347503"/>
                </a:cubicBezTo>
                <a:cubicBezTo>
                  <a:pt x="636871" y="2403345"/>
                  <a:pt x="657755" y="2408389"/>
                  <a:pt x="729051" y="2383169"/>
                </a:cubicBezTo>
                <a:cubicBezTo>
                  <a:pt x="765775" y="2370199"/>
                  <a:pt x="775139" y="2370561"/>
                  <a:pt x="814027" y="2384971"/>
                </a:cubicBezTo>
                <a:cubicBezTo>
                  <a:pt x="871995" y="2406947"/>
                  <a:pt x="880999" y="2414513"/>
                  <a:pt x="905483" y="2463149"/>
                </a:cubicBezTo>
                <a:cubicBezTo>
                  <a:pt x="941127" y="2534843"/>
                  <a:pt x="949771" y="2540247"/>
                  <a:pt x="1026823" y="2540247"/>
                </a:cubicBezTo>
                <a:lnTo>
                  <a:pt x="1096315" y="2540247"/>
                </a:lnTo>
                <a:lnTo>
                  <a:pt x="1127283" y="2478641"/>
                </a:lnTo>
                <a:cubicBezTo>
                  <a:pt x="1153927" y="2425681"/>
                  <a:pt x="1165091" y="2414153"/>
                  <a:pt x="1206135" y="2396499"/>
                </a:cubicBezTo>
                <a:cubicBezTo>
                  <a:pt x="1252587" y="2376325"/>
                  <a:pt x="1255827" y="2376325"/>
                  <a:pt x="1309835" y="2393257"/>
                </a:cubicBezTo>
                <a:cubicBezTo>
                  <a:pt x="1340803" y="2402985"/>
                  <a:pt x="1371407" y="2412711"/>
                  <a:pt x="1377887" y="2415233"/>
                </a:cubicBezTo>
                <a:cubicBezTo>
                  <a:pt x="1384731" y="2417755"/>
                  <a:pt x="1413175" y="2398301"/>
                  <a:pt x="1441619" y="2372001"/>
                </a:cubicBezTo>
                <a:cubicBezTo>
                  <a:pt x="1498511" y="2318681"/>
                  <a:pt x="1503191" y="2299587"/>
                  <a:pt x="1477267" y="2223571"/>
                </a:cubicBezTo>
                <a:cubicBezTo>
                  <a:pt x="1462503" y="2180339"/>
                  <a:pt x="1462863" y="2175655"/>
                  <a:pt x="1485547" y="2124497"/>
                </a:cubicBezTo>
                <a:cubicBezTo>
                  <a:pt x="1506071" y="2077663"/>
                  <a:pt x="1516875" y="2066495"/>
                  <a:pt x="1569443" y="2038393"/>
                </a:cubicBezTo>
                <a:lnTo>
                  <a:pt x="1629935" y="2006329"/>
                </a:lnTo>
                <a:lnTo>
                  <a:pt x="1636055" y="1940401"/>
                </a:lnTo>
                <a:cubicBezTo>
                  <a:pt x="1643615" y="1858621"/>
                  <a:pt x="1633895" y="1840967"/>
                  <a:pt x="1565843" y="1808903"/>
                </a:cubicBezTo>
                <a:cubicBezTo>
                  <a:pt x="1520115" y="1787647"/>
                  <a:pt x="1511831" y="1778641"/>
                  <a:pt x="1491671" y="1729285"/>
                </a:cubicBezTo>
                <a:cubicBezTo>
                  <a:pt x="1470067" y="1675605"/>
                  <a:pt x="1469707" y="1672361"/>
                  <a:pt x="1486267" y="1626607"/>
                </a:cubicBezTo>
                <a:cubicBezTo>
                  <a:pt x="1495631" y="1600669"/>
                  <a:pt x="1503191" y="1570407"/>
                  <a:pt x="1503191" y="1559599"/>
                </a:cubicBezTo>
                <a:cubicBezTo>
                  <a:pt x="1502831" y="1535461"/>
                  <a:pt x="1413895" y="1442151"/>
                  <a:pt x="1390851" y="1442151"/>
                </a:cubicBezTo>
                <a:cubicBezTo>
                  <a:pt x="1381851" y="1442151"/>
                  <a:pt x="1352683" y="1449717"/>
                  <a:pt x="1326039" y="1458723"/>
                </a:cubicBezTo>
                <a:cubicBezTo>
                  <a:pt x="1280311" y="1474215"/>
                  <a:pt x="1274191" y="1474215"/>
                  <a:pt x="1221259" y="1456201"/>
                </a:cubicBezTo>
                <a:cubicBezTo>
                  <a:pt x="1174811" y="1440349"/>
                  <a:pt x="1162207" y="1430983"/>
                  <a:pt x="1148887" y="1401441"/>
                </a:cubicBezTo>
                <a:cubicBezTo>
                  <a:pt x="1110359" y="1316417"/>
                  <a:pt x="1101719" y="1309933"/>
                  <a:pt x="1026103" y="1309933"/>
                </a:cubicBezTo>
                <a:close/>
                <a:moveTo>
                  <a:pt x="1651015" y="284407"/>
                </a:moveTo>
                <a:cubicBezTo>
                  <a:pt x="1596639" y="284407"/>
                  <a:pt x="1562071" y="309595"/>
                  <a:pt x="1539383" y="366083"/>
                </a:cubicBezTo>
                <a:cubicBezTo>
                  <a:pt x="1525339" y="400627"/>
                  <a:pt x="1513455" y="411779"/>
                  <a:pt x="1466283" y="433367"/>
                </a:cubicBezTo>
                <a:lnTo>
                  <a:pt x="1409747" y="458915"/>
                </a:lnTo>
                <a:lnTo>
                  <a:pt x="1349971" y="437323"/>
                </a:lnTo>
                <a:cubicBezTo>
                  <a:pt x="1280471" y="412139"/>
                  <a:pt x="1270747" y="414659"/>
                  <a:pt x="1214935" y="476543"/>
                </a:cubicBezTo>
                <a:cubicBezTo>
                  <a:pt x="1173523" y="522239"/>
                  <a:pt x="1170283" y="542027"/>
                  <a:pt x="1193687" y="608591"/>
                </a:cubicBezTo>
                <a:cubicBezTo>
                  <a:pt x="1207731" y="648887"/>
                  <a:pt x="1207731" y="657883"/>
                  <a:pt x="1194407" y="689907"/>
                </a:cubicBezTo>
                <a:cubicBezTo>
                  <a:pt x="1186127" y="709695"/>
                  <a:pt x="1176763" y="734163"/>
                  <a:pt x="1173523" y="744235"/>
                </a:cubicBezTo>
                <a:cubicBezTo>
                  <a:pt x="1170283" y="754311"/>
                  <a:pt x="1142555" y="774099"/>
                  <a:pt x="1111583" y="788131"/>
                </a:cubicBezTo>
                <a:cubicBezTo>
                  <a:pt x="1080615" y="802163"/>
                  <a:pt x="1050727" y="822675"/>
                  <a:pt x="1044967" y="833827"/>
                </a:cubicBezTo>
                <a:cubicBezTo>
                  <a:pt x="1039203" y="844623"/>
                  <a:pt x="1035603" y="879523"/>
                  <a:pt x="1037403" y="911543"/>
                </a:cubicBezTo>
                <a:cubicBezTo>
                  <a:pt x="1040287" y="964795"/>
                  <a:pt x="1043167" y="970911"/>
                  <a:pt x="1073775" y="989983"/>
                </a:cubicBezTo>
                <a:cubicBezTo>
                  <a:pt x="1161279" y="1043591"/>
                  <a:pt x="1170643" y="1052587"/>
                  <a:pt x="1188287" y="1097923"/>
                </a:cubicBezTo>
                <a:cubicBezTo>
                  <a:pt x="1206291" y="1143259"/>
                  <a:pt x="1206291" y="1146855"/>
                  <a:pt x="1187207" y="1207663"/>
                </a:cubicBezTo>
                <a:cubicBezTo>
                  <a:pt x="1164519" y="1280343"/>
                  <a:pt x="1167039" y="1288979"/>
                  <a:pt x="1228979" y="1344747"/>
                </a:cubicBezTo>
                <a:cubicBezTo>
                  <a:pt x="1274351" y="1385763"/>
                  <a:pt x="1279031" y="1386123"/>
                  <a:pt x="1367975" y="1359499"/>
                </a:cubicBezTo>
                <a:cubicBezTo>
                  <a:pt x="1405787" y="1347983"/>
                  <a:pt x="1416231" y="1348703"/>
                  <a:pt x="1459439" y="1366695"/>
                </a:cubicBezTo>
                <a:cubicBezTo>
                  <a:pt x="1497611" y="1382527"/>
                  <a:pt x="1513095" y="1396559"/>
                  <a:pt x="1533263" y="1433259"/>
                </a:cubicBezTo>
                <a:cubicBezTo>
                  <a:pt x="1575391" y="1509895"/>
                  <a:pt x="1579715" y="1513135"/>
                  <a:pt x="1650655" y="1513135"/>
                </a:cubicBezTo>
                <a:cubicBezTo>
                  <a:pt x="1696387" y="1513135"/>
                  <a:pt x="1719431" y="1508095"/>
                  <a:pt x="1731315" y="1496583"/>
                </a:cubicBezTo>
                <a:cubicBezTo>
                  <a:pt x="1740319" y="1487227"/>
                  <a:pt x="1756883" y="1460603"/>
                  <a:pt x="1767687" y="1437215"/>
                </a:cubicBezTo>
                <a:cubicBezTo>
                  <a:pt x="1784611" y="1401955"/>
                  <a:pt x="1797215" y="1390803"/>
                  <a:pt x="1842227" y="1372091"/>
                </a:cubicBezTo>
                <a:cubicBezTo>
                  <a:pt x="1893359" y="1350863"/>
                  <a:pt x="1898763" y="1350503"/>
                  <a:pt x="1940895" y="1365255"/>
                </a:cubicBezTo>
                <a:cubicBezTo>
                  <a:pt x="2015075" y="1390803"/>
                  <a:pt x="2033439" y="1386483"/>
                  <a:pt x="2086015" y="1330355"/>
                </a:cubicBezTo>
                <a:cubicBezTo>
                  <a:pt x="2136787" y="1276383"/>
                  <a:pt x="2136787" y="1276023"/>
                  <a:pt x="2107619" y="1191831"/>
                </a:cubicBezTo>
                <a:cubicBezTo>
                  <a:pt x="2096095" y="1158727"/>
                  <a:pt x="2096455" y="1146855"/>
                  <a:pt x="2110139" y="1111955"/>
                </a:cubicBezTo>
                <a:cubicBezTo>
                  <a:pt x="2131387" y="1056903"/>
                  <a:pt x="2144711" y="1043231"/>
                  <a:pt x="2204127" y="1015167"/>
                </a:cubicBezTo>
                <a:cubicBezTo>
                  <a:pt x="2262463" y="987823"/>
                  <a:pt x="2267503" y="977027"/>
                  <a:pt x="2262823" y="883119"/>
                </a:cubicBezTo>
                <a:lnTo>
                  <a:pt x="2259943" y="817275"/>
                </a:lnTo>
                <a:lnTo>
                  <a:pt x="2196923" y="784175"/>
                </a:lnTo>
                <a:cubicBezTo>
                  <a:pt x="2138227" y="752871"/>
                  <a:pt x="2132467" y="747115"/>
                  <a:pt x="2116983" y="697463"/>
                </a:cubicBezTo>
                <a:cubicBezTo>
                  <a:pt x="2101499" y="648171"/>
                  <a:pt x="2101499" y="640255"/>
                  <a:pt x="2116623" y="595999"/>
                </a:cubicBezTo>
                <a:cubicBezTo>
                  <a:pt x="2125623" y="569371"/>
                  <a:pt x="2132827" y="539507"/>
                  <a:pt x="2132827" y="529795"/>
                </a:cubicBezTo>
                <a:cubicBezTo>
                  <a:pt x="2132827" y="520079"/>
                  <a:pt x="2110139" y="489495"/>
                  <a:pt x="2082051" y="462151"/>
                </a:cubicBezTo>
                <a:lnTo>
                  <a:pt x="2031279" y="412139"/>
                </a:lnTo>
                <a:lnTo>
                  <a:pt x="1983027" y="425811"/>
                </a:lnTo>
                <a:cubicBezTo>
                  <a:pt x="1902003" y="448839"/>
                  <a:pt x="1885799" y="448839"/>
                  <a:pt x="1837547" y="427611"/>
                </a:cubicBezTo>
                <a:cubicBezTo>
                  <a:pt x="1799735" y="410699"/>
                  <a:pt x="1786771" y="397747"/>
                  <a:pt x="1767687" y="356731"/>
                </a:cubicBezTo>
                <a:cubicBezTo>
                  <a:pt x="1741399" y="300239"/>
                  <a:pt x="1715471" y="284407"/>
                  <a:pt x="1651015" y="284407"/>
                </a:cubicBezTo>
                <a:close/>
                <a:moveTo>
                  <a:pt x="1463131" y="311"/>
                </a:moveTo>
                <a:cubicBezTo>
                  <a:pt x="1567451" y="-1445"/>
                  <a:pt x="1674199" y="4227"/>
                  <a:pt x="1752867" y="17731"/>
                </a:cubicBezTo>
                <a:cubicBezTo>
                  <a:pt x="2200387" y="95511"/>
                  <a:pt x="2566539" y="349019"/>
                  <a:pt x="2798759" y="741883"/>
                </a:cubicBezTo>
                <a:cubicBezTo>
                  <a:pt x="2922251" y="950379"/>
                  <a:pt x="3006859" y="1253219"/>
                  <a:pt x="3006859" y="1484043"/>
                </a:cubicBezTo>
                <a:lnTo>
                  <a:pt x="3006859" y="1589911"/>
                </a:lnTo>
                <a:lnTo>
                  <a:pt x="3175715" y="1884471"/>
                </a:lnTo>
                <a:cubicBezTo>
                  <a:pt x="3268243" y="2046155"/>
                  <a:pt x="3356091" y="2201715"/>
                  <a:pt x="3370131" y="2229443"/>
                </a:cubicBezTo>
                <a:cubicBezTo>
                  <a:pt x="3421615" y="2329911"/>
                  <a:pt x="3398575" y="2441539"/>
                  <a:pt x="3314687" y="2499155"/>
                </a:cubicBezTo>
                <a:cubicBezTo>
                  <a:pt x="3281203" y="2521843"/>
                  <a:pt x="3265003" y="2524723"/>
                  <a:pt x="3144751" y="2529403"/>
                </a:cubicBezTo>
                <a:lnTo>
                  <a:pt x="3011899" y="2534443"/>
                </a:lnTo>
                <a:lnTo>
                  <a:pt x="3005779" y="2742579"/>
                </a:lnTo>
                <a:cubicBezTo>
                  <a:pt x="2998939" y="2962239"/>
                  <a:pt x="2991379" y="3006531"/>
                  <a:pt x="2942055" y="3109879"/>
                </a:cubicBezTo>
                <a:cubicBezTo>
                  <a:pt x="2877967" y="3243835"/>
                  <a:pt x="2758075" y="3350783"/>
                  <a:pt x="2612623" y="3403359"/>
                </a:cubicBezTo>
                <a:cubicBezTo>
                  <a:pt x="2531615" y="3432527"/>
                  <a:pt x="2521895" y="3433967"/>
                  <a:pt x="2358079" y="3433967"/>
                </a:cubicBezTo>
                <a:cubicBezTo>
                  <a:pt x="2239271" y="3433967"/>
                  <a:pt x="2184183" y="3437567"/>
                  <a:pt x="2175903" y="3445851"/>
                </a:cubicBezTo>
                <a:cubicBezTo>
                  <a:pt x="2166903" y="3454851"/>
                  <a:pt x="2163663" y="3536955"/>
                  <a:pt x="2163663" y="3750851"/>
                </a:cubicBezTo>
                <a:lnTo>
                  <a:pt x="2163663" y="4043611"/>
                </a:lnTo>
                <a:lnTo>
                  <a:pt x="1382751" y="4043611"/>
                </a:lnTo>
                <a:cubicBezTo>
                  <a:pt x="953591" y="4043611"/>
                  <a:pt x="599319" y="4040371"/>
                  <a:pt x="595359" y="4036767"/>
                </a:cubicBezTo>
                <a:cubicBezTo>
                  <a:pt x="591759" y="4033167"/>
                  <a:pt x="588519" y="3746891"/>
                  <a:pt x="588519" y="3400479"/>
                </a:cubicBezTo>
                <a:lnTo>
                  <a:pt x="588519" y="2771027"/>
                </a:lnTo>
                <a:lnTo>
                  <a:pt x="530555" y="2718815"/>
                </a:lnTo>
                <a:cubicBezTo>
                  <a:pt x="236047" y="2454863"/>
                  <a:pt x="65391" y="2134019"/>
                  <a:pt x="14267" y="1749075"/>
                </a:cubicBezTo>
                <a:cubicBezTo>
                  <a:pt x="-18497" y="1502407"/>
                  <a:pt x="5627" y="1238095"/>
                  <a:pt x="81955" y="1010155"/>
                </a:cubicBezTo>
                <a:cubicBezTo>
                  <a:pt x="93115" y="976307"/>
                  <a:pt x="131639" y="889523"/>
                  <a:pt x="167279" y="816783"/>
                </a:cubicBezTo>
                <a:cubicBezTo>
                  <a:pt x="364219" y="416715"/>
                  <a:pt x="728211" y="135479"/>
                  <a:pt x="1187975" y="27451"/>
                </a:cubicBezTo>
                <a:cubicBezTo>
                  <a:pt x="1256923" y="11247"/>
                  <a:pt x="1358811" y="2067"/>
                  <a:pt x="146313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5" name="群組 14"/>
          <p:cNvGrpSpPr>
            <a:grpSpLocks noChangeAspect="1"/>
          </p:cNvGrpSpPr>
          <p:nvPr/>
        </p:nvGrpSpPr>
        <p:grpSpPr>
          <a:xfrm>
            <a:off x="4837988" y="5137244"/>
            <a:ext cx="626768" cy="629044"/>
            <a:chOff x="5583600" y="7359116"/>
            <a:chExt cx="2941833" cy="2952515"/>
          </a:xfrm>
          <a:solidFill>
            <a:schemeClr val="accent3"/>
          </a:solidFill>
        </p:grpSpPr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902456" y="3204346"/>
            <a:ext cx="477856" cy="757894"/>
            <a:chOff x="4565882" y="3048934"/>
            <a:chExt cx="361238" cy="572934"/>
          </a:xfrm>
          <a:solidFill>
            <a:schemeClr val="accent2"/>
          </a:solidFill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4565882" y="3228413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83"/>
            <p:cNvSpPr>
              <a:spLocks/>
            </p:cNvSpPr>
            <p:nvPr/>
          </p:nvSpPr>
          <p:spPr bwMode="auto">
            <a:xfrm>
              <a:off x="4655827" y="3128587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84"/>
            <p:cNvSpPr>
              <a:spLocks/>
            </p:cNvSpPr>
            <p:nvPr/>
          </p:nvSpPr>
          <p:spPr bwMode="auto">
            <a:xfrm>
              <a:off x="4765943" y="3170370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87"/>
            <p:cNvSpPr>
              <a:spLocks/>
            </p:cNvSpPr>
            <p:nvPr/>
          </p:nvSpPr>
          <p:spPr bwMode="auto">
            <a:xfrm>
              <a:off x="4770060" y="3079601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88"/>
            <p:cNvSpPr>
              <a:spLocks/>
            </p:cNvSpPr>
            <p:nvPr/>
          </p:nvSpPr>
          <p:spPr bwMode="auto">
            <a:xfrm>
              <a:off x="4656033" y="3048934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7" name="文字方塊 41"/>
          <p:cNvSpPr txBox="1"/>
          <p:nvPr/>
        </p:nvSpPr>
        <p:spPr>
          <a:xfrm>
            <a:off x="5515792" y="3590643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8" name="文字方塊 43"/>
          <p:cNvSpPr txBox="1"/>
          <p:nvPr/>
        </p:nvSpPr>
        <p:spPr>
          <a:xfrm>
            <a:off x="5515793" y="3133049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19" name="文字方塊 41"/>
          <p:cNvSpPr txBox="1"/>
          <p:nvPr/>
        </p:nvSpPr>
        <p:spPr>
          <a:xfrm>
            <a:off x="5515792" y="5244495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0" name="文字方塊 43"/>
          <p:cNvSpPr txBox="1"/>
          <p:nvPr/>
        </p:nvSpPr>
        <p:spPr>
          <a:xfrm>
            <a:off x="5515793" y="4786901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21" name="文字方塊 41"/>
          <p:cNvSpPr txBox="1"/>
          <p:nvPr/>
        </p:nvSpPr>
        <p:spPr>
          <a:xfrm>
            <a:off x="9184822" y="212081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2" name="文字方塊 43"/>
          <p:cNvSpPr txBox="1"/>
          <p:nvPr/>
        </p:nvSpPr>
        <p:spPr>
          <a:xfrm>
            <a:off x="9184823" y="166321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4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23" name="文字方塊 41"/>
          <p:cNvSpPr txBox="1"/>
          <p:nvPr/>
        </p:nvSpPr>
        <p:spPr>
          <a:xfrm>
            <a:off x="9184822" y="3590643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4" name="文字方塊 43"/>
          <p:cNvSpPr txBox="1"/>
          <p:nvPr/>
        </p:nvSpPr>
        <p:spPr>
          <a:xfrm>
            <a:off x="9184823" y="3133049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5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25" name="文字方塊 41"/>
          <p:cNvSpPr txBox="1"/>
          <p:nvPr/>
        </p:nvSpPr>
        <p:spPr>
          <a:xfrm>
            <a:off x="9184822" y="5244495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6" name="文字方塊 43"/>
          <p:cNvSpPr txBox="1"/>
          <p:nvPr/>
        </p:nvSpPr>
        <p:spPr>
          <a:xfrm>
            <a:off x="9184823" y="4786901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6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6</a:t>
            </a:r>
            <a:endParaRPr lang="en-US" sz="2400" b="1" dirty="0" smtClean="0">
              <a:solidFill>
                <a:schemeClr val="accent6"/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8547979" y="5126949"/>
            <a:ext cx="474958" cy="490473"/>
            <a:chOff x="28257052" y="18076368"/>
            <a:chExt cx="2295823" cy="2370827"/>
          </a:xfrm>
          <a:solidFill>
            <a:schemeClr val="accent6"/>
          </a:solidFill>
        </p:grpSpPr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8" name="手繪多邊形 27"/>
          <p:cNvSpPr>
            <a:spLocks/>
          </p:cNvSpPr>
          <p:nvPr/>
        </p:nvSpPr>
        <p:spPr bwMode="auto">
          <a:xfrm>
            <a:off x="8431333" y="3394538"/>
            <a:ext cx="613882" cy="428650"/>
          </a:xfrm>
          <a:custGeom>
            <a:avLst/>
            <a:gdLst>
              <a:gd name="connsiteX0" fmla="*/ 2602804 w 4019550"/>
              <a:gd name="connsiteY0" fmla="*/ 1537274 h 2806700"/>
              <a:gd name="connsiteX1" fmla="*/ 2384522 w 4019550"/>
              <a:gd name="connsiteY1" fmla="*/ 1731616 h 2806700"/>
              <a:gd name="connsiteX2" fmla="*/ 2012436 w 4019550"/>
              <a:gd name="connsiteY2" fmla="*/ 1972026 h 2806700"/>
              <a:gd name="connsiteX3" fmla="*/ 1640350 w 4019550"/>
              <a:gd name="connsiteY3" fmla="*/ 1731616 h 2806700"/>
              <a:gd name="connsiteX4" fmla="*/ 1419188 w 4019550"/>
              <a:gd name="connsiteY4" fmla="*/ 1537634 h 2806700"/>
              <a:gd name="connsiteX5" fmla="*/ 917068 w 4019550"/>
              <a:gd name="connsiteY5" fmla="*/ 2015212 h 2806700"/>
              <a:gd name="connsiteX6" fmla="*/ 436562 w 4019550"/>
              <a:gd name="connsiteY6" fmla="*/ 2512586 h 2806700"/>
              <a:gd name="connsiteX7" fmla="*/ 449168 w 4019550"/>
              <a:gd name="connsiteY7" fmla="*/ 2534180 h 2806700"/>
              <a:gd name="connsiteX8" fmla="*/ 3565978 w 4019550"/>
              <a:gd name="connsiteY8" fmla="*/ 2532020 h 2806700"/>
              <a:gd name="connsiteX9" fmla="*/ 3576424 w 4019550"/>
              <a:gd name="connsiteY9" fmla="*/ 2507908 h 2806700"/>
              <a:gd name="connsiteX10" fmla="*/ 3097358 w 4019550"/>
              <a:gd name="connsiteY10" fmla="*/ 2013054 h 2806700"/>
              <a:gd name="connsiteX11" fmla="*/ 2602804 w 4019550"/>
              <a:gd name="connsiteY11" fmla="*/ 1537274 h 2806700"/>
              <a:gd name="connsiteX12" fmla="*/ 3714934 w 4019550"/>
              <a:gd name="connsiteY12" fmla="*/ 438152 h 2806700"/>
              <a:gd name="connsiteX13" fmla="*/ 2733674 w 4019550"/>
              <a:gd name="connsiteY13" fmla="*/ 1395970 h 2806700"/>
              <a:gd name="connsiteX14" fmla="*/ 3711332 w 4019550"/>
              <a:gd name="connsiteY14" fmla="*/ 2368190 h 2806700"/>
              <a:gd name="connsiteX15" fmla="*/ 3734026 w 4019550"/>
              <a:gd name="connsiteY15" fmla="*/ 2353068 h 2806700"/>
              <a:gd name="connsiteX16" fmla="*/ 3740150 w 4019550"/>
              <a:gd name="connsiteY16" fmla="*/ 1403532 h 2806700"/>
              <a:gd name="connsiteX17" fmla="*/ 3734026 w 4019550"/>
              <a:gd name="connsiteY17" fmla="*/ 454354 h 2806700"/>
              <a:gd name="connsiteX18" fmla="*/ 3714934 w 4019550"/>
              <a:gd name="connsiteY18" fmla="*/ 438152 h 2806700"/>
              <a:gd name="connsiteX19" fmla="*/ 290848 w 4019550"/>
              <a:gd name="connsiteY19" fmla="*/ 427040 h 2806700"/>
              <a:gd name="connsiteX20" fmla="*/ 274638 w 4019550"/>
              <a:gd name="connsiteY20" fmla="*/ 1403172 h 2806700"/>
              <a:gd name="connsiteX21" fmla="*/ 293368 w 4019550"/>
              <a:gd name="connsiteY21" fmla="*/ 2379664 h 2806700"/>
              <a:gd name="connsiteX22" fmla="*/ 796606 w 4019550"/>
              <a:gd name="connsiteY22" fmla="*/ 1891418 h 2806700"/>
              <a:gd name="connsiteX23" fmla="*/ 1281112 w 4019550"/>
              <a:gd name="connsiteY23" fmla="*/ 1395604 h 2806700"/>
              <a:gd name="connsiteX24" fmla="*/ 537602 w 4019550"/>
              <a:gd name="connsiteY24" fmla="*/ 653326 h 2806700"/>
              <a:gd name="connsiteX25" fmla="*/ 290848 w 4019550"/>
              <a:gd name="connsiteY25" fmla="*/ 427040 h 2806700"/>
              <a:gd name="connsiteX26" fmla="*/ 2017630 w 4019550"/>
              <a:gd name="connsiteY26" fmla="*/ 285752 h 2806700"/>
              <a:gd name="connsiteX27" fmla="*/ 463878 w 4019550"/>
              <a:gd name="connsiteY27" fmla="*/ 291874 h 2806700"/>
              <a:gd name="connsiteX28" fmla="*/ 447674 w 4019550"/>
              <a:gd name="connsiteY28" fmla="*/ 310962 h 2806700"/>
              <a:gd name="connsiteX29" fmla="*/ 577304 w 4019550"/>
              <a:gd name="connsiteY29" fmla="*/ 448186 h 2806700"/>
              <a:gd name="connsiteX30" fmla="*/ 1703640 w 4019550"/>
              <a:gd name="connsiteY30" fmla="*/ 1548136 h 2806700"/>
              <a:gd name="connsiteX31" fmla="*/ 2047518 w 4019550"/>
              <a:gd name="connsiteY31" fmla="*/ 1790530 h 2806700"/>
              <a:gd name="connsiteX32" fmla="*/ 2262486 w 4019550"/>
              <a:gd name="connsiteY32" fmla="*/ 1594598 h 2806700"/>
              <a:gd name="connsiteX33" fmla="*/ 2461612 w 4019550"/>
              <a:gd name="connsiteY33" fmla="*/ 1402630 h 2806700"/>
              <a:gd name="connsiteX34" fmla="*/ 2651374 w 4019550"/>
              <a:gd name="connsiteY34" fmla="*/ 1219664 h 2806700"/>
              <a:gd name="connsiteX35" fmla="*/ 3049626 w 4019550"/>
              <a:gd name="connsiteY35" fmla="*/ 829244 h 2806700"/>
              <a:gd name="connsiteX36" fmla="*/ 3566342 w 4019550"/>
              <a:gd name="connsiteY36" fmla="*/ 299078 h 2806700"/>
              <a:gd name="connsiteX37" fmla="*/ 2017630 w 4019550"/>
              <a:gd name="connsiteY37" fmla="*/ 285752 h 2806700"/>
              <a:gd name="connsiteX38" fmla="*/ 0 w 4019550"/>
              <a:gd name="connsiteY38" fmla="*/ 0 h 2806700"/>
              <a:gd name="connsiteX39" fmla="*/ 2009774 w 4019550"/>
              <a:gd name="connsiteY39" fmla="*/ 3176 h 2806700"/>
              <a:gd name="connsiteX40" fmla="*/ 4019550 w 4019550"/>
              <a:gd name="connsiteY40" fmla="*/ 6352 h 2806700"/>
              <a:gd name="connsiteX41" fmla="*/ 4019550 w 4019550"/>
              <a:gd name="connsiteY41" fmla="*/ 1403352 h 2806700"/>
              <a:gd name="connsiteX42" fmla="*/ 4019550 w 4019550"/>
              <a:gd name="connsiteY42" fmla="*/ 2800352 h 2806700"/>
              <a:gd name="connsiteX43" fmla="*/ 2009774 w 4019550"/>
              <a:gd name="connsiteY43" fmla="*/ 2803526 h 2806700"/>
              <a:gd name="connsiteX44" fmla="*/ 0 w 4019550"/>
              <a:gd name="connsiteY44" fmla="*/ 2806700 h 2806700"/>
              <a:gd name="connsiteX45" fmla="*/ 0 w 4019550"/>
              <a:gd name="connsiteY45" fmla="*/ 1403352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19550" h="2806700">
                <a:moveTo>
                  <a:pt x="2602804" y="1537274"/>
                </a:moveTo>
                <a:cubicBezTo>
                  <a:pt x="2592358" y="1539072"/>
                  <a:pt x="2494024" y="1626528"/>
                  <a:pt x="2384522" y="1731616"/>
                </a:cubicBezTo>
                <a:cubicBezTo>
                  <a:pt x="2157596" y="1948992"/>
                  <a:pt x="2121576" y="1972026"/>
                  <a:pt x="2012436" y="1972026"/>
                </a:cubicBezTo>
                <a:cubicBezTo>
                  <a:pt x="1902936" y="1972026"/>
                  <a:pt x="1867276" y="1948992"/>
                  <a:pt x="1640350" y="1731616"/>
                </a:cubicBezTo>
                <a:cubicBezTo>
                  <a:pt x="1530488" y="1626528"/>
                  <a:pt x="1431074" y="1539432"/>
                  <a:pt x="1419188" y="1537634"/>
                </a:cubicBezTo>
                <a:cubicBezTo>
                  <a:pt x="1402258" y="1535474"/>
                  <a:pt x="1288434" y="1643802"/>
                  <a:pt x="917068" y="2015212"/>
                </a:cubicBezTo>
                <a:cubicBezTo>
                  <a:pt x="652682" y="2279734"/>
                  <a:pt x="436562" y="2503228"/>
                  <a:pt x="436562" y="2512586"/>
                </a:cubicBezTo>
                <a:cubicBezTo>
                  <a:pt x="436562" y="2521584"/>
                  <a:pt x="442326" y="2531660"/>
                  <a:pt x="449168" y="2534180"/>
                </a:cubicBezTo>
                <a:cubicBezTo>
                  <a:pt x="471862" y="2543176"/>
                  <a:pt x="3551930" y="2541018"/>
                  <a:pt x="3565978" y="2532020"/>
                </a:cubicBezTo>
                <a:cubicBezTo>
                  <a:pt x="3573542" y="2527342"/>
                  <a:pt x="3578226" y="2516184"/>
                  <a:pt x="3576424" y="2507908"/>
                </a:cubicBezTo>
                <a:cubicBezTo>
                  <a:pt x="3574262" y="2499270"/>
                  <a:pt x="3358864" y="2276496"/>
                  <a:pt x="3097358" y="2013054"/>
                </a:cubicBezTo>
                <a:cubicBezTo>
                  <a:pt x="2757330" y="1670434"/>
                  <a:pt x="2616492" y="1535114"/>
                  <a:pt x="2602804" y="1537274"/>
                </a:cubicBezTo>
                <a:close/>
                <a:moveTo>
                  <a:pt x="3714934" y="438152"/>
                </a:moveTo>
                <a:cubicBezTo>
                  <a:pt x="3696562" y="438152"/>
                  <a:pt x="2733674" y="1378326"/>
                  <a:pt x="2733674" y="1395970"/>
                </a:cubicBezTo>
                <a:cubicBezTo>
                  <a:pt x="2733674" y="1412894"/>
                  <a:pt x="3693680" y="2367470"/>
                  <a:pt x="3711332" y="2368190"/>
                </a:cubicBezTo>
                <a:cubicBezTo>
                  <a:pt x="3720338" y="2368552"/>
                  <a:pt x="3730784" y="2361710"/>
                  <a:pt x="3734026" y="2353068"/>
                </a:cubicBezTo>
                <a:cubicBezTo>
                  <a:pt x="3737628" y="2344066"/>
                  <a:pt x="3740150" y="1917008"/>
                  <a:pt x="3740150" y="1403532"/>
                </a:cubicBezTo>
                <a:cubicBezTo>
                  <a:pt x="3740150" y="890414"/>
                  <a:pt x="3737628" y="462996"/>
                  <a:pt x="3734026" y="454354"/>
                </a:cubicBezTo>
                <a:cubicBezTo>
                  <a:pt x="3730784" y="445352"/>
                  <a:pt x="3722138" y="438152"/>
                  <a:pt x="3714934" y="438152"/>
                </a:cubicBezTo>
                <a:close/>
                <a:moveTo>
                  <a:pt x="290848" y="427040"/>
                </a:moveTo>
                <a:cubicBezTo>
                  <a:pt x="276078" y="427040"/>
                  <a:pt x="274638" y="509194"/>
                  <a:pt x="274638" y="1403172"/>
                </a:cubicBezTo>
                <a:cubicBezTo>
                  <a:pt x="274638" y="2347594"/>
                  <a:pt x="274998" y="2379664"/>
                  <a:pt x="293368" y="2379664"/>
                </a:cubicBezTo>
                <a:cubicBezTo>
                  <a:pt x="304896" y="2379664"/>
                  <a:pt x="504102" y="2186168"/>
                  <a:pt x="796606" y="1891418"/>
                </a:cubicBezTo>
                <a:cubicBezTo>
                  <a:pt x="1063174" y="1622972"/>
                  <a:pt x="1281112" y="1399928"/>
                  <a:pt x="1281112" y="1395604"/>
                </a:cubicBezTo>
                <a:cubicBezTo>
                  <a:pt x="1281112" y="1387678"/>
                  <a:pt x="1039400" y="1146616"/>
                  <a:pt x="537602" y="653326"/>
                </a:cubicBezTo>
                <a:cubicBezTo>
                  <a:pt x="411164" y="528652"/>
                  <a:pt x="300214" y="427040"/>
                  <a:pt x="290848" y="427040"/>
                </a:cubicBezTo>
                <a:close/>
                <a:moveTo>
                  <a:pt x="2017630" y="285752"/>
                </a:moveTo>
                <a:cubicBezTo>
                  <a:pt x="1171800" y="285752"/>
                  <a:pt x="472880" y="288272"/>
                  <a:pt x="463878" y="291874"/>
                </a:cubicBezTo>
                <a:cubicBezTo>
                  <a:pt x="455236" y="295116"/>
                  <a:pt x="447674" y="303760"/>
                  <a:pt x="447674" y="310962"/>
                </a:cubicBezTo>
                <a:cubicBezTo>
                  <a:pt x="447674" y="318166"/>
                  <a:pt x="506008" y="379754"/>
                  <a:pt x="577304" y="448186"/>
                </a:cubicBezTo>
                <a:cubicBezTo>
                  <a:pt x="743662" y="607740"/>
                  <a:pt x="1400090" y="1248838"/>
                  <a:pt x="1703640" y="1548136"/>
                </a:cubicBezTo>
                <a:cubicBezTo>
                  <a:pt x="1964698" y="1805296"/>
                  <a:pt x="1979822" y="1816100"/>
                  <a:pt x="2047518" y="1790530"/>
                </a:cubicBezTo>
                <a:cubicBezTo>
                  <a:pt x="2061922" y="1785126"/>
                  <a:pt x="2158784" y="1696886"/>
                  <a:pt x="2262486" y="1594598"/>
                </a:cubicBezTo>
                <a:cubicBezTo>
                  <a:pt x="2366550" y="1492672"/>
                  <a:pt x="2456210" y="1406230"/>
                  <a:pt x="2461612" y="1402630"/>
                </a:cubicBezTo>
                <a:cubicBezTo>
                  <a:pt x="2467374" y="1399388"/>
                  <a:pt x="2552712" y="1316910"/>
                  <a:pt x="2651374" y="1219664"/>
                </a:cubicBezTo>
                <a:cubicBezTo>
                  <a:pt x="2750038" y="1122420"/>
                  <a:pt x="2929358" y="946658"/>
                  <a:pt x="3049626" y="829244"/>
                </a:cubicBezTo>
                <a:cubicBezTo>
                  <a:pt x="3576064" y="315644"/>
                  <a:pt x="3578226" y="313484"/>
                  <a:pt x="3566342" y="299078"/>
                </a:cubicBezTo>
                <a:cubicBezTo>
                  <a:pt x="3556980" y="287912"/>
                  <a:pt x="3288000" y="285752"/>
                  <a:pt x="2017630" y="285752"/>
                </a:cubicBezTo>
                <a:close/>
                <a:moveTo>
                  <a:pt x="0" y="0"/>
                </a:moveTo>
                <a:lnTo>
                  <a:pt x="2009774" y="3176"/>
                </a:lnTo>
                <a:lnTo>
                  <a:pt x="4019550" y="6352"/>
                </a:lnTo>
                <a:lnTo>
                  <a:pt x="4019550" y="1403352"/>
                </a:lnTo>
                <a:lnTo>
                  <a:pt x="4019550" y="2800352"/>
                </a:lnTo>
                <a:lnTo>
                  <a:pt x="2009774" y="2803526"/>
                </a:lnTo>
                <a:lnTo>
                  <a:pt x="0" y="2806700"/>
                </a:lnTo>
                <a:lnTo>
                  <a:pt x="0" y="14033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8444305" y="1994685"/>
            <a:ext cx="612426" cy="617274"/>
            <a:chOff x="35271090" y="7603951"/>
            <a:chExt cx="2960312" cy="2983747"/>
          </a:xfrm>
          <a:solidFill>
            <a:schemeClr val="accent4"/>
          </a:solidFill>
        </p:grpSpPr>
        <p:sp>
          <p:nvSpPr>
            <p:cNvPr id="30" name="Freeform 64"/>
            <p:cNvSpPr>
              <a:spLocks/>
            </p:cNvSpPr>
            <p:nvPr/>
          </p:nvSpPr>
          <p:spPr bwMode="auto">
            <a:xfrm>
              <a:off x="35271090" y="7831303"/>
              <a:ext cx="2741159" cy="2756395"/>
            </a:xfrm>
            <a:custGeom>
              <a:avLst/>
              <a:gdLst>
                <a:gd name="T0" fmla="*/ 8340 w 10315"/>
                <a:gd name="T1" fmla="*/ 10308 h 10367"/>
                <a:gd name="T2" fmla="*/ 5664 w 10315"/>
                <a:gd name="T3" fmla="*/ 9264 h 10367"/>
                <a:gd name="T4" fmla="*/ 1758 w 10315"/>
                <a:gd name="T5" fmla="*/ 5527 h 10367"/>
                <a:gd name="T6" fmla="*/ 715 w 10315"/>
                <a:gd name="T7" fmla="*/ 3992 h 10367"/>
                <a:gd name="T8" fmla="*/ 0 w 10315"/>
                <a:gd name="T9" fmla="*/ 1636 h 10367"/>
                <a:gd name="T10" fmla="*/ 592 w 10315"/>
                <a:gd name="T11" fmla="*/ 310 h 10367"/>
                <a:gd name="T12" fmla="*/ 904 w 10315"/>
                <a:gd name="T13" fmla="*/ 0 h 10367"/>
                <a:gd name="T14" fmla="*/ 2258 w 10315"/>
                <a:gd name="T15" fmla="*/ 1354 h 10367"/>
                <a:gd name="T16" fmla="*/ 3613 w 10315"/>
                <a:gd name="T17" fmla="*/ 2737 h 10367"/>
                <a:gd name="T18" fmla="*/ 3454 w 10315"/>
                <a:gd name="T19" fmla="*/ 2921 h 10367"/>
                <a:gd name="T20" fmla="*/ 3133 w 10315"/>
                <a:gd name="T21" fmla="*/ 3369 h 10367"/>
                <a:gd name="T22" fmla="*/ 3197 w 10315"/>
                <a:gd name="T23" fmla="*/ 3545 h 10367"/>
                <a:gd name="T24" fmla="*/ 6784 w 10315"/>
                <a:gd name="T25" fmla="*/ 7117 h 10367"/>
                <a:gd name="T26" fmla="*/ 7147 w 10315"/>
                <a:gd name="T27" fmla="*/ 7102 h 10367"/>
                <a:gd name="T28" fmla="*/ 7382 w 10315"/>
                <a:gd name="T29" fmla="*/ 6877 h 10367"/>
                <a:gd name="T30" fmla="*/ 7573 w 10315"/>
                <a:gd name="T31" fmla="*/ 6702 h 10367"/>
                <a:gd name="T32" fmla="*/ 8961 w 10315"/>
                <a:gd name="T33" fmla="*/ 8057 h 10367"/>
                <a:gd name="T34" fmla="*/ 10315 w 10315"/>
                <a:gd name="T35" fmla="*/ 9413 h 10367"/>
                <a:gd name="T36" fmla="*/ 10004 w 10315"/>
                <a:gd name="T37" fmla="*/ 9719 h 10367"/>
                <a:gd name="T38" fmla="*/ 9454 w 10315"/>
                <a:gd name="T39" fmla="*/ 10140 h 10367"/>
                <a:gd name="T40" fmla="*/ 8340 w 10315"/>
                <a:gd name="T41" fmla="*/ 10308 h 10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15" h="10367">
                  <a:moveTo>
                    <a:pt x="8340" y="10308"/>
                  </a:moveTo>
                  <a:cubicBezTo>
                    <a:pt x="7406" y="10186"/>
                    <a:pt x="6521" y="9840"/>
                    <a:pt x="5664" y="9264"/>
                  </a:cubicBezTo>
                  <a:cubicBezTo>
                    <a:pt x="4245" y="8309"/>
                    <a:pt x="2853" y="6977"/>
                    <a:pt x="1758" y="5527"/>
                  </a:cubicBezTo>
                  <a:cubicBezTo>
                    <a:pt x="1446" y="5114"/>
                    <a:pt x="908" y="4323"/>
                    <a:pt x="715" y="3992"/>
                  </a:cubicBezTo>
                  <a:cubicBezTo>
                    <a:pt x="259" y="3215"/>
                    <a:pt x="0" y="2362"/>
                    <a:pt x="0" y="1636"/>
                  </a:cubicBezTo>
                  <a:cubicBezTo>
                    <a:pt x="0" y="1037"/>
                    <a:pt x="111" y="789"/>
                    <a:pt x="592" y="310"/>
                  </a:cubicBezTo>
                  <a:lnTo>
                    <a:pt x="904" y="0"/>
                  </a:lnTo>
                  <a:lnTo>
                    <a:pt x="2258" y="1354"/>
                  </a:lnTo>
                  <a:cubicBezTo>
                    <a:pt x="3003" y="2099"/>
                    <a:pt x="3613" y="2721"/>
                    <a:pt x="3613" y="2737"/>
                  </a:cubicBezTo>
                  <a:cubicBezTo>
                    <a:pt x="3613" y="2754"/>
                    <a:pt x="3541" y="2836"/>
                    <a:pt x="3454" y="2921"/>
                  </a:cubicBezTo>
                  <a:cubicBezTo>
                    <a:pt x="3242" y="3127"/>
                    <a:pt x="3133" y="3280"/>
                    <a:pt x="3133" y="3369"/>
                  </a:cubicBezTo>
                  <a:cubicBezTo>
                    <a:pt x="3133" y="3409"/>
                    <a:pt x="3162" y="3489"/>
                    <a:pt x="3197" y="3545"/>
                  </a:cubicBezTo>
                  <a:cubicBezTo>
                    <a:pt x="3264" y="3656"/>
                    <a:pt x="6683" y="7059"/>
                    <a:pt x="6784" y="7117"/>
                  </a:cubicBezTo>
                  <a:cubicBezTo>
                    <a:pt x="6873" y="7168"/>
                    <a:pt x="7059" y="7160"/>
                    <a:pt x="7147" y="7102"/>
                  </a:cubicBezTo>
                  <a:cubicBezTo>
                    <a:pt x="7189" y="7074"/>
                    <a:pt x="7295" y="6973"/>
                    <a:pt x="7382" y="6877"/>
                  </a:cubicBezTo>
                  <a:cubicBezTo>
                    <a:pt x="7469" y="6780"/>
                    <a:pt x="7555" y="6702"/>
                    <a:pt x="7573" y="6702"/>
                  </a:cubicBezTo>
                  <a:cubicBezTo>
                    <a:pt x="7591" y="6702"/>
                    <a:pt x="8216" y="7312"/>
                    <a:pt x="8961" y="8057"/>
                  </a:cubicBezTo>
                  <a:lnTo>
                    <a:pt x="10315" y="9413"/>
                  </a:lnTo>
                  <a:lnTo>
                    <a:pt x="10004" y="9719"/>
                  </a:lnTo>
                  <a:cubicBezTo>
                    <a:pt x="9742" y="9976"/>
                    <a:pt x="9655" y="10042"/>
                    <a:pt x="9454" y="10140"/>
                  </a:cubicBezTo>
                  <a:cubicBezTo>
                    <a:pt x="9073" y="10323"/>
                    <a:pt x="8787" y="10367"/>
                    <a:pt x="8340" y="103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37416905" y="9379432"/>
              <a:ext cx="814497" cy="826215"/>
            </a:xfrm>
            <a:custGeom>
              <a:avLst/>
              <a:gdLst>
                <a:gd name="T0" fmla="*/ 1347 w 3068"/>
                <a:gd name="T1" fmla="*/ 1761 h 3108"/>
                <a:gd name="T2" fmla="*/ 0 w 3068"/>
                <a:gd name="T3" fmla="*/ 369 h 3108"/>
                <a:gd name="T4" fmla="*/ 310 w 3068"/>
                <a:gd name="T5" fmla="*/ 72 h 3108"/>
                <a:gd name="T6" fmla="*/ 832 w 3068"/>
                <a:gd name="T7" fmla="*/ 81 h 3108"/>
                <a:gd name="T8" fmla="*/ 3020 w 3068"/>
                <a:gd name="T9" fmla="*/ 2260 h 3108"/>
                <a:gd name="T10" fmla="*/ 3021 w 3068"/>
                <a:gd name="T11" fmla="*/ 2768 h 3108"/>
                <a:gd name="T12" fmla="*/ 2712 w 3068"/>
                <a:gd name="T13" fmla="*/ 3108 h 3108"/>
                <a:gd name="T14" fmla="*/ 1347 w 3068"/>
                <a:gd name="T15" fmla="*/ 176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8" h="3108">
                  <a:moveTo>
                    <a:pt x="1347" y="1761"/>
                  </a:moveTo>
                  <a:cubicBezTo>
                    <a:pt x="606" y="1019"/>
                    <a:pt x="0" y="393"/>
                    <a:pt x="0" y="369"/>
                  </a:cubicBezTo>
                  <a:cubicBezTo>
                    <a:pt x="0" y="313"/>
                    <a:pt x="183" y="138"/>
                    <a:pt x="310" y="72"/>
                  </a:cubicBezTo>
                  <a:cubicBezTo>
                    <a:pt x="449" y="0"/>
                    <a:pt x="688" y="5"/>
                    <a:pt x="832" y="81"/>
                  </a:cubicBezTo>
                  <a:cubicBezTo>
                    <a:pt x="954" y="146"/>
                    <a:pt x="2961" y="2144"/>
                    <a:pt x="3020" y="2260"/>
                  </a:cubicBezTo>
                  <a:cubicBezTo>
                    <a:pt x="3068" y="2353"/>
                    <a:pt x="3068" y="2681"/>
                    <a:pt x="3021" y="2768"/>
                  </a:cubicBezTo>
                  <a:cubicBezTo>
                    <a:pt x="2980" y="2844"/>
                    <a:pt x="2740" y="3108"/>
                    <a:pt x="2712" y="3108"/>
                  </a:cubicBezTo>
                  <a:cubicBezTo>
                    <a:pt x="2703" y="3108"/>
                    <a:pt x="2088" y="2502"/>
                    <a:pt x="1347" y="17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35646105" y="7603951"/>
              <a:ext cx="820355" cy="823871"/>
            </a:xfrm>
            <a:custGeom>
              <a:avLst/>
              <a:gdLst>
                <a:gd name="T0" fmla="*/ 1348 w 3087"/>
                <a:gd name="T1" fmla="*/ 1751 h 3099"/>
                <a:gd name="T2" fmla="*/ 0 w 3087"/>
                <a:gd name="T3" fmla="*/ 374 h 3099"/>
                <a:gd name="T4" fmla="*/ 331 w 3087"/>
                <a:gd name="T5" fmla="*/ 68 h 3099"/>
                <a:gd name="T6" fmla="*/ 825 w 3087"/>
                <a:gd name="T7" fmla="*/ 87 h 3099"/>
                <a:gd name="T8" fmla="*/ 1960 w 3087"/>
                <a:gd name="T9" fmla="*/ 1177 h 3099"/>
                <a:gd name="T10" fmla="*/ 3033 w 3087"/>
                <a:gd name="T11" fmla="*/ 2331 h 3099"/>
                <a:gd name="T12" fmla="*/ 3043 w 3087"/>
                <a:gd name="T13" fmla="*/ 2683 h 3099"/>
                <a:gd name="T14" fmla="*/ 2714 w 3087"/>
                <a:gd name="T15" fmla="*/ 3099 h 3099"/>
                <a:gd name="T16" fmla="*/ 1348 w 3087"/>
                <a:gd name="T17" fmla="*/ 1751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7" h="3099">
                  <a:moveTo>
                    <a:pt x="1348" y="1751"/>
                  </a:moveTo>
                  <a:cubicBezTo>
                    <a:pt x="607" y="1010"/>
                    <a:pt x="0" y="390"/>
                    <a:pt x="0" y="374"/>
                  </a:cubicBezTo>
                  <a:cubicBezTo>
                    <a:pt x="0" y="330"/>
                    <a:pt x="227" y="120"/>
                    <a:pt x="331" y="68"/>
                  </a:cubicBezTo>
                  <a:cubicBezTo>
                    <a:pt x="465" y="0"/>
                    <a:pt x="698" y="9"/>
                    <a:pt x="825" y="87"/>
                  </a:cubicBezTo>
                  <a:cubicBezTo>
                    <a:pt x="883" y="122"/>
                    <a:pt x="1394" y="612"/>
                    <a:pt x="1960" y="1177"/>
                  </a:cubicBezTo>
                  <a:cubicBezTo>
                    <a:pt x="2838" y="2052"/>
                    <a:pt x="2995" y="2222"/>
                    <a:pt x="3033" y="2331"/>
                  </a:cubicBezTo>
                  <a:cubicBezTo>
                    <a:pt x="3085" y="2486"/>
                    <a:pt x="3087" y="2536"/>
                    <a:pt x="3043" y="2683"/>
                  </a:cubicBezTo>
                  <a:cubicBezTo>
                    <a:pt x="3013" y="2783"/>
                    <a:pt x="2763" y="3099"/>
                    <a:pt x="2714" y="3099"/>
                  </a:cubicBezTo>
                  <a:cubicBezTo>
                    <a:pt x="2704" y="3099"/>
                    <a:pt x="2089" y="2492"/>
                    <a:pt x="1348" y="17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10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41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018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964493" y="4259197"/>
            <a:ext cx="438332" cy="436508"/>
            <a:chOff x="1309590" y="3661750"/>
            <a:chExt cx="438332" cy="436508"/>
          </a:xfrm>
        </p:grpSpPr>
        <p:sp>
          <p:nvSpPr>
            <p:cNvPr id="33" name="手繪多邊形 32"/>
            <p:cNvSpPr>
              <a:spLocks/>
            </p:cNvSpPr>
            <p:nvPr/>
          </p:nvSpPr>
          <p:spPr bwMode="auto">
            <a:xfrm>
              <a:off x="1309590" y="3764267"/>
              <a:ext cx="438332" cy="333991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1344862" y="3661750"/>
              <a:ext cx="70543" cy="251384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1643750" y="3661750"/>
              <a:ext cx="65649" cy="251384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1401132" y="3698448"/>
              <a:ext cx="52397" cy="177987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1605828" y="3699876"/>
              <a:ext cx="54640" cy="176560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1453937" y="3735351"/>
              <a:ext cx="36291" cy="104591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1569129" y="3736982"/>
              <a:ext cx="40776" cy="102960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883412" y="5361764"/>
            <a:ext cx="600494" cy="364974"/>
            <a:chOff x="1228509" y="4764317"/>
            <a:chExt cx="600494" cy="364974"/>
          </a:xfrm>
        </p:grpSpPr>
        <p:sp>
          <p:nvSpPr>
            <p:cNvPr id="31" name="Freeform 171"/>
            <p:cNvSpPr>
              <a:spLocks/>
            </p:cNvSpPr>
            <p:nvPr/>
          </p:nvSpPr>
          <p:spPr bwMode="auto">
            <a:xfrm>
              <a:off x="1228509" y="5093689"/>
              <a:ext cx="600494" cy="3560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手繪多邊形 31"/>
            <p:cNvSpPr>
              <a:spLocks/>
            </p:cNvSpPr>
            <p:nvPr/>
          </p:nvSpPr>
          <p:spPr bwMode="auto">
            <a:xfrm>
              <a:off x="1306416" y="4764317"/>
              <a:ext cx="442576" cy="29912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003040" y="3124184"/>
            <a:ext cx="361238" cy="572934"/>
            <a:chOff x="1348137" y="2526737"/>
            <a:chExt cx="361238" cy="572934"/>
          </a:xfrm>
        </p:grpSpPr>
        <p:sp>
          <p:nvSpPr>
            <p:cNvPr id="26" name="手繪多邊形 25"/>
            <p:cNvSpPr>
              <a:spLocks/>
            </p:cNvSpPr>
            <p:nvPr/>
          </p:nvSpPr>
          <p:spPr bwMode="auto">
            <a:xfrm>
              <a:off x="1348137" y="2706216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>
              <a:off x="1438082" y="2606390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84"/>
            <p:cNvSpPr>
              <a:spLocks/>
            </p:cNvSpPr>
            <p:nvPr/>
          </p:nvSpPr>
          <p:spPr bwMode="auto">
            <a:xfrm>
              <a:off x="1548198" y="2648173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>
              <a:off x="1552315" y="2557404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>
              <a:off x="1438288" y="2526737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" name="手繪多邊形 12"/>
          <p:cNvSpPr>
            <a:spLocks noChangeAspect="1"/>
          </p:cNvSpPr>
          <p:nvPr/>
        </p:nvSpPr>
        <p:spPr bwMode="auto">
          <a:xfrm>
            <a:off x="6006238" y="2089551"/>
            <a:ext cx="354842" cy="508600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文字方塊 4"/>
          <p:cNvSpPr txBox="1"/>
          <p:nvPr/>
        </p:nvSpPr>
        <p:spPr>
          <a:xfrm>
            <a:off x="6608609" y="22345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6591874" y="19347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36"/>
          <p:cNvSpPr txBox="1"/>
          <p:nvPr/>
        </p:nvSpPr>
        <p:spPr>
          <a:xfrm>
            <a:off x="6591874" y="19466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7" name="文字方塊 51"/>
          <p:cNvSpPr txBox="1"/>
          <p:nvPr/>
        </p:nvSpPr>
        <p:spPr>
          <a:xfrm>
            <a:off x="6608609" y="33013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6591874" y="30015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53"/>
          <p:cNvSpPr txBox="1"/>
          <p:nvPr/>
        </p:nvSpPr>
        <p:spPr>
          <a:xfrm>
            <a:off x="6591874" y="30134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20" name="文字方塊 55"/>
          <p:cNvSpPr txBox="1"/>
          <p:nvPr/>
        </p:nvSpPr>
        <p:spPr>
          <a:xfrm>
            <a:off x="6608609" y="43681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dog.. 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6591874" y="40683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57"/>
          <p:cNvSpPr txBox="1"/>
          <p:nvPr/>
        </p:nvSpPr>
        <p:spPr>
          <a:xfrm>
            <a:off x="6591874" y="40802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23" name="文字方塊 59"/>
          <p:cNvSpPr txBox="1"/>
          <p:nvPr/>
        </p:nvSpPr>
        <p:spPr>
          <a:xfrm>
            <a:off x="6608609" y="54349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6591874" y="51351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61"/>
          <p:cNvSpPr txBox="1"/>
          <p:nvPr/>
        </p:nvSpPr>
        <p:spPr>
          <a:xfrm>
            <a:off x="6591874" y="51470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4"/>
                </a:solidFill>
              </a:rPr>
              <a:t>TITLE 04</a:t>
            </a:r>
          </a:p>
        </p:txBody>
      </p:sp>
    </p:spTree>
    <p:extLst>
      <p:ext uri="{BB962C8B-B14F-4D97-AF65-F5344CB8AC3E}">
        <p14:creationId xmlns:p14="http://schemas.microsoft.com/office/powerpoint/2010/main" val="12842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247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001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3" name="圖片版面配置區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7344914" y="185166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7344914" y="290322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7344914" y="395478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7344914" y="5006340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6858948" y="2010407"/>
            <a:ext cx="421170" cy="421170"/>
            <a:chOff x="5023476" y="1967700"/>
            <a:chExt cx="421170" cy="421170"/>
          </a:xfrm>
        </p:grpSpPr>
        <p:sp>
          <p:nvSpPr>
            <p:cNvPr id="28" name="橢圓 27"/>
            <p:cNvSpPr/>
            <p:nvPr/>
          </p:nvSpPr>
          <p:spPr>
            <a:xfrm>
              <a:off x="5023476" y="196770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 rot="10800000" flipH="1">
              <a:off x="5165687" y="205239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6858948" y="3061967"/>
            <a:ext cx="421170" cy="421170"/>
            <a:chOff x="5023476" y="3019260"/>
            <a:chExt cx="421170" cy="421170"/>
          </a:xfrm>
        </p:grpSpPr>
        <p:sp>
          <p:nvSpPr>
            <p:cNvPr id="26" name="橢圓 25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10800000" flipH="1">
              <a:off x="5165687" y="310395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858948" y="4113527"/>
            <a:ext cx="421170" cy="421170"/>
            <a:chOff x="5023476" y="4070820"/>
            <a:chExt cx="421170" cy="421170"/>
          </a:xfrm>
        </p:grpSpPr>
        <p:sp>
          <p:nvSpPr>
            <p:cNvPr id="24" name="橢圓 23"/>
            <p:cNvSpPr/>
            <p:nvPr/>
          </p:nvSpPr>
          <p:spPr>
            <a:xfrm>
              <a:off x="5023476" y="407082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10800000" flipH="1">
              <a:off x="5165687" y="415551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858948" y="5165087"/>
            <a:ext cx="421170" cy="421170"/>
            <a:chOff x="5023476" y="5122380"/>
            <a:chExt cx="421170" cy="421170"/>
          </a:xfrm>
        </p:grpSpPr>
        <p:sp>
          <p:nvSpPr>
            <p:cNvPr id="22" name="橢圓 21"/>
            <p:cNvSpPr/>
            <p:nvPr/>
          </p:nvSpPr>
          <p:spPr>
            <a:xfrm>
              <a:off x="5023476" y="512238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 rot="10800000" flipH="1">
              <a:off x="5165687" y="520707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3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019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35" name="矩形 34"/>
          <p:cNvSpPr/>
          <p:nvPr/>
        </p:nvSpPr>
        <p:spPr>
          <a:xfrm>
            <a:off x="2163236" y="1729425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36" name="矩形 35"/>
          <p:cNvSpPr/>
          <p:nvPr/>
        </p:nvSpPr>
        <p:spPr>
          <a:xfrm>
            <a:off x="2163236" y="2780985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37" name="矩形 36"/>
          <p:cNvSpPr/>
          <p:nvPr/>
        </p:nvSpPr>
        <p:spPr>
          <a:xfrm>
            <a:off x="2163236" y="3832545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38" name="矩形 37"/>
          <p:cNvSpPr/>
          <p:nvPr/>
        </p:nvSpPr>
        <p:spPr>
          <a:xfrm>
            <a:off x="2163236" y="4884105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39" name="六邊形 38"/>
          <p:cNvSpPr/>
          <p:nvPr/>
        </p:nvSpPr>
        <p:spPr>
          <a:xfrm>
            <a:off x="1639326" y="1888172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0" name="六邊形 39"/>
          <p:cNvSpPr/>
          <p:nvPr/>
        </p:nvSpPr>
        <p:spPr>
          <a:xfrm>
            <a:off x="1639326" y="2939732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1" name="六邊形 40"/>
          <p:cNvSpPr/>
          <p:nvPr/>
        </p:nvSpPr>
        <p:spPr>
          <a:xfrm>
            <a:off x="1639326" y="3991292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2" name="六邊形 41"/>
          <p:cNvSpPr/>
          <p:nvPr/>
        </p:nvSpPr>
        <p:spPr>
          <a:xfrm>
            <a:off x="1639326" y="5042852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 rot="10800000" flipH="1">
            <a:off x="1819481" y="1972871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4" name="Freeform 21"/>
          <p:cNvSpPr>
            <a:spLocks/>
          </p:cNvSpPr>
          <p:nvPr/>
        </p:nvSpPr>
        <p:spPr bwMode="auto">
          <a:xfrm rot="10800000" flipH="1">
            <a:off x="1819481" y="3024431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5" name="Freeform 21"/>
          <p:cNvSpPr>
            <a:spLocks/>
          </p:cNvSpPr>
          <p:nvPr/>
        </p:nvSpPr>
        <p:spPr bwMode="auto">
          <a:xfrm rot="10800000" flipH="1">
            <a:off x="1819481" y="4075991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6" name="Freeform 21"/>
          <p:cNvSpPr>
            <a:spLocks/>
          </p:cNvSpPr>
          <p:nvPr/>
        </p:nvSpPr>
        <p:spPr bwMode="auto">
          <a:xfrm rot="10800000" flipH="1">
            <a:off x="1819481" y="5127551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2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9148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020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6876688" y="1858687"/>
            <a:ext cx="2503170" cy="1845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2"/>
          <p:cNvSpPr txBox="1"/>
          <p:nvPr/>
        </p:nvSpPr>
        <p:spPr>
          <a:xfrm>
            <a:off x="7604185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  <a:r>
              <a:rPr lang="en-US" sz="14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7013413" y="4529733"/>
            <a:ext cx="577254" cy="577254"/>
            <a:chOff x="753011" y="3678609"/>
            <a:chExt cx="792893" cy="792893"/>
          </a:xfrm>
        </p:grpSpPr>
        <p:sp>
          <p:nvSpPr>
            <p:cNvPr id="13" name="橢圓 12"/>
            <p:cNvSpPr/>
            <p:nvPr/>
          </p:nvSpPr>
          <p:spPr>
            <a:xfrm>
              <a:off x="753011" y="36786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>
              <a:grpSpLocks noChangeAspect="1"/>
            </p:cNvGrpSpPr>
            <p:nvPr/>
          </p:nvGrpSpPr>
          <p:grpSpPr>
            <a:xfrm>
              <a:off x="968838" y="3788586"/>
              <a:ext cx="361238" cy="572933"/>
              <a:chOff x="20786390" y="7271767"/>
              <a:chExt cx="2055158" cy="3259547"/>
            </a:xfrm>
            <a:solidFill>
              <a:schemeClr val="bg1"/>
            </a:solidFill>
          </p:grpSpPr>
          <p:sp>
            <p:nvSpPr>
              <p:cNvPr id="15" name="手繪多邊形 14"/>
              <p:cNvSpPr>
                <a:spLocks/>
              </p:cNvSpPr>
              <p:nvPr/>
            </p:nvSpPr>
            <p:spPr bwMode="auto">
              <a:xfrm>
                <a:off x="20786390" y="8292860"/>
                <a:ext cx="2055158" cy="2238454"/>
              </a:xfrm>
              <a:custGeom>
                <a:avLst/>
                <a:gdLst>
                  <a:gd name="connsiteX0" fmla="*/ 1910220 w 2786191"/>
                  <a:gd name="connsiteY0" fmla="*/ 2438744 h 3034687"/>
                  <a:gd name="connsiteX1" fmla="*/ 1802556 w 2786191"/>
                  <a:gd name="connsiteY1" fmla="*/ 2438922 h 3034687"/>
                  <a:gd name="connsiteX2" fmla="*/ 1503672 w 2786191"/>
                  <a:gd name="connsiteY2" fmla="*/ 2445020 h 3034687"/>
                  <a:gd name="connsiteX3" fmla="*/ 1487488 w 2786191"/>
                  <a:gd name="connsiteY3" fmla="*/ 2549424 h 3034687"/>
                  <a:gd name="connsiteX4" fmla="*/ 1499716 w 2786191"/>
                  <a:gd name="connsiteY4" fmla="*/ 2659566 h 3034687"/>
                  <a:gd name="connsiteX5" fmla="*/ 1793564 w 2786191"/>
                  <a:gd name="connsiteY5" fmla="*/ 2671764 h 3034687"/>
                  <a:gd name="connsiteX6" fmla="*/ 2090650 w 2786191"/>
                  <a:gd name="connsiteY6" fmla="*/ 2655978 h 3034687"/>
                  <a:gd name="connsiteX7" fmla="*/ 2106836 w 2786191"/>
                  <a:gd name="connsiteY7" fmla="*/ 2559110 h 3034687"/>
                  <a:gd name="connsiteX8" fmla="*/ 1910220 w 2786191"/>
                  <a:gd name="connsiteY8" fmla="*/ 2438744 h 3034687"/>
                  <a:gd name="connsiteX9" fmla="*/ 1910090 w 2786191"/>
                  <a:gd name="connsiteY9" fmla="*/ 2032044 h 3034687"/>
                  <a:gd name="connsiteX10" fmla="*/ 1802362 w 2786191"/>
                  <a:gd name="connsiteY10" fmla="*/ 2032208 h 3034687"/>
                  <a:gd name="connsiteX11" fmla="*/ 1503302 w 2786191"/>
                  <a:gd name="connsiteY11" fmla="*/ 2038336 h 3034687"/>
                  <a:gd name="connsiteX12" fmla="*/ 1502942 w 2786191"/>
                  <a:gd name="connsiteY12" fmla="*/ 2253898 h 3034687"/>
                  <a:gd name="connsiteX13" fmla="*/ 1795884 w 2786191"/>
                  <a:gd name="connsiteY13" fmla="*/ 2261828 h 3034687"/>
                  <a:gd name="connsiteX14" fmla="*/ 2089908 w 2786191"/>
                  <a:gd name="connsiteY14" fmla="*/ 2247410 h 3034687"/>
                  <a:gd name="connsiteX15" fmla="*/ 2106822 w 2786191"/>
                  <a:gd name="connsiteY15" fmla="*/ 2152606 h 3034687"/>
                  <a:gd name="connsiteX16" fmla="*/ 1910090 w 2786191"/>
                  <a:gd name="connsiteY16" fmla="*/ 2032044 h 3034687"/>
                  <a:gd name="connsiteX17" fmla="*/ 1797596 w 2786191"/>
                  <a:gd name="connsiteY17" fmla="*/ 1635126 h 3034687"/>
                  <a:gd name="connsiteX18" fmla="*/ 1503694 w 2786191"/>
                  <a:gd name="connsiteY18" fmla="*/ 1641254 h 3034687"/>
                  <a:gd name="connsiteX19" fmla="*/ 1487488 w 2786191"/>
                  <a:gd name="connsiteY19" fmla="*/ 1746144 h 3034687"/>
                  <a:gd name="connsiteX20" fmla="*/ 1494330 w 2786191"/>
                  <a:gd name="connsiteY20" fmla="*/ 1852116 h 3034687"/>
                  <a:gd name="connsiteX21" fmla="*/ 1793996 w 2786191"/>
                  <a:gd name="connsiteY21" fmla="*/ 1858964 h 3034687"/>
                  <a:gd name="connsiteX22" fmla="*/ 2097262 w 2786191"/>
                  <a:gd name="connsiteY22" fmla="*/ 1839140 h 3034687"/>
                  <a:gd name="connsiteX23" fmla="*/ 2091498 w 2786191"/>
                  <a:gd name="connsiteY23" fmla="*/ 1650986 h 3034687"/>
                  <a:gd name="connsiteX24" fmla="*/ 1797596 w 2786191"/>
                  <a:gd name="connsiteY24" fmla="*/ 1635126 h 3034687"/>
                  <a:gd name="connsiteX25" fmla="*/ 1794138 w 2786191"/>
                  <a:gd name="connsiteY25" fmla="*/ 1228726 h 3034687"/>
                  <a:gd name="connsiteX26" fmla="*/ 1500006 w 2786191"/>
                  <a:gd name="connsiteY26" fmla="*/ 1241034 h 3034687"/>
                  <a:gd name="connsiteX27" fmla="*/ 1500726 w 2786191"/>
                  <a:gd name="connsiteY27" fmla="*/ 1456798 h 3034687"/>
                  <a:gd name="connsiteX28" fmla="*/ 1799898 w 2786191"/>
                  <a:gd name="connsiteY28" fmla="*/ 1462952 h 3034687"/>
                  <a:gd name="connsiteX29" fmla="*/ 2097270 w 2786191"/>
                  <a:gd name="connsiteY29" fmla="*/ 1443764 h 3034687"/>
                  <a:gd name="connsiteX30" fmla="*/ 2091510 w 2786191"/>
                  <a:gd name="connsiteY30" fmla="*/ 1244654 h 3034687"/>
                  <a:gd name="connsiteX31" fmla="*/ 1794138 w 2786191"/>
                  <a:gd name="connsiteY31" fmla="*/ 1228726 h 3034687"/>
                  <a:gd name="connsiteX32" fmla="*/ 1793454 w 2786191"/>
                  <a:gd name="connsiteY32" fmla="*/ 822326 h 3034687"/>
                  <a:gd name="connsiteX33" fmla="*/ 1499712 w 2786191"/>
                  <a:gd name="connsiteY33" fmla="*/ 834552 h 3034687"/>
                  <a:gd name="connsiteX34" fmla="*/ 1487488 w 2786191"/>
                  <a:gd name="connsiteY34" fmla="*/ 938828 h 3034687"/>
                  <a:gd name="connsiteX35" fmla="*/ 1499712 w 2786191"/>
                  <a:gd name="connsiteY35" fmla="*/ 1043464 h 3034687"/>
                  <a:gd name="connsiteX36" fmla="*/ 1793454 w 2786191"/>
                  <a:gd name="connsiteY36" fmla="*/ 1055688 h 3034687"/>
                  <a:gd name="connsiteX37" fmla="*/ 2090432 w 2786191"/>
                  <a:gd name="connsiteY37" fmla="*/ 1039868 h 3034687"/>
                  <a:gd name="connsiteX38" fmla="*/ 2106612 w 2786191"/>
                  <a:gd name="connsiteY38" fmla="*/ 938828 h 3034687"/>
                  <a:gd name="connsiteX39" fmla="*/ 2090432 w 2786191"/>
                  <a:gd name="connsiteY39" fmla="*/ 838148 h 3034687"/>
                  <a:gd name="connsiteX40" fmla="*/ 1793454 w 2786191"/>
                  <a:gd name="connsiteY40" fmla="*/ 822326 h 3034687"/>
                  <a:gd name="connsiteX41" fmla="*/ 1389856 w 2786191"/>
                  <a:gd name="connsiteY41" fmla="*/ 173040 h 3034687"/>
                  <a:gd name="connsiteX42" fmla="*/ 321100 w 2786191"/>
                  <a:gd name="connsiteY42" fmla="*/ 189236 h 3034687"/>
                  <a:gd name="connsiteX43" fmla="*/ 338388 w 2786191"/>
                  <a:gd name="connsiteY43" fmla="*/ 273092 h 3034687"/>
                  <a:gd name="connsiteX44" fmla="*/ 366472 w 2786191"/>
                  <a:gd name="connsiteY44" fmla="*/ 462400 h 3034687"/>
                  <a:gd name="connsiteX45" fmla="*/ 397800 w 2786191"/>
                  <a:gd name="connsiteY45" fmla="*/ 609600 h 3034687"/>
                  <a:gd name="connsiteX46" fmla="*/ 607376 w 2786191"/>
                  <a:gd name="connsiteY46" fmla="*/ 589088 h 3034687"/>
                  <a:gd name="connsiteX47" fmla="*/ 1171280 w 2786191"/>
                  <a:gd name="connsiteY47" fmla="*/ 485076 h 3034687"/>
                  <a:gd name="connsiteX48" fmla="*/ 1323960 w 2786191"/>
                  <a:gd name="connsiteY48" fmla="*/ 448724 h 3034687"/>
                  <a:gd name="connsiteX49" fmla="*/ 1454676 w 2786191"/>
                  <a:gd name="connsiteY49" fmla="*/ 422092 h 3034687"/>
                  <a:gd name="connsiteX50" fmla="*/ 1957004 w 2786191"/>
                  <a:gd name="connsiteY50" fmla="*/ 421372 h 3034687"/>
                  <a:gd name="connsiteX51" fmla="*/ 2090960 w 2786191"/>
                  <a:gd name="connsiteY51" fmla="*/ 452324 h 3034687"/>
                  <a:gd name="connsiteX52" fmla="*/ 2284328 w 2786191"/>
                  <a:gd name="connsiteY52" fmla="*/ 507388 h 3034687"/>
                  <a:gd name="connsiteX53" fmla="*/ 2332940 w 2786191"/>
                  <a:gd name="connsiteY53" fmla="*/ 527184 h 3034687"/>
                  <a:gd name="connsiteX54" fmla="*/ 2414680 w 2786191"/>
                  <a:gd name="connsiteY54" fmla="*/ 416692 h 3034687"/>
                  <a:gd name="connsiteX55" fmla="*/ 2442048 w 2786191"/>
                  <a:gd name="connsiteY55" fmla="*/ 273092 h 3034687"/>
                  <a:gd name="connsiteX56" fmla="*/ 2458972 w 2786191"/>
                  <a:gd name="connsiteY56" fmla="*/ 189236 h 3034687"/>
                  <a:gd name="connsiteX57" fmla="*/ 1389856 w 2786191"/>
                  <a:gd name="connsiteY57" fmla="*/ 173040 h 3034687"/>
                  <a:gd name="connsiteX58" fmla="*/ 56152 w 2786191"/>
                  <a:gd name="connsiteY58" fmla="*/ 0 h 3034687"/>
                  <a:gd name="connsiteX59" fmla="*/ 1392280 w 2786191"/>
                  <a:gd name="connsiteY59" fmla="*/ 0 h 3034687"/>
                  <a:gd name="connsiteX60" fmla="*/ 2728408 w 2786191"/>
                  <a:gd name="connsiteY60" fmla="*/ 0 h 3034687"/>
                  <a:gd name="connsiteX61" fmla="*/ 2759364 w 2786191"/>
                  <a:gd name="connsiteY61" fmla="*/ 30964 h 3034687"/>
                  <a:gd name="connsiteX62" fmla="*/ 2784200 w 2786191"/>
                  <a:gd name="connsiteY62" fmla="*/ 99368 h 3034687"/>
                  <a:gd name="connsiteX63" fmla="*/ 2720848 w 2786191"/>
                  <a:gd name="connsiteY63" fmla="*/ 186852 h 3034687"/>
                  <a:gd name="connsiteX64" fmla="*/ 2638780 w 2786191"/>
                  <a:gd name="connsiteY64" fmla="*/ 276856 h 3034687"/>
                  <a:gd name="connsiteX65" fmla="*/ 2584428 w 2786191"/>
                  <a:gd name="connsiteY65" fmla="*/ 1656080 h 3034687"/>
                  <a:gd name="connsiteX66" fmla="*/ 2565352 w 2786191"/>
                  <a:gd name="connsiteY66" fmla="*/ 2870776 h 3034687"/>
                  <a:gd name="connsiteX67" fmla="*/ 2435768 w 2786191"/>
                  <a:gd name="connsiteY67" fmla="*/ 3007580 h 3034687"/>
                  <a:gd name="connsiteX68" fmla="*/ 2386456 w 2786191"/>
                  <a:gd name="connsiteY68" fmla="*/ 3032780 h 3034687"/>
                  <a:gd name="connsiteX69" fmla="*/ 1405960 w 2786191"/>
                  <a:gd name="connsiteY69" fmla="*/ 3034580 h 3034687"/>
                  <a:gd name="connsiteX70" fmla="*/ 394144 w 2786191"/>
                  <a:gd name="connsiteY70" fmla="*/ 3025580 h 3034687"/>
                  <a:gd name="connsiteX71" fmla="*/ 232888 w 2786191"/>
                  <a:gd name="connsiteY71" fmla="*/ 2880856 h 3034687"/>
                  <a:gd name="connsiteX72" fmla="*/ 202292 w 2786191"/>
                  <a:gd name="connsiteY72" fmla="*/ 2821092 h 3034687"/>
                  <a:gd name="connsiteX73" fmla="*/ 197252 w 2786191"/>
                  <a:gd name="connsiteY73" fmla="*/ 1585876 h 3034687"/>
                  <a:gd name="connsiteX74" fmla="*/ 192212 w 2786191"/>
                  <a:gd name="connsiteY74" fmla="*/ 350660 h 3034687"/>
                  <a:gd name="connsiteX75" fmla="*/ 168456 w 2786191"/>
                  <a:gd name="connsiteY75" fmla="*/ 304936 h 3034687"/>
                  <a:gd name="connsiteX76" fmla="*/ 72352 w 2786191"/>
                  <a:gd name="connsiteY76" fmla="*/ 190452 h 3034687"/>
                  <a:gd name="connsiteX77" fmla="*/ 0 w 2786191"/>
                  <a:gd name="connsiteY77" fmla="*/ 84964 h 3034687"/>
                  <a:gd name="connsiteX78" fmla="*/ 28076 w 2786191"/>
                  <a:gd name="connsiteY78" fmla="*/ 24124 h 303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786191" h="3034687">
                    <a:moveTo>
                      <a:pt x="1910220" y="2438744"/>
                    </a:moveTo>
                    <a:cubicBezTo>
                      <a:pt x="1879378" y="2438766"/>
                      <a:pt x="1843738" y="2438922"/>
                      <a:pt x="1802556" y="2438922"/>
                    </a:cubicBezTo>
                    <a:cubicBezTo>
                      <a:pt x="1647180" y="2438922"/>
                      <a:pt x="1512304" y="2441792"/>
                      <a:pt x="1503672" y="2445020"/>
                    </a:cubicBezTo>
                    <a:cubicBezTo>
                      <a:pt x="1490364" y="2450044"/>
                      <a:pt x="1487488" y="2469418"/>
                      <a:pt x="1487488" y="2549424"/>
                    </a:cubicBezTo>
                    <a:cubicBezTo>
                      <a:pt x="1487488" y="2612208"/>
                      <a:pt x="1491804" y="2652032"/>
                      <a:pt x="1499716" y="2659566"/>
                    </a:cubicBezTo>
                    <a:cubicBezTo>
                      <a:pt x="1508708" y="2668536"/>
                      <a:pt x="1587834" y="2671764"/>
                      <a:pt x="1793564" y="2671764"/>
                    </a:cubicBezTo>
                    <a:cubicBezTo>
                      <a:pt x="2035620" y="2671764"/>
                      <a:pt x="2076982" y="2669612"/>
                      <a:pt x="2090650" y="2655978"/>
                    </a:cubicBezTo>
                    <a:cubicBezTo>
                      <a:pt x="2102520" y="2644138"/>
                      <a:pt x="2106836" y="2619024"/>
                      <a:pt x="2106836" y="2559110"/>
                    </a:cubicBezTo>
                    <a:cubicBezTo>
                      <a:pt x="2106836" y="2445156"/>
                      <a:pt x="2126112" y="2438602"/>
                      <a:pt x="1910220" y="2438744"/>
                    </a:cubicBezTo>
                    <a:close/>
                    <a:moveTo>
                      <a:pt x="1910090" y="2032044"/>
                    </a:moveTo>
                    <a:cubicBezTo>
                      <a:pt x="1879230" y="2032056"/>
                      <a:pt x="1843568" y="2032208"/>
                      <a:pt x="1802362" y="2032208"/>
                    </a:cubicBezTo>
                    <a:cubicBezTo>
                      <a:pt x="1646894" y="2032208"/>
                      <a:pt x="1511940" y="2035092"/>
                      <a:pt x="1503302" y="2038336"/>
                    </a:cubicBezTo>
                    <a:cubicBezTo>
                      <a:pt x="1479910" y="2047348"/>
                      <a:pt x="1479550" y="2240560"/>
                      <a:pt x="1502942" y="2253898"/>
                    </a:cubicBezTo>
                    <a:cubicBezTo>
                      <a:pt x="1511580" y="2258584"/>
                      <a:pt x="1643296" y="2262188"/>
                      <a:pt x="1795884" y="2261828"/>
                    </a:cubicBezTo>
                    <a:cubicBezTo>
                      <a:pt x="2015052" y="2261468"/>
                      <a:pt x="2076592" y="2258224"/>
                      <a:pt x="2089908" y="2247410"/>
                    </a:cubicBezTo>
                    <a:cubicBezTo>
                      <a:pt x="2102862" y="2236236"/>
                      <a:pt x="2106822" y="2215328"/>
                      <a:pt x="2106822" y="2152606"/>
                    </a:cubicBezTo>
                    <a:cubicBezTo>
                      <a:pt x="2106822" y="2038742"/>
                      <a:pt x="2126108" y="2031960"/>
                      <a:pt x="1910090" y="2032044"/>
                    </a:cubicBezTo>
                    <a:close/>
                    <a:moveTo>
                      <a:pt x="1797596" y="1635126"/>
                    </a:moveTo>
                    <a:cubicBezTo>
                      <a:pt x="1644884" y="1635126"/>
                      <a:pt x="1512340" y="1637650"/>
                      <a:pt x="1503694" y="1641254"/>
                    </a:cubicBezTo>
                    <a:cubicBezTo>
                      <a:pt x="1490368" y="1646300"/>
                      <a:pt x="1487488" y="1665404"/>
                      <a:pt x="1487488" y="1746144"/>
                    </a:cubicBezTo>
                    <a:cubicBezTo>
                      <a:pt x="1487488" y="1800572"/>
                      <a:pt x="1490728" y="1848150"/>
                      <a:pt x="1494330" y="1852116"/>
                    </a:cubicBezTo>
                    <a:cubicBezTo>
                      <a:pt x="1497932" y="1855720"/>
                      <a:pt x="1632998" y="1858964"/>
                      <a:pt x="1793996" y="1858964"/>
                    </a:cubicBezTo>
                    <a:cubicBezTo>
                      <a:pt x="2072770" y="1858964"/>
                      <a:pt x="2087176" y="1857882"/>
                      <a:pt x="2097262" y="1839140"/>
                    </a:cubicBezTo>
                    <a:cubicBezTo>
                      <a:pt x="2114550" y="1806700"/>
                      <a:pt x="2110588" y="1669728"/>
                      <a:pt x="2091498" y="1650986"/>
                    </a:cubicBezTo>
                    <a:cubicBezTo>
                      <a:pt x="2077812" y="1637288"/>
                      <a:pt x="2036752" y="1635126"/>
                      <a:pt x="1797596" y="1635126"/>
                    </a:cubicBezTo>
                    <a:close/>
                    <a:moveTo>
                      <a:pt x="1794138" y="1228726"/>
                    </a:moveTo>
                    <a:cubicBezTo>
                      <a:pt x="1588210" y="1228726"/>
                      <a:pt x="1509006" y="1231984"/>
                      <a:pt x="1500006" y="1241034"/>
                    </a:cubicBezTo>
                    <a:cubicBezTo>
                      <a:pt x="1482724" y="1258050"/>
                      <a:pt x="1483446" y="1449920"/>
                      <a:pt x="1500726" y="1456798"/>
                    </a:cubicBezTo>
                    <a:cubicBezTo>
                      <a:pt x="1507566" y="1459694"/>
                      <a:pt x="1642212" y="1462228"/>
                      <a:pt x="1799898" y="1462952"/>
                    </a:cubicBezTo>
                    <a:cubicBezTo>
                      <a:pt x="2073508" y="1463676"/>
                      <a:pt x="2087188" y="1462590"/>
                      <a:pt x="2097270" y="1443764"/>
                    </a:cubicBezTo>
                    <a:cubicBezTo>
                      <a:pt x="2114550" y="1411184"/>
                      <a:pt x="2110590" y="1263480"/>
                      <a:pt x="2091510" y="1244654"/>
                    </a:cubicBezTo>
                    <a:cubicBezTo>
                      <a:pt x="2077828" y="1230898"/>
                      <a:pt x="2036426" y="1228726"/>
                      <a:pt x="1794138" y="1228726"/>
                    </a:cubicBezTo>
                    <a:close/>
                    <a:moveTo>
                      <a:pt x="1793454" y="822326"/>
                    </a:moveTo>
                    <a:cubicBezTo>
                      <a:pt x="1587798" y="822326"/>
                      <a:pt x="1508700" y="825562"/>
                      <a:pt x="1499712" y="834552"/>
                    </a:cubicBezTo>
                    <a:cubicBezTo>
                      <a:pt x="1492160" y="842102"/>
                      <a:pt x="1487488" y="880576"/>
                      <a:pt x="1487488" y="938828"/>
                    </a:cubicBezTo>
                    <a:cubicBezTo>
                      <a:pt x="1487488" y="997438"/>
                      <a:pt x="1492160" y="1035912"/>
                      <a:pt x="1499712" y="1043464"/>
                    </a:cubicBezTo>
                    <a:cubicBezTo>
                      <a:pt x="1508700" y="1052452"/>
                      <a:pt x="1587798" y="1055688"/>
                      <a:pt x="1793454" y="1055688"/>
                    </a:cubicBezTo>
                    <a:cubicBezTo>
                      <a:pt x="2035424" y="1055688"/>
                      <a:pt x="2076770" y="1053532"/>
                      <a:pt x="2090432" y="1039868"/>
                    </a:cubicBezTo>
                    <a:cubicBezTo>
                      <a:pt x="2102658" y="1027642"/>
                      <a:pt x="2106612" y="1002472"/>
                      <a:pt x="2106612" y="938828"/>
                    </a:cubicBezTo>
                    <a:cubicBezTo>
                      <a:pt x="2106612" y="875542"/>
                      <a:pt x="2102658" y="850014"/>
                      <a:pt x="2090432" y="838148"/>
                    </a:cubicBezTo>
                    <a:cubicBezTo>
                      <a:pt x="2076770" y="824484"/>
                      <a:pt x="2035424" y="822326"/>
                      <a:pt x="1793454" y="822326"/>
                    </a:cubicBezTo>
                    <a:close/>
                    <a:moveTo>
                      <a:pt x="1389856" y="173040"/>
                    </a:moveTo>
                    <a:cubicBezTo>
                      <a:pt x="421208" y="173040"/>
                      <a:pt x="326864" y="174480"/>
                      <a:pt x="321100" y="189236"/>
                    </a:cubicBezTo>
                    <a:cubicBezTo>
                      <a:pt x="317500" y="198232"/>
                      <a:pt x="325424" y="236024"/>
                      <a:pt x="338388" y="273092"/>
                    </a:cubicBezTo>
                    <a:cubicBezTo>
                      <a:pt x="357112" y="325280"/>
                      <a:pt x="363232" y="368108"/>
                      <a:pt x="366472" y="462400"/>
                    </a:cubicBezTo>
                    <a:cubicBezTo>
                      <a:pt x="370076" y="571812"/>
                      <a:pt x="378356" y="609600"/>
                      <a:pt x="397800" y="609600"/>
                    </a:cubicBezTo>
                    <a:cubicBezTo>
                      <a:pt x="401404" y="609600"/>
                      <a:pt x="495748" y="600244"/>
                      <a:pt x="607376" y="589088"/>
                    </a:cubicBezTo>
                    <a:cubicBezTo>
                      <a:pt x="823072" y="567492"/>
                      <a:pt x="926780" y="548420"/>
                      <a:pt x="1171280" y="485076"/>
                    </a:cubicBezTo>
                    <a:cubicBezTo>
                      <a:pt x="1224576" y="471400"/>
                      <a:pt x="1292992" y="454844"/>
                      <a:pt x="1323960" y="448724"/>
                    </a:cubicBezTo>
                    <a:cubicBezTo>
                      <a:pt x="1354568" y="442608"/>
                      <a:pt x="1413624" y="430728"/>
                      <a:pt x="1454676" y="422092"/>
                    </a:cubicBezTo>
                    <a:cubicBezTo>
                      <a:pt x="1555500" y="401216"/>
                      <a:pt x="1868780" y="400500"/>
                      <a:pt x="1957004" y="421372"/>
                    </a:cubicBezTo>
                    <a:cubicBezTo>
                      <a:pt x="1991572" y="429292"/>
                      <a:pt x="2052068" y="443328"/>
                      <a:pt x="2090960" y="452324"/>
                    </a:cubicBezTo>
                    <a:cubicBezTo>
                      <a:pt x="2164056" y="468880"/>
                      <a:pt x="2248320" y="492992"/>
                      <a:pt x="2284328" y="507388"/>
                    </a:cubicBezTo>
                    <a:cubicBezTo>
                      <a:pt x="2295492" y="512068"/>
                      <a:pt x="2317456" y="520704"/>
                      <a:pt x="2332940" y="527184"/>
                    </a:cubicBezTo>
                    <a:cubicBezTo>
                      <a:pt x="2401360" y="554536"/>
                      <a:pt x="2407120" y="546620"/>
                      <a:pt x="2414680" y="416692"/>
                    </a:cubicBezTo>
                    <a:cubicBezTo>
                      <a:pt x="2417204" y="374944"/>
                      <a:pt x="2429444" y="310164"/>
                      <a:pt x="2442048" y="273092"/>
                    </a:cubicBezTo>
                    <a:cubicBezTo>
                      <a:pt x="2454652" y="236024"/>
                      <a:pt x="2462212" y="198592"/>
                      <a:pt x="2458972" y="189236"/>
                    </a:cubicBezTo>
                    <a:cubicBezTo>
                      <a:pt x="2453212" y="174480"/>
                      <a:pt x="2361388" y="173040"/>
                      <a:pt x="1389856" y="173040"/>
                    </a:cubicBezTo>
                    <a:close/>
                    <a:moveTo>
                      <a:pt x="56152" y="0"/>
                    </a:moveTo>
                    <a:lnTo>
                      <a:pt x="1392280" y="0"/>
                    </a:lnTo>
                    <a:lnTo>
                      <a:pt x="2728408" y="0"/>
                    </a:lnTo>
                    <a:lnTo>
                      <a:pt x="2759364" y="30964"/>
                    </a:lnTo>
                    <a:cubicBezTo>
                      <a:pt x="2786000" y="57604"/>
                      <a:pt x="2789240" y="66964"/>
                      <a:pt x="2784200" y="99368"/>
                    </a:cubicBezTo>
                    <a:cubicBezTo>
                      <a:pt x="2779520" y="128528"/>
                      <a:pt x="2765124" y="147968"/>
                      <a:pt x="2720848" y="186852"/>
                    </a:cubicBezTo>
                    <a:cubicBezTo>
                      <a:pt x="2689532" y="214572"/>
                      <a:pt x="2652820" y="254892"/>
                      <a:pt x="2638780" y="276856"/>
                    </a:cubicBezTo>
                    <a:cubicBezTo>
                      <a:pt x="2585508" y="361460"/>
                      <a:pt x="2584428" y="382700"/>
                      <a:pt x="2584428" y="1656080"/>
                    </a:cubicBezTo>
                    <a:cubicBezTo>
                      <a:pt x="2584068" y="2775008"/>
                      <a:pt x="2583348" y="2831532"/>
                      <a:pt x="2565352" y="2870776"/>
                    </a:cubicBezTo>
                    <a:cubicBezTo>
                      <a:pt x="2538356" y="2930176"/>
                      <a:pt x="2492280" y="2978780"/>
                      <a:pt x="2435768" y="3007580"/>
                    </a:cubicBezTo>
                    <a:lnTo>
                      <a:pt x="2386456" y="3032780"/>
                    </a:lnTo>
                    <a:lnTo>
                      <a:pt x="1405960" y="3034580"/>
                    </a:lnTo>
                    <a:cubicBezTo>
                      <a:pt x="765972" y="3035300"/>
                      <a:pt x="414660" y="3032420"/>
                      <a:pt x="394144" y="3025580"/>
                    </a:cubicBezTo>
                    <a:cubicBezTo>
                      <a:pt x="334392" y="3006500"/>
                      <a:pt x="265284" y="2944216"/>
                      <a:pt x="232888" y="2880856"/>
                    </a:cubicBezTo>
                    <a:lnTo>
                      <a:pt x="202292" y="2821092"/>
                    </a:lnTo>
                    <a:lnTo>
                      <a:pt x="197252" y="1585876"/>
                    </a:lnTo>
                    <a:lnTo>
                      <a:pt x="192212" y="350660"/>
                    </a:lnTo>
                    <a:lnTo>
                      <a:pt x="168456" y="304936"/>
                    </a:lnTo>
                    <a:cubicBezTo>
                      <a:pt x="155140" y="279736"/>
                      <a:pt x="111944" y="228252"/>
                      <a:pt x="72352" y="190452"/>
                    </a:cubicBezTo>
                    <a:cubicBezTo>
                      <a:pt x="8640" y="129968"/>
                      <a:pt x="0" y="117368"/>
                      <a:pt x="0" y="84964"/>
                    </a:cubicBezTo>
                    <a:cubicBezTo>
                      <a:pt x="0" y="57244"/>
                      <a:pt x="7200" y="42124"/>
                      <a:pt x="28076" y="241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21298103" y="7724933"/>
                <a:ext cx="450826" cy="440287"/>
              </a:xfrm>
              <a:custGeom>
                <a:avLst/>
                <a:gdLst>
                  <a:gd name="T0" fmla="*/ 468 w 1695"/>
                  <a:gd name="T1" fmla="*/ 1570 h 1659"/>
                  <a:gd name="T2" fmla="*/ 30 w 1695"/>
                  <a:gd name="T3" fmla="*/ 1001 h 1659"/>
                  <a:gd name="T4" fmla="*/ 29 w 1695"/>
                  <a:gd name="T5" fmla="*/ 705 h 1659"/>
                  <a:gd name="T6" fmla="*/ 249 w 1695"/>
                  <a:gd name="T7" fmla="*/ 300 h 1659"/>
                  <a:gd name="T8" fmla="*/ 1076 w 1695"/>
                  <a:gd name="T9" fmla="*/ 95 h 1659"/>
                  <a:gd name="T10" fmla="*/ 1568 w 1695"/>
                  <a:gd name="T11" fmla="*/ 586 h 1659"/>
                  <a:gd name="T12" fmla="*/ 1174 w 1695"/>
                  <a:gd name="T13" fmla="*/ 1559 h 1659"/>
                  <a:gd name="T14" fmla="*/ 468 w 1695"/>
                  <a:gd name="T15" fmla="*/ 1570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5" h="1659">
                    <a:moveTo>
                      <a:pt x="468" y="1570"/>
                    </a:moveTo>
                    <a:cubicBezTo>
                      <a:pt x="237" y="1451"/>
                      <a:pt x="106" y="1280"/>
                      <a:pt x="30" y="1001"/>
                    </a:cubicBezTo>
                    <a:cubicBezTo>
                      <a:pt x="1" y="891"/>
                      <a:pt x="0" y="835"/>
                      <a:pt x="29" y="705"/>
                    </a:cubicBezTo>
                    <a:cubicBezTo>
                      <a:pt x="74" y="502"/>
                      <a:pt x="94" y="465"/>
                      <a:pt x="249" y="300"/>
                    </a:cubicBezTo>
                    <a:cubicBezTo>
                      <a:pt x="462" y="72"/>
                      <a:pt x="751" y="0"/>
                      <a:pt x="1076" y="95"/>
                    </a:cubicBezTo>
                    <a:cubicBezTo>
                      <a:pt x="1280" y="155"/>
                      <a:pt x="1497" y="372"/>
                      <a:pt x="1568" y="586"/>
                    </a:cubicBezTo>
                    <a:cubicBezTo>
                      <a:pt x="1695" y="967"/>
                      <a:pt x="1522" y="1394"/>
                      <a:pt x="1174" y="1559"/>
                    </a:cubicBezTo>
                    <a:cubicBezTo>
                      <a:pt x="972" y="1654"/>
                      <a:pt x="640" y="1659"/>
                      <a:pt x="468" y="15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7" name="Freeform 84"/>
              <p:cNvSpPr>
                <a:spLocks/>
              </p:cNvSpPr>
              <p:nvPr/>
            </p:nvSpPr>
            <p:spPr bwMode="auto">
              <a:xfrm>
                <a:off x="21924576" y="7962645"/>
                <a:ext cx="220144" cy="195553"/>
              </a:xfrm>
              <a:custGeom>
                <a:avLst/>
                <a:gdLst>
                  <a:gd name="T0" fmla="*/ 179 w 832"/>
                  <a:gd name="T1" fmla="*/ 669 h 734"/>
                  <a:gd name="T2" fmla="*/ 59 w 832"/>
                  <a:gd name="T3" fmla="*/ 500 h 734"/>
                  <a:gd name="T4" fmla="*/ 177 w 832"/>
                  <a:gd name="T5" fmla="*/ 83 h 734"/>
                  <a:gd name="T6" fmla="*/ 414 w 832"/>
                  <a:gd name="T7" fmla="*/ 0 h 734"/>
                  <a:gd name="T8" fmla="*/ 762 w 832"/>
                  <a:gd name="T9" fmla="*/ 222 h 734"/>
                  <a:gd name="T10" fmla="*/ 674 w 832"/>
                  <a:gd name="T11" fmla="*/ 641 h 734"/>
                  <a:gd name="T12" fmla="*/ 416 w 832"/>
                  <a:gd name="T13" fmla="*/ 733 h 734"/>
                  <a:gd name="T14" fmla="*/ 179 w 832"/>
                  <a:gd name="T15" fmla="*/ 66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2" h="734">
                    <a:moveTo>
                      <a:pt x="179" y="669"/>
                    </a:moveTo>
                    <a:cubicBezTo>
                      <a:pt x="137" y="635"/>
                      <a:pt x="83" y="559"/>
                      <a:pt x="59" y="500"/>
                    </a:cubicBezTo>
                    <a:cubicBezTo>
                      <a:pt x="0" y="359"/>
                      <a:pt x="45" y="199"/>
                      <a:pt x="177" y="83"/>
                    </a:cubicBezTo>
                    <a:cubicBezTo>
                      <a:pt x="255" y="15"/>
                      <a:pt x="296" y="0"/>
                      <a:pt x="414" y="0"/>
                    </a:cubicBezTo>
                    <a:cubicBezTo>
                      <a:pt x="589" y="0"/>
                      <a:pt x="691" y="65"/>
                      <a:pt x="762" y="222"/>
                    </a:cubicBezTo>
                    <a:cubicBezTo>
                      <a:pt x="832" y="378"/>
                      <a:pt x="802" y="520"/>
                      <a:pt x="674" y="641"/>
                    </a:cubicBezTo>
                    <a:cubicBezTo>
                      <a:pt x="587" y="724"/>
                      <a:pt x="559" y="734"/>
                      <a:pt x="416" y="733"/>
                    </a:cubicBezTo>
                    <a:cubicBezTo>
                      <a:pt x="293" y="732"/>
                      <a:pt x="238" y="717"/>
                      <a:pt x="179" y="66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8" name="Freeform 87"/>
              <p:cNvSpPr>
                <a:spLocks/>
              </p:cNvSpPr>
              <p:nvPr/>
            </p:nvSpPr>
            <p:spPr bwMode="auto">
              <a:xfrm>
                <a:off x="21948000" y="7446240"/>
                <a:ext cx="306796" cy="290402"/>
              </a:xfrm>
              <a:custGeom>
                <a:avLst/>
                <a:gdLst>
                  <a:gd name="T0" fmla="*/ 466 w 1154"/>
                  <a:gd name="T1" fmla="*/ 1002 h 1094"/>
                  <a:gd name="T2" fmla="*/ 151 w 1154"/>
                  <a:gd name="T3" fmla="*/ 256 h 1094"/>
                  <a:gd name="T4" fmla="*/ 615 w 1154"/>
                  <a:gd name="T5" fmla="*/ 0 h 1094"/>
                  <a:gd name="T6" fmla="*/ 919 w 1154"/>
                  <a:gd name="T7" fmla="*/ 93 h 1094"/>
                  <a:gd name="T8" fmla="*/ 1130 w 1154"/>
                  <a:gd name="T9" fmla="*/ 559 h 1094"/>
                  <a:gd name="T10" fmla="*/ 466 w 1154"/>
                  <a:gd name="T11" fmla="*/ 1002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4" h="1094">
                    <a:moveTo>
                      <a:pt x="466" y="1002"/>
                    </a:moveTo>
                    <a:cubicBezTo>
                      <a:pt x="148" y="902"/>
                      <a:pt x="0" y="551"/>
                      <a:pt x="151" y="256"/>
                    </a:cubicBezTo>
                    <a:cubicBezTo>
                      <a:pt x="239" y="83"/>
                      <a:pt x="391" y="0"/>
                      <a:pt x="615" y="0"/>
                    </a:cubicBezTo>
                    <a:cubicBezTo>
                      <a:pt x="777" y="0"/>
                      <a:pt x="810" y="10"/>
                      <a:pt x="919" y="93"/>
                    </a:cubicBezTo>
                    <a:cubicBezTo>
                      <a:pt x="1061" y="201"/>
                      <a:pt x="1154" y="407"/>
                      <a:pt x="1130" y="559"/>
                    </a:cubicBezTo>
                    <a:cubicBezTo>
                      <a:pt x="1079" y="878"/>
                      <a:pt x="755" y="1094"/>
                      <a:pt x="466" y="100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9" name="Freeform 88"/>
              <p:cNvSpPr>
                <a:spLocks/>
              </p:cNvSpPr>
              <p:nvPr/>
            </p:nvSpPr>
            <p:spPr bwMode="auto">
              <a:xfrm>
                <a:off x="21299276" y="7271767"/>
                <a:ext cx="210775" cy="221314"/>
              </a:xfrm>
              <a:custGeom>
                <a:avLst/>
                <a:gdLst>
                  <a:gd name="T0" fmla="*/ 191 w 794"/>
                  <a:gd name="T1" fmla="*/ 780 h 835"/>
                  <a:gd name="T2" fmla="*/ 0 w 794"/>
                  <a:gd name="T3" fmla="*/ 462 h 835"/>
                  <a:gd name="T4" fmla="*/ 152 w 794"/>
                  <a:gd name="T5" fmla="*/ 160 h 835"/>
                  <a:gd name="T6" fmla="*/ 763 w 794"/>
                  <a:gd name="T7" fmla="*/ 367 h 835"/>
                  <a:gd name="T8" fmla="*/ 734 w 794"/>
                  <a:gd name="T9" fmla="*/ 611 h 835"/>
                  <a:gd name="T10" fmla="*/ 591 w 794"/>
                  <a:gd name="T11" fmla="*/ 783 h 835"/>
                  <a:gd name="T12" fmla="*/ 191 w 794"/>
                  <a:gd name="T13" fmla="*/ 78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835">
                    <a:moveTo>
                      <a:pt x="191" y="780"/>
                    </a:moveTo>
                    <a:cubicBezTo>
                      <a:pt x="109" y="736"/>
                      <a:pt x="0" y="554"/>
                      <a:pt x="0" y="462"/>
                    </a:cubicBezTo>
                    <a:cubicBezTo>
                      <a:pt x="0" y="369"/>
                      <a:pt x="82" y="206"/>
                      <a:pt x="152" y="160"/>
                    </a:cubicBezTo>
                    <a:cubicBezTo>
                      <a:pt x="396" y="0"/>
                      <a:pt x="683" y="97"/>
                      <a:pt x="763" y="367"/>
                    </a:cubicBezTo>
                    <a:cubicBezTo>
                      <a:pt x="794" y="468"/>
                      <a:pt x="791" y="495"/>
                      <a:pt x="734" y="611"/>
                    </a:cubicBezTo>
                    <a:cubicBezTo>
                      <a:pt x="698" y="686"/>
                      <a:pt x="637" y="758"/>
                      <a:pt x="591" y="783"/>
                    </a:cubicBezTo>
                    <a:cubicBezTo>
                      <a:pt x="489" y="835"/>
                      <a:pt x="291" y="834"/>
                      <a:pt x="191" y="7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9585039" y="4529733"/>
            <a:ext cx="577254" cy="577254"/>
            <a:chOff x="753011" y="4669209"/>
            <a:chExt cx="792893" cy="792893"/>
          </a:xfrm>
        </p:grpSpPr>
        <p:sp>
          <p:nvSpPr>
            <p:cNvPr id="21" name="橢圓 20"/>
            <p:cNvSpPr/>
            <p:nvPr/>
          </p:nvSpPr>
          <p:spPr>
            <a:xfrm>
              <a:off x="753011" y="46692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2" name="群組 21"/>
            <p:cNvGrpSpPr>
              <a:grpSpLocks noChangeAspect="1"/>
            </p:cNvGrpSpPr>
            <p:nvPr/>
          </p:nvGrpSpPr>
          <p:grpSpPr>
            <a:xfrm>
              <a:off x="930291" y="4847401"/>
              <a:ext cx="438332" cy="436508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3" name="手繪多邊形 22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8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9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9585039" y="2184404"/>
            <a:ext cx="577254" cy="577254"/>
            <a:chOff x="4833397" y="2463569"/>
            <a:chExt cx="792893" cy="792893"/>
          </a:xfrm>
        </p:grpSpPr>
        <p:sp>
          <p:nvSpPr>
            <p:cNvPr id="31" name="橢圓 30"/>
            <p:cNvSpPr/>
            <p:nvPr/>
          </p:nvSpPr>
          <p:spPr>
            <a:xfrm>
              <a:off x="4833397" y="246356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2" name="群組 31"/>
            <p:cNvGrpSpPr>
              <a:grpSpLocks noChangeAspect="1"/>
            </p:cNvGrpSpPr>
            <p:nvPr/>
          </p:nvGrpSpPr>
          <p:grpSpPr>
            <a:xfrm flipH="1">
              <a:off x="5028279" y="2586121"/>
              <a:ext cx="386305" cy="450219"/>
              <a:chOff x="5879834" y="12757517"/>
              <a:chExt cx="2542690" cy="2963334"/>
            </a:xfrm>
            <a:solidFill>
              <a:schemeClr val="bg1"/>
            </a:solidFill>
          </p:grpSpPr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5879834" y="14574055"/>
                <a:ext cx="1150319" cy="1146794"/>
              </a:xfrm>
              <a:custGeom>
                <a:avLst/>
                <a:gdLst>
                  <a:gd name="T0" fmla="*/ 34 w 4315"/>
                  <a:gd name="T1" fmla="*/ 4281 h 4303"/>
                  <a:gd name="T2" fmla="*/ 5 w 4315"/>
                  <a:gd name="T3" fmla="*/ 2129 h 4303"/>
                  <a:gd name="T4" fmla="*/ 13 w 4315"/>
                  <a:gd name="T5" fmla="*/ 0 h 4303"/>
                  <a:gd name="T6" fmla="*/ 2158 w 4315"/>
                  <a:gd name="T7" fmla="*/ 0 h 4303"/>
                  <a:gd name="T8" fmla="*/ 4302 w 4315"/>
                  <a:gd name="T9" fmla="*/ 0 h 4303"/>
                  <a:gd name="T10" fmla="*/ 4310 w 4315"/>
                  <a:gd name="T11" fmla="*/ 2129 h 4303"/>
                  <a:gd name="T12" fmla="*/ 4281 w 4315"/>
                  <a:gd name="T13" fmla="*/ 4281 h 4303"/>
                  <a:gd name="T14" fmla="*/ 2158 w 4315"/>
                  <a:gd name="T15" fmla="*/ 4303 h 4303"/>
                  <a:gd name="T16" fmla="*/ 34 w 4315"/>
                  <a:gd name="T17" fmla="*/ 4281 h 4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5" h="4303">
                    <a:moveTo>
                      <a:pt x="34" y="4281"/>
                    </a:moveTo>
                    <a:cubicBezTo>
                      <a:pt x="6" y="4263"/>
                      <a:pt x="0" y="3814"/>
                      <a:pt x="5" y="2129"/>
                    </a:cubicBezTo>
                    <a:lnTo>
                      <a:pt x="13" y="0"/>
                    </a:lnTo>
                    <a:lnTo>
                      <a:pt x="2158" y="0"/>
                    </a:lnTo>
                    <a:lnTo>
                      <a:pt x="4302" y="0"/>
                    </a:lnTo>
                    <a:lnTo>
                      <a:pt x="4310" y="2129"/>
                    </a:lnTo>
                    <a:cubicBezTo>
                      <a:pt x="4315" y="3814"/>
                      <a:pt x="4309" y="4263"/>
                      <a:pt x="4281" y="4281"/>
                    </a:cubicBezTo>
                    <a:cubicBezTo>
                      <a:pt x="4262" y="4293"/>
                      <a:pt x="3306" y="4303"/>
                      <a:pt x="2158" y="4303"/>
                    </a:cubicBezTo>
                    <a:cubicBezTo>
                      <a:pt x="1009" y="4303"/>
                      <a:pt x="53" y="4293"/>
                      <a:pt x="34" y="428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7271028" y="14570532"/>
                <a:ext cx="1151492" cy="1150319"/>
              </a:xfrm>
              <a:custGeom>
                <a:avLst/>
                <a:gdLst>
                  <a:gd name="T0" fmla="*/ 30 w 4317"/>
                  <a:gd name="T1" fmla="*/ 4280 h 4317"/>
                  <a:gd name="T2" fmla="*/ 6 w 4317"/>
                  <a:gd name="T3" fmla="*/ 2128 h 4317"/>
                  <a:gd name="T4" fmla="*/ 13 w 4317"/>
                  <a:gd name="T5" fmla="*/ 14 h 4317"/>
                  <a:gd name="T6" fmla="*/ 2165 w 4317"/>
                  <a:gd name="T7" fmla="*/ 7 h 4317"/>
                  <a:gd name="T8" fmla="*/ 4317 w 4317"/>
                  <a:gd name="T9" fmla="*/ 0 h 4317"/>
                  <a:gd name="T10" fmla="*/ 4310 w 4317"/>
                  <a:gd name="T11" fmla="*/ 2152 h 4317"/>
                  <a:gd name="T12" fmla="*/ 4303 w 4317"/>
                  <a:gd name="T13" fmla="*/ 4304 h 4317"/>
                  <a:gd name="T14" fmla="*/ 2182 w 4317"/>
                  <a:gd name="T15" fmla="*/ 4311 h 4317"/>
                  <a:gd name="T16" fmla="*/ 30 w 4317"/>
                  <a:gd name="T17" fmla="*/ 4280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7" h="4317">
                    <a:moveTo>
                      <a:pt x="30" y="4280"/>
                    </a:moveTo>
                    <a:cubicBezTo>
                      <a:pt x="7" y="4252"/>
                      <a:pt x="0" y="3671"/>
                      <a:pt x="6" y="2128"/>
                    </a:cubicBezTo>
                    <a:lnTo>
                      <a:pt x="13" y="14"/>
                    </a:lnTo>
                    <a:lnTo>
                      <a:pt x="2165" y="7"/>
                    </a:lnTo>
                    <a:lnTo>
                      <a:pt x="4317" y="0"/>
                    </a:lnTo>
                    <a:lnTo>
                      <a:pt x="4310" y="2152"/>
                    </a:lnTo>
                    <a:lnTo>
                      <a:pt x="4303" y="4304"/>
                    </a:lnTo>
                    <a:lnTo>
                      <a:pt x="2182" y="4311"/>
                    </a:lnTo>
                    <a:cubicBezTo>
                      <a:pt x="418" y="4317"/>
                      <a:pt x="57" y="4312"/>
                      <a:pt x="30" y="42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5881011" y="13554161"/>
                <a:ext cx="1149142" cy="767271"/>
              </a:xfrm>
              <a:custGeom>
                <a:avLst/>
                <a:gdLst>
                  <a:gd name="T0" fmla="*/ 11 w 4316"/>
                  <a:gd name="T1" fmla="*/ 2844 h 2878"/>
                  <a:gd name="T2" fmla="*/ 4 w 4316"/>
                  <a:gd name="T3" fmla="*/ 1411 h 2878"/>
                  <a:gd name="T4" fmla="*/ 12 w 4316"/>
                  <a:gd name="T5" fmla="*/ 14 h 2878"/>
                  <a:gd name="T6" fmla="*/ 2164 w 4316"/>
                  <a:gd name="T7" fmla="*/ 7 h 2878"/>
                  <a:gd name="T8" fmla="*/ 4316 w 4316"/>
                  <a:gd name="T9" fmla="*/ 0 h 2878"/>
                  <a:gd name="T10" fmla="*/ 4309 w 4316"/>
                  <a:gd name="T11" fmla="*/ 1432 h 2878"/>
                  <a:gd name="T12" fmla="*/ 4301 w 4316"/>
                  <a:gd name="T13" fmla="*/ 2865 h 2878"/>
                  <a:gd name="T14" fmla="*/ 2163 w 4316"/>
                  <a:gd name="T15" fmla="*/ 2872 h 2878"/>
                  <a:gd name="T16" fmla="*/ 11 w 4316"/>
                  <a:gd name="T17" fmla="*/ 2844 h 2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8">
                    <a:moveTo>
                      <a:pt x="11" y="2844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09" y="1432"/>
                    </a:lnTo>
                    <a:lnTo>
                      <a:pt x="4301" y="2865"/>
                    </a:lnTo>
                    <a:lnTo>
                      <a:pt x="2163" y="2872"/>
                    </a:lnTo>
                    <a:cubicBezTo>
                      <a:pt x="467" y="2878"/>
                      <a:pt x="21" y="2872"/>
                      <a:pt x="11" y="28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7272205" y="13554164"/>
                <a:ext cx="1150319" cy="768446"/>
              </a:xfrm>
              <a:custGeom>
                <a:avLst/>
                <a:gdLst>
                  <a:gd name="T0" fmla="*/ 11 w 4316"/>
                  <a:gd name="T1" fmla="*/ 2843 h 2879"/>
                  <a:gd name="T2" fmla="*/ 4 w 4316"/>
                  <a:gd name="T3" fmla="*/ 1411 h 2879"/>
                  <a:gd name="T4" fmla="*/ 12 w 4316"/>
                  <a:gd name="T5" fmla="*/ 14 h 2879"/>
                  <a:gd name="T6" fmla="*/ 2164 w 4316"/>
                  <a:gd name="T7" fmla="*/ 7 h 2879"/>
                  <a:gd name="T8" fmla="*/ 4316 w 4316"/>
                  <a:gd name="T9" fmla="*/ 0 h 2879"/>
                  <a:gd name="T10" fmla="*/ 4316 w 4316"/>
                  <a:gd name="T11" fmla="*/ 1439 h 2879"/>
                  <a:gd name="T12" fmla="*/ 4316 w 4316"/>
                  <a:gd name="T13" fmla="*/ 2879 h 2879"/>
                  <a:gd name="T14" fmla="*/ 2170 w 4316"/>
                  <a:gd name="T15" fmla="*/ 2879 h 2879"/>
                  <a:gd name="T16" fmla="*/ 11 w 4316"/>
                  <a:gd name="T17" fmla="*/ 2843 h 2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9">
                    <a:moveTo>
                      <a:pt x="11" y="2843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16" y="1439"/>
                    </a:lnTo>
                    <a:lnTo>
                      <a:pt x="4316" y="2879"/>
                    </a:lnTo>
                    <a:lnTo>
                      <a:pt x="2170" y="2879"/>
                    </a:lnTo>
                    <a:cubicBezTo>
                      <a:pt x="479" y="2879"/>
                      <a:pt x="21" y="2871"/>
                      <a:pt x="11" y="28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6402707" y="12757517"/>
                <a:ext cx="1488717" cy="623922"/>
              </a:xfrm>
              <a:custGeom>
                <a:avLst/>
                <a:gdLst>
                  <a:gd name="T0" fmla="*/ 41 w 5587"/>
                  <a:gd name="T1" fmla="*/ 2285 h 2342"/>
                  <a:gd name="T2" fmla="*/ 55 w 5587"/>
                  <a:gd name="T3" fmla="*/ 1580 h 2342"/>
                  <a:gd name="T4" fmla="*/ 803 w 5587"/>
                  <a:gd name="T5" fmla="*/ 1545 h 2342"/>
                  <a:gd name="T6" fmla="*/ 1528 w 5587"/>
                  <a:gd name="T7" fmla="*/ 1507 h 2342"/>
                  <a:gd name="T8" fmla="*/ 1157 w 5587"/>
                  <a:gd name="T9" fmla="*/ 1090 h 2342"/>
                  <a:gd name="T10" fmla="*/ 775 w 5587"/>
                  <a:gd name="T11" fmla="*/ 677 h 2342"/>
                  <a:gd name="T12" fmla="*/ 1294 w 5587"/>
                  <a:gd name="T13" fmla="*/ 141 h 2342"/>
                  <a:gd name="T14" fmla="*/ 1819 w 5587"/>
                  <a:gd name="T15" fmla="*/ 635 h 2342"/>
                  <a:gd name="T16" fmla="*/ 2362 w 5587"/>
                  <a:gd name="T17" fmla="*/ 1129 h 2342"/>
                  <a:gd name="T18" fmla="*/ 2412 w 5587"/>
                  <a:gd name="T19" fmla="*/ 596 h 2342"/>
                  <a:gd name="T20" fmla="*/ 2451 w 5587"/>
                  <a:gd name="T21" fmla="*/ 30 h 2342"/>
                  <a:gd name="T22" fmla="*/ 2839 w 5587"/>
                  <a:gd name="T23" fmla="*/ 6 h 2342"/>
                  <a:gd name="T24" fmla="*/ 3188 w 5587"/>
                  <a:gd name="T25" fmla="*/ 14 h 2342"/>
                  <a:gd name="T26" fmla="*/ 3196 w 5587"/>
                  <a:gd name="T27" fmla="*/ 572 h 2342"/>
                  <a:gd name="T28" fmla="*/ 3248 w 5587"/>
                  <a:gd name="T29" fmla="*/ 1148 h 2342"/>
                  <a:gd name="T30" fmla="*/ 3805 w 5587"/>
                  <a:gd name="T31" fmla="*/ 653 h 2342"/>
                  <a:gd name="T32" fmla="*/ 4349 w 5587"/>
                  <a:gd name="T33" fmla="*/ 141 h 2342"/>
                  <a:gd name="T34" fmla="*/ 4857 w 5587"/>
                  <a:gd name="T35" fmla="*/ 655 h 2342"/>
                  <a:gd name="T36" fmla="*/ 4487 w 5587"/>
                  <a:gd name="T37" fmla="*/ 1073 h 2342"/>
                  <a:gd name="T38" fmla="*/ 4112 w 5587"/>
                  <a:gd name="T39" fmla="*/ 1501 h 2342"/>
                  <a:gd name="T40" fmla="*/ 4856 w 5587"/>
                  <a:gd name="T41" fmla="*/ 1552 h 2342"/>
                  <a:gd name="T42" fmla="*/ 5587 w 5587"/>
                  <a:gd name="T43" fmla="*/ 1566 h 2342"/>
                  <a:gd name="T44" fmla="*/ 5587 w 5587"/>
                  <a:gd name="T45" fmla="*/ 1947 h 2342"/>
                  <a:gd name="T46" fmla="*/ 5587 w 5587"/>
                  <a:gd name="T47" fmla="*/ 2328 h 2342"/>
                  <a:gd name="T48" fmla="*/ 2829 w 5587"/>
                  <a:gd name="T49" fmla="*/ 2335 h 2342"/>
                  <a:gd name="T50" fmla="*/ 41 w 5587"/>
                  <a:gd name="T51" fmla="*/ 2285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87" h="2342">
                    <a:moveTo>
                      <a:pt x="41" y="2285"/>
                    </a:moveTo>
                    <a:cubicBezTo>
                      <a:pt x="0" y="2208"/>
                      <a:pt x="11" y="1617"/>
                      <a:pt x="55" y="1580"/>
                    </a:cubicBezTo>
                    <a:cubicBezTo>
                      <a:pt x="74" y="1565"/>
                      <a:pt x="390" y="1550"/>
                      <a:pt x="803" y="1545"/>
                    </a:cubicBezTo>
                    <a:cubicBezTo>
                      <a:pt x="1286" y="1540"/>
                      <a:pt x="1522" y="1528"/>
                      <a:pt x="1528" y="1507"/>
                    </a:cubicBezTo>
                    <a:cubicBezTo>
                      <a:pt x="1534" y="1490"/>
                      <a:pt x="1367" y="1302"/>
                      <a:pt x="1157" y="1090"/>
                    </a:cubicBezTo>
                    <a:cubicBezTo>
                      <a:pt x="947" y="877"/>
                      <a:pt x="775" y="691"/>
                      <a:pt x="775" y="677"/>
                    </a:cubicBezTo>
                    <a:cubicBezTo>
                      <a:pt x="775" y="639"/>
                      <a:pt x="1256" y="141"/>
                      <a:pt x="1294" y="141"/>
                    </a:cubicBezTo>
                    <a:cubicBezTo>
                      <a:pt x="1311" y="141"/>
                      <a:pt x="1548" y="363"/>
                      <a:pt x="1819" y="635"/>
                    </a:cubicBezTo>
                    <a:cubicBezTo>
                      <a:pt x="2091" y="906"/>
                      <a:pt x="2335" y="1129"/>
                      <a:pt x="2362" y="1129"/>
                    </a:cubicBezTo>
                    <a:cubicBezTo>
                      <a:pt x="2408" y="1129"/>
                      <a:pt x="2412" y="1086"/>
                      <a:pt x="2412" y="596"/>
                    </a:cubicBezTo>
                    <a:cubicBezTo>
                      <a:pt x="2412" y="175"/>
                      <a:pt x="2420" y="56"/>
                      <a:pt x="2451" y="30"/>
                    </a:cubicBezTo>
                    <a:cubicBezTo>
                      <a:pt x="2477" y="9"/>
                      <a:pt x="2606" y="0"/>
                      <a:pt x="2839" y="6"/>
                    </a:cubicBezTo>
                    <a:lnTo>
                      <a:pt x="3188" y="14"/>
                    </a:lnTo>
                    <a:lnTo>
                      <a:pt x="3196" y="572"/>
                    </a:lnTo>
                    <a:cubicBezTo>
                      <a:pt x="3202" y="1050"/>
                      <a:pt x="3210" y="1133"/>
                      <a:pt x="3248" y="1148"/>
                    </a:cubicBezTo>
                    <a:cubicBezTo>
                      <a:pt x="3279" y="1160"/>
                      <a:pt x="3444" y="1014"/>
                      <a:pt x="3805" y="653"/>
                    </a:cubicBezTo>
                    <a:cubicBezTo>
                      <a:pt x="4087" y="371"/>
                      <a:pt x="4332" y="141"/>
                      <a:pt x="4349" y="141"/>
                    </a:cubicBezTo>
                    <a:cubicBezTo>
                      <a:pt x="4376" y="141"/>
                      <a:pt x="4811" y="581"/>
                      <a:pt x="4857" y="655"/>
                    </a:cubicBezTo>
                    <a:cubicBezTo>
                      <a:pt x="4866" y="670"/>
                      <a:pt x="4700" y="858"/>
                      <a:pt x="4487" y="1073"/>
                    </a:cubicBezTo>
                    <a:cubicBezTo>
                      <a:pt x="4274" y="1288"/>
                      <a:pt x="4105" y="1480"/>
                      <a:pt x="4112" y="1501"/>
                    </a:cubicBezTo>
                    <a:cubicBezTo>
                      <a:pt x="4121" y="1530"/>
                      <a:pt x="4286" y="1541"/>
                      <a:pt x="4856" y="1552"/>
                    </a:cubicBezTo>
                    <a:lnTo>
                      <a:pt x="5587" y="1566"/>
                    </a:lnTo>
                    <a:lnTo>
                      <a:pt x="5587" y="1947"/>
                    </a:lnTo>
                    <a:lnTo>
                      <a:pt x="5587" y="2328"/>
                    </a:lnTo>
                    <a:lnTo>
                      <a:pt x="2829" y="2335"/>
                    </a:lnTo>
                    <a:cubicBezTo>
                      <a:pt x="90" y="2342"/>
                      <a:pt x="71" y="2342"/>
                      <a:pt x="41" y="228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38" name="文字方塊 2"/>
          <p:cNvSpPr txBox="1"/>
          <p:nvPr/>
        </p:nvSpPr>
        <p:spPr>
          <a:xfrm>
            <a:off x="10188937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39" name="文字方塊 2"/>
          <p:cNvSpPr txBox="1"/>
          <p:nvPr/>
        </p:nvSpPr>
        <p:spPr>
          <a:xfrm>
            <a:off x="7604185" y="4444196"/>
            <a:ext cx="163851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0" name="文字方塊 2"/>
          <p:cNvSpPr txBox="1"/>
          <p:nvPr/>
        </p:nvSpPr>
        <p:spPr>
          <a:xfrm>
            <a:off x="10188937" y="4444196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1" name="橢圓 40"/>
          <p:cNvSpPr/>
          <p:nvPr/>
        </p:nvSpPr>
        <p:spPr>
          <a:xfrm>
            <a:off x="7013413" y="2184404"/>
            <a:ext cx="577254" cy="57725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手繪多邊形 41"/>
          <p:cNvSpPr>
            <a:spLocks noChangeAspect="1"/>
          </p:cNvSpPr>
          <p:nvPr/>
        </p:nvSpPr>
        <p:spPr bwMode="auto">
          <a:xfrm>
            <a:off x="7172871" y="2287891"/>
            <a:ext cx="258337" cy="370279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4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755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021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1915664" y="172577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1915664" y="277733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915664" y="382889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1915664" y="488045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429698" y="1884521"/>
            <a:ext cx="421170" cy="421170"/>
            <a:chOff x="5023476" y="1967700"/>
            <a:chExt cx="421170" cy="421170"/>
          </a:xfrm>
        </p:grpSpPr>
        <p:sp>
          <p:nvSpPr>
            <p:cNvPr id="17" name="橢圓 16"/>
            <p:cNvSpPr/>
            <p:nvPr/>
          </p:nvSpPr>
          <p:spPr>
            <a:xfrm>
              <a:off x="5023476" y="196770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 rot="10800000" flipH="1">
              <a:off x="5165687" y="205239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429698" y="2936081"/>
            <a:ext cx="421170" cy="421170"/>
            <a:chOff x="5023476" y="3019260"/>
            <a:chExt cx="421170" cy="421170"/>
          </a:xfrm>
        </p:grpSpPr>
        <p:sp>
          <p:nvSpPr>
            <p:cNvPr id="20" name="橢圓 19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 rot="10800000" flipH="1">
              <a:off x="5165687" y="310395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429698" y="3987641"/>
            <a:ext cx="421170" cy="421170"/>
            <a:chOff x="5023476" y="4070820"/>
            <a:chExt cx="421170" cy="421170"/>
          </a:xfrm>
        </p:grpSpPr>
        <p:sp>
          <p:nvSpPr>
            <p:cNvPr id="23" name="橢圓 22"/>
            <p:cNvSpPr/>
            <p:nvPr/>
          </p:nvSpPr>
          <p:spPr>
            <a:xfrm>
              <a:off x="5023476" y="407082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 rot="10800000" flipH="1">
              <a:off x="5165687" y="415551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1429698" y="5039201"/>
            <a:ext cx="421170" cy="421170"/>
            <a:chOff x="5023476" y="5122380"/>
            <a:chExt cx="421170" cy="421170"/>
          </a:xfrm>
        </p:grpSpPr>
        <p:sp>
          <p:nvSpPr>
            <p:cNvPr id="26" name="橢圓 25"/>
            <p:cNvSpPr/>
            <p:nvPr/>
          </p:nvSpPr>
          <p:spPr>
            <a:xfrm>
              <a:off x="5023476" y="512238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10800000" flipH="1">
              <a:off x="5165687" y="520707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58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022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2" name="直線接點 11"/>
          <p:cNvCxnSpPr/>
          <p:nvPr/>
        </p:nvCxnSpPr>
        <p:spPr>
          <a:xfrm flipH="1">
            <a:off x="6771214" y="1609825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6771214" y="4810433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6164886" y="3210129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4"/>
          <p:cNvSpPr txBox="1"/>
          <p:nvPr/>
        </p:nvSpPr>
        <p:spPr>
          <a:xfrm flipH="1">
            <a:off x="6822305" y="2042172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文字方塊 36"/>
          <p:cNvSpPr txBox="1"/>
          <p:nvPr/>
        </p:nvSpPr>
        <p:spPr>
          <a:xfrm flipH="1">
            <a:off x="6822306" y="1628532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7" name="文字方塊 51"/>
          <p:cNvSpPr txBox="1"/>
          <p:nvPr/>
        </p:nvSpPr>
        <p:spPr>
          <a:xfrm flipH="1">
            <a:off x="6166436" y="3637256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8" name="文字方塊 53"/>
          <p:cNvSpPr txBox="1"/>
          <p:nvPr/>
        </p:nvSpPr>
        <p:spPr>
          <a:xfrm flipH="1">
            <a:off x="6166437" y="322361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19" name="文字方塊 55"/>
          <p:cNvSpPr txBox="1"/>
          <p:nvPr/>
        </p:nvSpPr>
        <p:spPr>
          <a:xfrm flipH="1">
            <a:off x="6758822" y="5186097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20" name="文字方塊 57"/>
          <p:cNvSpPr txBox="1"/>
          <p:nvPr/>
        </p:nvSpPr>
        <p:spPr>
          <a:xfrm flipH="1">
            <a:off x="6758823" y="4772457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</p:spTree>
    <p:extLst>
      <p:ext uri="{BB962C8B-B14F-4D97-AF65-F5344CB8AC3E}">
        <p14:creationId xmlns:p14="http://schemas.microsoft.com/office/powerpoint/2010/main" val="35147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729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023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1692226" y="1693224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 rot="10800000" flipH="1">
            <a:off x="1306760" y="1850543"/>
            <a:ext cx="276892" cy="241143"/>
          </a:xfrm>
          <a:prstGeom prst="hexagon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692226" y="2579138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 rot="10800000" flipH="1">
            <a:off x="1306760" y="2736457"/>
            <a:ext cx="276892" cy="241143"/>
          </a:xfrm>
          <a:prstGeom prst="hexagon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692226" y="3465053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 rot="10800000" flipH="1">
            <a:off x="1306760" y="3622372"/>
            <a:ext cx="276892" cy="241143"/>
          </a:xfrm>
          <a:prstGeom prst="hexagon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692226" y="4350968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 rot="10800000" flipH="1">
            <a:off x="1306760" y="4508287"/>
            <a:ext cx="276892" cy="241143"/>
          </a:xfrm>
          <a:prstGeom prst="hexagon">
            <a:avLst/>
          </a:pr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692226" y="5236882"/>
            <a:ext cx="50096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 </a:t>
            </a:r>
            <a:endParaRPr lang="zh-TW" altLang="en-US" sz="1400" dirty="0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1306760" y="5394201"/>
            <a:ext cx="276892" cy="241143"/>
          </a:xfrm>
          <a:prstGeom prst="hexagon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5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085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540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49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024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手繪多邊形 9"/>
          <p:cNvSpPr/>
          <p:nvPr/>
        </p:nvSpPr>
        <p:spPr>
          <a:xfrm>
            <a:off x="2219906" y="1435882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H="1">
            <a:off x="2589583" y="1764299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219906" y="3167154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2451731" y="3515731"/>
            <a:ext cx="444396" cy="411402"/>
            <a:chOff x="3465568" y="3017598"/>
            <a:chExt cx="444396" cy="411402"/>
          </a:xfrm>
        </p:grpSpPr>
        <p:sp>
          <p:nvSpPr>
            <p:cNvPr id="14" name="手繪多邊形 13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" name="手繪多邊形 15"/>
          <p:cNvSpPr/>
          <p:nvPr/>
        </p:nvSpPr>
        <p:spPr>
          <a:xfrm>
            <a:off x="2217075" y="4898427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2497976" y="5313954"/>
            <a:ext cx="438956" cy="324876"/>
            <a:chOff x="4120407" y="4174776"/>
            <a:chExt cx="438956" cy="324876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3341508" y="1742984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文字方塊 12"/>
          <p:cNvSpPr txBox="1"/>
          <p:nvPr/>
        </p:nvSpPr>
        <p:spPr>
          <a:xfrm>
            <a:off x="3306025" y="1365119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Agenda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文字方塊 16"/>
          <p:cNvSpPr txBox="1"/>
          <p:nvPr/>
        </p:nvSpPr>
        <p:spPr>
          <a:xfrm>
            <a:off x="3306025" y="4857845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Security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41508" y="5221199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文字方塊 18"/>
          <p:cNvSpPr txBox="1"/>
          <p:nvPr/>
        </p:nvSpPr>
        <p:spPr>
          <a:xfrm>
            <a:off x="3306025" y="3116755"/>
            <a:ext cx="16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Success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41508" y="3458337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772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025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2213388" y="1722588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2213388" y="2774148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2213388" y="3825708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2213388" y="4877268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727423" y="2976437"/>
            <a:ext cx="421170" cy="421170"/>
            <a:chOff x="5023476" y="3019260"/>
            <a:chExt cx="421170" cy="421170"/>
          </a:xfrm>
        </p:grpSpPr>
        <p:sp>
          <p:nvSpPr>
            <p:cNvPr id="15" name="橢圓 14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加號 15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727423" y="1924877"/>
            <a:ext cx="421170" cy="421170"/>
            <a:chOff x="5023476" y="3019260"/>
            <a:chExt cx="421170" cy="421170"/>
          </a:xfrm>
        </p:grpSpPr>
        <p:sp>
          <p:nvSpPr>
            <p:cNvPr id="18" name="橢圓 17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加號 18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727423" y="4027997"/>
            <a:ext cx="421170" cy="421170"/>
            <a:chOff x="5023476" y="3019260"/>
            <a:chExt cx="421170" cy="421170"/>
          </a:xfrm>
        </p:grpSpPr>
        <p:sp>
          <p:nvSpPr>
            <p:cNvPr id="21" name="橢圓 20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加號 21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727423" y="5079557"/>
            <a:ext cx="421170" cy="421170"/>
            <a:chOff x="5023476" y="3019260"/>
            <a:chExt cx="421170" cy="421170"/>
          </a:xfrm>
        </p:grpSpPr>
        <p:sp>
          <p:nvSpPr>
            <p:cNvPr id="24" name="橢圓 23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加號 24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74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807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026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030342" y="1472436"/>
            <a:ext cx="816070" cy="816070"/>
            <a:chOff x="6699599" y="3068960"/>
            <a:chExt cx="816070" cy="816070"/>
          </a:xfrm>
        </p:grpSpPr>
        <p:sp>
          <p:nvSpPr>
            <p:cNvPr id="11" name="橢圓 10"/>
            <p:cNvSpPr/>
            <p:nvPr/>
          </p:nvSpPr>
          <p:spPr>
            <a:xfrm>
              <a:off x="6699599" y="3068960"/>
              <a:ext cx="816070" cy="8160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904061" y="3308966"/>
              <a:ext cx="407146" cy="336058"/>
              <a:chOff x="13079250" y="23448756"/>
              <a:chExt cx="2967819" cy="2449630"/>
            </a:xfrm>
            <a:solidFill>
              <a:schemeClr val="bg1"/>
            </a:solidFill>
          </p:grpSpPr>
          <p:sp>
            <p:nvSpPr>
              <p:cNvPr id="13" name="手繪多邊形 12"/>
              <p:cNvSpPr>
                <a:spLocks/>
              </p:cNvSpPr>
              <p:nvPr/>
            </p:nvSpPr>
            <p:spPr bwMode="auto">
              <a:xfrm>
                <a:off x="13079250" y="23448756"/>
                <a:ext cx="2967819" cy="2449630"/>
              </a:xfrm>
              <a:custGeom>
                <a:avLst/>
                <a:gdLst>
                  <a:gd name="connsiteX0" fmla="*/ 2007528 w 4024625"/>
                  <a:gd name="connsiteY0" fmla="*/ 1087436 h 3321916"/>
                  <a:gd name="connsiteX1" fmla="*/ 1840007 w 4024625"/>
                  <a:gd name="connsiteY1" fmla="*/ 1101840 h 3321916"/>
                  <a:gd name="connsiteX2" fmla="*/ 1743097 w 4024625"/>
                  <a:gd name="connsiteY2" fmla="*/ 1122724 h 3321916"/>
                  <a:gd name="connsiteX3" fmla="*/ 1609441 w 4024625"/>
                  <a:gd name="connsiteY3" fmla="*/ 1178896 h 3321916"/>
                  <a:gd name="connsiteX4" fmla="*/ 1096431 w 4024625"/>
                  <a:gd name="connsiteY4" fmla="*/ 1856928 h 3321916"/>
                  <a:gd name="connsiteX5" fmla="*/ 1116966 w 4024625"/>
                  <a:gd name="connsiteY5" fmla="*/ 2260216 h 3321916"/>
                  <a:gd name="connsiteX6" fmla="*/ 1819472 w 4024625"/>
                  <a:gd name="connsiteY6" fmla="*/ 2915204 h 3321916"/>
                  <a:gd name="connsiteX7" fmla="*/ 1895847 w 4024625"/>
                  <a:gd name="connsiteY7" fmla="*/ 2930328 h 3321916"/>
                  <a:gd name="connsiteX8" fmla="*/ 2217919 w 4024625"/>
                  <a:gd name="connsiteY8" fmla="*/ 2911604 h 3321916"/>
                  <a:gd name="connsiteX9" fmla="*/ 2875753 w 4024625"/>
                  <a:gd name="connsiteY9" fmla="*/ 2323952 h 3321916"/>
                  <a:gd name="connsiteX10" fmla="*/ 2922227 w 4024625"/>
                  <a:gd name="connsiteY10" fmla="*/ 2006360 h 3321916"/>
                  <a:gd name="connsiteX11" fmla="*/ 2861343 w 4024625"/>
                  <a:gd name="connsiteY11" fmla="*/ 1660684 h 3321916"/>
                  <a:gd name="connsiteX12" fmla="*/ 2600515 w 4024625"/>
                  <a:gd name="connsiteY12" fmla="*/ 1300604 h 3321916"/>
                  <a:gd name="connsiteX13" fmla="*/ 2271958 w 4024625"/>
                  <a:gd name="connsiteY13" fmla="*/ 1122364 h 3321916"/>
                  <a:gd name="connsiteX14" fmla="*/ 2175409 w 4024625"/>
                  <a:gd name="connsiteY14" fmla="*/ 1101840 h 3321916"/>
                  <a:gd name="connsiteX15" fmla="*/ 2007528 w 4024625"/>
                  <a:gd name="connsiteY15" fmla="*/ 1087436 h 3321916"/>
                  <a:gd name="connsiteX16" fmla="*/ 691176 w 4024625"/>
                  <a:gd name="connsiteY16" fmla="*/ 884236 h 3321916"/>
                  <a:gd name="connsiteX17" fmla="*/ 395695 w 4024625"/>
                  <a:gd name="connsiteY17" fmla="*/ 895036 h 3321916"/>
                  <a:gd name="connsiteX18" fmla="*/ 376237 w 4024625"/>
                  <a:gd name="connsiteY18" fmla="*/ 1095956 h 3321916"/>
                  <a:gd name="connsiteX19" fmla="*/ 388128 w 4024625"/>
                  <a:gd name="connsiteY19" fmla="*/ 1299032 h 3321916"/>
                  <a:gd name="connsiteX20" fmla="*/ 691176 w 4024625"/>
                  <a:gd name="connsiteY20" fmla="*/ 1311272 h 3321916"/>
                  <a:gd name="connsiteX21" fmla="*/ 994223 w 4024625"/>
                  <a:gd name="connsiteY21" fmla="*/ 1299032 h 3321916"/>
                  <a:gd name="connsiteX22" fmla="*/ 1006475 w 4024625"/>
                  <a:gd name="connsiteY22" fmla="*/ 1095956 h 3321916"/>
                  <a:gd name="connsiteX23" fmla="*/ 987017 w 4024625"/>
                  <a:gd name="connsiteY23" fmla="*/ 895036 h 3321916"/>
                  <a:gd name="connsiteX24" fmla="*/ 691176 w 4024625"/>
                  <a:gd name="connsiteY24" fmla="*/ 884236 h 3321916"/>
                  <a:gd name="connsiteX25" fmla="*/ 1504906 w 4024625"/>
                  <a:gd name="connsiteY25" fmla="*/ 0 h 3321916"/>
                  <a:gd name="connsiteX26" fmla="*/ 2007262 w 4024625"/>
                  <a:gd name="connsiteY26" fmla="*/ 0 h 3321916"/>
                  <a:gd name="connsiteX27" fmla="*/ 2509258 w 4024625"/>
                  <a:gd name="connsiteY27" fmla="*/ 0 h 3321916"/>
                  <a:gd name="connsiteX28" fmla="*/ 2657624 w 4024625"/>
                  <a:gd name="connsiteY28" fmla="*/ 247692 h 3321916"/>
                  <a:gd name="connsiteX29" fmla="*/ 2828316 w 4024625"/>
                  <a:gd name="connsiteY29" fmla="*/ 501868 h 3321916"/>
                  <a:gd name="connsiteX30" fmla="*/ 3367404 w 4024625"/>
                  <a:gd name="connsiteY30" fmla="*/ 507988 h 3321916"/>
                  <a:gd name="connsiteX31" fmla="*/ 3906130 w 4024625"/>
                  <a:gd name="connsiteY31" fmla="*/ 519508 h 3321916"/>
                  <a:gd name="connsiteX32" fmla="*/ 3961588 w 4024625"/>
                  <a:gd name="connsiteY32" fmla="*/ 562352 h 3321916"/>
                  <a:gd name="connsiteX33" fmla="*/ 4024607 w 4024625"/>
                  <a:gd name="connsiteY33" fmla="*/ 1909552 h 3321916"/>
                  <a:gd name="connsiteX34" fmla="*/ 4011283 w 4024625"/>
                  <a:gd name="connsiteY34" fmla="*/ 3168188 h 3321916"/>
                  <a:gd name="connsiteX35" fmla="*/ 3887404 w 4024625"/>
                  <a:gd name="connsiteY35" fmla="*/ 3301396 h 3321916"/>
                  <a:gd name="connsiteX36" fmla="*/ 2004381 w 4024625"/>
                  <a:gd name="connsiteY36" fmla="*/ 3321556 h 3321916"/>
                  <a:gd name="connsiteX37" fmla="*/ 133601 w 4024625"/>
                  <a:gd name="connsiteY37" fmla="*/ 3306436 h 3321916"/>
                  <a:gd name="connsiteX38" fmla="*/ 28809 w 4024625"/>
                  <a:gd name="connsiteY38" fmla="*/ 3226872 h 3321916"/>
                  <a:gd name="connsiteX39" fmla="*/ 0 w 4024625"/>
                  <a:gd name="connsiteY39" fmla="*/ 3187268 h 3321916"/>
                  <a:gd name="connsiteX40" fmla="*/ 0 w 4024625"/>
                  <a:gd name="connsiteY40" fmla="*/ 1913152 h 3321916"/>
                  <a:gd name="connsiteX41" fmla="*/ 11524 w 4024625"/>
                  <a:gd name="connsiteY41" fmla="*/ 616716 h 3321916"/>
                  <a:gd name="connsiteX42" fmla="*/ 103712 w 4024625"/>
                  <a:gd name="connsiteY42" fmla="*/ 522388 h 3321916"/>
                  <a:gd name="connsiteX43" fmla="*/ 654683 w 4024625"/>
                  <a:gd name="connsiteY43" fmla="*/ 507988 h 3321916"/>
                  <a:gd name="connsiteX44" fmla="*/ 1177925 w 4024625"/>
                  <a:gd name="connsiteY44" fmla="*/ 507988 h 3321916"/>
                  <a:gd name="connsiteX45" fmla="*/ 1203853 w 4024625"/>
                  <a:gd name="connsiteY45" fmla="*/ 485308 h 3321916"/>
                  <a:gd name="connsiteX46" fmla="*/ 1367344 w 4024625"/>
                  <a:gd name="connsiteY46" fmla="*/ 231132 h 332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024625" h="3321916">
                    <a:moveTo>
                      <a:pt x="2007528" y="1087436"/>
                    </a:moveTo>
                    <a:cubicBezTo>
                      <a:pt x="1951687" y="1087436"/>
                      <a:pt x="1876033" y="1093916"/>
                      <a:pt x="1840007" y="1101840"/>
                    </a:cubicBezTo>
                    <a:cubicBezTo>
                      <a:pt x="1803621" y="1109400"/>
                      <a:pt x="1760029" y="1119124"/>
                      <a:pt x="1743097" y="1122724"/>
                    </a:cubicBezTo>
                    <a:cubicBezTo>
                      <a:pt x="1726525" y="1126324"/>
                      <a:pt x="1666362" y="1151532"/>
                      <a:pt x="1609441" y="1178896"/>
                    </a:cubicBezTo>
                    <a:cubicBezTo>
                      <a:pt x="1336724" y="1309604"/>
                      <a:pt x="1148309" y="1558780"/>
                      <a:pt x="1096431" y="1856928"/>
                    </a:cubicBezTo>
                    <a:cubicBezTo>
                      <a:pt x="1079499" y="1953788"/>
                      <a:pt x="1090667" y="2171996"/>
                      <a:pt x="1116966" y="2260216"/>
                    </a:cubicBezTo>
                    <a:cubicBezTo>
                      <a:pt x="1216398" y="2593652"/>
                      <a:pt x="1494518" y="2852908"/>
                      <a:pt x="1819472" y="2915204"/>
                    </a:cubicBezTo>
                    <a:cubicBezTo>
                      <a:pt x="1850094" y="2920964"/>
                      <a:pt x="1884679" y="2927808"/>
                      <a:pt x="1895847" y="2930328"/>
                    </a:cubicBezTo>
                    <a:cubicBezTo>
                      <a:pt x="1937277" y="2940048"/>
                      <a:pt x="2152352" y="2927448"/>
                      <a:pt x="2217919" y="2911604"/>
                    </a:cubicBezTo>
                    <a:cubicBezTo>
                      <a:pt x="2518736" y="2839588"/>
                      <a:pt x="2773079" y="2612376"/>
                      <a:pt x="2875753" y="2323952"/>
                    </a:cubicBezTo>
                    <a:cubicBezTo>
                      <a:pt x="2917183" y="2208004"/>
                      <a:pt x="2922587" y="2170916"/>
                      <a:pt x="2922227" y="2006360"/>
                    </a:cubicBezTo>
                    <a:cubicBezTo>
                      <a:pt x="2921506" y="1833164"/>
                      <a:pt x="2914301" y="1793552"/>
                      <a:pt x="2861343" y="1660684"/>
                    </a:cubicBezTo>
                    <a:cubicBezTo>
                      <a:pt x="2805503" y="1521692"/>
                      <a:pt x="2713997" y="1394944"/>
                      <a:pt x="2600515" y="1300604"/>
                    </a:cubicBezTo>
                    <a:cubicBezTo>
                      <a:pt x="2527382" y="1239748"/>
                      <a:pt x="2336084" y="1136048"/>
                      <a:pt x="2271958" y="1122364"/>
                    </a:cubicBezTo>
                    <a:cubicBezTo>
                      <a:pt x="2255026" y="1118764"/>
                      <a:pt x="2211795" y="1109400"/>
                      <a:pt x="2175409" y="1101840"/>
                    </a:cubicBezTo>
                    <a:cubicBezTo>
                      <a:pt x="2139022" y="1093916"/>
                      <a:pt x="2063368" y="1087436"/>
                      <a:pt x="2007528" y="1087436"/>
                    </a:cubicBezTo>
                    <a:close/>
                    <a:moveTo>
                      <a:pt x="691176" y="884236"/>
                    </a:moveTo>
                    <a:cubicBezTo>
                      <a:pt x="520734" y="884236"/>
                      <a:pt x="407947" y="888196"/>
                      <a:pt x="395695" y="895036"/>
                    </a:cubicBezTo>
                    <a:cubicBezTo>
                      <a:pt x="377318" y="904760"/>
                      <a:pt x="376237" y="918084"/>
                      <a:pt x="376237" y="1095956"/>
                    </a:cubicBezTo>
                    <a:cubicBezTo>
                      <a:pt x="376237" y="1230980"/>
                      <a:pt x="379480" y="1290392"/>
                      <a:pt x="388128" y="1299032"/>
                    </a:cubicBezTo>
                    <a:cubicBezTo>
                      <a:pt x="397137" y="1308032"/>
                      <a:pt x="478574" y="1311272"/>
                      <a:pt x="691176" y="1311272"/>
                    </a:cubicBezTo>
                    <a:cubicBezTo>
                      <a:pt x="904138" y="1311272"/>
                      <a:pt x="985575" y="1308032"/>
                      <a:pt x="994223" y="1299032"/>
                    </a:cubicBezTo>
                    <a:cubicBezTo>
                      <a:pt x="1002872" y="1290392"/>
                      <a:pt x="1006475" y="1230980"/>
                      <a:pt x="1006475" y="1095956"/>
                    </a:cubicBezTo>
                    <a:cubicBezTo>
                      <a:pt x="1006475" y="918084"/>
                      <a:pt x="1005394" y="904760"/>
                      <a:pt x="987017" y="895036"/>
                    </a:cubicBezTo>
                    <a:cubicBezTo>
                      <a:pt x="974765" y="888196"/>
                      <a:pt x="861978" y="884236"/>
                      <a:pt x="691176" y="884236"/>
                    </a:cubicBezTo>
                    <a:close/>
                    <a:moveTo>
                      <a:pt x="1504906" y="0"/>
                    </a:moveTo>
                    <a:lnTo>
                      <a:pt x="2007262" y="0"/>
                    </a:lnTo>
                    <a:lnTo>
                      <a:pt x="2509258" y="0"/>
                    </a:lnTo>
                    <a:lnTo>
                      <a:pt x="2657624" y="247692"/>
                    </a:lnTo>
                    <a:cubicBezTo>
                      <a:pt x="2764216" y="425904"/>
                      <a:pt x="2812112" y="497548"/>
                      <a:pt x="2828316" y="501868"/>
                    </a:cubicBezTo>
                    <a:cubicBezTo>
                      <a:pt x="2840920" y="505108"/>
                      <a:pt x="3083276" y="507988"/>
                      <a:pt x="3367404" y="507988"/>
                    </a:cubicBezTo>
                    <a:cubicBezTo>
                      <a:pt x="3728235" y="507988"/>
                      <a:pt x="3890286" y="511588"/>
                      <a:pt x="3906130" y="519508"/>
                    </a:cubicBezTo>
                    <a:cubicBezTo>
                      <a:pt x="3918014" y="525628"/>
                      <a:pt x="3943222" y="545072"/>
                      <a:pt x="3961588" y="562352"/>
                    </a:cubicBezTo>
                    <a:cubicBezTo>
                      <a:pt x="4027488" y="624636"/>
                      <a:pt x="4024607" y="568112"/>
                      <a:pt x="4024607" y="1909552"/>
                    </a:cubicBezTo>
                    <a:cubicBezTo>
                      <a:pt x="4024607" y="2872968"/>
                      <a:pt x="4021726" y="3133624"/>
                      <a:pt x="4011283" y="3168188"/>
                    </a:cubicBezTo>
                    <a:cubicBezTo>
                      <a:pt x="3991477" y="3235152"/>
                      <a:pt x="3952225" y="3277272"/>
                      <a:pt x="3887404" y="3301396"/>
                    </a:cubicBezTo>
                    <a:cubicBezTo>
                      <a:pt x="3830867" y="3322636"/>
                      <a:pt x="3830507" y="3322636"/>
                      <a:pt x="2004381" y="3321556"/>
                    </a:cubicBezTo>
                    <a:cubicBezTo>
                      <a:pt x="489032" y="3320836"/>
                      <a:pt x="170333" y="3318316"/>
                      <a:pt x="133601" y="3306436"/>
                    </a:cubicBezTo>
                    <a:cubicBezTo>
                      <a:pt x="81025" y="3290232"/>
                      <a:pt x="66981" y="3279432"/>
                      <a:pt x="28809" y="3226872"/>
                    </a:cubicBezTo>
                    <a:lnTo>
                      <a:pt x="0" y="3187268"/>
                    </a:lnTo>
                    <a:lnTo>
                      <a:pt x="0" y="1913152"/>
                    </a:lnTo>
                    <a:cubicBezTo>
                      <a:pt x="0" y="991136"/>
                      <a:pt x="3241" y="632556"/>
                      <a:pt x="11524" y="616716"/>
                    </a:cubicBezTo>
                    <a:cubicBezTo>
                      <a:pt x="28449" y="583952"/>
                      <a:pt x="72382" y="538592"/>
                      <a:pt x="103712" y="522388"/>
                    </a:cubicBezTo>
                    <a:cubicBezTo>
                      <a:pt x="126399" y="510508"/>
                      <a:pt x="223989" y="507988"/>
                      <a:pt x="654683" y="507988"/>
                    </a:cubicBezTo>
                    <a:lnTo>
                      <a:pt x="1177925" y="507988"/>
                    </a:lnTo>
                    <a:lnTo>
                      <a:pt x="1203853" y="485308"/>
                    </a:lnTo>
                    <a:cubicBezTo>
                      <a:pt x="1217897" y="472708"/>
                      <a:pt x="1291360" y="358220"/>
                      <a:pt x="1367344" y="2311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4" name="手繪多邊形 13"/>
              <p:cNvSpPr>
                <a:spLocks/>
              </p:cNvSpPr>
              <p:nvPr/>
            </p:nvSpPr>
            <p:spPr bwMode="auto">
              <a:xfrm>
                <a:off x="14046734" y="24416165"/>
                <a:ext cx="1019800" cy="1024369"/>
              </a:xfrm>
              <a:custGeom>
                <a:avLst/>
                <a:gdLst>
                  <a:gd name="connsiteX0" fmla="*/ 696901 w 1382938"/>
                  <a:gd name="connsiteY0" fmla="*/ 174564 h 1389136"/>
                  <a:gd name="connsiteX1" fmla="*/ 615103 w 1382938"/>
                  <a:gd name="connsiteY1" fmla="*/ 185584 h 1389136"/>
                  <a:gd name="connsiteX2" fmla="*/ 187732 w 1382938"/>
                  <a:gd name="connsiteY2" fmla="*/ 592580 h 1389136"/>
                  <a:gd name="connsiteX3" fmla="*/ 187732 w 1382938"/>
                  <a:gd name="connsiteY3" fmla="*/ 808496 h 1389136"/>
                  <a:gd name="connsiteX4" fmla="*/ 532584 w 1382938"/>
                  <a:gd name="connsiteY4" fmla="*/ 1189940 h 1389136"/>
                  <a:gd name="connsiteX5" fmla="*/ 850769 w 1382938"/>
                  <a:gd name="connsiteY5" fmla="*/ 1191740 h 1389136"/>
                  <a:gd name="connsiteX6" fmla="*/ 1062653 w 1382938"/>
                  <a:gd name="connsiteY6" fmla="*/ 1061472 h 1389136"/>
                  <a:gd name="connsiteX7" fmla="*/ 1208953 w 1382938"/>
                  <a:gd name="connsiteY7" fmla="*/ 698740 h 1389136"/>
                  <a:gd name="connsiteX8" fmla="*/ 1135442 w 1382938"/>
                  <a:gd name="connsiteY8" fmla="*/ 424528 h 1389136"/>
                  <a:gd name="connsiteX9" fmla="*/ 777619 w 1382938"/>
                  <a:gd name="connsiteY9" fmla="*/ 185944 h 1389136"/>
                  <a:gd name="connsiteX10" fmla="*/ 696901 w 1382938"/>
                  <a:gd name="connsiteY10" fmla="*/ 174564 h 1389136"/>
                  <a:gd name="connsiteX11" fmla="*/ 709912 w 1382938"/>
                  <a:gd name="connsiteY11" fmla="*/ 376 h 1389136"/>
                  <a:gd name="connsiteX12" fmla="*/ 908829 w 1382938"/>
                  <a:gd name="connsiteY12" fmla="*/ 35660 h 1389136"/>
                  <a:gd name="connsiteX13" fmla="*/ 1337507 w 1382938"/>
                  <a:gd name="connsiteY13" fmla="*/ 434916 h 1389136"/>
                  <a:gd name="connsiteX14" fmla="*/ 1382858 w 1382938"/>
                  <a:gd name="connsiteY14" fmla="*/ 698084 h 1389136"/>
                  <a:gd name="connsiteX15" fmla="*/ 1357663 w 1382938"/>
                  <a:gd name="connsiteY15" fmla="*/ 904012 h 1389136"/>
                  <a:gd name="connsiteX16" fmla="*/ 909909 w 1382938"/>
                  <a:gd name="connsiteY16" fmla="*/ 1358712 h 1389136"/>
                  <a:gd name="connsiteX17" fmla="*/ 688552 w 1382938"/>
                  <a:gd name="connsiteY17" fmla="*/ 1388952 h 1389136"/>
                  <a:gd name="connsiteX18" fmla="*/ 517585 w 1382938"/>
                  <a:gd name="connsiteY18" fmla="*/ 1372752 h 1389136"/>
                  <a:gd name="connsiteX19" fmla="*/ 178170 w 1382938"/>
                  <a:gd name="connsiteY19" fmla="*/ 1165384 h 1389136"/>
                  <a:gd name="connsiteX20" fmla="*/ 10443 w 1382938"/>
                  <a:gd name="connsiteY20" fmla="*/ 585760 h 1389136"/>
                  <a:gd name="connsiteX21" fmla="*/ 214163 w 1382938"/>
                  <a:gd name="connsiteY21" fmla="*/ 195868 h 1389136"/>
                  <a:gd name="connsiteX22" fmla="*/ 657958 w 1382938"/>
                  <a:gd name="connsiteY22" fmla="*/ 1820 h 1389136"/>
                  <a:gd name="connsiteX23" fmla="*/ 709912 w 1382938"/>
                  <a:gd name="connsiteY23" fmla="*/ 376 h 138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2938" h="1389136">
                    <a:moveTo>
                      <a:pt x="696901" y="174564"/>
                    </a:moveTo>
                    <a:cubicBezTo>
                      <a:pt x="674920" y="174520"/>
                      <a:pt x="652759" y="178208"/>
                      <a:pt x="615103" y="185584"/>
                    </a:cubicBezTo>
                    <a:cubicBezTo>
                      <a:pt x="397454" y="228768"/>
                      <a:pt x="236379" y="381708"/>
                      <a:pt x="187732" y="592580"/>
                    </a:cubicBezTo>
                    <a:cubicBezTo>
                      <a:pt x="167553" y="678228"/>
                      <a:pt x="167553" y="721768"/>
                      <a:pt x="187732" y="808496"/>
                    </a:cubicBezTo>
                    <a:cubicBezTo>
                      <a:pt x="228451" y="983024"/>
                      <a:pt x="366104" y="1135604"/>
                      <a:pt x="532584" y="1189940"/>
                    </a:cubicBezTo>
                    <a:cubicBezTo>
                      <a:pt x="623030" y="1219448"/>
                      <a:pt x="766808" y="1220168"/>
                      <a:pt x="850769" y="1191740"/>
                    </a:cubicBezTo>
                    <a:cubicBezTo>
                      <a:pt x="935450" y="1163312"/>
                      <a:pt x="1000673" y="1123008"/>
                      <a:pt x="1062653" y="1061472"/>
                    </a:cubicBezTo>
                    <a:cubicBezTo>
                      <a:pt x="1166432" y="957476"/>
                      <a:pt x="1208953" y="852036"/>
                      <a:pt x="1208953" y="698740"/>
                    </a:cubicBezTo>
                    <a:cubicBezTo>
                      <a:pt x="1208953" y="591140"/>
                      <a:pt x="1188413" y="514132"/>
                      <a:pt x="1135442" y="424528"/>
                    </a:cubicBezTo>
                    <a:cubicBezTo>
                      <a:pt x="1067697" y="309016"/>
                      <a:pt x="928243" y="216172"/>
                      <a:pt x="777619" y="185944"/>
                    </a:cubicBezTo>
                    <a:cubicBezTo>
                      <a:pt x="740684" y="178388"/>
                      <a:pt x="718883" y="174612"/>
                      <a:pt x="696901" y="174564"/>
                    </a:cubicBezTo>
                    <a:close/>
                    <a:moveTo>
                      <a:pt x="709912" y="376"/>
                    </a:moveTo>
                    <a:cubicBezTo>
                      <a:pt x="769131" y="2720"/>
                      <a:pt x="846471" y="15952"/>
                      <a:pt x="908829" y="35660"/>
                    </a:cubicBezTo>
                    <a:cubicBezTo>
                      <a:pt x="1098153" y="95424"/>
                      <a:pt x="1272359" y="257788"/>
                      <a:pt x="1337507" y="434916"/>
                    </a:cubicBezTo>
                    <a:cubicBezTo>
                      <a:pt x="1380339" y="551560"/>
                      <a:pt x="1383578" y="570280"/>
                      <a:pt x="1382858" y="698084"/>
                    </a:cubicBezTo>
                    <a:cubicBezTo>
                      <a:pt x="1382138" y="803928"/>
                      <a:pt x="1377819" y="839572"/>
                      <a:pt x="1357663" y="904012"/>
                    </a:cubicBezTo>
                    <a:cubicBezTo>
                      <a:pt x="1287477" y="1127220"/>
                      <a:pt x="1129827" y="1287428"/>
                      <a:pt x="909909" y="1358712"/>
                    </a:cubicBezTo>
                    <a:cubicBezTo>
                      <a:pt x="822086" y="1387152"/>
                      <a:pt x="802290" y="1390032"/>
                      <a:pt x="688552" y="1388952"/>
                    </a:cubicBezTo>
                    <a:cubicBezTo>
                      <a:pt x="610087" y="1387872"/>
                      <a:pt x="546379" y="1382112"/>
                      <a:pt x="517585" y="1372752"/>
                    </a:cubicBezTo>
                    <a:cubicBezTo>
                      <a:pt x="367854" y="1324148"/>
                      <a:pt x="263834" y="1260788"/>
                      <a:pt x="178170" y="1165384"/>
                    </a:cubicBezTo>
                    <a:cubicBezTo>
                      <a:pt x="41037" y="1012736"/>
                      <a:pt x="-27710" y="774768"/>
                      <a:pt x="10443" y="585760"/>
                    </a:cubicBezTo>
                    <a:cubicBezTo>
                      <a:pt x="45716" y="412596"/>
                      <a:pt x="105464" y="298112"/>
                      <a:pt x="214163" y="195868"/>
                    </a:cubicBezTo>
                    <a:cubicBezTo>
                      <a:pt x="343738" y="74184"/>
                      <a:pt x="448478" y="28460"/>
                      <a:pt x="657958" y="1820"/>
                    </a:cubicBezTo>
                    <a:cubicBezTo>
                      <a:pt x="672445" y="20"/>
                      <a:pt x="690172" y="-408"/>
                      <a:pt x="709912" y="37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5" name="群組 14"/>
          <p:cNvGrpSpPr/>
          <p:nvPr/>
        </p:nvGrpSpPr>
        <p:grpSpPr>
          <a:xfrm>
            <a:off x="1692782" y="1472436"/>
            <a:ext cx="816070" cy="816070"/>
            <a:chOff x="6699599" y="1981037"/>
            <a:chExt cx="816070" cy="816070"/>
          </a:xfrm>
        </p:grpSpPr>
        <p:sp>
          <p:nvSpPr>
            <p:cNvPr id="16" name="橢圓 15"/>
            <p:cNvSpPr/>
            <p:nvPr/>
          </p:nvSpPr>
          <p:spPr>
            <a:xfrm>
              <a:off x="6699599" y="1981037"/>
              <a:ext cx="816070" cy="816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>
              <a:spLocks/>
            </p:cNvSpPr>
            <p:nvPr/>
          </p:nvSpPr>
          <p:spPr bwMode="auto">
            <a:xfrm flipV="1">
              <a:off x="6980019" y="2153374"/>
              <a:ext cx="255230" cy="471396"/>
            </a:xfrm>
            <a:custGeom>
              <a:avLst/>
              <a:gdLst>
                <a:gd name="connsiteX0" fmla="*/ 1041502 w 2397801"/>
                <a:gd name="connsiteY0" fmla="*/ 588163 h 4428623"/>
                <a:gd name="connsiteX1" fmla="*/ 299462 w 2397801"/>
                <a:gd name="connsiteY1" fmla="*/ 593899 h 4428623"/>
                <a:gd name="connsiteX2" fmla="*/ 283250 w 2397801"/>
                <a:gd name="connsiteY2" fmla="*/ 2218109 h 4428623"/>
                <a:gd name="connsiteX3" fmla="*/ 290095 w 2397801"/>
                <a:gd name="connsiteY3" fmla="*/ 3843037 h 4428623"/>
                <a:gd name="connsiteX4" fmla="*/ 1207710 w 2397801"/>
                <a:gd name="connsiteY4" fmla="*/ 3847357 h 4428623"/>
                <a:gd name="connsiteX5" fmla="*/ 2118479 w 2397801"/>
                <a:gd name="connsiteY5" fmla="*/ 3844837 h 4428623"/>
                <a:gd name="connsiteX6" fmla="*/ 2121001 w 2397801"/>
                <a:gd name="connsiteY6" fmla="*/ 2224589 h 4428623"/>
                <a:gd name="connsiteX7" fmla="*/ 2110914 w 2397801"/>
                <a:gd name="connsiteY7" fmla="*/ 596419 h 4428623"/>
                <a:gd name="connsiteX8" fmla="*/ 1041502 w 2397801"/>
                <a:gd name="connsiteY8" fmla="*/ 588163 h 4428623"/>
                <a:gd name="connsiteX9" fmla="*/ 1205249 w 2397801"/>
                <a:gd name="connsiteY9" fmla="*/ 186437 h 4428623"/>
                <a:gd name="connsiteX10" fmla="*/ 930070 w 2397801"/>
                <a:gd name="connsiteY10" fmla="*/ 210597 h 4428623"/>
                <a:gd name="connsiteX11" fmla="*/ 899455 w 2397801"/>
                <a:gd name="connsiteY11" fmla="*/ 338957 h 4428623"/>
                <a:gd name="connsiteX12" fmla="*/ 1201647 w 2397801"/>
                <a:gd name="connsiteY12" fmla="*/ 414677 h 4428623"/>
                <a:gd name="connsiteX13" fmla="*/ 1445490 w 2397801"/>
                <a:gd name="connsiteY13" fmla="*/ 398813 h 4428623"/>
                <a:gd name="connsiteX14" fmla="*/ 1513204 w 2397801"/>
                <a:gd name="connsiteY14" fmla="*/ 295689 h 4428623"/>
                <a:gd name="connsiteX15" fmla="*/ 1484029 w 2397801"/>
                <a:gd name="connsiteY15" fmla="*/ 219609 h 4428623"/>
                <a:gd name="connsiteX16" fmla="*/ 1454134 w 2397801"/>
                <a:gd name="connsiteY16" fmla="*/ 186437 h 4428623"/>
                <a:gd name="connsiteX17" fmla="*/ 813103 w 2397801"/>
                <a:gd name="connsiteY17" fmla="*/ 1 h 4428623"/>
                <a:gd name="connsiteX18" fmla="*/ 1241394 w 2397801"/>
                <a:gd name="connsiteY18" fmla="*/ 553 h 4428623"/>
                <a:gd name="connsiteX19" fmla="*/ 2335516 w 2397801"/>
                <a:gd name="connsiteY19" fmla="*/ 3793 h 4428623"/>
                <a:gd name="connsiteX20" fmla="*/ 2364318 w 2397801"/>
                <a:gd name="connsiteY20" fmla="*/ 25037 h 4428623"/>
                <a:gd name="connsiteX21" fmla="*/ 2392760 w 2397801"/>
                <a:gd name="connsiteY21" fmla="*/ 46641 h 4428623"/>
                <a:gd name="connsiteX22" fmla="*/ 2395281 w 2397801"/>
                <a:gd name="connsiteY22" fmla="*/ 2216709 h 4428623"/>
                <a:gd name="connsiteX23" fmla="*/ 2397801 w 2397801"/>
                <a:gd name="connsiteY23" fmla="*/ 4386781 h 4428623"/>
                <a:gd name="connsiteX24" fmla="*/ 2371159 w 2397801"/>
                <a:gd name="connsiteY24" fmla="*/ 4408025 h 4428623"/>
                <a:gd name="connsiteX25" fmla="*/ 1205032 w 2397801"/>
                <a:gd name="connsiteY25" fmla="*/ 4428545 h 4428623"/>
                <a:gd name="connsiteX26" fmla="*/ 48265 w 2397801"/>
                <a:gd name="connsiteY26" fmla="*/ 4418105 h 4428623"/>
                <a:gd name="connsiteX27" fmla="*/ 21 w 2397801"/>
                <a:gd name="connsiteY27" fmla="*/ 2208429 h 4428623"/>
                <a:gd name="connsiteX28" fmla="*/ 21 w 2397801"/>
                <a:gd name="connsiteY28" fmla="*/ 68245 h 4428623"/>
                <a:gd name="connsiteX29" fmla="*/ 28823 w 2397801"/>
                <a:gd name="connsiteY29" fmla="*/ 39437 h 4428623"/>
                <a:gd name="connsiteX30" fmla="*/ 102629 w 2397801"/>
                <a:gd name="connsiteY30" fmla="*/ 4153 h 4428623"/>
                <a:gd name="connsiteX31" fmla="*/ 813103 w 2397801"/>
                <a:gd name="connsiteY31" fmla="*/ 1 h 44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7801" h="4428623">
                  <a:moveTo>
                    <a:pt x="1041502" y="588163"/>
                  </a:moveTo>
                  <a:cubicBezTo>
                    <a:pt x="655239" y="588159"/>
                    <a:pt x="310023" y="589961"/>
                    <a:pt x="299462" y="593899"/>
                  </a:cubicBezTo>
                  <a:cubicBezTo>
                    <a:pt x="284691" y="599661"/>
                    <a:pt x="283250" y="752323"/>
                    <a:pt x="283250" y="2218109"/>
                  </a:cubicBezTo>
                  <a:cubicBezTo>
                    <a:pt x="283250" y="3108165"/>
                    <a:pt x="286492" y="3839437"/>
                    <a:pt x="290095" y="3843037"/>
                  </a:cubicBezTo>
                  <a:cubicBezTo>
                    <a:pt x="294058" y="3846637"/>
                    <a:pt x="706931" y="3848797"/>
                    <a:pt x="1207710" y="3847357"/>
                  </a:cubicBezTo>
                  <a:lnTo>
                    <a:pt x="2118479" y="3844837"/>
                  </a:lnTo>
                  <a:lnTo>
                    <a:pt x="2121001" y="2224589"/>
                  </a:lnTo>
                  <a:cubicBezTo>
                    <a:pt x="2123163" y="935231"/>
                    <a:pt x="2121001" y="602901"/>
                    <a:pt x="2110914" y="596419"/>
                  </a:cubicBezTo>
                  <a:cubicBezTo>
                    <a:pt x="2102605" y="591155"/>
                    <a:pt x="1538127" y="588167"/>
                    <a:pt x="1041502" y="588163"/>
                  </a:cubicBezTo>
                  <a:close/>
                  <a:moveTo>
                    <a:pt x="1205249" y="186437"/>
                  </a:moveTo>
                  <a:cubicBezTo>
                    <a:pt x="956363" y="186437"/>
                    <a:pt x="956003" y="186437"/>
                    <a:pt x="930070" y="210597"/>
                  </a:cubicBezTo>
                  <a:cubicBezTo>
                    <a:pt x="889369" y="248817"/>
                    <a:pt x="878564" y="294969"/>
                    <a:pt x="899455" y="338957"/>
                  </a:cubicBezTo>
                  <a:cubicBezTo>
                    <a:pt x="931511" y="406745"/>
                    <a:pt x="960685" y="414317"/>
                    <a:pt x="1201647" y="414677"/>
                  </a:cubicBezTo>
                  <a:cubicBezTo>
                    <a:pt x="1375975" y="415037"/>
                    <a:pt x="1418476" y="412513"/>
                    <a:pt x="1445490" y="398813"/>
                  </a:cubicBezTo>
                  <a:cubicBezTo>
                    <a:pt x="1493394" y="374653"/>
                    <a:pt x="1513204" y="345085"/>
                    <a:pt x="1513204" y="295689"/>
                  </a:cubicBezTo>
                  <a:cubicBezTo>
                    <a:pt x="1513564" y="262517"/>
                    <a:pt x="1507081" y="245209"/>
                    <a:pt x="1484029" y="219609"/>
                  </a:cubicBezTo>
                  <a:lnTo>
                    <a:pt x="1454134" y="186437"/>
                  </a:lnTo>
                  <a:close/>
                  <a:moveTo>
                    <a:pt x="813103" y="1"/>
                  </a:moveTo>
                  <a:cubicBezTo>
                    <a:pt x="946149" y="13"/>
                    <a:pt x="1090993" y="193"/>
                    <a:pt x="1241394" y="553"/>
                  </a:cubicBezTo>
                  <a:lnTo>
                    <a:pt x="2335516" y="3793"/>
                  </a:lnTo>
                  <a:lnTo>
                    <a:pt x="2364318" y="25037"/>
                  </a:lnTo>
                  <a:lnTo>
                    <a:pt x="2392760" y="46641"/>
                  </a:lnTo>
                  <a:lnTo>
                    <a:pt x="2395281" y="2216709"/>
                  </a:lnTo>
                  <a:lnTo>
                    <a:pt x="2397801" y="4386781"/>
                  </a:lnTo>
                  <a:lnTo>
                    <a:pt x="2371159" y="4408025"/>
                  </a:lnTo>
                  <a:cubicBezTo>
                    <a:pt x="2344517" y="4428905"/>
                    <a:pt x="2342717" y="4428905"/>
                    <a:pt x="1205032" y="4428545"/>
                  </a:cubicBezTo>
                  <a:cubicBezTo>
                    <a:pt x="450415" y="4428545"/>
                    <a:pt x="60146" y="4424945"/>
                    <a:pt x="48265" y="4418105"/>
                  </a:cubicBezTo>
                  <a:cubicBezTo>
                    <a:pt x="-2499" y="4388581"/>
                    <a:pt x="21" y="4509201"/>
                    <a:pt x="21" y="2208429"/>
                  </a:cubicBezTo>
                  <a:lnTo>
                    <a:pt x="21" y="68245"/>
                  </a:lnTo>
                  <a:lnTo>
                    <a:pt x="28823" y="39437"/>
                  </a:lnTo>
                  <a:cubicBezTo>
                    <a:pt x="47905" y="19997"/>
                    <a:pt x="72747" y="8473"/>
                    <a:pt x="102629" y="4153"/>
                  </a:cubicBezTo>
                  <a:cubicBezTo>
                    <a:pt x="120991" y="1453"/>
                    <a:pt x="413962" y="-31"/>
                    <a:pt x="813103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692782" y="3968322"/>
            <a:ext cx="816070" cy="816070"/>
            <a:chOff x="6699599" y="4156883"/>
            <a:chExt cx="816070" cy="816070"/>
          </a:xfrm>
        </p:grpSpPr>
        <p:sp>
          <p:nvSpPr>
            <p:cNvPr id="19" name="橢圓 18"/>
            <p:cNvSpPr/>
            <p:nvPr/>
          </p:nvSpPr>
          <p:spPr>
            <a:xfrm>
              <a:off x="6699599" y="4156883"/>
              <a:ext cx="816070" cy="8160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908011" y="4366125"/>
              <a:ext cx="399246" cy="397586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1" name="手繪多邊形 20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3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5030342" y="3884013"/>
            <a:ext cx="816070" cy="816070"/>
            <a:chOff x="6699599" y="5244806"/>
            <a:chExt cx="816070" cy="816070"/>
          </a:xfrm>
        </p:grpSpPr>
        <p:sp>
          <p:nvSpPr>
            <p:cNvPr id="29" name="橢圓 28"/>
            <p:cNvSpPr/>
            <p:nvPr/>
          </p:nvSpPr>
          <p:spPr>
            <a:xfrm>
              <a:off x="6699599" y="5244806"/>
              <a:ext cx="816070" cy="816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0" name="手繪多邊形 29"/>
            <p:cNvSpPr>
              <a:spLocks/>
            </p:cNvSpPr>
            <p:nvPr/>
          </p:nvSpPr>
          <p:spPr bwMode="auto">
            <a:xfrm>
              <a:off x="6884873" y="5488444"/>
              <a:ext cx="445522" cy="328794"/>
            </a:xfrm>
            <a:custGeom>
              <a:avLst/>
              <a:gdLst>
                <a:gd name="connsiteX0" fmla="*/ 2313240 w 4627012"/>
                <a:gd name="connsiteY0" fmla="*/ 2906712 h 3414712"/>
                <a:gd name="connsiteX1" fmla="*/ 1912260 w 4627012"/>
                <a:gd name="connsiteY1" fmla="*/ 2918932 h 3414712"/>
                <a:gd name="connsiteX2" fmla="*/ 1906856 w 4627012"/>
                <a:gd name="connsiteY2" fmla="*/ 3234846 h 3414712"/>
                <a:gd name="connsiteX3" fmla="*/ 2311440 w 4627012"/>
                <a:gd name="connsiteY3" fmla="*/ 3241676 h 3414712"/>
                <a:gd name="connsiteX4" fmla="*/ 2721424 w 4627012"/>
                <a:gd name="connsiteY4" fmla="*/ 3229456 h 3414712"/>
                <a:gd name="connsiteX5" fmla="*/ 2733676 w 4627012"/>
                <a:gd name="connsiteY5" fmla="*/ 3078146 h 3414712"/>
                <a:gd name="connsiteX6" fmla="*/ 2717824 w 4627012"/>
                <a:gd name="connsiteY6" fmla="*/ 2922886 h 3414712"/>
                <a:gd name="connsiteX7" fmla="*/ 2313240 w 4627012"/>
                <a:gd name="connsiteY7" fmla="*/ 2906712 h 3414712"/>
                <a:gd name="connsiteX8" fmla="*/ 1584960 w 4627012"/>
                <a:gd name="connsiteY8" fmla="*/ 286972 h 3414712"/>
                <a:gd name="connsiteX9" fmla="*/ 289164 w 4627012"/>
                <a:gd name="connsiteY9" fmla="*/ 296550 h 3414712"/>
                <a:gd name="connsiteX10" fmla="*/ 287364 w 4627012"/>
                <a:gd name="connsiteY10" fmla="*/ 2620194 h 3414712"/>
                <a:gd name="connsiteX11" fmla="*/ 2319024 w 4627012"/>
                <a:gd name="connsiteY11" fmla="*/ 2632076 h 3414712"/>
                <a:gd name="connsiteX12" fmla="*/ 4338444 w 4627012"/>
                <a:gd name="connsiteY12" fmla="*/ 2632076 h 3414712"/>
                <a:gd name="connsiteX13" fmla="*/ 4343844 w 4627012"/>
                <a:gd name="connsiteY13" fmla="*/ 2609392 h 3414712"/>
                <a:gd name="connsiteX14" fmla="*/ 4346724 w 4627012"/>
                <a:gd name="connsiteY14" fmla="*/ 1438210 h 3414712"/>
                <a:gd name="connsiteX15" fmla="*/ 4343844 w 4627012"/>
                <a:gd name="connsiteY15" fmla="*/ 290070 h 3414712"/>
                <a:gd name="connsiteX16" fmla="*/ 2323344 w 4627012"/>
                <a:gd name="connsiteY16" fmla="*/ 287550 h 3414712"/>
                <a:gd name="connsiteX17" fmla="*/ 1584960 w 4627012"/>
                <a:gd name="connsiteY17" fmla="*/ 286972 h 3414712"/>
                <a:gd name="connsiteX18" fmla="*/ 4623604 w 4627012"/>
                <a:gd name="connsiteY18" fmla="*/ 0 h 3414712"/>
                <a:gd name="connsiteX19" fmla="*/ 4626124 w 4627012"/>
                <a:gd name="connsiteY19" fmla="*/ 1442872 h 3414712"/>
                <a:gd name="connsiteX20" fmla="*/ 4625404 w 4627012"/>
                <a:gd name="connsiteY20" fmla="*/ 2896186 h 3414712"/>
                <a:gd name="connsiteX21" fmla="*/ 3827856 w 4627012"/>
                <a:gd name="connsiteY21" fmla="*/ 2906628 h 3414712"/>
                <a:gd name="connsiteX22" fmla="*/ 3020592 w 4627012"/>
                <a:gd name="connsiteY22" fmla="*/ 2914912 h 3414712"/>
                <a:gd name="connsiteX23" fmla="*/ 3010148 w 4627012"/>
                <a:gd name="connsiteY23" fmla="*/ 3079832 h 3414712"/>
                <a:gd name="connsiteX24" fmla="*/ 3013028 w 4627012"/>
                <a:gd name="connsiteY24" fmla="*/ 3236830 h 3414712"/>
                <a:gd name="connsiteX25" fmla="*/ 3485796 w 4627012"/>
                <a:gd name="connsiteY25" fmla="*/ 3241870 h 3414712"/>
                <a:gd name="connsiteX26" fmla="*/ 3976204 w 4627012"/>
                <a:gd name="connsiteY26" fmla="*/ 3255554 h 3414712"/>
                <a:gd name="connsiteX27" fmla="*/ 4014012 w 4627012"/>
                <a:gd name="connsiteY27" fmla="*/ 3357820 h 3414712"/>
                <a:gd name="connsiteX28" fmla="*/ 4014012 w 4627012"/>
                <a:gd name="connsiteY28" fmla="*/ 3414712 h 3414712"/>
                <a:gd name="connsiteX29" fmla="*/ 2306940 w 4627012"/>
                <a:gd name="connsiteY29" fmla="*/ 3414712 h 3414712"/>
                <a:gd name="connsiteX30" fmla="*/ 599508 w 4627012"/>
                <a:gd name="connsiteY30" fmla="*/ 3414712 h 3414712"/>
                <a:gd name="connsiteX31" fmla="*/ 599508 w 4627012"/>
                <a:gd name="connsiteY31" fmla="*/ 3372942 h 3414712"/>
                <a:gd name="connsiteX32" fmla="*/ 656400 w 4627012"/>
                <a:gd name="connsiteY32" fmla="*/ 3253394 h 3414712"/>
                <a:gd name="connsiteX33" fmla="*/ 1136728 w 4627012"/>
                <a:gd name="connsiteY33" fmla="*/ 3241870 h 3414712"/>
                <a:gd name="connsiteX34" fmla="*/ 1603732 w 4627012"/>
                <a:gd name="connsiteY34" fmla="*/ 3229628 h 3414712"/>
                <a:gd name="connsiteX35" fmla="*/ 1615976 w 4627012"/>
                <a:gd name="connsiteY35" fmla="*/ 3078030 h 3414712"/>
                <a:gd name="connsiteX36" fmla="*/ 1599772 w 4627012"/>
                <a:gd name="connsiteY36" fmla="*/ 2922472 h 3414712"/>
                <a:gd name="connsiteX37" fmla="*/ 792144 w 4627012"/>
                <a:gd name="connsiteY37" fmla="*/ 2906268 h 3414712"/>
                <a:gd name="connsiteX38" fmla="*/ 0 w 4627012"/>
                <a:gd name="connsiteY38" fmla="*/ 2906268 h 3414712"/>
                <a:gd name="connsiteX39" fmla="*/ 2520 w 4627012"/>
                <a:gd name="connsiteY39" fmla="*/ 1455836 h 3414712"/>
                <a:gd name="connsiteX40" fmla="*/ 5040 w 4627012"/>
                <a:gd name="connsiteY40" fmla="*/ 5042 h 3414712"/>
                <a:gd name="connsiteX41" fmla="*/ 2314500 w 4627012"/>
                <a:gd name="connsiteY41" fmla="*/ 2520 h 34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27012" h="3414712">
                  <a:moveTo>
                    <a:pt x="2313240" y="2906712"/>
                  </a:moveTo>
                  <a:cubicBezTo>
                    <a:pt x="2024304" y="2906712"/>
                    <a:pt x="1921268" y="2909946"/>
                    <a:pt x="1912260" y="2918932"/>
                  </a:cubicBezTo>
                  <a:cubicBezTo>
                    <a:pt x="1898932" y="2932230"/>
                    <a:pt x="1893888" y="3222268"/>
                    <a:pt x="1906856" y="3234846"/>
                  </a:cubicBezTo>
                  <a:cubicBezTo>
                    <a:pt x="1910460" y="3238440"/>
                    <a:pt x="2092756" y="3241676"/>
                    <a:pt x="2311440" y="3241676"/>
                  </a:cubicBezTo>
                  <a:cubicBezTo>
                    <a:pt x="2607220" y="3241676"/>
                    <a:pt x="2712420" y="3238440"/>
                    <a:pt x="2721424" y="3229456"/>
                  </a:cubicBezTo>
                  <a:cubicBezTo>
                    <a:pt x="2729712" y="3221190"/>
                    <a:pt x="2733676" y="3172670"/>
                    <a:pt x="2733676" y="3078146"/>
                  </a:cubicBezTo>
                  <a:cubicBezTo>
                    <a:pt x="2733676" y="2964936"/>
                    <a:pt x="2730792" y="2935824"/>
                    <a:pt x="2717824" y="2922886"/>
                  </a:cubicBezTo>
                  <a:cubicBezTo>
                    <a:pt x="2703772" y="2908868"/>
                    <a:pt x="2652976" y="2906712"/>
                    <a:pt x="2313240" y="2906712"/>
                  </a:cubicBezTo>
                  <a:close/>
                  <a:moveTo>
                    <a:pt x="1584960" y="286972"/>
                  </a:moveTo>
                  <a:cubicBezTo>
                    <a:pt x="654628" y="286788"/>
                    <a:pt x="297356" y="289530"/>
                    <a:pt x="289164" y="296550"/>
                  </a:cubicBezTo>
                  <a:cubicBezTo>
                    <a:pt x="269728" y="312392"/>
                    <a:pt x="268288" y="2601112"/>
                    <a:pt x="287364" y="2620194"/>
                  </a:cubicBezTo>
                  <a:cubicBezTo>
                    <a:pt x="296724" y="2629554"/>
                    <a:pt x="761804" y="2632076"/>
                    <a:pt x="2319024" y="2632076"/>
                  </a:cubicBezTo>
                  <a:lnTo>
                    <a:pt x="4338444" y="2632076"/>
                  </a:lnTo>
                  <a:lnTo>
                    <a:pt x="4343844" y="2609392"/>
                  </a:lnTo>
                  <a:cubicBezTo>
                    <a:pt x="4347080" y="2596792"/>
                    <a:pt x="4348160" y="2069706"/>
                    <a:pt x="4346724" y="1438210"/>
                  </a:cubicBezTo>
                  <a:lnTo>
                    <a:pt x="4343844" y="290070"/>
                  </a:lnTo>
                  <a:lnTo>
                    <a:pt x="2323344" y="287550"/>
                  </a:lnTo>
                  <a:cubicBezTo>
                    <a:pt x="2044864" y="287212"/>
                    <a:pt x="1799652" y="287014"/>
                    <a:pt x="1584960" y="286972"/>
                  </a:cubicBezTo>
                  <a:close/>
                  <a:moveTo>
                    <a:pt x="4623604" y="0"/>
                  </a:moveTo>
                  <a:lnTo>
                    <a:pt x="4626124" y="1442872"/>
                  </a:lnTo>
                  <a:cubicBezTo>
                    <a:pt x="4627564" y="2236866"/>
                    <a:pt x="4627204" y="2890786"/>
                    <a:pt x="4625404" y="2896186"/>
                  </a:cubicBezTo>
                  <a:cubicBezTo>
                    <a:pt x="4623240" y="2903028"/>
                    <a:pt x="4347792" y="2906628"/>
                    <a:pt x="3827856" y="2906628"/>
                  </a:cubicBezTo>
                  <a:cubicBezTo>
                    <a:pt x="3390736" y="2906628"/>
                    <a:pt x="3027432" y="2910590"/>
                    <a:pt x="3020592" y="2914912"/>
                  </a:cubicBezTo>
                  <a:cubicBezTo>
                    <a:pt x="3010508" y="2921392"/>
                    <a:pt x="3007988" y="2961362"/>
                    <a:pt x="3010148" y="3079832"/>
                  </a:cubicBezTo>
                  <a:lnTo>
                    <a:pt x="3013028" y="3236830"/>
                  </a:lnTo>
                  <a:lnTo>
                    <a:pt x="3485796" y="3241870"/>
                  </a:lnTo>
                  <a:cubicBezTo>
                    <a:pt x="3745404" y="3244752"/>
                    <a:pt x="3966124" y="3250872"/>
                    <a:pt x="3976204" y="3255554"/>
                  </a:cubicBezTo>
                  <a:cubicBezTo>
                    <a:pt x="4003928" y="3269238"/>
                    <a:pt x="4014012" y="3296244"/>
                    <a:pt x="4014012" y="3357820"/>
                  </a:cubicBezTo>
                  <a:lnTo>
                    <a:pt x="4014012" y="3414712"/>
                  </a:lnTo>
                  <a:lnTo>
                    <a:pt x="2306940" y="3414712"/>
                  </a:lnTo>
                  <a:lnTo>
                    <a:pt x="599508" y="3414712"/>
                  </a:lnTo>
                  <a:lnTo>
                    <a:pt x="599508" y="3372942"/>
                  </a:lnTo>
                  <a:cubicBezTo>
                    <a:pt x="599508" y="3319650"/>
                    <a:pt x="623992" y="3268158"/>
                    <a:pt x="656400" y="3253394"/>
                  </a:cubicBezTo>
                  <a:cubicBezTo>
                    <a:pt x="674404" y="3245112"/>
                    <a:pt x="818428" y="3241870"/>
                    <a:pt x="1136728" y="3241870"/>
                  </a:cubicBezTo>
                  <a:cubicBezTo>
                    <a:pt x="1476988" y="3241870"/>
                    <a:pt x="1594372" y="3238630"/>
                    <a:pt x="1603732" y="3229628"/>
                  </a:cubicBezTo>
                  <a:cubicBezTo>
                    <a:pt x="1612012" y="3221346"/>
                    <a:pt x="1615976" y="3172734"/>
                    <a:pt x="1615976" y="3078030"/>
                  </a:cubicBezTo>
                  <a:cubicBezTo>
                    <a:pt x="1615976" y="2964604"/>
                    <a:pt x="1612732" y="2935436"/>
                    <a:pt x="1599772" y="2922472"/>
                  </a:cubicBezTo>
                  <a:cubicBezTo>
                    <a:pt x="1585728" y="2908070"/>
                    <a:pt x="1498232" y="2906268"/>
                    <a:pt x="792144" y="2906268"/>
                  </a:cubicBezTo>
                  <a:lnTo>
                    <a:pt x="0" y="2906268"/>
                  </a:lnTo>
                  <a:lnTo>
                    <a:pt x="2520" y="1455836"/>
                  </a:lnTo>
                  <a:lnTo>
                    <a:pt x="5040" y="5042"/>
                  </a:lnTo>
                  <a:lnTo>
                    <a:pt x="2314500" y="252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1" name="文字方塊 41"/>
          <p:cNvSpPr txBox="1"/>
          <p:nvPr/>
        </p:nvSpPr>
        <p:spPr>
          <a:xfrm flipH="1">
            <a:off x="874714" y="239876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1"/>
          <p:cNvSpPr txBox="1"/>
          <p:nvPr/>
        </p:nvSpPr>
        <p:spPr>
          <a:xfrm flipH="1">
            <a:off x="874714" y="498635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3" name="文字方塊 41"/>
          <p:cNvSpPr txBox="1"/>
          <p:nvPr/>
        </p:nvSpPr>
        <p:spPr>
          <a:xfrm flipH="1">
            <a:off x="4360504" y="239876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4" name="文字方塊 41"/>
          <p:cNvSpPr txBox="1"/>
          <p:nvPr/>
        </p:nvSpPr>
        <p:spPr>
          <a:xfrm flipH="1">
            <a:off x="4360504" y="498635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17144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150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027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7"/>
          <p:cNvSpPr txBox="1"/>
          <p:nvPr/>
        </p:nvSpPr>
        <p:spPr>
          <a:xfrm>
            <a:off x="6220735" y="1571366"/>
            <a:ext cx="1634832" cy="14214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01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1" name="文字方塊 41"/>
          <p:cNvSpPr txBox="1"/>
          <p:nvPr/>
        </p:nvSpPr>
        <p:spPr>
          <a:xfrm>
            <a:off x="6295046" y="2781861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2" name="文字方塊 43"/>
          <p:cNvSpPr txBox="1"/>
          <p:nvPr/>
        </p:nvSpPr>
        <p:spPr>
          <a:xfrm>
            <a:off x="7072781" y="2259362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3" name="文字方塊 10"/>
          <p:cNvSpPr txBox="1"/>
          <p:nvPr/>
        </p:nvSpPr>
        <p:spPr>
          <a:xfrm>
            <a:off x="9148657" y="1497257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02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4" name="文字方塊 41"/>
          <p:cNvSpPr txBox="1"/>
          <p:nvPr/>
        </p:nvSpPr>
        <p:spPr>
          <a:xfrm>
            <a:off x="9222968" y="2781861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5" name="文字方塊 43"/>
          <p:cNvSpPr txBox="1"/>
          <p:nvPr/>
        </p:nvSpPr>
        <p:spPr>
          <a:xfrm>
            <a:off x="10000703" y="2259362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6" name="文字方塊 13"/>
          <p:cNvSpPr txBox="1"/>
          <p:nvPr/>
        </p:nvSpPr>
        <p:spPr>
          <a:xfrm>
            <a:off x="6220735" y="3579233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03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7" name="文字方塊 41"/>
          <p:cNvSpPr txBox="1"/>
          <p:nvPr/>
        </p:nvSpPr>
        <p:spPr>
          <a:xfrm>
            <a:off x="6295046" y="4863837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8" name="文字方塊 43"/>
          <p:cNvSpPr txBox="1"/>
          <p:nvPr/>
        </p:nvSpPr>
        <p:spPr>
          <a:xfrm>
            <a:off x="7072781" y="4341338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9" name="文字方塊 16"/>
          <p:cNvSpPr txBox="1"/>
          <p:nvPr/>
        </p:nvSpPr>
        <p:spPr>
          <a:xfrm>
            <a:off x="9148657" y="3579233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04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20" name="文字方塊 41"/>
          <p:cNvSpPr txBox="1"/>
          <p:nvPr/>
        </p:nvSpPr>
        <p:spPr>
          <a:xfrm>
            <a:off x="9222968" y="4863837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21" name="文字方塊 43"/>
          <p:cNvSpPr txBox="1"/>
          <p:nvPr/>
        </p:nvSpPr>
        <p:spPr>
          <a:xfrm>
            <a:off x="10000703" y="4341338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</p:spTree>
    <p:extLst>
      <p:ext uri="{BB962C8B-B14F-4D97-AF65-F5344CB8AC3E}">
        <p14:creationId xmlns:p14="http://schemas.microsoft.com/office/powerpoint/2010/main" val="10209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135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028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等腰三角形 9"/>
          <p:cNvSpPr/>
          <p:nvPr/>
        </p:nvSpPr>
        <p:spPr>
          <a:xfrm rot="2700000">
            <a:off x="6216249" y="148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7"/>
          <p:cNvSpPr txBox="1"/>
          <p:nvPr/>
        </p:nvSpPr>
        <p:spPr>
          <a:xfrm>
            <a:off x="6152749" y="128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2" name="文字方塊 8"/>
          <p:cNvSpPr txBox="1"/>
          <p:nvPr/>
        </p:nvSpPr>
        <p:spPr>
          <a:xfrm>
            <a:off x="6946106" y="175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3" name="等腰三角形 12"/>
          <p:cNvSpPr/>
          <p:nvPr/>
        </p:nvSpPr>
        <p:spPr>
          <a:xfrm rot="2700000">
            <a:off x="6216249" y="275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文字方塊 10"/>
          <p:cNvSpPr txBox="1"/>
          <p:nvPr/>
        </p:nvSpPr>
        <p:spPr>
          <a:xfrm>
            <a:off x="6152749" y="255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5" name="文字方塊 11"/>
          <p:cNvSpPr txBox="1"/>
          <p:nvPr/>
        </p:nvSpPr>
        <p:spPr>
          <a:xfrm>
            <a:off x="6946106" y="302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等腰三角形 15"/>
          <p:cNvSpPr/>
          <p:nvPr/>
        </p:nvSpPr>
        <p:spPr>
          <a:xfrm rot="2700000">
            <a:off x="6216249" y="402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文字方塊 13"/>
          <p:cNvSpPr txBox="1"/>
          <p:nvPr/>
        </p:nvSpPr>
        <p:spPr>
          <a:xfrm>
            <a:off x="6152749" y="382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18" name="文字方塊 14"/>
          <p:cNvSpPr txBox="1"/>
          <p:nvPr/>
        </p:nvSpPr>
        <p:spPr>
          <a:xfrm>
            <a:off x="6946106" y="429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9" name="等腰三角形 18"/>
          <p:cNvSpPr/>
          <p:nvPr/>
        </p:nvSpPr>
        <p:spPr>
          <a:xfrm rot="2700000">
            <a:off x="6216249" y="529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文字方塊 16"/>
          <p:cNvSpPr txBox="1"/>
          <p:nvPr/>
        </p:nvSpPr>
        <p:spPr>
          <a:xfrm>
            <a:off x="6152749" y="509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21" name="文字方塊 17"/>
          <p:cNvSpPr txBox="1"/>
          <p:nvPr/>
        </p:nvSpPr>
        <p:spPr>
          <a:xfrm>
            <a:off x="6946106" y="556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5873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052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2" name="圖片版面配置區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8" name="群組 7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002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9" name="矩形 8"/>
          <p:cNvSpPr/>
          <p:nvPr/>
        </p:nvSpPr>
        <p:spPr>
          <a:xfrm>
            <a:off x="6328970" y="1858687"/>
            <a:ext cx="2503170" cy="1845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2"/>
          <p:cNvSpPr txBox="1"/>
          <p:nvPr/>
        </p:nvSpPr>
        <p:spPr>
          <a:xfrm>
            <a:off x="7056467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  <a:r>
              <a:rPr lang="en-US" sz="14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465695" y="4529733"/>
            <a:ext cx="577254" cy="577254"/>
            <a:chOff x="753011" y="3678609"/>
            <a:chExt cx="792893" cy="792893"/>
          </a:xfrm>
        </p:grpSpPr>
        <p:sp>
          <p:nvSpPr>
            <p:cNvPr id="36" name="橢圓 35"/>
            <p:cNvSpPr/>
            <p:nvPr/>
          </p:nvSpPr>
          <p:spPr>
            <a:xfrm>
              <a:off x="753011" y="36786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7" name="群組 36"/>
            <p:cNvGrpSpPr>
              <a:grpSpLocks noChangeAspect="1"/>
            </p:cNvGrpSpPr>
            <p:nvPr/>
          </p:nvGrpSpPr>
          <p:grpSpPr>
            <a:xfrm>
              <a:off x="968838" y="3788586"/>
              <a:ext cx="361238" cy="572933"/>
              <a:chOff x="20786390" y="7271767"/>
              <a:chExt cx="2055158" cy="3259547"/>
            </a:xfrm>
            <a:solidFill>
              <a:schemeClr val="bg1"/>
            </a:solidFill>
          </p:grpSpPr>
          <p:sp>
            <p:nvSpPr>
              <p:cNvPr id="38" name="手繪多邊形 37"/>
              <p:cNvSpPr>
                <a:spLocks/>
              </p:cNvSpPr>
              <p:nvPr/>
            </p:nvSpPr>
            <p:spPr bwMode="auto">
              <a:xfrm>
                <a:off x="20786390" y="8292860"/>
                <a:ext cx="2055158" cy="2238454"/>
              </a:xfrm>
              <a:custGeom>
                <a:avLst/>
                <a:gdLst>
                  <a:gd name="connsiteX0" fmla="*/ 1910220 w 2786191"/>
                  <a:gd name="connsiteY0" fmla="*/ 2438744 h 3034687"/>
                  <a:gd name="connsiteX1" fmla="*/ 1802556 w 2786191"/>
                  <a:gd name="connsiteY1" fmla="*/ 2438922 h 3034687"/>
                  <a:gd name="connsiteX2" fmla="*/ 1503672 w 2786191"/>
                  <a:gd name="connsiteY2" fmla="*/ 2445020 h 3034687"/>
                  <a:gd name="connsiteX3" fmla="*/ 1487488 w 2786191"/>
                  <a:gd name="connsiteY3" fmla="*/ 2549424 h 3034687"/>
                  <a:gd name="connsiteX4" fmla="*/ 1499716 w 2786191"/>
                  <a:gd name="connsiteY4" fmla="*/ 2659566 h 3034687"/>
                  <a:gd name="connsiteX5" fmla="*/ 1793564 w 2786191"/>
                  <a:gd name="connsiteY5" fmla="*/ 2671764 h 3034687"/>
                  <a:gd name="connsiteX6" fmla="*/ 2090650 w 2786191"/>
                  <a:gd name="connsiteY6" fmla="*/ 2655978 h 3034687"/>
                  <a:gd name="connsiteX7" fmla="*/ 2106836 w 2786191"/>
                  <a:gd name="connsiteY7" fmla="*/ 2559110 h 3034687"/>
                  <a:gd name="connsiteX8" fmla="*/ 1910220 w 2786191"/>
                  <a:gd name="connsiteY8" fmla="*/ 2438744 h 3034687"/>
                  <a:gd name="connsiteX9" fmla="*/ 1910090 w 2786191"/>
                  <a:gd name="connsiteY9" fmla="*/ 2032044 h 3034687"/>
                  <a:gd name="connsiteX10" fmla="*/ 1802362 w 2786191"/>
                  <a:gd name="connsiteY10" fmla="*/ 2032208 h 3034687"/>
                  <a:gd name="connsiteX11" fmla="*/ 1503302 w 2786191"/>
                  <a:gd name="connsiteY11" fmla="*/ 2038336 h 3034687"/>
                  <a:gd name="connsiteX12" fmla="*/ 1502942 w 2786191"/>
                  <a:gd name="connsiteY12" fmla="*/ 2253898 h 3034687"/>
                  <a:gd name="connsiteX13" fmla="*/ 1795884 w 2786191"/>
                  <a:gd name="connsiteY13" fmla="*/ 2261828 h 3034687"/>
                  <a:gd name="connsiteX14" fmla="*/ 2089908 w 2786191"/>
                  <a:gd name="connsiteY14" fmla="*/ 2247410 h 3034687"/>
                  <a:gd name="connsiteX15" fmla="*/ 2106822 w 2786191"/>
                  <a:gd name="connsiteY15" fmla="*/ 2152606 h 3034687"/>
                  <a:gd name="connsiteX16" fmla="*/ 1910090 w 2786191"/>
                  <a:gd name="connsiteY16" fmla="*/ 2032044 h 3034687"/>
                  <a:gd name="connsiteX17" fmla="*/ 1797596 w 2786191"/>
                  <a:gd name="connsiteY17" fmla="*/ 1635126 h 3034687"/>
                  <a:gd name="connsiteX18" fmla="*/ 1503694 w 2786191"/>
                  <a:gd name="connsiteY18" fmla="*/ 1641254 h 3034687"/>
                  <a:gd name="connsiteX19" fmla="*/ 1487488 w 2786191"/>
                  <a:gd name="connsiteY19" fmla="*/ 1746144 h 3034687"/>
                  <a:gd name="connsiteX20" fmla="*/ 1494330 w 2786191"/>
                  <a:gd name="connsiteY20" fmla="*/ 1852116 h 3034687"/>
                  <a:gd name="connsiteX21" fmla="*/ 1793996 w 2786191"/>
                  <a:gd name="connsiteY21" fmla="*/ 1858964 h 3034687"/>
                  <a:gd name="connsiteX22" fmla="*/ 2097262 w 2786191"/>
                  <a:gd name="connsiteY22" fmla="*/ 1839140 h 3034687"/>
                  <a:gd name="connsiteX23" fmla="*/ 2091498 w 2786191"/>
                  <a:gd name="connsiteY23" fmla="*/ 1650986 h 3034687"/>
                  <a:gd name="connsiteX24" fmla="*/ 1797596 w 2786191"/>
                  <a:gd name="connsiteY24" fmla="*/ 1635126 h 3034687"/>
                  <a:gd name="connsiteX25" fmla="*/ 1794138 w 2786191"/>
                  <a:gd name="connsiteY25" fmla="*/ 1228726 h 3034687"/>
                  <a:gd name="connsiteX26" fmla="*/ 1500006 w 2786191"/>
                  <a:gd name="connsiteY26" fmla="*/ 1241034 h 3034687"/>
                  <a:gd name="connsiteX27" fmla="*/ 1500726 w 2786191"/>
                  <a:gd name="connsiteY27" fmla="*/ 1456798 h 3034687"/>
                  <a:gd name="connsiteX28" fmla="*/ 1799898 w 2786191"/>
                  <a:gd name="connsiteY28" fmla="*/ 1462952 h 3034687"/>
                  <a:gd name="connsiteX29" fmla="*/ 2097270 w 2786191"/>
                  <a:gd name="connsiteY29" fmla="*/ 1443764 h 3034687"/>
                  <a:gd name="connsiteX30" fmla="*/ 2091510 w 2786191"/>
                  <a:gd name="connsiteY30" fmla="*/ 1244654 h 3034687"/>
                  <a:gd name="connsiteX31" fmla="*/ 1794138 w 2786191"/>
                  <a:gd name="connsiteY31" fmla="*/ 1228726 h 3034687"/>
                  <a:gd name="connsiteX32" fmla="*/ 1793454 w 2786191"/>
                  <a:gd name="connsiteY32" fmla="*/ 822326 h 3034687"/>
                  <a:gd name="connsiteX33" fmla="*/ 1499712 w 2786191"/>
                  <a:gd name="connsiteY33" fmla="*/ 834552 h 3034687"/>
                  <a:gd name="connsiteX34" fmla="*/ 1487488 w 2786191"/>
                  <a:gd name="connsiteY34" fmla="*/ 938828 h 3034687"/>
                  <a:gd name="connsiteX35" fmla="*/ 1499712 w 2786191"/>
                  <a:gd name="connsiteY35" fmla="*/ 1043464 h 3034687"/>
                  <a:gd name="connsiteX36" fmla="*/ 1793454 w 2786191"/>
                  <a:gd name="connsiteY36" fmla="*/ 1055688 h 3034687"/>
                  <a:gd name="connsiteX37" fmla="*/ 2090432 w 2786191"/>
                  <a:gd name="connsiteY37" fmla="*/ 1039868 h 3034687"/>
                  <a:gd name="connsiteX38" fmla="*/ 2106612 w 2786191"/>
                  <a:gd name="connsiteY38" fmla="*/ 938828 h 3034687"/>
                  <a:gd name="connsiteX39" fmla="*/ 2090432 w 2786191"/>
                  <a:gd name="connsiteY39" fmla="*/ 838148 h 3034687"/>
                  <a:gd name="connsiteX40" fmla="*/ 1793454 w 2786191"/>
                  <a:gd name="connsiteY40" fmla="*/ 822326 h 3034687"/>
                  <a:gd name="connsiteX41" fmla="*/ 1389856 w 2786191"/>
                  <a:gd name="connsiteY41" fmla="*/ 173040 h 3034687"/>
                  <a:gd name="connsiteX42" fmla="*/ 321100 w 2786191"/>
                  <a:gd name="connsiteY42" fmla="*/ 189236 h 3034687"/>
                  <a:gd name="connsiteX43" fmla="*/ 338388 w 2786191"/>
                  <a:gd name="connsiteY43" fmla="*/ 273092 h 3034687"/>
                  <a:gd name="connsiteX44" fmla="*/ 366472 w 2786191"/>
                  <a:gd name="connsiteY44" fmla="*/ 462400 h 3034687"/>
                  <a:gd name="connsiteX45" fmla="*/ 397800 w 2786191"/>
                  <a:gd name="connsiteY45" fmla="*/ 609600 h 3034687"/>
                  <a:gd name="connsiteX46" fmla="*/ 607376 w 2786191"/>
                  <a:gd name="connsiteY46" fmla="*/ 589088 h 3034687"/>
                  <a:gd name="connsiteX47" fmla="*/ 1171280 w 2786191"/>
                  <a:gd name="connsiteY47" fmla="*/ 485076 h 3034687"/>
                  <a:gd name="connsiteX48" fmla="*/ 1323960 w 2786191"/>
                  <a:gd name="connsiteY48" fmla="*/ 448724 h 3034687"/>
                  <a:gd name="connsiteX49" fmla="*/ 1454676 w 2786191"/>
                  <a:gd name="connsiteY49" fmla="*/ 422092 h 3034687"/>
                  <a:gd name="connsiteX50" fmla="*/ 1957004 w 2786191"/>
                  <a:gd name="connsiteY50" fmla="*/ 421372 h 3034687"/>
                  <a:gd name="connsiteX51" fmla="*/ 2090960 w 2786191"/>
                  <a:gd name="connsiteY51" fmla="*/ 452324 h 3034687"/>
                  <a:gd name="connsiteX52" fmla="*/ 2284328 w 2786191"/>
                  <a:gd name="connsiteY52" fmla="*/ 507388 h 3034687"/>
                  <a:gd name="connsiteX53" fmla="*/ 2332940 w 2786191"/>
                  <a:gd name="connsiteY53" fmla="*/ 527184 h 3034687"/>
                  <a:gd name="connsiteX54" fmla="*/ 2414680 w 2786191"/>
                  <a:gd name="connsiteY54" fmla="*/ 416692 h 3034687"/>
                  <a:gd name="connsiteX55" fmla="*/ 2442048 w 2786191"/>
                  <a:gd name="connsiteY55" fmla="*/ 273092 h 3034687"/>
                  <a:gd name="connsiteX56" fmla="*/ 2458972 w 2786191"/>
                  <a:gd name="connsiteY56" fmla="*/ 189236 h 3034687"/>
                  <a:gd name="connsiteX57" fmla="*/ 1389856 w 2786191"/>
                  <a:gd name="connsiteY57" fmla="*/ 173040 h 3034687"/>
                  <a:gd name="connsiteX58" fmla="*/ 56152 w 2786191"/>
                  <a:gd name="connsiteY58" fmla="*/ 0 h 3034687"/>
                  <a:gd name="connsiteX59" fmla="*/ 1392280 w 2786191"/>
                  <a:gd name="connsiteY59" fmla="*/ 0 h 3034687"/>
                  <a:gd name="connsiteX60" fmla="*/ 2728408 w 2786191"/>
                  <a:gd name="connsiteY60" fmla="*/ 0 h 3034687"/>
                  <a:gd name="connsiteX61" fmla="*/ 2759364 w 2786191"/>
                  <a:gd name="connsiteY61" fmla="*/ 30964 h 3034687"/>
                  <a:gd name="connsiteX62" fmla="*/ 2784200 w 2786191"/>
                  <a:gd name="connsiteY62" fmla="*/ 99368 h 3034687"/>
                  <a:gd name="connsiteX63" fmla="*/ 2720848 w 2786191"/>
                  <a:gd name="connsiteY63" fmla="*/ 186852 h 3034687"/>
                  <a:gd name="connsiteX64" fmla="*/ 2638780 w 2786191"/>
                  <a:gd name="connsiteY64" fmla="*/ 276856 h 3034687"/>
                  <a:gd name="connsiteX65" fmla="*/ 2584428 w 2786191"/>
                  <a:gd name="connsiteY65" fmla="*/ 1656080 h 3034687"/>
                  <a:gd name="connsiteX66" fmla="*/ 2565352 w 2786191"/>
                  <a:gd name="connsiteY66" fmla="*/ 2870776 h 3034687"/>
                  <a:gd name="connsiteX67" fmla="*/ 2435768 w 2786191"/>
                  <a:gd name="connsiteY67" fmla="*/ 3007580 h 3034687"/>
                  <a:gd name="connsiteX68" fmla="*/ 2386456 w 2786191"/>
                  <a:gd name="connsiteY68" fmla="*/ 3032780 h 3034687"/>
                  <a:gd name="connsiteX69" fmla="*/ 1405960 w 2786191"/>
                  <a:gd name="connsiteY69" fmla="*/ 3034580 h 3034687"/>
                  <a:gd name="connsiteX70" fmla="*/ 394144 w 2786191"/>
                  <a:gd name="connsiteY70" fmla="*/ 3025580 h 3034687"/>
                  <a:gd name="connsiteX71" fmla="*/ 232888 w 2786191"/>
                  <a:gd name="connsiteY71" fmla="*/ 2880856 h 3034687"/>
                  <a:gd name="connsiteX72" fmla="*/ 202292 w 2786191"/>
                  <a:gd name="connsiteY72" fmla="*/ 2821092 h 3034687"/>
                  <a:gd name="connsiteX73" fmla="*/ 197252 w 2786191"/>
                  <a:gd name="connsiteY73" fmla="*/ 1585876 h 3034687"/>
                  <a:gd name="connsiteX74" fmla="*/ 192212 w 2786191"/>
                  <a:gd name="connsiteY74" fmla="*/ 350660 h 3034687"/>
                  <a:gd name="connsiteX75" fmla="*/ 168456 w 2786191"/>
                  <a:gd name="connsiteY75" fmla="*/ 304936 h 3034687"/>
                  <a:gd name="connsiteX76" fmla="*/ 72352 w 2786191"/>
                  <a:gd name="connsiteY76" fmla="*/ 190452 h 3034687"/>
                  <a:gd name="connsiteX77" fmla="*/ 0 w 2786191"/>
                  <a:gd name="connsiteY77" fmla="*/ 84964 h 3034687"/>
                  <a:gd name="connsiteX78" fmla="*/ 28076 w 2786191"/>
                  <a:gd name="connsiteY78" fmla="*/ 24124 h 303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786191" h="3034687">
                    <a:moveTo>
                      <a:pt x="1910220" y="2438744"/>
                    </a:moveTo>
                    <a:cubicBezTo>
                      <a:pt x="1879378" y="2438766"/>
                      <a:pt x="1843738" y="2438922"/>
                      <a:pt x="1802556" y="2438922"/>
                    </a:cubicBezTo>
                    <a:cubicBezTo>
                      <a:pt x="1647180" y="2438922"/>
                      <a:pt x="1512304" y="2441792"/>
                      <a:pt x="1503672" y="2445020"/>
                    </a:cubicBezTo>
                    <a:cubicBezTo>
                      <a:pt x="1490364" y="2450044"/>
                      <a:pt x="1487488" y="2469418"/>
                      <a:pt x="1487488" y="2549424"/>
                    </a:cubicBezTo>
                    <a:cubicBezTo>
                      <a:pt x="1487488" y="2612208"/>
                      <a:pt x="1491804" y="2652032"/>
                      <a:pt x="1499716" y="2659566"/>
                    </a:cubicBezTo>
                    <a:cubicBezTo>
                      <a:pt x="1508708" y="2668536"/>
                      <a:pt x="1587834" y="2671764"/>
                      <a:pt x="1793564" y="2671764"/>
                    </a:cubicBezTo>
                    <a:cubicBezTo>
                      <a:pt x="2035620" y="2671764"/>
                      <a:pt x="2076982" y="2669612"/>
                      <a:pt x="2090650" y="2655978"/>
                    </a:cubicBezTo>
                    <a:cubicBezTo>
                      <a:pt x="2102520" y="2644138"/>
                      <a:pt x="2106836" y="2619024"/>
                      <a:pt x="2106836" y="2559110"/>
                    </a:cubicBezTo>
                    <a:cubicBezTo>
                      <a:pt x="2106836" y="2445156"/>
                      <a:pt x="2126112" y="2438602"/>
                      <a:pt x="1910220" y="2438744"/>
                    </a:cubicBezTo>
                    <a:close/>
                    <a:moveTo>
                      <a:pt x="1910090" y="2032044"/>
                    </a:moveTo>
                    <a:cubicBezTo>
                      <a:pt x="1879230" y="2032056"/>
                      <a:pt x="1843568" y="2032208"/>
                      <a:pt x="1802362" y="2032208"/>
                    </a:cubicBezTo>
                    <a:cubicBezTo>
                      <a:pt x="1646894" y="2032208"/>
                      <a:pt x="1511940" y="2035092"/>
                      <a:pt x="1503302" y="2038336"/>
                    </a:cubicBezTo>
                    <a:cubicBezTo>
                      <a:pt x="1479910" y="2047348"/>
                      <a:pt x="1479550" y="2240560"/>
                      <a:pt x="1502942" y="2253898"/>
                    </a:cubicBezTo>
                    <a:cubicBezTo>
                      <a:pt x="1511580" y="2258584"/>
                      <a:pt x="1643296" y="2262188"/>
                      <a:pt x="1795884" y="2261828"/>
                    </a:cubicBezTo>
                    <a:cubicBezTo>
                      <a:pt x="2015052" y="2261468"/>
                      <a:pt x="2076592" y="2258224"/>
                      <a:pt x="2089908" y="2247410"/>
                    </a:cubicBezTo>
                    <a:cubicBezTo>
                      <a:pt x="2102862" y="2236236"/>
                      <a:pt x="2106822" y="2215328"/>
                      <a:pt x="2106822" y="2152606"/>
                    </a:cubicBezTo>
                    <a:cubicBezTo>
                      <a:pt x="2106822" y="2038742"/>
                      <a:pt x="2126108" y="2031960"/>
                      <a:pt x="1910090" y="2032044"/>
                    </a:cubicBezTo>
                    <a:close/>
                    <a:moveTo>
                      <a:pt x="1797596" y="1635126"/>
                    </a:moveTo>
                    <a:cubicBezTo>
                      <a:pt x="1644884" y="1635126"/>
                      <a:pt x="1512340" y="1637650"/>
                      <a:pt x="1503694" y="1641254"/>
                    </a:cubicBezTo>
                    <a:cubicBezTo>
                      <a:pt x="1490368" y="1646300"/>
                      <a:pt x="1487488" y="1665404"/>
                      <a:pt x="1487488" y="1746144"/>
                    </a:cubicBezTo>
                    <a:cubicBezTo>
                      <a:pt x="1487488" y="1800572"/>
                      <a:pt x="1490728" y="1848150"/>
                      <a:pt x="1494330" y="1852116"/>
                    </a:cubicBezTo>
                    <a:cubicBezTo>
                      <a:pt x="1497932" y="1855720"/>
                      <a:pt x="1632998" y="1858964"/>
                      <a:pt x="1793996" y="1858964"/>
                    </a:cubicBezTo>
                    <a:cubicBezTo>
                      <a:pt x="2072770" y="1858964"/>
                      <a:pt x="2087176" y="1857882"/>
                      <a:pt x="2097262" y="1839140"/>
                    </a:cubicBezTo>
                    <a:cubicBezTo>
                      <a:pt x="2114550" y="1806700"/>
                      <a:pt x="2110588" y="1669728"/>
                      <a:pt x="2091498" y="1650986"/>
                    </a:cubicBezTo>
                    <a:cubicBezTo>
                      <a:pt x="2077812" y="1637288"/>
                      <a:pt x="2036752" y="1635126"/>
                      <a:pt x="1797596" y="1635126"/>
                    </a:cubicBezTo>
                    <a:close/>
                    <a:moveTo>
                      <a:pt x="1794138" y="1228726"/>
                    </a:moveTo>
                    <a:cubicBezTo>
                      <a:pt x="1588210" y="1228726"/>
                      <a:pt x="1509006" y="1231984"/>
                      <a:pt x="1500006" y="1241034"/>
                    </a:cubicBezTo>
                    <a:cubicBezTo>
                      <a:pt x="1482724" y="1258050"/>
                      <a:pt x="1483446" y="1449920"/>
                      <a:pt x="1500726" y="1456798"/>
                    </a:cubicBezTo>
                    <a:cubicBezTo>
                      <a:pt x="1507566" y="1459694"/>
                      <a:pt x="1642212" y="1462228"/>
                      <a:pt x="1799898" y="1462952"/>
                    </a:cubicBezTo>
                    <a:cubicBezTo>
                      <a:pt x="2073508" y="1463676"/>
                      <a:pt x="2087188" y="1462590"/>
                      <a:pt x="2097270" y="1443764"/>
                    </a:cubicBezTo>
                    <a:cubicBezTo>
                      <a:pt x="2114550" y="1411184"/>
                      <a:pt x="2110590" y="1263480"/>
                      <a:pt x="2091510" y="1244654"/>
                    </a:cubicBezTo>
                    <a:cubicBezTo>
                      <a:pt x="2077828" y="1230898"/>
                      <a:pt x="2036426" y="1228726"/>
                      <a:pt x="1794138" y="1228726"/>
                    </a:cubicBezTo>
                    <a:close/>
                    <a:moveTo>
                      <a:pt x="1793454" y="822326"/>
                    </a:moveTo>
                    <a:cubicBezTo>
                      <a:pt x="1587798" y="822326"/>
                      <a:pt x="1508700" y="825562"/>
                      <a:pt x="1499712" y="834552"/>
                    </a:cubicBezTo>
                    <a:cubicBezTo>
                      <a:pt x="1492160" y="842102"/>
                      <a:pt x="1487488" y="880576"/>
                      <a:pt x="1487488" y="938828"/>
                    </a:cubicBezTo>
                    <a:cubicBezTo>
                      <a:pt x="1487488" y="997438"/>
                      <a:pt x="1492160" y="1035912"/>
                      <a:pt x="1499712" y="1043464"/>
                    </a:cubicBezTo>
                    <a:cubicBezTo>
                      <a:pt x="1508700" y="1052452"/>
                      <a:pt x="1587798" y="1055688"/>
                      <a:pt x="1793454" y="1055688"/>
                    </a:cubicBezTo>
                    <a:cubicBezTo>
                      <a:pt x="2035424" y="1055688"/>
                      <a:pt x="2076770" y="1053532"/>
                      <a:pt x="2090432" y="1039868"/>
                    </a:cubicBezTo>
                    <a:cubicBezTo>
                      <a:pt x="2102658" y="1027642"/>
                      <a:pt x="2106612" y="1002472"/>
                      <a:pt x="2106612" y="938828"/>
                    </a:cubicBezTo>
                    <a:cubicBezTo>
                      <a:pt x="2106612" y="875542"/>
                      <a:pt x="2102658" y="850014"/>
                      <a:pt x="2090432" y="838148"/>
                    </a:cubicBezTo>
                    <a:cubicBezTo>
                      <a:pt x="2076770" y="824484"/>
                      <a:pt x="2035424" y="822326"/>
                      <a:pt x="1793454" y="822326"/>
                    </a:cubicBezTo>
                    <a:close/>
                    <a:moveTo>
                      <a:pt x="1389856" y="173040"/>
                    </a:moveTo>
                    <a:cubicBezTo>
                      <a:pt x="421208" y="173040"/>
                      <a:pt x="326864" y="174480"/>
                      <a:pt x="321100" y="189236"/>
                    </a:cubicBezTo>
                    <a:cubicBezTo>
                      <a:pt x="317500" y="198232"/>
                      <a:pt x="325424" y="236024"/>
                      <a:pt x="338388" y="273092"/>
                    </a:cubicBezTo>
                    <a:cubicBezTo>
                      <a:pt x="357112" y="325280"/>
                      <a:pt x="363232" y="368108"/>
                      <a:pt x="366472" y="462400"/>
                    </a:cubicBezTo>
                    <a:cubicBezTo>
                      <a:pt x="370076" y="571812"/>
                      <a:pt x="378356" y="609600"/>
                      <a:pt x="397800" y="609600"/>
                    </a:cubicBezTo>
                    <a:cubicBezTo>
                      <a:pt x="401404" y="609600"/>
                      <a:pt x="495748" y="600244"/>
                      <a:pt x="607376" y="589088"/>
                    </a:cubicBezTo>
                    <a:cubicBezTo>
                      <a:pt x="823072" y="567492"/>
                      <a:pt x="926780" y="548420"/>
                      <a:pt x="1171280" y="485076"/>
                    </a:cubicBezTo>
                    <a:cubicBezTo>
                      <a:pt x="1224576" y="471400"/>
                      <a:pt x="1292992" y="454844"/>
                      <a:pt x="1323960" y="448724"/>
                    </a:cubicBezTo>
                    <a:cubicBezTo>
                      <a:pt x="1354568" y="442608"/>
                      <a:pt x="1413624" y="430728"/>
                      <a:pt x="1454676" y="422092"/>
                    </a:cubicBezTo>
                    <a:cubicBezTo>
                      <a:pt x="1555500" y="401216"/>
                      <a:pt x="1868780" y="400500"/>
                      <a:pt x="1957004" y="421372"/>
                    </a:cubicBezTo>
                    <a:cubicBezTo>
                      <a:pt x="1991572" y="429292"/>
                      <a:pt x="2052068" y="443328"/>
                      <a:pt x="2090960" y="452324"/>
                    </a:cubicBezTo>
                    <a:cubicBezTo>
                      <a:pt x="2164056" y="468880"/>
                      <a:pt x="2248320" y="492992"/>
                      <a:pt x="2284328" y="507388"/>
                    </a:cubicBezTo>
                    <a:cubicBezTo>
                      <a:pt x="2295492" y="512068"/>
                      <a:pt x="2317456" y="520704"/>
                      <a:pt x="2332940" y="527184"/>
                    </a:cubicBezTo>
                    <a:cubicBezTo>
                      <a:pt x="2401360" y="554536"/>
                      <a:pt x="2407120" y="546620"/>
                      <a:pt x="2414680" y="416692"/>
                    </a:cubicBezTo>
                    <a:cubicBezTo>
                      <a:pt x="2417204" y="374944"/>
                      <a:pt x="2429444" y="310164"/>
                      <a:pt x="2442048" y="273092"/>
                    </a:cubicBezTo>
                    <a:cubicBezTo>
                      <a:pt x="2454652" y="236024"/>
                      <a:pt x="2462212" y="198592"/>
                      <a:pt x="2458972" y="189236"/>
                    </a:cubicBezTo>
                    <a:cubicBezTo>
                      <a:pt x="2453212" y="174480"/>
                      <a:pt x="2361388" y="173040"/>
                      <a:pt x="1389856" y="173040"/>
                    </a:cubicBezTo>
                    <a:close/>
                    <a:moveTo>
                      <a:pt x="56152" y="0"/>
                    </a:moveTo>
                    <a:lnTo>
                      <a:pt x="1392280" y="0"/>
                    </a:lnTo>
                    <a:lnTo>
                      <a:pt x="2728408" y="0"/>
                    </a:lnTo>
                    <a:lnTo>
                      <a:pt x="2759364" y="30964"/>
                    </a:lnTo>
                    <a:cubicBezTo>
                      <a:pt x="2786000" y="57604"/>
                      <a:pt x="2789240" y="66964"/>
                      <a:pt x="2784200" y="99368"/>
                    </a:cubicBezTo>
                    <a:cubicBezTo>
                      <a:pt x="2779520" y="128528"/>
                      <a:pt x="2765124" y="147968"/>
                      <a:pt x="2720848" y="186852"/>
                    </a:cubicBezTo>
                    <a:cubicBezTo>
                      <a:pt x="2689532" y="214572"/>
                      <a:pt x="2652820" y="254892"/>
                      <a:pt x="2638780" y="276856"/>
                    </a:cubicBezTo>
                    <a:cubicBezTo>
                      <a:pt x="2585508" y="361460"/>
                      <a:pt x="2584428" y="382700"/>
                      <a:pt x="2584428" y="1656080"/>
                    </a:cubicBezTo>
                    <a:cubicBezTo>
                      <a:pt x="2584068" y="2775008"/>
                      <a:pt x="2583348" y="2831532"/>
                      <a:pt x="2565352" y="2870776"/>
                    </a:cubicBezTo>
                    <a:cubicBezTo>
                      <a:pt x="2538356" y="2930176"/>
                      <a:pt x="2492280" y="2978780"/>
                      <a:pt x="2435768" y="3007580"/>
                    </a:cubicBezTo>
                    <a:lnTo>
                      <a:pt x="2386456" y="3032780"/>
                    </a:lnTo>
                    <a:lnTo>
                      <a:pt x="1405960" y="3034580"/>
                    </a:lnTo>
                    <a:cubicBezTo>
                      <a:pt x="765972" y="3035300"/>
                      <a:pt x="414660" y="3032420"/>
                      <a:pt x="394144" y="3025580"/>
                    </a:cubicBezTo>
                    <a:cubicBezTo>
                      <a:pt x="334392" y="3006500"/>
                      <a:pt x="265284" y="2944216"/>
                      <a:pt x="232888" y="2880856"/>
                    </a:cubicBezTo>
                    <a:lnTo>
                      <a:pt x="202292" y="2821092"/>
                    </a:lnTo>
                    <a:lnTo>
                      <a:pt x="197252" y="1585876"/>
                    </a:lnTo>
                    <a:lnTo>
                      <a:pt x="192212" y="350660"/>
                    </a:lnTo>
                    <a:lnTo>
                      <a:pt x="168456" y="304936"/>
                    </a:lnTo>
                    <a:cubicBezTo>
                      <a:pt x="155140" y="279736"/>
                      <a:pt x="111944" y="228252"/>
                      <a:pt x="72352" y="190452"/>
                    </a:cubicBezTo>
                    <a:cubicBezTo>
                      <a:pt x="8640" y="129968"/>
                      <a:pt x="0" y="117368"/>
                      <a:pt x="0" y="84964"/>
                    </a:cubicBezTo>
                    <a:cubicBezTo>
                      <a:pt x="0" y="57244"/>
                      <a:pt x="7200" y="42124"/>
                      <a:pt x="28076" y="241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21298103" y="7724933"/>
                <a:ext cx="450826" cy="440287"/>
              </a:xfrm>
              <a:custGeom>
                <a:avLst/>
                <a:gdLst>
                  <a:gd name="T0" fmla="*/ 468 w 1695"/>
                  <a:gd name="T1" fmla="*/ 1570 h 1659"/>
                  <a:gd name="T2" fmla="*/ 30 w 1695"/>
                  <a:gd name="T3" fmla="*/ 1001 h 1659"/>
                  <a:gd name="T4" fmla="*/ 29 w 1695"/>
                  <a:gd name="T5" fmla="*/ 705 h 1659"/>
                  <a:gd name="T6" fmla="*/ 249 w 1695"/>
                  <a:gd name="T7" fmla="*/ 300 h 1659"/>
                  <a:gd name="T8" fmla="*/ 1076 w 1695"/>
                  <a:gd name="T9" fmla="*/ 95 h 1659"/>
                  <a:gd name="T10" fmla="*/ 1568 w 1695"/>
                  <a:gd name="T11" fmla="*/ 586 h 1659"/>
                  <a:gd name="T12" fmla="*/ 1174 w 1695"/>
                  <a:gd name="T13" fmla="*/ 1559 h 1659"/>
                  <a:gd name="T14" fmla="*/ 468 w 1695"/>
                  <a:gd name="T15" fmla="*/ 1570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5" h="1659">
                    <a:moveTo>
                      <a:pt x="468" y="1570"/>
                    </a:moveTo>
                    <a:cubicBezTo>
                      <a:pt x="237" y="1451"/>
                      <a:pt x="106" y="1280"/>
                      <a:pt x="30" y="1001"/>
                    </a:cubicBezTo>
                    <a:cubicBezTo>
                      <a:pt x="1" y="891"/>
                      <a:pt x="0" y="835"/>
                      <a:pt x="29" y="705"/>
                    </a:cubicBezTo>
                    <a:cubicBezTo>
                      <a:pt x="74" y="502"/>
                      <a:pt x="94" y="465"/>
                      <a:pt x="249" y="300"/>
                    </a:cubicBezTo>
                    <a:cubicBezTo>
                      <a:pt x="462" y="72"/>
                      <a:pt x="751" y="0"/>
                      <a:pt x="1076" y="95"/>
                    </a:cubicBezTo>
                    <a:cubicBezTo>
                      <a:pt x="1280" y="155"/>
                      <a:pt x="1497" y="372"/>
                      <a:pt x="1568" y="586"/>
                    </a:cubicBezTo>
                    <a:cubicBezTo>
                      <a:pt x="1695" y="967"/>
                      <a:pt x="1522" y="1394"/>
                      <a:pt x="1174" y="1559"/>
                    </a:cubicBezTo>
                    <a:cubicBezTo>
                      <a:pt x="972" y="1654"/>
                      <a:pt x="640" y="1659"/>
                      <a:pt x="468" y="15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21924576" y="7962645"/>
                <a:ext cx="220144" cy="195553"/>
              </a:xfrm>
              <a:custGeom>
                <a:avLst/>
                <a:gdLst>
                  <a:gd name="T0" fmla="*/ 179 w 832"/>
                  <a:gd name="T1" fmla="*/ 669 h 734"/>
                  <a:gd name="T2" fmla="*/ 59 w 832"/>
                  <a:gd name="T3" fmla="*/ 500 h 734"/>
                  <a:gd name="T4" fmla="*/ 177 w 832"/>
                  <a:gd name="T5" fmla="*/ 83 h 734"/>
                  <a:gd name="T6" fmla="*/ 414 w 832"/>
                  <a:gd name="T7" fmla="*/ 0 h 734"/>
                  <a:gd name="T8" fmla="*/ 762 w 832"/>
                  <a:gd name="T9" fmla="*/ 222 h 734"/>
                  <a:gd name="T10" fmla="*/ 674 w 832"/>
                  <a:gd name="T11" fmla="*/ 641 h 734"/>
                  <a:gd name="T12" fmla="*/ 416 w 832"/>
                  <a:gd name="T13" fmla="*/ 733 h 734"/>
                  <a:gd name="T14" fmla="*/ 179 w 832"/>
                  <a:gd name="T15" fmla="*/ 66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2" h="734">
                    <a:moveTo>
                      <a:pt x="179" y="669"/>
                    </a:moveTo>
                    <a:cubicBezTo>
                      <a:pt x="137" y="635"/>
                      <a:pt x="83" y="559"/>
                      <a:pt x="59" y="500"/>
                    </a:cubicBezTo>
                    <a:cubicBezTo>
                      <a:pt x="0" y="359"/>
                      <a:pt x="45" y="199"/>
                      <a:pt x="177" y="83"/>
                    </a:cubicBezTo>
                    <a:cubicBezTo>
                      <a:pt x="255" y="15"/>
                      <a:pt x="296" y="0"/>
                      <a:pt x="414" y="0"/>
                    </a:cubicBezTo>
                    <a:cubicBezTo>
                      <a:pt x="589" y="0"/>
                      <a:pt x="691" y="65"/>
                      <a:pt x="762" y="222"/>
                    </a:cubicBezTo>
                    <a:cubicBezTo>
                      <a:pt x="832" y="378"/>
                      <a:pt x="802" y="520"/>
                      <a:pt x="674" y="641"/>
                    </a:cubicBezTo>
                    <a:cubicBezTo>
                      <a:pt x="587" y="724"/>
                      <a:pt x="559" y="734"/>
                      <a:pt x="416" y="733"/>
                    </a:cubicBezTo>
                    <a:cubicBezTo>
                      <a:pt x="293" y="732"/>
                      <a:pt x="238" y="717"/>
                      <a:pt x="179" y="66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21948000" y="7446240"/>
                <a:ext cx="306796" cy="290402"/>
              </a:xfrm>
              <a:custGeom>
                <a:avLst/>
                <a:gdLst>
                  <a:gd name="T0" fmla="*/ 466 w 1154"/>
                  <a:gd name="T1" fmla="*/ 1002 h 1094"/>
                  <a:gd name="T2" fmla="*/ 151 w 1154"/>
                  <a:gd name="T3" fmla="*/ 256 h 1094"/>
                  <a:gd name="T4" fmla="*/ 615 w 1154"/>
                  <a:gd name="T5" fmla="*/ 0 h 1094"/>
                  <a:gd name="T6" fmla="*/ 919 w 1154"/>
                  <a:gd name="T7" fmla="*/ 93 h 1094"/>
                  <a:gd name="T8" fmla="*/ 1130 w 1154"/>
                  <a:gd name="T9" fmla="*/ 559 h 1094"/>
                  <a:gd name="T10" fmla="*/ 466 w 1154"/>
                  <a:gd name="T11" fmla="*/ 1002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4" h="1094">
                    <a:moveTo>
                      <a:pt x="466" y="1002"/>
                    </a:moveTo>
                    <a:cubicBezTo>
                      <a:pt x="148" y="902"/>
                      <a:pt x="0" y="551"/>
                      <a:pt x="151" y="256"/>
                    </a:cubicBezTo>
                    <a:cubicBezTo>
                      <a:pt x="239" y="83"/>
                      <a:pt x="391" y="0"/>
                      <a:pt x="615" y="0"/>
                    </a:cubicBezTo>
                    <a:cubicBezTo>
                      <a:pt x="777" y="0"/>
                      <a:pt x="810" y="10"/>
                      <a:pt x="919" y="93"/>
                    </a:cubicBezTo>
                    <a:cubicBezTo>
                      <a:pt x="1061" y="201"/>
                      <a:pt x="1154" y="407"/>
                      <a:pt x="1130" y="559"/>
                    </a:cubicBezTo>
                    <a:cubicBezTo>
                      <a:pt x="1079" y="878"/>
                      <a:pt x="755" y="1094"/>
                      <a:pt x="466" y="100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21299276" y="7271767"/>
                <a:ext cx="210775" cy="221314"/>
              </a:xfrm>
              <a:custGeom>
                <a:avLst/>
                <a:gdLst>
                  <a:gd name="T0" fmla="*/ 191 w 794"/>
                  <a:gd name="T1" fmla="*/ 780 h 835"/>
                  <a:gd name="T2" fmla="*/ 0 w 794"/>
                  <a:gd name="T3" fmla="*/ 462 h 835"/>
                  <a:gd name="T4" fmla="*/ 152 w 794"/>
                  <a:gd name="T5" fmla="*/ 160 h 835"/>
                  <a:gd name="T6" fmla="*/ 763 w 794"/>
                  <a:gd name="T7" fmla="*/ 367 h 835"/>
                  <a:gd name="T8" fmla="*/ 734 w 794"/>
                  <a:gd name="T9" fmla="*/ 611 h 835"/>
                  <a:gd name="T10" fmla="*/ 591 w 794"/>
                  <a:gd name="T11" fmla="*/ 783 h 835"/>
                  <a:gd name="T12" fmla="*/ 191 w 794"/>
                  <a:gd name="T13" fmla="*/ 78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835">
                    <a:moveTo>
                      <a:pt x="191" y="780"/>
                    </a:moveTo>
                    <a:cubicBezTo>
                      <a:pt x="109" y="736"/>
                      <a:pt x="0" y="554"/>
                      <a:pt x="0" y="462"/>
                    </a:cubicBezTo>
                    <a:cubicBezTo>
                      <a:pt x="0" y="369"/>
                      <a:pt x="82" y="206"/>
                      <a:pt x="152" y="160"/>
                    </a:cubicBezTo>
                    <a:cubicBezTo>
                      <a:pt x="396" y="0"/>
                      <a:pt x="683" y="97"/>
                      <a:pt x="763" y="367"/>
                    </a:cubicBezTo>
                    <a:cubicBezTo>
                      <a:pt x="794" y="468"/>
                      <a:pt x="791" y="495"/>
                      <a:pt x="734" y="611"/>
                    </a:cubicBezTo>
                    <a:cubicBezTo>
                      <a:pt x="698" y="686"/>
                      <a:pt x="637" y="758"/>
                      <a:pt x="591" y="783"/>
                    </a:cubicBezTo>
                    <a:cubicBezTo>
                      <a:pt x="489" y="835"/>
                      <a:pt x="291" y="834"/>
                      <a:pt x="191" y="7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3" name="群組 12"/>
          <p:cNvGrpSpPr/>
          <p:nvPr/>
        </p:nvGrpSpPr>
        <p:grpSpPr>
          <a:xfrm>
            <a:off x="9037321" y="4529733"/>
            <a:ext cx="577254" cy="577254"/>
            <a:chOff x="753011" y="4669209"/>
            <a:chExt cx="792893" cy="792893"/>
          </a:xfrm>
        </p:grpSpPr>
        <p:sp>
          <p:nvSpPr>
            <p:cNvPr id="27" name="橢圓 26"/>
            <p:cNvSpPr/>
            <p:nvPr/>
          </p:nvSpPr>
          <p:spPr>
            <a:xfrm>
              <a:off x="753011" y="46692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8" name="群組 27"/>
            <p:cNvGrpSpPr>
              <a:grpSpLocks noChangeAspect="1"/>
            </p:cNvGrpSpPr>
            <p:nvPr/>
          </p:nvGrpSpPr>
          <p:grpSpPr>
            <a:xfrm>
              <a:off x="930291" y="4847401"/>
              <a:ext cx="438332" cy="436508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0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1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2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3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4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5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4" name="群組 13"/>
          <p:cNvGrpSpPr/>
          <p:nvPr/>
        </p:nvGrpSpPr>
        <p:grpSpPr>
          <a:xfrm>
            <a:off x="9037321" y="2184404"/>
            <a:ext cx="577254" cy="577254"/>
            <a:chOff x="4833397" y="2463569"/>
            <a:chExt cx="792893" cy="792893"/>
          </a:xfrm>
        </p:grpSpPr>
        <p:sp>
          <p:nvSpPr>
            <p:cNvPr id="20" name="橢圓 19"/>
            <p:cNvSpPr/>
            <p:nvPr/>
          </p:nvSpPr>
          <p:spPr>
            <a:xfrm>
              <a:off x="4833397" y="246356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1" name="群組 20"/>
            <p:cNvGrpSpPr>
              <a:grpSpLocks noChangeAspect="1"/>
            </p:cNvGrpSpPr>
            <p:nvPr/>
          </p:nvGrpSpPr>
          <p:grpSpPr>
            <a:xfrm flipH="1">
              <a:off x="5028279" y="2586121"/>
              <a:ext cx="386305" cy="450219"/>
              <a:chOff x="5879834" y="12757517"/>
              <a:chExt cx="2542690" cy="2963334"/>
            </a:xfrm>
            <a:solidFill>
              <a:schemeClr val="bg1"/>
            </a:solidFill>
          </p:grpSpPr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5879834" y="14574055"/>
                <a:ext cx="1150319" cy="1146794"/>
              </a:xfrm>
              <a:custGeom>
                <a:avLst/>
                <a:gdLst>
                  <a:gd name="T0" fmla="*/ 34 w 4315"/>
                  <a:gd name="T1" fmla="*/ 4281 h 4303"/>
                  <a:gd name="T2" fmla="*/ 5 w 4315"/>
                  <a:gd name="T3" fmla="*/ 2129 h 4303"/>
                  <a:gd name="T4" fmla="*/ 13 w 4315"/>
                  <a:gd name="T5" fmla="*/ 0 h 4303"/>
                  <a:gd name="T6" fmla="*/ 2158 w 4315"/>
                  <a:gd name="T7" fmla="*/ 0 h 4303"/>
                  <a:gd name="T8" fmla="*/ 4302 w 4315"/>
                  <a:gd name="T9" fmla="*/ 0 h 4303"/>
                  <a:gd name="T10" fmla="*/ 4310 w 4315"/>
                  <a:gd name="T11" fmla="*/ 2129 h 4303"/>
                  <a:gd name="T12" fmla="*/ 4281 w 4315"/>
                  <a:gd name="T13" fmla="*/ 4281 h 4303"/>
                  <a:gd name="T14" fmla="*/ 2158 w 4315"/>
                  <a:gd name="T15" fmla="*/ 4303 h 4303"/>
                  <a:gd name="T16" fmla="*/ 34 w 4315"/>
                  <a:gd name="T17" fmla="*/ 4281 h 4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5" h="4303">
                    <a:moveTo>
                      <a:pt x="34" y="4281"/>
                    </a:moveTo>
                    <a:cubicBezTo>
                      <a:pt x="6" y="4263"/>
                      <a:pt x="0" y="3814"/>
                      <a:pt x="5" y="2129"/>
                    </a:cubicBezTo>
                    <a:lnTo>
                      <a:pt x="13" y="0"/>
                    </a:lnTo>
                    <a:lnTo>
                      <a:pt x="2158" y="0"/>
                    </a:lnTo>
                    <a:lnTo>
                      <a:pt x="4302" y="0"/>
                    </a:lnTo>
                    <a:lnTo>
                      <a:pt x="4310" y="2129"/>
                    </a:lnTo>
                    <a:cubicBezTo>
                      <a:pt x="4315" y="3814"/>
                      <a:pt x="4309" y="4263"/>
                      <a:pt x="4281" y="4281"/>
                    </a:cubicBezTo>
                    <a:cubicBezTo>
                      <a:pt x="4262" y="4293"/>
                      <a:pt x="3306" y="4303"/>
                      <a:pt x="2158" y="4303"/>
                    </a:cubicBezTo>
                    <a:cubicBezTo>
                      <a:pt x="1009" y="4303"/>
                      <a:pt x="53" y="4293"/>
                      <a:pt x="34" y="428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7271028" y="14570532"/>
                <a:ext cx="1151492" cy="1150319"/>
              </a:xfrm>
              <a:custGeom>
                <a:avLst/>
                <a:gdLst>
                  <a:gd name="T0" fmla="*/ 30 w 4317"/>
                  <a:gd name="T1" fmla="*/ 4280 h 4317"/>
                  <a:gd name="T2" fmla="*/ 6 w 4317"/>
                  <a:gd name="T3" fmla="*/ 2128 h 4317"/>
                  <a:gd name="T4" fmla="*/ 13 w 4317"/>
                  <a:gd name="T5" fmla="*/ 14 h 4317"/>
                  <a:gd name="T6" fmla="*/ 2165 w 4317"/>
                  <a:gd name="T7" fmla="*/ 7 h 4317"/>
                  <a:gd name="T8" fmla="*/ 4317 w 4317"/>
                  <a:gd name="T9" fmla="*/ 0 h 4317"/>
                  <a:gd name="T10" fmla="*/ 4310 w 4317"/>
                  <a:gd name="T11" fmla="*/ 2152 h 4317"/>
                  <a:gd name="T12" fmla="*/ 4303 w 4317"/>
                  <a:gd name="T13" fmla="*/ 4304 h 4317"/>
                  <a:gd name="T14" fmla="*/ 2182 w 4317"/>
                  <a:gd name="T15" fmla="*/ 4311 h 4317"/>
                  <a:gd name="T16" fmla="*/ 30 w 4317"/>
                  <a:gd name="T17" fmla="*/ 4280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7" h="4317">
                    <a:moveTo>
                      <a:pt x="30" y="4280"/>
                    </a:moveTo>
                    <a:cubicBezTo>
                      <a:pt x="7" y="4252"/>
                      <a:pt x="0" y="3671"/>
                      <a:pt x="6" y="2128"/>
                    </a:cubicBezTo>
                    <a:lnTo>
                      <a:pt x="13" y="14"/>
                    </a:lnTo>
                    <a:lnTo>
                      <a:pt x="2165" y="7"/>
                    </a:lnTo>
                    <a:lnTo>
                      <a:pt x="4317" y="0"/>
                    </a:lnTo>
                    <a:lnTo>
                      <a:pt x="4310" y="2152"/>
                    </a:lnTo>
                    <a:lnTo>
                      <a:pt x="4303" y="4304"/>
                    </a:lnTo>
                    <a:lnTo>
                      <a:pt x="2182" y="4311"/>
                    </a:lnTo>
                    <a:cubicBezTo>
                      <a:pt x="418" y="4317"/>
                      <a:pt x="57" y="4312"/>
                      <a:pt x="30" y="42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5881011" y="13554161"/>
                <a:ext cx="1149142" cy="767271"/>
              </a:xfrm>
              <a:custGeom>
                <a:avLst/>
                <a:gdLst>
                  <a:gd name="T0" fmla="*/ 11 w 4316"/>
                  <a:gd name="T1" fmla="*/ 2844 h 2878"/>
                  <a:gd name="T2" fmla="*/ 4 w 4316"/>
                  <a:gd name="T3" fmla="*/ 1411 h 2878"/>
                  <a:gd name="T4" fmla="*/ 12 w 4316"/>
                  <a:gd name="T5" fmla="*/ 14 h 2878"/>
                  <a:gd name="T6" fmla="*/ 2164 w 4316"/>
                  <a:gd name="T7" fmla="*/ 7 h 2878"/>
                  <a:gd name="T8" fmla="*/ 4316 w 4316"/>
                  <a:gd name="T9" fmla="*/ 0 h 2878"/>
                  <a:gd name="T10" fmla="*/ 4309 w 4316"/>
                  <a:gd name="T11" fmla="*/ 1432 h 2878"/>
                  <a:gd name="T12" fmla="*/ 4301 w 4316"/>
                  <a:gd name="T13" fmla="*/ 2865 h 2878"/>
                  <a:gd name="T14" fmla="*/ 2163 w 4316"/>
                  <a:gd name="T15" fmla="*/ 2872 h 2878"/>
                  <a:gd name="T16" fmla="*/ 11 w 4316"/>
                  <a:gd name="T17" fmla="*/ 2844 h 2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8">
                    <a:moveTo>
                      <a:pt x="11" y="2844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09" y="1432"/>
                    </a:lnTo>
                    <a:lnTo>
                      <a:pt x="4301" y="2865"/>
                    </a:lnTo>
                    <a:lnTo>
                      <a:pt x="2163" y="2872"/>
                    </a:lnTo>
                    <a:cubicBezTo>
                      <a:pt x="467" y="2878"/>
                      <a:pt x="21" y="2872"/>
                      <a:pt x="11" y="28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7272205" y="13554164"/>
                <a:ext cx="1150319" cy="768446"/>
              </a:xfrm>
              <a:custGeom>
                <a:avLst/>
                <a:gdLst>
                  <a:gd name="T0" fmla="*/ 11 w 4316"/>
                  <a:gd name="T1" fmla="*/ 2843 h 2879"/>
                  <a:gd name="T2" fmla="*/ 4 w 4316"/>
                  <a:gd name="T3" fmla="*/ 1411 h 2879"/>
                  <a:gd name="T4" fmla="*/ 12 w 4316"/>
                  <a:gd name="T5" fmla="*/ 14 h 2879"/>
                  <a:gd name="T6" fmla="*/ 2164 w 4316"/>
                  <a:gd name="T7" fmla="*/ 7 h 2879"/>
                  <a:gd name="T8" fmla="*/ 4316 w 4316"/>
                  <a:gd name="T9" fmla="*/ 0 h 2879"/>
                  <a:gd name="T10" fmla="*/ 4316 w 4316"/>
                  <a:gd name="T11" fmla="*/ 1439 h 2879"/>
                  <a:gd name="T12" fmla="*/ 4316 w 4316"/>
                  <a:gd name="T13" fmla="*/ 2879 h 2879"/>
                  <a:gd name="T14" fmla="*/ 2170 w 4316"/>
                  <a:gd name="T15" fmla="*/ 2879 h 2879"/>
                  <a:gd name="T16" fmla="*/ 11 w 4316"/>
                  <a:gd name="T17" fmla="*/ 2843 h 2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9">
                    <a:moveTo>
                      <a:pt x="11" y="2843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16" y="1439"/>
                    </a:lnTo>
                    <a:lnTo>
                      <a:pt x="4316" y="2879"/>
                    </a:lnTo>
                    <a:lnTo>
                      <a:pt x="2170" y="2879"/>
                    </a:lnTo>
                    <a:cubicBezTo>
                      <a:pt x="479" y="2879"/>
                      <a:pt x="21" y="2871"/>
                      <a:pt x="11" y="28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6402707" y="12757517"/>
                <a:ext cx="1488717" cy="623922"/>
              </a:xfrm>
              <a:custGeom>
                <a:avLst/>
                <a:gdLst>
                  <a:gd name="T0" fmla="*/ 41 w 5587"/>
                  <a:gd name="T1" fmla="*/ 2285 h 2342"/>
                  <a:gd name="T2" fmla="*/ 55 w 5587"/>
                  <a:gd name="T3" fmla="*/ 1580 h 2342"/>
                  <a:gd name="T4" fmla="*/ 803 w 5587"/>
                  <a:gd name="T5" fmla="*/ 1545 h 2342"/>
                  <a:gd name="T6" fmla="*/ 1528 w 5587"/>
                  <a:gd name="T7" fmla="*/ 1507 h 2342"/>
                  <a:gd name="T8" fmla="*/ 1157 w 5587"/>
                  <a:gd name="T9" fmla="*/ 1090 h 2342"/>
                  <a:gd name="T10" fmla="*/ 775 w 5587"/>
                  <a:gd name="T11" fmla="*/ 677 h 2342"/>
                  <a:gd name="T12" fmla="*/ 1294 w 5587"/>
                  <a:gd name="T13" fmla="*/ 141 h 2342"/>
                  <a:gd name="T14" fmla="*/ 1819 w 5587"/>
                  <a:gd name="T15" fmla="*/ 635 h 2342"/>
                  <a:gd name="T16" fmla="*/ 2362 w 5587"/>
                  <a:gd name="T17" fmla="*/ 1129 h 2342"/>
                  <a:gd name="T18" fmla="*/ 2412 w 5587"/>
                  <a:gd name="T19" fmla="*/ 596 h 2342"/>
                  <a:gd name="T20" fmla="*/ 2451 w 5587"/>
                  <a:gd name="T21" fmla="*/ 30 h 2342"/>
                  <a:gd name="T22" fmla="*/ 2839 w 5587"/>
                  <a:gd name="T23" fmla="*/ 6 h 2342"/>
                  <a:gd name="T24" fmla="*/ 3188 w 5587"/>
                  <a:gd name="T25" fmla="*/ 14 h 2342"/>
                  <a:gd name="T26" fmla="*/ 3196 w 5587"/>
                  <a:gd name="T27" fmla="*/ 572 h 2342"/>
                  <a:gd name="T28" fmla="*/ 3248 w 5587"/>
                  <a:gd name="T29" fmla="*/ 1148 h 2342"/>
                  <a:gd name="T30" fmla="*/ 3805 w 5587"/>
                  <a:gd name="T31" fmla="*/ 653 h 2342"/>
                  <a:gd name="T32" fmla="*/ 4349 w 5587"/>
                  <a:gd name="T33" fmla="*/ 141 h 2342"/>
                  <a:gd name="T34" fmla="*/ 4857 w 5587"/>
                  <a:gd name="T35" fmla="*/ 655 h 2342"/>
                  <a:gd name="T36" fmla="*/ 4487 w 5587"/>
                  <a:gd name="T37" fmla="*/ 1073 h 2342"/>
                  <a:gd name="T38" fmla="*/ 4112 w 5587"/>
                  <a:gd name="T39" fmla="*/ 1501 h 2342"/>
                  <a:gd name="T40" fmla="*/ 4856 w 5587"/>
                  <a:gd name="T41" fmla="*/ 1552 h 2342"/>
                  <a:gd name="T42" fmla="*/ 5587 w 5587"/>
                  <a:gd name="T43" fmla="*/ 1566 h 2342"/>
                  <a:gd name="T44" fmla="*/ 5587 w 5587"/>
                  <a:gd name="T45" fmla="*/ 1947 h 2342"/>
                  <a:gd name="T46" fmla="*/ 5587 w 5587"/>
                  <a:gd name="T47" fmla="*/ 2328 h 2342"/>
                  <a:gd name="T48" fmla="*/ 2829 w 5587"/>
                  <a:gd name="T49" fmla="*/ 2335 h 2342"/>
                  <a:gd name="T50" fmla="*/ 41 w 5587"/>
                  <a:gd name="T51" fmla="*/ 2285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87" h="2342">
                    <a:moveTo>
                      <a:pt x="41" y="2285"/>
                    </a:moveTo>
                    <a:cubicBezTo>
                      <a:pt x="0" y="2208"/>
                      <a:pt x="11" y="1617"/>
                      <a:pt x="55" y="1580"/>
                    </a:cubicBezTo>
                    <a:cubicBezTo>
                      <a:pt x="74" y="1565"/>
                      <a:pt x="390" y="1550"/>
                      <a:pt x="803" y="1545"/>
                    </a:cubicBezTo>
                    <a:cubicBezTo>
                      <a:pt x="1286" y="1540"/>
                      <a:pt x="1522" y="1528"/>
                      <a:pt x="1528" y="1507"/>
                    </a:cubicBezTo>
                    <a:cubicBezTo>
                      <a:pt x="1534" y="1490"/>
                      <a:pt x="1367" y="1302"/>
                      <a:pt x="1157" y="1090"/>
                    </a:cubicBezTo>
                    <a:cubicBezTo>
                      <a:pt x="947" y="877"/>
                      <a:pt x="775" y="691"/>
                      <a:pt x="775" y="677"/>
                    </a:cubicBezTo>
                    <a:cubicBezTo>
                      <a:pt x="775" y="639"/>
                      <a:pt x="1256" y="141"/>
                      <a:pt x="1294" y="141"/>
                    </a:cubicBezTo>
                    <a:cubicBezTo>
                      <a:pt x="1311" y="141"/>
                      <a:pt x="1548" y="363"/>
                      <a:pt x="1819" y="635"/>
                    </a:cubicBezTo>
                    <a:cubicBezTo>
                      <a:pt x="2091" y="906"/>
                      <a:pt x="2335" y="1129"/>
                      <a:pt x="2362" y="1129"/>
                    </a:cubicBezTo>
                    <a:cubicBezTo>
                      <a:pt x="2408" y="1129"/>
                      <a:pt x="2412" y="1086"/>
                      <a:pt x="2412" y="596"/>
                    </a:cubicBezTo>
                    <a:cubicBezTo>
                      <a:pt x="2412" y="175"/>
                      <a:pt x="2420" y="56"/>
                      <a:pt x="2451" y="30"/>
                    </a:cubicBezTo>
                    <a:cubicBezTo>
                      <a:pt x="2477" y="9"/>
                      <a:pt x="2606" y="0"/>
                      <a:pt x="2839" y="6"/>
                    </a:cubicBezTo>
                    <a:lnTo>
                      <a:pt x="3188" y="14"/>
                    </a:lnTo>
                    <a:lnTo>
                      <a:pt x="3196" y="572"/>
                    </a:lnTo>
                    <a:cubicBezTo>
                      <a:pt x="3202" y="1050"/>
                      <a:pt x="3210" y="1133"/>
                      <a:pt x="3248" y="1148"/>
                    </a:cubicBezTo>
                    <a:cubicBezTo>
                      <a:pt x="3279" y="1160"/>
                      <a:pt x="3444" y="1014"/>
                      <a:pt x="3805" y="653"/>
                    </a:cubicBezTo>
                    <a:cubicBezTo>
                      <a:pt x="4087" y="371"/>
                      <a:pt x="4332" y="141"/>
                      <a:pt x="4349" y="141"/>
                    </a:cubicBezTo>
                    <a:cubicBezTo>
                      <a:pt x="4376" y="141"/>
                      <a:pt x="4811" y="581"/>
                      <a:pt x="4857" y="655"/>
                    </a:cubicBezTo>
                    <a:cubicBezTo>
                      <a:pt x="4866" y="670"/>
                      <a:pt x="4700" y="858"/>
                      <a:pt x="4487" y="1073"/>
                    </a:cubicBezTo>
                    <a:cubicBezTo>
                      <a:pt x="4274" y="1288"/>
                      <a:pt x="4105" y="1480"/>
                      <a:pt x="4112" y="1501"/>
                    </a:cubicBezTo>
                    <a:cubicBezTo>
                      <a:pt x="4121" y="1530"/>
                      <a:pt x="4286" y="1541"/>
                      <a:pt x="4856" y="1552"/>
                    </a:cubicBezTo>
                    <a:lnTo>
                      <a:pt x="5587" y="1566"/>
                    </a:lnTo>
                    <a:lnTo>
                      <a:pt x="5587" y="1947"/>
                    </a:lnTo>
                    <a:lnTo>
                      <a:pt x="5587" y="2328"/>
                    </a:lnTo>
                    <a:lnTo>
                      <a:pt x="2829" y="2335"/>
                    </a:lnTo>
                    <a:cubicBezTo>
                      <a:pt x="90" y="2342"/>
                      <a:pt x="71" y="2342"/>
                      <a:pt x="41" y="228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15" name="文字方塊 2"/>
          <p:cNvSpPr txBox="1"/>
          <p:nvPr/>
        </p:nvSpPr>
        <p:spPr>
          <a:xfrm>
            <a:off x="9641219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16" name="文字方塊 2"/>
          <p:cNvSpPr txBox="1"/>
          <p:nvPr/>
        </p:nvSpPr>
        <p:spPr>
          <a:xfrm>
            <a:off x="7056467" y="4444196"/>
            <a:ext cx="163851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17" name="文字方塊 2"/>
          <p:cNvSpPr txBox="1"/>
          <p:nvPr/>
        </p:nvSpPr>
        <p:spPr>
          <a:xfrm>
            <a:off x="9641219" y="4444196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18" name="橢圓 17"/>
          <p:cNvSpPr/>
          <p:nvPr/>
        </p:nvSpPr>
        <p:spPr>
          <a:xfrm>
            <a:off x="6465695" y="2184404"/>
            <a:ext cx="577254" cy="57725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手繪多邊形 18"/>
          <p:cNvSpPr>
            <a:spLocks noChangeAspect="1"/>
          </p:cNvSpPr>
          <p:nvPr/>
        </p:nvSpPr>
        <p:spPr bwMode="auto">
          <a:xfrm>
            <a:off x="6625153" y="2287891"/>
            <a:ext cx="258337" cy="370279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6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59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029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7610566" y="185166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7027636" y="2009537"/>
            <a:ext cx="582930" cy="422910"/>
            <a:chOff x="2068830" y="3314700"/>
            <a:chExt cx="582930" cy="422910"/>
          </a:xfrm>
        </p:grpSpPr>
        <p:sp>
          <p:nvSpPr>
            <p:cNvPr id="22" name="矩形 21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610566" y="342900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7027636" y="3586877"/>
            <a:ext cx="582930" cy="422910"/>
            <a:chOff x="2068830" y="3314700"/>
            <a:chExt cx="582930" cy="422910"/>
          </a:xfrm>
        </p:grpSpPr>
        <p:sp>
          <p:nvSpPr>
            <p:cNvPr id="20" name="矩形 19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7610566" y="500634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7027636" y="5164217"/>
            <a:ext cx="582930" cy="422910"/>
            <a:chOff x="2068830" y="3314700"/>
            <a:chExt cx="582930" cy="422910"/>
          </a:xfrm>
        </p:grpSpPr>
        <p:sp>
          <p:nvSpPr>
            <p:cNvPr id="18" name="矩形 17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3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95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"/>
          <a:stretch/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030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6328970" y="1858687"/>
            <a:ext cx="2503170" cy="1845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2"/>
          <p:cNvSpPr txBox="1"/>
          <p:nvPr/>
        </p:nvSpPr>
        <p:spPr>
          <a:xfrm>
            <a:off x="7056467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  <a:r>
              <a:rPr lang="en-US" sz="14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465695" y="4529733"/>
            <a:ext cx="577254" cy="577254"/>
            <a:chOff x="753011" y="3678609"/>
            <a:chExt cx="792893" cy="792893"/>
          </a:xfrm>
        </p:grpSpPr>
        <p:sp>
          <p:nvSpPr>
            <p:cNvPr id="13" name="橢圓 12"/>
            <p:cNvSpPr/>
            <p:nvPr/>
          </p:nvSpPr>
          <p:spPr>
            <a:xfrm>
              <a:off x="753011" y="36786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>
              <a:grpSpLocks noChangeAspect="1"/>
            </p:cNvGrpSpPr>
            <p:nvPr/>
          </p:nvGrpSpPr>
          <p:grpSpPr>
            <a:xfrm>
              <a:off x="968838" y="3788586"/>
              <a:ext cx="361238" cy="572933"/>
              <a:chOff x="20786390" y="7271767"/>
              <a:chExt cx="2055158" cy="3259547"/>
            </a:xfrm>
            <a:solidFill>
              <a:schemeClr val="bg1"/>
            </a:solidFill>
          </p:grpSpPr>
          <p:sp>
            <p:nvSpPr>
              <p:cNvPr id="15" name="手繪多邊形 14"/>
              <p:cNvSpPr>
                <a:spLocks/>
              </p:cNvSpPr>
              <p:nvPr/>
            </p:nvSpPr>
            <p:spPr bwMode="auto">
              <a:xfrm>
                <a:off x="20786390" y="8292860"/>
                <a:ext cx="2055158" cy="2238454"/>
              </a:xfrm>
              <a:custGeom>
                <a:avLst/>
                <a:gdLst>
                  <a:gd name="connsiteX0" fmla="*/ 1910220 w 2786191"/>
                  <a:gd name="connsiteY0" fmla="*/ 2438744 h 3034687"/>
                  <a:gd name="connsiteX1" fmla="*/ 1802556 w 2786191"/>
                  <a:gd name="connsiteY1" fmla="*/ 2438922 h 3034687"/>
                  <a:gd name="connsiteX2" fmla="*/ 1503672 w 2786191"/>
                  <a:gd name="connsiteY2" fmla="*/ 2445020 h 3034687"/>
                  <a:gd name="connsiteX3" fmla="*/ 1487488 w 2786191"/>
                  <a:gd name="connsiteY3" fmla="*/ 2549424 h 3034687"/>
                  <a:gd name="connsiteX4" fmla="*/ 1499716 w 2786191"/>
                  <a:gd name="connsiteY4" fmla="*/ 2659566 h 3034687"/>
                  <a:gd name="connsiteX5" fmla="*/ 1793564 w 2786191"/>
                  <a:gd name="connsiteY5" fmla="*/ 2671764 h 3034687"/>
                  <a:gd name="connsiteX6" fmla="*/ 2090650 w 2786191"/>
                  <a:gd name="connsiteY6" fmla="*/ 2655978 h 3034687"/>
                  <a:gd name="connsiteX7" fmla="*/ 2106836 w 2786191"/>
                  <a:gd name="connsiteY7" fmla="*/ 2559110 h 3034687"/>
                  <a:gd name="connsiteX8" fmla="*/ 1910220 w 2786191"/>
                  <a:gd name="connsiteY8" fmla="*/ 2438744 h 3034687"/>
                  <a:gd name="connsiteX9" fmla="*/ 1910090 w 2786191"/>
                  <a:gd name="connsiteY9" fmla="*/ 2032044 h 3034687"/>
                  <a:gd name="connsiteX10" fmla="*/ 1802362 w 2786191"/>
                  <a:gd name="connsiteY10" fmla="*/ 2032208 h 3034687"/>
                  <a:gd name="connsiteX11" fmla="*/ 1503302 w 2786191"/>
                  <a:gd name="connsiteY11" fmla="*/ 2038336 h 3034687"/>
                  <a:gd name="connsiteX12" fmla="*/ 1502942 w 2786191"/>
                  <a:gd name="connsiteY12" fmla="*/ 2253898 h 3034687"/>
                  <a:gd name="connsiteX13" fmla="*/ 1795884 w 2786191"/>
                  <a:gd name="connsiteY13" fmla="*/ 2261828 h 3034687"/>
                  <a:gd name="connsiteX14" fmla="*/ 2089908 w 2786191"/>
                  <a:gd name="connsiteY14" fmla="*/ 2247410 h 3034687"/>
                  <a:gd name="connsiteX15" fmla="*/ 2106822 w 2786191"/>
                  <a:gd name="connsiteY15" fmla="*/ 2152606 h 3034687"/>
                  <a:gd name="connsiteX16" fmla="*/ 1910090 w 2786191"/>
                  <a:gd name="connsiteY16" fmla="*/ 2032044 h 3034687"/>
                  <a:gd name="connsiteX17" fmla="*/ 1797596 w 2786191"/>
                  <a:gd name="connsiteY17" fmla="*/ 1635126 h 3034687"/>
                  <a:gd name="connsiteX18" fmla="*/ 1503694 w 2786191"/>
                  <a:gd name="connsiteY18" fmla="*/ 1641254 h 3034687"/>
                  <a:gd name="connsiteX19" fmla="*/ 1487488 w 2786191"/>
                  <a:gd name="connsiteY19" fmla="*/ 1746144 h 3034687"/>
                  <a:gd name="connsiteX20" fmla="*/ 1494330 w 2786191"/>
                  <a:gd name="connsiteY20" fmla="*/ 1852116 h 3034687"/>
                  <a:gd name="connsiteX21" fmla="*/ 1793996 w 2786191"/>
                  <a:gd name="connsiteY21" fmla="*/ 1858964 h 3034687"/>
                  <a:gd name="connsiteX22" fmla="*/ 2097262 w 2786191"/>
                  <a:gd name="connsiteY22" fmla="*/ 1839140 h 3034687"/>
                  <a:gd name="connsiteX23" fmla="*/ 2091498 w 2786191"/>
                  <a:gd name="connsiteY23" fmla="*/ 1650986 h 3034687"/>
                  <a:gd name="connsiteX24" fmla="*/ 1797596 w 2786191"/>
                  <a:gd name="connsiteY24" fmla="*/ 1635126 h 3034687"/>
                  <a:gd name="connsiteX25" fmla="*/ 1794138 w 2786191"/>
                  <a:gd name="connsiteY25" fmla="*/ 1228726 h 3034687"/>
                  <a:gd name="connsiteX26" fmla="*/ 1500006 w 2786191"/>
                  <a:gd name="connsiteY26" fmla="*/ 1241034 h 3034687"/>
                  <a:gd name="connsiteX27" fmla="*/ 1500726 w 2786191"/>
                  <a:gd name="connsiteY27" fmla="*/ 1456798 h 3034687"/>
                  <a:gd name="connsiteX28" fmla="*/ 1799898 w 2786191"/>
                  <a:gd name="connsiteY28" fmla="*/ 1462952 h 3034687"/>
                  <a:gd name="connsiteX29" fmla="*/ 2097270 w 2786191"/>
                  <a:gd name="connsiteY29" fmla="*/ 1443764 h 3034687"/>
                  <a:gd name="connsiteX30" fmla="*/ 2091510 w 2786191"/>
                  <a:gd name="connsiteY30" fmla="*/ 1244654 h 3034687"/>
                  <a:gd name="connsiteX31" fmla="*/ 1794138 w 2786191"/>
                  <a:gd name="connsiteY31" fmla="*/ 1228726 h 3034687"/>
                  <a:gd name="connsiteX32" fmla="*/ 1793454 w 2786191"/>
                  <a:gd name="connsiteY32" fmla="*/ 822326 h 3034687"/>
                  <a:gd name="connsiteX33" fmla="*/ 1499712 w 2786191"/>
                  <a:gd name="connsiteY33" fmla="*/ 834552 h 3034687"/>
                  <a:gd name="connsiteX34" fmla="*/ 1487488 w 2786191"/>
                  <a:gd name="connsiteY34" fmla="*/ 938828 h 3034687"/>
                  <a:gd name="connsiteX35" fmla="*/ 1499712 w 2786191"/>
                  <a:gd name="connsiteY35" fmla="*/ 1043464 h 3034687"/>
                  <a:gd name="connsiteX36" fmla="*/ 1793454 w 2786191"/>
                  <a:gd name="connsiteY36" fmla="*/ 1055688 h 3034687"/>
                  <a:gd name="connsiteX37" fmla="*/ 2090432 w 2786191"/>
                  <a:gd name="connsiteY37" fmla="*/ 1039868 h 3034687"/>
                  <a:gd name="connsiteX38" fmla="*/ 2106612 w 2786191"/>
                  <a:gd name="connsiteY38" fmla="*/ 938828 h 3034687"/>
                  <a:gd name="connsiteX39" fmla="*/ 2090432 w 2786191"/>
                  <a:gd name="connsiteY39" fmla="*/ 838148 h 3034687"/>
                  <a:gd name="connsiteX40" fmla="*/ 1793454 w 2786191"/>
                  <a:gd name="connsiteY40" fmla="*/ 822326 h 3034687"/>
                  <a:gd name="connsiteX41" fmla="*/ 1389856 w 2786191"/>
                  <a:gd name="connsiteY41" fmla="*/ 173040 h 3034687"/>
                  <a:gd name="connsiteX42" fmla="*/ 321100 w 2786191"/>
                  <a:gd name="connsiteY42" fmla="*/ 189236 h 3034687"/>
                  <a:gd name="connsiteX43" fmla="*/ 338388 w 2786191"/>
                  <a:gd name="connsiteY43" fmla="*/ 273092 h 3034687"/>
                  <a:gd name="connsiteX44" fmla="*/ 366472 w 2786191"/>
                  <a:gd name="connsiteY44" fmla="*/ 462400 h 3034687"/>
                  <a:gd name="connsiteX45" fmla="*/ 397800 w 2786191"/>
                  <a:gd name="connsiteY45" fmla="*/ 609600 h 3034687"/>
                  <a:gd name="connsiteX46" fmla="*/ 607376 w 2786191"/>
                  <a:gd name="connsiteY46" fmla="*/ 589088 h 3034687"/>
                  <a:gd name="connsiteX47" fmla="*/ 1171280 w 2786191"/>
                  <a:gd name="connsiteY47" fmla="*/ 485076 h 3034687"/>
                  <a:gd name="connsiteX48" fmla="*/ 1323960 w 2786191"/>
                  <a:gd name="connsiteY48" fmla="*/ 448724 h 3034687"/>
                  <a:gd name="connsiteX49" fmla="*/ 1454676 w 2786191"/>
                  <a:gd name="connsiteY49" fmla="*/ 422092 h 3034687"/>
                  <a:gd name="connsiteX50" fmla="*/ 1957004 w 2786191"/>
                  <a:gd name="connsiteY50" fmla="*/ 421372 h 3034687"/>
                  <a:gd name="connsiteX51" fmla="*/ 2090960 w 2786191"/>
                  <a:gd name="connsiteY51" fmla="*/ 452324 h 3034687"/>
                  <a:gd name="connsiteX52" fmla="*/ 2284328 w 2786191"/>
                  <a:gd name="connsiteY52" fmla="*/ 507388 h 3034687"/>
                  <a:gd name="connsiteX53" fmla="*/ 2332940 w 2786191"/>
                  <a:gd name="connsiteY53" fmla="*/ 527184 h 3034687"/>
                  <a:gd name="connsiteX54" fmla="*/ 2414680 w 2786191"/>
                  <a:gd name="connsiteY54" fmla="*/ 416692 h 3034687"/>
                  <a:gd name="connsiteX55" fmla="*/ 2442048 w 2786191"/>
                  <a:gd name="connsiteY55" fmla="*/ 273092 h 3034687"/>
                  <a:gd name="connsiteX56" fmla="*/ 2458972 w 2786191"/>
                  <a:gd name="connsiteY56" fmla="*/ 189236 h 3034687"/>
                  <a:gd name="connsiteX57" fmla="*/ 1389856 w 2786191"/>
                  <a:gd name="connsiteY57" fmla="*/ 173040 h 3034687"/>
                  <a:gd name="connsiteX58" fmla="*/ 56152 w 2786191"/>
                  <a:gd name="connsiteY58" fmla="*/ 0 h 3034687"/>
                  <a:gd name="connsiteX59" fmla="*/ 1392280 w 2786191"/>
                  <a:gd name="connsiteY59" fmla="*/ 0 h 3034687"/>
                  <a:gd name="connsiteX60" fmla="*/ 2728408 w 2786191"/>
                  <a:gd name="connsiteY60" fmla="*/ 0 h 3034687"/>
                  <a:gd name="connsiteX61" fmla="*/ 2759364 w 2786191"/>
                  <a:gd name="connsiteY61" fmla="*/ 30964 h 3034687"/>
                  <a:gd name="connsiteX62" fmla="*/ 2784200 w 2786191"/>
                  <a:gd name="connsiteY62" fmla="*/ 99368 h 3034687"/>
                  <a:gd name="connsiteX63" fmla="*/ 2720848 w 2786191"/>
                  <a:gd name="connsiteY63" fmla="*/ 186852 h 3034687"/>
                  <a:gd name="connsiteX64" fmla="*/ 2638780 w 2786191"/>
                  <a:gd name="connsiteY64" fmla="*/ 276856 h 3034687"/>
                  <a:gd name="connsiteX65" fmla="*/ 2584428 w 2786191"/>
                  <a:gd name="connsiteY65" fmla="*/ 1656080 h 3034687"/>
                  <a:gd name="connsiteX66" fmla="*/ 2565352 w 2786191"/>
                  <a:gd name="connsiteY66" fmla="*/ 2870776 h 3034687"/>
                  <a:gd name="connsiteX67" fmla="*/ 2435768 w 2786191"/>
                  <a:gd name="connsiteY67" fmla="*/ 3007580 h 3034687"/>
                  <a:gd name="connsiteX68" fmla="*/ 2386456 w 2786191"/>
                  <a:gd name="connsiteY68" fmla="*/ 3032780 h 3034687"/>
                  <a:gd name="connsiteX69" fmla="*/ 1405960 w 2786191"/>
                  <a:gd name="connsiteY69" fmla="*/ 3034580 h 3034687"/>
                  <a:gd name="connsiteX70" fmla="*/ 394144 w 2786191"/>
                  <a:gd name="connsiteY70" fmla="*/ 3025580 h 3034687"/>
                  <a:gd name="connsiteX71" fmla="*/ 232888 w 2786191"/>
                  <a:gd name="connsiteY71" fmla="*/ 2880856 h 3034687"/>
                  <a:gd name="connsiteX72" fmla="*/ 202292 w 2786191"/>
                  <a:gd name="connsiteY72" fmla="*/ 2821092 h 3034687"/>
                  <a:gd name="connsiteX73" fmla="*/ 197252 w 2786191"/>
                  <a:gd name="connsiteY73" fmla="*/ 1585876 h 3034687"/>
                  <a:gd name="connsiteX74" fmla="*/ 192212 w 2786191"/>
                  <a:gd name="connsiteY74" fmla="*/ 350660 h 3034687"/>
                  <a:gd name="connsiteX75" fmla="*/ 168456 w 2786191"/>
                  <a:gd name="connsiteY75" fmla="*/ 304936 h 3034687"/>
                  <a:gd name="connsiteX76" fmla="*/ 72352 w 2786191"/>
                  <a:gd name="connsiteY76" fmla="*/ 190452 h 3034687"/>
                  <a:gd name="connsiteX77" fmla="*/ 0 w 2786191"/>
                  <a:gd name="connsiteY77" fmla="*/ 84964 h 3034687"/>
                  <a:gd name="connsiteX78" fmla="*/ 28076 w 2786191"/>
                  <a:gd name="connsiteY78" fmla="*/ 24124 h 303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786191" h="3034687">
                    <a:moveTo>
                      <a:pt x="1910220" y="2438744"/>
                    </a:moveTo>
                    <a:cubicBezTo>
                      <a:pt x="1879378" y="2438766"/>
                      <a:pt x="1843738" y="2438922"/>
                      <a:pt x="1802556" y="2438922"/>
                    </a:cubicBezTo>
                    <a:cubicBezTo>
                      <a:pt x="1647180" y="2438922"/>
                      <a:pt x="1512304" y="2441792"/>
                      <a:pt x="1503672" y="2445020"/>
                    </a:cubicBezTo>
                    <a:cubicBezTo>
                      <a:pt x="1490364" y="2450044"/>
                      <a:pt x="1487488" y="2469418"/>
                      <a:pt x="1487488" y="2549424"/>
                    </a:cubicBezTo>
                    <a:cubicBezTo>
                      <a:pt x="1487488" y="2612208"/>
                      <a:pt x="1491804" y="2652032"/>
                      <a:pt x="1499716" y="2659566"/>
                    </a:cubicBezTo>
                    <a:cubicBezTo>
                      <a:pt x="1508708" y="2668536"/>
                      <a:pt x="1587834" y="2671764"/>
                      <a:pt x="1793564" y="2671764"/>
                    </a:cubicBezTo>
                    <a:cubicBezTo>
                      <a:pt x="2035620" y="2671764"/>
                      <a:pt x="2076982" y="2669612"/>
                      <a:pt x="2090650" y="2655978"/>
                    </a:cubicBezTo>
                    <a:cubicBezTo>
                      <a:pt x="2102520" y="2644138"/>
                      <a:pt x="2106836" y="2619024"/>
                      <a:pt x="2106836" y="2559110"/>
                    </a:cubicBezTo>
                    <a:cubicBezTo>
                      <a:pt x="2106836" y="2445156"/>
                      <a:pt x="2126112" y="2438602"/>
                      <a:pt x="1910220" y="2438744"/>
                    </a:cubicBezTo>
                    <a:close/>
                    <a:moveTo>
                      <a:pt x="1910090" y="2032044"/>
                    </a:moveTo>
                    <a:cubicBezTo>
                      <a:pt x="1879230" y="2032056"/>
                      <a:pt x="1843568" y="2032208"/>
                      <a:pt x="1802362" y="2032208"/>
                    </a:cubicBezTo>
                    <a:cubicBezTo>
                      <a:pt x="1646894" y="2032208"/>
                      <a:pt x="1511940" y="2035092"/>
                      <a:pt x="1503302" y="2038336"/>
                    </a:cubicBezTo>
                    <a:cubicBezTo>
                      <a:pt x="1479910" y="2047348"/>
                      <a:pt x="1479550" y="2240560"/>
                      <a:pt x="1502942" y="2253898"/>
                    </a:cubicBezTo>
                    <a:cubicBezTo>
                      <a:pt x="1511580" y="2258584"/>
                      <a:pt x="1643296" y="2262188"/>
                      <a:pt x="1795884" y="2261828"/>
                    </a:cubicBezTo>
                    <a:cubicBezTo>
                      <a:pt x="2015052" y="2261468"/>
                      <a:pt x="2076592" y="2258224"/>
                      <a:pt x="2089908" y="2247410"/>
                    </a:cubicBezTo>
                    <a:cubicBezTo>
                      <a:pt x="2102862" y="2236236"/>
                      <a:pt x="2106822" y="2215328"/>
                      <a:pt x="2106822" y="2152606"/>
                    </a:cubicBezTo>
                    <a:cubicBezTo>
                      <a:pt x="2106822" y="2038742"/>
                      <a:pt x="2126108" y="2031960"/>
                      <a:pt x="1910090" y="2032044"/>
                    </a:cubicBezTo>
                    <a:close/>
                    <a:moveTo>
                      <a:pt x="1797596" y="1635126"/>
                    </a:moveTo>
                    <a:cubicBezTo>
                      <a:pt x="1644884" y="1635126"/>
                      <a:pt x="1512340" y="1637650"/>
                      <a:pt x="1503694" y="1641254"/>
                    </a:cubicBezTo>
                    <a:cubicBezTo>
                      <a:pt x="1490368" y="1646300"/>
                      <a:pt x="1487488" y="1665404"/>
                      <a:pt x="1487488" y="1746144"/>
                    </a:cubicBezTo>
                    <a:cubicBezTo>
                      <a:pt x="1487488" y="1800572"/>
                      <a:pt x="1490728" y="1848150"/>
                      <a:pt x="1494330" y="1852116"/>
                    </a:cubicBezTo>
                    <a:cubicBezTo>
                      <a:pt x="1497932" y="1855720"/>
                      <a:pt x="1632998" y="1858964"/>
                      <a:pt x="1793996" y="1858964"/>
                    </a:cubicBezTo>
                    <a:cubicBezTo>
                      <a:pt x="2072770" y="1858964"/>
                      <a:pt x="2087176" y="1857882"/>
                      <a:pt x="2097262" y="1839140"/>
                    </a:cubicBezTo>
                    <a:cubicBezTo>
                      <a:pt x="2114550" y="1806700"/>
                      <a:pt x="2110588" y="1669728"/>
                      <a:pt x="2091498" y="1650986"/>
                    </a:cubicBezTo>
                    <a:cubicBezTo>
                      <a:pt x="2077812" y="1637288"/>
                      <a:pt x="2036752" y="1635126"/>
                      <a:pt x="1797596" y="1635126"/>
                    </a:cubicBezTo>
                    <a:close/>
                    <a:moveTo>
                      <a:pt x="1794138" y="1228726"/>
                    </a:moveTo>
                    <a:cubicBezTo>
                      <a:pt x="1588210" y="1228726"/>
                      <a:pt x="1509006" y="1231984"/>
                      <a:pt x="1500006" y="1241034"/>
                    </a:cubicBezTo>
                    <a:cubicBezTo>
                      <a:pt x="1482724" y="1258050"/>
                      <a:pt x="1483446" y="1449920"/>
                      <a:pt x="1500726" y="1456798"/>
                    </a:cubicBezTo>
                    <a:cubicBezTo>
                      <a:pt x="1507566" y="1459694"/>
                      <a:pt x="1642212" y="1462228"/>
                      <a:pt x="1799898" y="1462952"/>
                    </a:cubicBezTo>
                    <a:cubicBezTo>
                      <a:pt x="2073508" y="1463676"/>
                      <a:pt x="2087188" y="1462590"/>
                      <a:pt x="2097270" y="1443764"/>
                    </a:cubicBezTo>
                    <a:cubicBezTo>
                      <a:pt x="2114550" y="1411184"/>
                      <a:pt x="2110590" y="1263480"/>
                      <a:pt x="2091510" y="1244654"/>
                    </a:cubicBezTo>
                    <a:cubicBezTo>
                      <a:pt x="2077828" y="1230898"/>
                      <a:pt x="2036426" y="1228726"/>
                      <a:pt x="1794138" y="1228726"/>
                    </a:cubicBezTo>
                    <a:close/>
                    <a:moveTo>
                      <a:pt x="1793454" y="822326"/>
                    </a:moveTo>
                    <a:cubicBezTo>
                      <a:pt x="1587798" y="822326"/>
                      <a:pt x="1508700" y="825562"/>
                      <a:pt x="1499712" y="834552"/>
                    </a:cubicBezTo>
                    <a:cubicBezTo>
                      <a:pt x="1492160" y="842102"/>
                      <a:pt x="1487488" y="880576"/>
                      <a:pt x="1487488" y="938828"/>
                    </a:cubicBezTo>
                    <a:cubicBezTo>
                      <a:pt x="1487488" y="997438"/>
                      <a:pt x="1492160" y="1035912"/>
                      <a:pt x="1499712" y="1043464"/>
                    </a:cubicBezTo>
                    <a:cubicBezTo>
                      <a:pt x="1508700" y="1052452"/>
                      <a:pt x="1587798" y="1055688"/>
                      <a:pt x="1793454" y="1055688"/>
                    </a:cubicBezTo>
                    <a:cubicBezTo>
                      <a:pt x="2035424" y="1055688"/>
                      <a:pt x="2076770" y="1053532"/>
                      <a:pt x="2090432" y="1039868"/>
                    </a:cubicBezTo>
                    <a:cubicBezTo>
                      <a:pt x="2102658" y="1027642"/>
                      <a:pt x="2106612" y="1002472"/>
                      <a:pt x="2106612" y="938828"/>
                    </a:cubicBezTo>
                    <a:cubicBezTo>
                      <a:pt x="2106612" y="875542"/>
                      <a:pt x="2102658" y="850014"/>
                      <a:pt x="2090432" y="838148"/>
                    </a:cubicBezTo>
                    <a:cubicBezTo>
                      <a:pt x="2076770" y="824484"/>
                      <a:pt x="2035424" y="822326"/>
                      <a:pt x="1793454" y="822326"/>
                    </a:cubicBezTo>
                    <a:close/>
                    <a:moveTo>
                      <a:pt x="1389856" y="173040"/>
                    </a:moveTo>
                    <a:cubicBezTo>
                      <a:pt x="421208" y="173040"/>
                      <a:pt x="326864" y="174480"/>
                      <a:pt x="321100" y="189236"/>
                    </a:cubicBezTo>
                    <a:cubicBezTo>
                      <a:pt x="317500" y="198232"/>
                      <a:pt x="325424" y="236024"/>
                      <a:pt x="338388" y="273092"/>
                    </a:cubicBezTo>
                    <a:cubicBezTo>
                      <a:pt x="357112" y="325280"/>
                      <a:pt x="363232" y="368108"/>
                      <a:pt x="366472" y="462400"/>
                    </a:cubicBezTo>
                    <a:cubicBezTo>
                      <a:pt x="370076" y="571812"/>
                      <a:pt x="378356" y="609600"/>
                      <a:pt x="397800" y="609600"/>
                    </a:cubicBezTo>
                    <a:cubicBezTo>
                      <a:pt x="401404" y="609600"/>
                      <a:pt x="495748" y="600244"/>
                      <a:pt x="607376" y="589088"/>
                    </a:cubicBezTo>
                    <a:cubicBezTo>
                      <a:pt x="823072" y="567492"/>
                      <a:pt x="926780" y="548420"/>
                      <a:pt x="1171280" y="485076"/>
                    </a:cubicBezTo>
                    <a:cubicBezTo>
                      <a:pt x="1224576" y="471400"/>
                      <a:pt x="1292992" y="454844"/>
                      <a:pt x="1323960" y="448724"/>
                    </a:cubicBezTo>
                    <a:cubicBezTo>
                      <a:pt x="1354568" y="442608"/>
                      <a:pt x="1413624" y="430728"/>
                      <a:pt x="1454676" y="422092"/>
                    </a:cubicBezTo>
                    <a:cubicBezTo>
                      <a:pt x="1555500" y="401216"/>
                      <a:pt x="1868780" y="400500"/>
                      <a:pt x="1957004" y="421372"/>
                    </a:cubicBezTo>
                    <a:cubicBezTo>
                      <a:pt x="1991572" y="429292"/>
                      <a:pt x="2052068" y="443328"/>
                      <a:pt x="2090960" y="452324"/>
                    </a:cubicBezTo>
                    <a:cubicBezTo>
                      <a:pt x="2164056" y="468880"/>
                      <a:pt x="2248320" y="492992"/>
                      <a:pt x="2284328" y="507388"/>
                    </a:cubicBezTo>
                    <a:cubicBezTo>
                      <a:pt x="2295492" y="512068"/>
                      <a:pt x="2317456" y="520704"/>
                      <a:pt x="2332940" y="527184"/>
                    </a:cubicBezTo>
                    <a:cubicBezTo>
                      <a:pt x="2401360" y="554536"/>
                      <a:pt x="2407120" y="546620"/>
                      <a:pt x="2414680" y="416692"/>
                    </a:cubicBezTo>
                    <a:cubicBezTo>
                      <a:pt x="2417204" y="374944"/>
                      <a:pt x="2429444" y="310164"/>
                      <a:pt x="2442048" y="273092"/>
                    </a:cubicBezTo>
                    <a:cubicBezTo>
                      <a:pt x="2454652" y="236024"/>
                      <a:pt x="2462212" y="198592"/>
                      <a:pt x="2458972" y="189236"/>
                    </a:cubicBezTo>
                    <a:cubicBezTo>
                      <a:pt x="2453212" y="174480"/>
                      <a:pt x="2361388" y="173040"/>
                      <a:pt x="1389856" y="173040"/>
                    </a:cubicBezTo>
                    <a:close/>
                    <a:moveTo>
                      <a:pt x="56152" y="0"/>
                    </a:moveTo>
                    <a:lnTo>
                      <a:pt x="1392280" y="0"/>
                    </a:lnTo>
                    <a:lnTo>
                      <a:pt x="2728408" y="0"/>
                    </a:lnTo>
                    <a:lnTo>
                      <a:pt x="2759364" y="30964"/>
                    </a:lnTo>
                    <a:cubicBezTo>
                      <a:pt x="2786000" y="57604"/>
                      <a:pt x="2789240" y="66964"/>
                      <a:pt x="2784200" y="99368"/>
                    </a:cubicBezTo>
                    <a:cubicBezTo>
                      <a:pt x="2779520" y="128528"/>
                      <a:pt x="2765124" y="147968"/>
                      <a:pt x="2720848" y="186852"/>
                    </a:cubicBezTo>
                    <a:cubicBezTo>
                      <a:pt x="2689532" y="214572"/>
                      <a:pt x="2652820" y="254892"/>
                      <a:pt x="2638780" y="276856"/>
                    </a:cubicBezTo>
                    <a:cubicBezTo>
                      <a:pt x="2585508" y="361460"/>
                      <a:pt x="2584428" y="382700"/>
                      <a:pt x="2584428" y="1656080"/>
                    </a:cubicBezTo>
                    <a:cubicBezTo>
                      <a:pt x="2584068" y="2775008"/>
                      <a:pt x="2583348" y="2831532"/>
                      <a:pt x="2565352" y="2870776"/>
                    </a:cubicBezTo>
                    <a:cubicBezTo>
                      <a:pt x="2538356" y="2930176"/>
                      <a:pt x="2492280" y="2978780"/>
                      <a:pt x="2435768" y="3007580"/>
                    </a:cubicBezTo>
                    <a:lnTo>
                      <a:pt x="2386456" y="3032780"/>
                    </a:lnTo>
                    <a:lnTo>
                      <a:pt x="1405960" y="3034580"/>
                    </a:lnTo>
                    <a:cubicBezTo>
                      <a:pt x="765972" y="3035300"/>
                      <a:pt x="414660" y="3032420"/>
                      <a:pt x="394144" y="3025580"/>
                    </a:cubicBezTo>
                    <a:cubicBezTo>
                      <a:pt x="334392" y="3006500"/>
                      <a:pt x="265284" y="2944216"/>
                      <a:pt x="232888" y="2880856"/>
                    </a:cubicBezTo>
                    <a:lnTo>
                      <a:pt x="202292" y="2821092"/>
                    </a:lnTo>
                    <a:lnTo>
                      <a:pt x="197252" y="1585876"/>
                    </a:lnTo>
                    <a:lnTo>
                      <a:pt x="192212" y="350660"/>
                    </a:lnTo>
                    <a:lnTo>
                      <a:pt x="168456" y="304936"/>
                    </a:lnTo>
                    <a:cubicBezTo>
                      <a:pt x="155140" y="279736"/>
                      <a:pt x="111944" y="228252"/>
                      <a:pt x="72352" y="190452"/>
                    </a:cubicBezTo>
                    <a:cubicBezTo>
                      <a:pt x="8640" y="129968"/>
                      <a:pt x="0" y="117368"/>
                      <a:pt x="0" y="84964"/>
                    </a:cubicBezTo>
                    <a:cubicBezTo>
                      <a:pt x="0" y="57244"/>
                      <a:pt x="7200" y="42124"/>
                      <a:pt x="28076" y="241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21298103" y="7724933"/>
                <a:ext cx="450826" cy="440287"/>
              </a:xfrm>
              <a:custGeom>
                <a:avLst/>
                <a:gdLst>
                  <a:gd name="T0" fmla="*/ 468 w 1695"/>
                  <a:gd name="T1" fmla="*/ 1570 h 1659"/>
                  <a:gd name="T2" fmla="*/ 30 w 1695"/>
                  <a:gd name="T3" fmla="*/ 1001 h 1659"/>
                  <a:gd name="T4" fmla="*/ 29 w 1695"/>
                  <a:gd name="T5" fmla="*/ 705 h 1659"/>
                  <a:gd name="T6" fmla="*/ 249 w 1695"/>
                  <a:gd name="T7" fmla="*/ 300 h 1659"/>
                  <a:gd name="T8" fmla="*/ 1076 w 1695"/>
                  <a:gd name="T9" fmla="*/ 95 h 1659"/>
                  <a:gd name="T10" fmla="*/ 1568 w 1695"/>
                  <a:gd name="T11" fmla="*/ 586 h 1659"/>
                  <a:gd name="T12" fmla="*/ 1174 w 1695"/>
                  <a:gd name="T13" fmla="*/ 1559 h 1659"/>
                  <a:gd name="T14" fmla="*/ 468 w 1695"/>
                  <a:gd name="T15" fmla="*/ 1570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5" h="1659">
                    <a:moveTo>
                      <a:pt x="468" y="1570"/>
                    </a:moveTo>
                    <a:cubicBezTo>
                      <a:pt x="237" y="1451"/>
                      <a:pt x="106" y="1280"/>
                      <a:pt x="30" y="1001"/>
                    </a:cubicBezTo>
                    <a:cubicBezTo>
                      <a:pt x="1" y="891"/>
                      <a:pt x="0" y="835"/>
                      <a:pt x="29" y="705"/>
                    </a:cubicBezTo>
                    <a:cubicBezTo>
                      <a:pt x="74" y="502"/>
                      <a:pt x="94" y="465"/>
                      <a:pt x="249" y="300"/>
                    </a:cubicBezTo>
                    <a:cubicBezTo>
                      <a:pt x="462" y="72"/>
                      <a:pt x="751" y="0"/>
                      <a:pt x="1076" y="95"/>
                    </a:cubicBezTo>
                    <a:cubicBezTo>
                      <a:pt x="1280" y="155"/>
                      <a:pt x="1497" y="372"/>
                      <a:pt x="1568" y="586"/>
                    </a:cubicBezTo>
                    <a:cubicBezTo>
                      <a:pt x="1695" y="967"/>
                      <a:pt x="1522" y="1394"/>
                      <a:pt x="1174" y="1559"/>
                    </a:cubicBezTo>
                    <a:cubicBezTo>
                      <a:pt x="972" y="1654"/>
                      <a:pt x="640" y="1659"/>
                      <a:pt x="468" y="15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7" name="Freeform 84"/>
              <p:cNvSpPr>
                <a:spLocks/>
              </p:cNvSpPr>
              <p:nvPr/>
            </p:nvSpPr>
            <p:spPr bwMode="auto">
              <a:xfrm>
                <a:off x="21924576" y="7962645"/>
                <a:ext cx="220144" cy="195553"/>
              </a:xfrm>
              <a:custGeom>
                <a:avLst/>
                <a:gdLst>
                  <a:gd name="T0" fmla="*/ 179 w 832"/>
                  <a:gd name="T1" fmla="*/ 669 h 734"/>
                  <a:gd name="T2" fmla="*/ 59 w 832"/>
                  <a:gd name="T3" fmla="*/ 500 h 734"/>
                  <a:gd name="T4" fmla="*/ 177 w 832"/>
                  <a:gd name="T5" fmla="*/ 83 h 734"/>
                  <a:gd name="T6" fmla="*/ 414 w 832"/>
                  <a:gd name="T7" fmla="*/ 0 h 734"/>
                  <a:gd name="T8" fmla="*/ 762 w 832"/>
                  <a:gd name="T9" fmla="*/ 222 h 734"/>
                  <a:gd name="T10" fmla="*/ 674 w 832"/>
                  <a:gd name="T11" fmla="*/ 641 h 734"/>
                  <a:gd name="T12" fmla="*/ 416 w 832"/>
                  <a:gd name="T13" fmla="*/ 733 h 734"/>
                  <a:gd name="T14" fmla="*/ 179 w 832"/>
                  <a:gd name="T15" fmla="*/ 66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2" h="734">
                    <a:moveTo>
                      <a:pt x="179" y="669"/>
                    </a:moveTo>
                    <a:cubicBezTo>
                      <a:pt x="137" y="635"/>
                      <a:pt x="83" y="559"/>
                      <a:pt x="59" y="500"/>
                    </a:cubicBezTo>
                    <a:cubicBezTo>
                      <a:pt x="0" y="359"/>
                      <a:pt x="45" y="199"/>
                      <a:pt x="177" y="83"/>
                    </a:cubicBezTo>
                    <a:cubicBezTo>
                      <a:pt x="255" y="15"/>
                      <a:pt x="296" y="0"/>
                      <a:pt x="414" y="0"/>
                    </a:cubicBezTo>
                    <a:cubicBezTo>
                      <a:pt x="589" y="0"/>
                      <a:pt x="691" y="65"/>
                      <a:pt x="762" y="222"/>
                    </a:cubicBezTo>
                    <a:cubicBezTo>
                      <a:pt x="832" y="378"/>
                      <a:pt x="802" y="520"/>
                      <a:pt x="674" y="641"/>
                    </a:cubicBezTo>
                    <a:cubicBezTo>
                      <a:pt x="587" y="724"/>
                      <a:pt x="559" y="734"/>
                      <a:pt x="416" y="733"/>
                    </a:cubicBezTo>
                    <a:cubicBezTo>
                      <a:pt x="293" y="732"/>
                      <a:pt x="238" y="717"/>
                      <a:pt x="179" y="66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8" name="Freeform 87"/>
              <p:cNvSpPr>
                <a:spLocks/>
              </p:cNvSpPr>
              <p:nvPr/>
            </p:nvSpPr>
            <p:spPr bwMode="auto">
              <a:xfrm>
                <a:off x="21948000" y="7446240"/>
                <a:ext cx="306796" cy="290402"/>
              </a:xfrm>
              <a:custGeom>
                <a:avLst/>
                <a:gdLst>
                  <a:gd name="T0" fmla="*/ 466 w 1154"/>
                  <a:gd name="T1" fmla="*/ 1002 h 1094"/>
                  <a:gd name="T2" fmla="*/ 151 w 1154"/>
                  <a:gd name="T3" fmla="*/ 256 h 1094"/>
                  <a:gd name="T4" fmla="*/ 615 w 1154"/>
                  <a:gd name="T5" fmla="*/ 0 h 1094"/>
                  <a:gd name="T6" fmla="*/ 919 w 1154"/>
                  <a:gd name="T7" fmla="*/ 93 h 1094"/>
                  <a:gd name="T8" fmla="*/ 1130 w 1154"/>
                  <a:gd name="T9" fmla="*/ 559 h 1094"/>
                  <a:gd name="T10" fmla="*/ 466 w 1154"/>
                  <a:gd name="T11" fmla="*/ 1002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4" h="1094">
                    <a:moveTo>
                      <a:pt x="466" y="1002"/>
                    </a:moveTo>
                    <a:cubicBezTo>
                      <a:pt x="148" y="902"/>
                      <a:pt x="0" y="551"/>
                      <a:pt x="151" y="256"/>
                    </a:cubicBezTo>
                    <a:cubicBezTo>
                      <a:pt x="239" y="83"/>
                      <a:pt x="391" y="0"/>
                      <a:pt x="615" y="0"/>
                    </a:cubicBezTo>
                    <a:cubicBezTo>
                      <a:pt x="777" y="0"/>
                      <a:pt x="810" y="10"/>
                      <a:pt x="919" y="93"/>
                    </a:cubicBezTo>
                    <a:cubicBezTo>
                      <a:pt x="1061" y="201"/>
                      <a:pt x="1154" y="407"/>
                      <a:pt x="1130" y="559"/>
                    </a:cubicBezTo>
                    <a:cubicBezTo>
                      <a:pt x="1079" y="878"/>
                      <a:pt x="755" y="1094"/>
                      <a:pt x="466" y="100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9" name="Freeform 88"/>
              <p:cNvSpPr>
                <a:spLocks/>
              </p:cNvSpPr>
              <p:nvPr/>
            </p:nvSpPr>
            <p:spPr bwMode="auto">
              <a:xfrm>
                <a:off x="21299276" y="7271767"/>
                <a:ext cx="210775" cy="221314"/>
              </a:xfrm>
              <a:custGeom>
                <a:avLst/>
                <a:gdLst>
                  <a:gd name="T0" fmla="*/ 191 w 794"/>
                  <a:gd name="T1" fmla="*/ 780 h 835"/>
                  <a:gd name="T2" fmla="*/ 0 w 794"/>
                  <a:gd name="T3" fmla="*/ 462 h 835"/>
                  <a:gd name="T4" fmla="*/ 152 w 794"/>
                  <a:gd name="T5" fmla="*/ 160 h 835"/>
                  <a:gd name="T6" fmla="*/ 763 w 794"/>
                  <a:gd name="T7" fmla="*/ 367 h 835"/>
                  <a:gd name="T8" fmla="*/ 734 w 794"/>
                  <a:gd name="T9" fmla="*/ 611 h 835"/>
                  <a:gd name="T10" fmla="*/ 591 w 794"/>
                  <a:gd name="T11" fmla="*/ 783 h 835"/>
                  <a:gd name="T12" fmla="*/ 191 w 794"/>
                  <a:gd name="T13" fmla="*/ 78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835">
                    <a:moveTo>
                      <a:pt x="191" y="780"/>
                    </a:moveTo>
                    <a:cubicBezTo>
                      <a:pt x="109" y="736"/>
                      <a:pt x="0" y="554"/>
                      <a:pt x="0" y="462"/>
                    </a:cubicBezTo>
                    <a:cubicBezTo>
                      <a:pt x="0" y="369"/>
                      <a:pt x="82" y="206"/>
                      <a:pt x="152" y="160"/>
                    </a:cubicBezTo>
                    <a:cubicBezTo>
                      <a:pt x="396" y="0"/>
                      <a:pt x="683" y="97"/>
                      <a:pt x="763" y="367"/>
                    </a:cubicBezTo>
                    <a:cubicBezTo>
                      <a:pt x="794" y="468"/>
                      <a:pt x="791" y="495"/>
                      <a:pt x="734" y="611"/>
                    </a:cubicBezTo>
                    <a:cubicBezTo>
                      <a:pt x="698" y="686"/>
                      <a:pt x="637" y="758"/>
                      <a:pt x="591" y="783"/>
                    </a:cubicBezTo>
                    <a:cubicBezTo>
                      <a:pt x="489" y="835"/>
                      <a:pt x="291" y="834"/>
                      <a:pt x="191" y="7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9037321" y="4529733"/>
            <a:ext cx="577254" cy="577254"/>
            <a:chOff x="753011" y="4669209"/>
            <a:chExt cx="792893" cy="792893"/>
          </a:xfrm>
        </p:grpSpPr>
        <p:sp>
          <p:nvSpPr>
            <p:cNvPr id="21" name="橢圓 20"/>
            <p:cNvSpPr/>
            <p:nvPr/>
          </p:nvSpPr>
          <p:spPr>
            <a:xfrm>
              <a:off x="753011" y="46692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2" name="群組 21"/>
            <p:cNvGrpSpPr>
              <a:grpSpLocks noChangeAspect="1"/>
            </p:cNvGrpSpPr>
            <p:nvPr/>
          </p:nvGrpSpPr>
          <p:grpSpPr>
            <a:xfrm>
              <a:off x="930291" y="4847401"/>
              <a:ext cx="438332" cy="436508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3" name="手繪多邊形 22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8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9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9037321" y="2184404"/>
            <a:ext cx="577254" cy="577254"/>
            <a:chOff x="4833397" y="2463569"/>
            <a:chExt cx="792893" cy="792893"/>
          </a:xfrm>
        </p:grpSpPr>
        <p:sp>
          <p:nvSpPr>
            <p:cNvPr id="31" name="橢圓 30"/>
            <p:cNvSpPr/>
            <p:nvPr/>
          </p:nvSpPr>
          <p:spPr>
            <a:xfrm>
              <a:off x="4833397" y="246356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2" name="群組 31"/>
            <p:cNvGrpSpPr>
              <a:grpSpLocks noChangeAspect="1"/>
            </p:cNvGrpSpPr>
            <p:nvPr/>
          </p:nvGrpSpPr>
          <p:grpSpPr>
            <a:xfrm flipH="1">
              <a:off x="5028279" y="2586121"/>
              <a:ext cx="386305" cy="450219"/>
              <a:chOff x="5879834" y="12757517"/>
              <a:chExt cx="2542690" cy="2963334"/>
            </a:xfrm>
            <a:solidFill>
              <a:schemeClr val="bg1"/>
            </a:solidFill>
          </p:grpSpPr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5879834" y="14574055"/>
                <a:ext cx="1150319" cy="1146794"/>
              </a:xfrm>
              <a:custGeom>
                <a:avLst/>
                <a:gdLst>
                  <a:gd name="T0" fmla="*/ 34 w 4315"/>
                  <a:gd name="T1" fmla="*/ 4281 h 4303"/>
                  <a:gd name="T2" fmla="*/ 5 w 4315"/>
                  <a:gd name="T3" fmla="*/ 2129 h 4303"/>
                  <a:gd name="T4" fmla="*/ 13 w 4315"/>
                  <a:gd name="T5" fmla="*/ 0 h 4303"/>
                  <a:gd name="T6" fmla="*/ 2158 w 4315"/>
                  <a:gd name="T7" fmla="*/ 0 h 4303"/>
                  <a:gd name="T8" fmla="*/ 4302 w 4315"/>
                  <a:gd name="T9" fmla="*/ 0 h 4303"/>
                  <a:gd name="T10" fmla="*/ 4310 w 4315"/>
                  <a:gd name="T11" fmla="*/ 2129 h 4303"/>
                  <a:gd name="T12" fmla="*/ 4281 w 4315"/>
                  <a:gd name="T13" fmla="*/ 4281 h 4303"/>
                  <a:gd name="T14" fmla="*/ 2158 w 4315"/>
                  <a:gd name="T15" fmla="*/ 4303 h 4303"/>
                  <a:gd name="T16" fmla="*/ 34 w 4315"/>
                  <a:gd name="T17" fmla="*/ 4281 h 4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5" h="4303">
                    <a:moveTo>
                      <a:pt x="34" y="4281"/>
                    </a:moveTo>
                    <a:cubicBezTo>
                      <a:pt x="6" y="4263"/>
                      <a:pt x="0" y="3814"/>
                      <a:pt x="5" y="2129"/>
                    </a:cubicBezTo>
                    <a:lnTo>
                      <a:pt x="13" y="0"/>
                    </a:lnTo>
                    <a:lnTo>
                      <a:pt x="2158" y="0"/>
                    </a:lnTo>
                    <a:lnTo>
                      <a:pt x="4302" y="0"/>
                    </a:lnTo>
                    <a:lnTo>
                      <a:pt x="4310" y="2129"/>
                    </a:lnTo>
                    <a:cubicBezTo>
                      <a:pt x="4315" y="3814"/>
                      <a:pt x="4309" y="4263"/>
                      <a:pt x="4281" y="4281"/>
                    </a:cubicBezTo>
                    <a:cubicBezTo>
                      <a:pt x="4262" y="4293"/>
                      <a:pt x="3306" y="4303"/>
                      <a:pt x="2158" y="4303"/>
                    </a:cubicBezTo>
                    <a:cubicBezTo>
                      <a:pt x="1009" y="4303"/>
                      <a:pt x="53" y="4293"/>
                      <a:pt x="34" y="428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7271028" y="14570532"/>
                <a:ext cx="1151492" cy="1150319"/>
              </a:xfrm>
              <a:custGeom>
                <a:avLst/>
                <a:gdLst>
                  <a:gd name="T0" fmla="*/ 30 w 4317"/>
                  <a:gd name="T1" fmla="*/ 4280 h 4317"/>
                  <a:gd name="T2" fmla="*/ 6 w 4317"/>
                  <a:gd name="T3" fmla="*/ 2128 h 4317"/>
                  <a:gd name="T4" fmla="*/ 13 w 4317"/>
                  <a:gd name="T5" fmla="*/ 14 h 4317"/>
                  <a:gd name="T6" fmla="*/ 2165 w 4317"/>
                  <a:gd name="T7" fmla="*/ 7 h 4317"/>
                  <a:gd name="T8" fmla="*/ 4317 w 4317"/>
                  <a:gd name="T9" fmla="*/ 0 h 4317"/>
                  <a:gd name="T10" fmla="*/ 4310 w 4317"/>
                  <a:gd name="T11" fmla="*/ 2152 h 4317"/>
                  <a:gd name="T12" fmla="*/ 4303 w 4317"/>
                  <a:gd name="T13" fmla="*/ 4304 h 4317"/>
                  <a:gd name="T14" fmla="*/ 2182 w 4317"/>
                  <a:gd name="T15" fmla="*/ 4311 h 4317"/>
                  <a:gd name="T16" fmla="*/ 30 w 4317"/>
                  <a:gd name="T17" fmla="*/ 4280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7" h="4317">
                    <a:moveTo>
                      <a:pt x="30" y="4280"/>
                    </a:moveTo>
                    <a:cubicBezTo>
                      <a:pt x="7" y="4252"/>
                      <a:pt x="0" y="3671"/>
                      <a:pt x="6" y="2128"/>
                    </a:cubicBezTo>
                    <a:lnTo>
                      <a:pt x="13" y="14"/>
                    </a:lnTo>
                    <a:lnTo>
                      <a:pt x="2165" y="7"/>
                    </a:lnTo>
                    <a:lnTo>
                      <a:pt x="4317" y="0"/>
                    </a:lnTo>
                    <a:lnTo>
                      <a:pt x="4310" y="2152"/>
                    </a:lnTo>
                    <a:lnTo>
                      <a:pt x="4303" y="4304"/>
                    </a:lnTo>
                    <a:lnTo>
                      <a:pt x="2182" y="4311"/>
                    </a:lnTo>
                    <a:cubicBezTo>
                      <a:pt x="418" y="4317"/>
                      <a:pt x="57" y="4312"/>
                      <a:pt x="30" y="42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5881011" y="13554161"/>
                <a:ext cx="1149142" cy="767271"/>
              </a:xfrm>
              <a:custGeom>
                <a:avLst/>
                <a:gdLst>
                  <a:gd name="T0" fmla="*/ 11 w 4316"/>
                  <a:gd name="T1" fmla="*/ 2844 h 2878"/>
                  <a:gd name="T2" fmla="*/ 4 w 4316"/>
                  <a:gd name="T3" fmla="*/ 1411 h 2878"/>
                  <a:gd name="T4" fmla="*/ 12 w 4316"/>
                  <a:gd name="T5" fmla="*/ 14 h 2878"/>
                  <a:gd name="T6" fmla="*/ 2164 w 4316"/>
                  <a:gd name="T7" fmla="*/ 7 h 2878"/>
                  <a:gd name="T8" fmla="*/ 4316 w 4316"/>
                  <a:gd name="T9" fmla="*/ 0 h 2878"/>
                  <a:gd name="T10" fmla="*/ 4309 w 4316"/>
                  <a:gd name="T11" fmla="*/ 1432 h 2878"/>
                  <a:gd name="T12" fmla="*/ 4301 w 4316"/>
                  <a:gd name="T13" fmla="*/ 2865 h 2878"/>
                  <a:gd name="T14" fmla="*/ 2163 w 4316"/>
                  <a:gd name="T15" fmla="*/ 2872 h 2878"/>
                  <a:gd name="T16" fmla="*/ 11 w 4316"/>
                  <a:gd name="T17" fmla="*/ 2844 h 2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8">
                    <a:moveTo>
                      <a:pt x="11" y="2844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09" y="1432"/>
                    </a:lnTo>
                    <a:lnTo>
                      <a:pt x="4301" y="2865"/>
                    </a:lnTo>
                    <a:lnTo>
                      <a:pt x="2163" y="2872"/>
                    </a:lnTo>
                    <a:cubicBezTo>
                      <a:pt x="467" y="2878"/>
                      <a:pt x="21" y="2872"/>
                      <a:pt x="11" y="28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7272205" y="13554164"/>
                <a:ext cx="1150319" cy="768446"/>
              </a:xfrm>
              <a:custGeom>
                <a:avLst/>
                <a:gdLst>
                  <a:gd name="T0" fmla="*/ 11 w 4316"/>
                  <a:gd name="T1" fmla="*/ 2843 h 2879"/>
                  <a:gd name="T2" fmla="*/ 4 w 4316"/>
                  <a:gd name="T3" fmla="*/ 1411 h 2879"/>
                  <a:gd name="T4" fmla="*/ 12 w 4316"/>
                  <a:gd name="T5" fmla="*/ 14 h 2879"/>
                  <a:gd name="T6" fmla="*/ 2164 w 4316"/>
                  <a:gd name="T7" fmla="*/ 7 h 2879"/>
                  <a:gd name="T8" fmla="*/ 4316 w 4316"/>
                  <a:gd name="T9" fmla="*/ 0 h 2879"/>
                  <a:gd name="T10" fmla="*/ 4316 w 4316"/>
                  <a:gd name="T11" fmla="*/ 1439 h 2879"/>
                  <a:gd name="T12" fmla="*/ 4316 w 4316"/>
                  <a:gd name="T13" fmla="*/ 2879 h 2879"/>
                  <a:gd name="T14" fmla="*/ 2170 w 4316"/>
                  <a:gd name="T15" fmla="*/ 2879 h 2879"/>
                  <a:gd name="T16" fmla="*/ 11 w 4316"/>
                  <a:gd name="T17" fmla="*/ 2843 h 2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9">
                    <a:moveTo>
                      <a:pt x="11" y="2843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16" y="1439"/>
                    </a:lnTo>
                    <a:lnTo>
                      <a:pt x="4316" y="2879"/>
                    </a:lnTo>
                    <a:lnTo>
                      <a:pt x="2170" y="2879"/>
                    </a:lnTo>
                    <a:cubicBezTo>
                      <a:pt x="479" y="2879"/>
                      <a:pt x="21" y="2871"/>
                      <a:pt x="11" y="28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6402707" y="12757517"/>
                <a:ext cx="1488717" cy="623922"/>
              </a:xfrm>
              <a:custGeom>
                <a:avLst/>
                <a:gdLst>
                  <a:gd name="T0" fmla="*/ 41 w 5587"/>
                  <a:gd name="T1" fmla="*/ 2285 h 2342"/>
                  <a:gd name="T2" fmla="*/ 55 w 5587"/>
                  <a:gd name="T3" fmla="*/ 1580 h 2342"/>
                  <a:gd name="T4" fmla="*/ 803 w 5587"/>
                  <a:gd name="T5" fmla="*/ 1545 h 2342"/>
                  <a:gd name="T6" fmla="*/ 1528 w 5587"/>
                  <a:gd name="T7" fmla="*/ 1507 h 2342"/>
                  <a:gd name="T8" fmla="*/ 1157 w 5587"/>
                  <a:gd name="T9" fmla="*/ 1090 h 2342"/>
                  <a:gd name="T10" fmla="*/ 775 w 5587"/>
                  <a:gd name="T11" fmla="*/ 677 h 2342"/>
                  <a:gd name="T12" fmla="*/ 1294 w 5587"/>
                  <a:gd name="T13" fmla="*/ 141 h 2342"/>
                  <a:gd name="T14" fmla="*/ 1819 w 5587"/>
                  <a:gd name="T15" fmla="*/ 635 h 2342"/>
                  <a:gd name="T16" fmla="*/ 2362 w 5587"/>
                  <a:gd name="T17" fmla="*/ 1129 h 2342"/>
                  <a:gd name="T18" fmla="*/ 2412 w 5587"/>
                  <a:gd name="T19" fmla="*/ 596 h 2342"/>
                  <a:gd name="T20" fmla="*/ 2451 w 5587"/>
                  <a:gd name="T21" fmla="*/ 30 h 2342"/>
                  <a:gd name="T22" fmla="*/ 2839 w 5587"/>
                  <a:gd name="T23" fmla="*/ 6 h 2342"/>
                  <a:gd name="T24" fmla="*/ 3188 w 5587"/>
                  <a:gd name="T25" fmla="*/ 14 h 2342"/>
                  <a:gd name="T26" fmla="*/ 3196 w 5587"/>
                  <a:gd name="T27" fmla="*/ 572 h 2342"/>
                  <a:gd name="T28" fmla="*/ 3248 w 5587"/>
                  <a:gd name="T29" fmla="*/ 1148 h 2342"/>
                  <a:gd name="T30" fmla="*/ 3805 w 5587"/>
                  <a:gd name="T31" fmla="*/ 653 h 2342"/>
                  <a:gd name="T32" fmla="*/ 4349 w 5587"/>
                  <a:gd name="T33" fmla="*/ 141 h 2342"/>
                  <a:gd name="T34" fmla="*/ 4857 w 5587"/>
                  <a:gd name="T35" fmla="*/ 655 h 2342"/>
                  <a:gd name="T36" fmla="*/ 4487 w 5587"/>
                  <a:gd name="T37" fmla="*/ 1073 h 2342"/>
                  <a:gd name="T38" fmla="*/ 4112 w 5587"/>
                  <a:gd name="T39" fmla="*/ 1501 h 2342"/>
                  <a:gd name="T40" fmla="*/ 4856 w 5587"/>
                  <a:gd name="T41" fmla="*/ 1552 h 2342"/>
                  <a:gd name="T42" fmla="*/ 5587 w 5587"/>
                  <a:gd name="T43" fmla="*/ 1566 h 2342"/>
                  <a:gd name="T44" fmla="*/ 5587 w 5587"/>
                  <a:gd name="T45" fmla="*/ 1947 h 2342"/>
                  <a:gd name="T46" fmla="*/ 5587 w 5587"/>
                  <a:gd name="T47" fmla="*/ 2328 h 2342"/>
                  <a:gd name="T48" fmla="*/ 2829 w 5587"/>
                  <a:gd name="T49" fmla="*/ 2335 h 2342"/>
                  <a:gd name="T50" fmla="*/ 41 w 5587"/>
                  <a:gd name="T51" fmla="*/ 2285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87" h="2342">
                    <a:moveTo>
                      <a:pt x="41" y="2285"/>
                    </a:moveTo>
                    <a:cubicBezTo>
                      <a:pt x="0" y="2208"/>
                      <a:pt x="11" y="1617"/>
                      <a:pt x="55" y="1580"/>
                    </a:cubicBezTo>
                    <a:cubicBezTo>
                      <a:pt x="74" y="1565"/>
                      <a:pt x="390" y="1550"/>
                      <a:pt x="803" y="1545"/>
                    </a:cubicBezTo>
                    <a:cubicBezTo>
                      <a:pt x="1286" y="1540"/>
                      <a:pt x="1522" y="1528"/>
                      <a:pt x="1528" y="1507"/>
                    </a:cubicBezTo>
                    <a:cubicBezTo>
                      <a:pt x="1534" y="1490"/>
                      <a:pt x="1367" y="1302"/>
                      <a:pt x="1157" y="1090"/>
                    </a:cubicBezTo>
                    <a:cubicBezTo>
                      <a:pt x="947" y="877"/>
                      <a:pt x="775" y="691"/>
                      <a:pt x="775" y="677"/>
                    </a:cubicBezTo>
                    <a:cubicBezTo>
                      <a:pt x="775" y="639"/>
                      <a:pt x="1256" y="141"/>
                      <a:pt x="1294" y="141"/>
                    </a:cubicBezTo>
                    <a:cubicBezTo>
                      <a:pt x="1311" y="141"/>
                      <a:pt x="1548" y="363"/>
                      <a:pt x="1819" y="635"/>
                    </a:cubicBezTo>
                    <a:cubicBezTo>
                      <a:pt x="2091" y="906"/>
                      <a:pt x="2335" y="1129"/>
                      <a:pt x="2362" y="1129"/>
                    </a:cubicBezTo>
                    <a:cubicBezTo>
                      <a:pt x="2408" y="1129"/>
                      <a:pt x="2412" y="1086"/>
                      <a:pt x="2412" y="596"/>
                    </a:cubicBezTo>
                    <a:cubicBezTo>
                      <a:pt x="2412" y="175"/>
                      <a:pt x="2420" y="56"/>
                      <a:pt x="2451" y="30"/>
                    </a:cubicBezTo>
                    <a:cubicBezTo>
                      <a:pt x="2477" y="9"/>
                      <a:pt x="2606" y="0"/>
                      <a:pt x="2839" y="6"/>
                    </a:cubicBezTo>
                    <a:lnTo>
                      <a:pt x="3188" y="14"/>
                    </a:lnTo>
                    <a:lnTo>
                      <a:pt x="3196" y="572"/>
                    </a:lnTo>
                    <a:cubicBezTo>
                      <a:pt x="3202" y="1050"/>
                      <a:pt x="3210" y="1133"/>
                      <a:pt x="3248" y="1148"/>
                    </a:cubicBezTo>
                    <a:cubicBezTo>
                      <a:pt x="3279" y="1160"/>
                      <a:pt x="3444" y="1014"/>
                      <a:pt x="3805" y="653"/>
                    </a:cubicBezTo>
                    <a:cubicBezTo>
                      <a:pt x="4087" y="371"/>
                      <a:pt x="4332" y="141"/>
                      <a:pt x="4349" y="141"/>
                    </a:cubicBezTo>
                    <a:cubicBezTo>
                      <a:pt x="4376" y="141"/>
                      <a:pt x="4811" y="581"/>
                      <a:pt x="4857" y="655"/>
                    </a:cubicBezTo>
                    <a:cubicBezTo>
                      <a:pt x="4866" y="670"/>
                      <a:pt x="4700" y="858"/>
                      <a:pt x="4487" y="1073"/>
                    </a:cubicBezTo>
                    <a:cubicBezTo>
                      <a:pt x="4274" y="1288"/>
                      <a:pt x="4105" y="1480"/>
                      <a:pt x="4112" y="1501"/>
                    </a:cubicBezTo>
                    <a:cubicBezTo>
                      <a:pt x="4121" y="1530"/>
                      <a:pt x="4286" y="1541"/>
                      <a:pt x="4856" y="1552"/>
                    </a:cubicBezTo>
                    <a:lnTo>
                      <a:pt x="5587" y="1566"/>
                    </a:lnTo>
                    <a:lnTo>
                      <a:pt x="5587" y="1947"/>
                    </a:lnTo>
                    <a:lnTo>
                      <a:pt x="5587" y="2328"/>
                    </a:lnTo>
                    <a:lnTo>
                      <a:pt x="2829" y="2335"/>
                    </a:lnTo>
                    <a:cubicBezTo>
                      <a:pt x="90" y="2342"/>
                      <a:pt x="71" y="2342"/>
                      <a:pt x="41" y="228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38" name="文字方塊 2"/>
          <p:cNvSpPr txBox="1"/>
          <p:nvPr/>
        </p:nvSpPr>
        <p:spPr>
          <a:xfrm>
            <a:off x="9641219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39" name="文字方塊 2"/>
          <p:cNvSpPr txBox="1"/>
          <p:nvPr/>
        </p:nvSpPr>
        <p:spPr>
          <a:xfrm>
            <a:off x="7056467" y="4444196"/>
            <a:ext cx="163851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0" name="文字方塊 2"/>
          <p:cNvSpPr txBox="1"/>
          <p:nvPr/>
        </p:nvSpPr>
        <p:spPr>
          <a:xfrm>
            <a:off x="9641219" y="4444196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1" name="橢圓 40"/>
          <p:cNvSpPr/>
          <p:nvPr/>
        </p:nvSpPr>
        <p:spPr>
          <a:xfrm>
            <a:off x="6465695" y="2184404"/>
            <a:ext cx="577254" cy="57725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手繪多邊形 41"/>
          <p:cNvSpPr>
            <a:spLocks noChangeAspect="1"/>
          </p:cNvSpPr>
          <p:nvPr/>
        </p:nvSpPr>
        <p:spPr bwMode="auto">
          <a:xfrm>
            <a:off x="6625153" y="2287891"/>
            <a:ext cx="258337" cy="370279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1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705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031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7344914" y="172577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7344914" y="277733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7344914" y="382889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7344914" y="488045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6858948" y="1884521"/>
            <a:ext cx="421170" cy="421170"/>
            <a:chOff x="5023476" y="1967700"/>
            <a:chExt cx="421170" cy="421170"/>
          </a:xfrm>
        </p:grpSpPr>
        <p:sp>
          <p:nvSpPr>
            <p:cNvPr id="17" name="橢圓 16"/>
            <p:cNvSpPr/>
            <p:nvPr/>
          </p:nvSpPr>
          <p:spPr>
            <a:xfrm>
              <a:off x="5023476" y="196770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 rot="10800000" flipH="1">
              <a:off x="5165687" y="205239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6858948" y="2936081"/>
            <a:ext cx="421170" cy="421170"/>
            <a:chOff x="5023476" y="3019260"/>
            <a:chExt cx="421170" cy="421170"/>
          </a:xfrm>
        </p:grpSpPr>
        <p:sp>
          <p:nvSpPr>
            <p:cNvPr id="20" name="橢圓 19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 rot="10800000" flipH="1">
              <a:off x="5165687" y="310395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858948" y="3987641"/>
            <a:ext cx="421170" cy="421170"/>
            <a:chOff x="5023476" y="4070820"/>
            <a:chExt cx="421170" cy="421170"/>
          </a:xfrm>
        </p:grpSpPr>
        <p:sp>
          <p:nvSpPr>
            <p:cNvPr id="23" name="橢圓 22"/>
            <p:cNvSpPr/>
            <p:nvPr/>
          </p:nvSpPr>
          <p:spPr>
            <a:xfrm>
              <a:off x="5023476" y="407082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 rot="10800000" flipH="1">
              <a:off x="5165687" y="415551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858948" y="5039201"/>
            <a:ext cx="421170" cy="421170"/>
            <a:chOff x="5023476" y="5122380"/>
            <a:chExt cx="421170" cy="421170"/>
          </a:xfrm>
        </p:grpSpPr>
        <p:sp>
          <p:nvSpPr>
            <p:cNvPr id="26" name="橢圓 25"/>
            <p:cNvSpPr/>
            <p:nvPr/>
          </p:nvSpPr>
          <p:spPr>
            <a:xfrm>
              <a:off x="5023476" y="512238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10800000" flipH="1">
              <a:off x="5165687" y="520707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72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282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032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41"/>
          <p:cNvSpPr txBox="1"/>
          <p:nvPr/>
        </p:nvSpPr>
        <p:spPr>
          <a:xfrm>
            <a:off x="1467478" y="1934597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1" name="文字方塊 43"/>
          <p:cNvSpPr txBox="1"/>
          <p:nvPr/>
        </p:nvSpPr>
        <p:spPr>
          <a:xfrm>
            <a:off x="1467479" y="1477003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887065" y="1785820"/>
            <a:ext cx="479558" cy="570774"/>
          </a:xfrm>
          <a:custGeom>
            <a:avLst/>
            <a:gdLst>
              <a:gd name="connsiteX0" fmla="*/ 1026103 w 3397398"/>
              <a:gd name="connsiteY0" fmla="*/ 1309933 h 4043611"/>
              <a:gd name="connsiteX1" fmla="*/ 904043 w 3397398"/>
              <a:gd name="connsiteY1" fmla="*/ 1389191 h 4043611"/>
              <a:gd name="connsiteX2" fmla="*/ 834187 w 3397398"/>
              <a:gd name="connsiteY2" fmla="*/ 1454039 h 4043611"/>
              <a:gd name="connsiteX3" fmla="*/ 740931 w 3397398"/>
              <a:gd name="connsiteY3" fmla="*/ 1462327 h 4043611"/>
              <a:gd name="connsiteX4" fmla="*/ 596907 w 3397398"/>
              <a:gd name="connsiteY4" fmla="*/ 1478899 h 4043611"/>
              <a:gd name="connsiteX5" fmla="*/ 557299 w 3397398"/>
              <a:gd name="connsiteY5" fmla="*/ 1615439 h 4043611"/>
              <a:gd name="connsiteX6" fmla="*/ 577463 w 3397398"/>
              <a:gd name="connsiteY6" fmla="*/ 1677045 h 4043611"/>
              <a:gd name="connsiteX7" fmla="*/ 553339 w 3397398"/>
              <a:gd name="connsiteY7" fmla="*/ 1732167 h 4043611"/>
              <a:gd name="connsiteX8" fmla="*/ 490327 w 3397398"/>
              <a:gd name="connsiteY8" fmla="*/ 1803139 h 4043611"/>
              <a:gd name="connsiteX9" fmla="*/ 410031 w 3397398"/>
              <a:gd name="connsiteY9" fmla="*/ 1956613 h 4043611"/>
              <a:gd name="connsiteX10" fmla="*/ 475563 w 3397398"/>
              <a:gd name="connsiteY10" fmla="*/ 2031189 h 4043611"/>
              <a:gd name="connsiteX11" fmla="*/ 555859 w 3397398"/>
              <a:gd name="connsiteY11" fmla="*/ 2112609 h 4043611"/>
              <a:gd name="connsiteX12" fmla="*/ 557659 w 3397398"/>
              <a:gd name="connsiteY12" fmla="*/ 2222491 h 4043611"/>
              <a:gd name="connsiteX13" fmla="*/ 537855 w 3397398"/>
              <a:gd name="connsiteY13" fmla="*/ 2289139 h 4043611"/>
              <a:gd name="connsiteX14" fmla="*/ 584663 w 3397398"/>
              <a:gd name="connsiteY14" fmla="*/ 2347503 h 4043611"/>
              <a:gd name="connsiteX15" fmla="*/ 729051 w 3397398"/>
              <a:gd name="connsiteY15" fmla="*/ 2383169 h 4043611"/>
              <a:gd name="connsiteX16" fmla="*/ 814027 w 3397398"/>
              <a:gd name="connsiteY16" fmla="*/ 2384971 h 4043611"/>
              <a:gd name="connsiteX17" fmla="*/ 905483 w 3397398"/>
              <a:gd name="connsiteY17" fmla="*/ 2463149 h 4043611"/>
              <a:gd name="connsiteX18" fmla="*/ 1026823 w 3397398"/>
              <a:gd name="connsiteY18" fmla="*/ 2540247 h 4043611"/>
              <a:gd name="connsiteX19" fmla="*/ 1096315 w 3397398"/>
              <a:gd name="connsiteY19" fmla="*/ 2540247 h 4043611"/>
              <a:gd name="connsiteX20" fmla="*/ 1127283 w 3397398"/>
              <a:gd name="connsiteY20" fmla="*/ 2478641 h 4043611"/>
              <a:gd name="connsiteX21" fmla="*/ 1206135 w 3397398"/>
              <a:gd name="connsiteY21" fmla="*/ 2396499 h 4043611"/>
              <a:gd name="connsiteX22" fmla="*/ 1309835 w 3397398"/>
              <a:gd name="connsiteY22" fmla="*/ 2393257 h 4043611"/>
              <a:gd name="connsiteX23" fmla="*/ 1377887 w 3397398"/>
              <a:gd name="connsiteY23" fmla="*/ 2415233 h 4043611"/>
              <a:gd name="connsiteX24" fmla="*/ 1441619 w 3397398"/>
              <a:gd name="connsiteY24" fmla="*/ 2372001 h 4043611"/>
              <a:gd name="connsiteX25" fmla="*/ 1477267 w 3397398"/>
              <a:gd name="connsiteY25" fmla="*/ 2223571 h 4043611"/>
              <a:gd name="connsiteX26" fmla="*/ 1485547 w 3397398"/>
              <a:gd name="connsiteY26" fmla="*/ 2124497 h 4043611"/>
              <a:gd name="connsiteX27" fmla="*/ 1569443 w 3397398"/>
              <a:gd name="connsiteY27" fmla="*/ 2038393 h 4043611"/>
              <a:gd name="connsiteX28" fmla="*/ 1629935 w 3397398"/>
              <a:gd name="connsiteY28" fmla="*/ 2006329 h 4043611"/>
              <a:gd name="connsiteX29" fmla="*/ 1636055 w 3397398"/>
              <a:gd name="connsiteY29" fmla="*/ 1940401 h 4043611"/>
              <a:gd name="connsiteX30" fmla="*/ 1565843 w 3397398"/>
              <a:gd name="connsiteY30" fmla="*/ 1808903 h 4043611"/>
              <a:gd name="connsiteX31" fmla="*/ 1491671 w 3397398"/>
              <a:gd name="connsiteY31" fmla="*/ 1729285 h 4043611"/>
              <a:gd name="connsiteX32" fmla="*/ 1486267 w 3397398"/>
              <a:gd name="connsiteY32" fmla="*/ 1626607 h 4043611"/>
              <a:gd name="connsiteX33" fmla="*/ 1503191 w 3397398"/>
              <a:gd name="connsiteY33" fmla="*/ 1559599 h 4043611"/>
              <a:gd name="connsiteX34" fmla="*/ 1390851 w 3397398"/>
              <a:gd name="connsiteY34" fmla="*/ 1442151 h 4043611"/>
              <a:gd name="connsiteX35" fmla="*/ 1326039 w 3397398"/>
              <a:gd name="connsiteY35" fmla="*/ 1458723 h 4043611"/>
              <a:gd name="connsiteX36" fmla="*/ 1221259 w 3397398"/>
              <a:gd name="connsiteY36" fmla="*/ 1456201 h 4043611"/>
              <a:gd name="connsiteX37" fmla="*/ 1148887 w 3397398"/>
              <a:gd name="connsiteY37" fmla="*/ 1401441 h 4043611"/>
              <a:gd name="connsiteX38" fmla="*/ 1026103 w 3397398"/>
              <a:gd name="connsiteY38" fmla="*/ 1309933 h 4043611"/>
              <a:gd name="connsiteX39" fmla="*/ 1651015 w 3397398"/>
              <a:gd name="connsiteY39" fmla="*/ 284407 h 4043611"/>
              <a:gd name="connsiteX40" fmla="*/ 1539383 w 3397398"/>
              <a:gd name="connsiteY40" fmla="*/ 366083 h 4043611"/>
              <a:gd name="connsiteX41" fmla="*/ 1466283 w 3397398"/>
              <a:gd name="connsiteY41" fmla="*/ 433367 h 4043611"/>
              <a:gd name="connsiteX42" fmla="*/ 1409747 w 3397398"/>
              <a:gd name="connsiteY42" fmla="*/ 458915 h 4043611"/>
              <a:gd name="connsiteX43" fmla="*/ 1349971 w 3397398"/>
              <a:gd name="connsiteY43" fmla="*/ 437323 h 4043611"/>
              <a:gd name="connsiteX44" fmla="*/ 1214935 w 3397398"/>
              <a:gd name="connsiteY44" fmla="*/ 476543 h 4043611"/>
              <a:gd name="connsiteX45" fmla="*/ 1193687 w 3397398"/>
              <a:gd name="connsiteY45" fmla="*/ 608591 h 4043611"/>
              <a:gd name="connsiteX46" fmla="*/ 1194407 w 3397398"/>
              <a:gd name="connsiteY46" fmla="*/ 689907 h 4043611"/>
              <a:gd name="connsiteX47" fmla="*/ 1173523 w 3397398"/>
              <a:gd name="connsiteY47" fmla="*/ 744235 h 4043611"/>
              <a:gd name="connsiteX48" fmla="*/ 1111583 w 3397398"/>
              <a:gd name="connsiteY48" fmla="*/ 788131 h 4043611"/>
              <a:gd name="connsiteX49" fmla="*/ 1044967 w 3397398"/>
              <a:gd name="connsiteY49" fmla="*/ 833827 h 4043611"/>
              <a:gd name="connsiteX50" fmla="*/ 1037403 w 3397398"/>
              <a:gd name="connsiteY50" fmla="*/ 911543 h 4043611"/>
              <a:gd name="connsiteX51" fmla="*/ 1073775 w 3397398"/>
              <a:gd name="connsiteY51" fmla="*/ 989983 h 4043611"/>
              <a:gd name="connsiteX52" fmla="*/ 1188287 w 3397398"/>
              <a:gd name="connsiteY52" fmla="*/ 1097923 h 4043611"/>
              <a:gd name="connsiteX53" fmla="*/ 1187207 w 3397398"/>
              <a:gd name="connsiteY53" fmla="*/ 1207663 h 4043611"/>
              <a:gd name="connsiteX54" fmla="*/ 1228979 w 3397398"/>
              <a:gd name="connsiteY54" fmla="*/ 1344747 h 4043611"/>
              <a:gd name="connsiteX55" fmla="*/ 1367975 w 3397398"/>
              <a:gd name="connsiteY55" fmla="*/ 1359499 h 4043611"/>
              <a:gd name="connsiteX56" fmla="*/ 1459439 w 3397398"/>
              <a:gd name="connsiteY56" fmla="*/ 1366695 h 4043611"/>
              <a:gd name="connsiteX57" fmla="*/ 1533263 w 3397398"/>
              <a:gd name="connsiteY57" fmla="*/ 1433259 h 4043611"/>
              <a:gd name="connsiteX58" fmla="*/ 1650655 w 3397398"/>
              <a:gd name="connsiteY58" fmla="*/ 1513135 h 4043611"/>
              <a:gd name="connsiteX59" fmla="*/ 1731315 w 3397398"/>
              <a:gd name="connsiteY59" fmla="*/ 1496583 h 4043611"/>
              <a:gd name="connsiteX60" fmla="*/ 1767687 w 3397398"/>
              <a:gd name="connsiteY60" fmla="*/ 1437215 h 4043611"/>
              <a:gd name="connsiteX61" fmla="*/ 1842227 w 3397398"/>
              <a:gd name="connsiteY61" fmla="*/ 1372091 h 4043611"/>
              <a:gd name="connsiteX62" fmla="*/ 1940895 w 3397398"/>
              <a:gd name="connsiteY62" fmla="*/ 1365255 h 4043611"/>
              <a:gd name="connsiteX63" fmla="*/ 2086015 w 3397398"/>
              <a:gd name="connsiteY63" fmla="*/ 1330355 h 4043611"/>
              <a:gd name="connsiteX64" fmla="*/ 2107619 w 3397398"/>
              <a:gd name="connsiteY64" fmla="*/ 1191831 h 4043611"/>
              <a:gd name="connsiteX65" fmla="*/ 2110139 w 3397398"/>
              <a:gd name="connsiteY65" fmla="*/ 1111955 h 4043611"/>
              <a:gd name="connsiteX66" fmla="*/ 2204127 w 3397398"/>
              <a:gd name="connsiteY66" fmla="*/ 1015167 h 4043611"/>
              <a:gd name="connsiteX67" fmla="*/ 2262823 w 3397398"/>
              <a:gd name="connsiteY67" fmla="*/ 883119 h 4043611"/>
              <a:gd name="connsiteX68" fmla="*/ 2259943 w 3397398"/>
              <a:gd name="connsiteY68" fmla="*/ 817275 h 4043611"/>
              <a:gd name="connsiteX69" fmla="*/ 2196923 w 3397398"/>
              <a:gd name="connsiteY69" fmla="*/ 784175 h 4043611"/>
              <a:gd name="connsiteX70" fmla="*/ 2116983 w 3397398"/>
              <a:gd name="connsiteY70" fmla="*/ 697463 h 4043611"/>
              <a:gd name="connsiteX71" fmla="*/ 2116623 w 3397398"/>
              <a:gd name="connsiteY71" fmla="*/ 595999 h 4043611"/>
              <a:gd name="connsiteX72" fmla="*/ 2132827 w 3397398"/>
              <a:gd name="connsiteY72" fmla="*/ 529795 h 4043611"/>
              <a:gd name="connsiteX73" fmla="*/ 2082051 w 3397398"/>
              <a:gd name="connsiteY73" fmla="*/ 462151 h 4043611"/>
              <a:gd name="connsiteX74" fmla="*/ 2031279 w 3397398"/>
              <a:gd name="connsiteY74" fmla="*/ 412139 h 4043611"/>
              <a:gd name="connsiteX75" fmla="*/ 1983027 w 3397398"/>
              <a:gd name="connsiteY75" fmla="*/ 425811 h 4043611"/>
              <a:gd name="connsiteX76" fmla="*/ 1837547 w 3397398"/>
              <a:gd name="connsiteY76" fmla="*/ 427611 h 4043611"/>
              <a:gd name="connsiteX77" fmla="*/ 1767687 w 3397398"/>
              <a:gd name="connsiteY77" fmla="*/ 356731 h 4043611"/>
              <a:gd name="connsiteX78" fmla="*/ 1651015 w 3397398"/>
              <a:gd name="connsiteY78" fmla="*/ 284407 h 4043611"/>
              <a:gd name="connsiteX79" fmla="*/ 1463131 w 3397398"/>
              <a:gd name="connsiteY79" fmla="*/ 311 h 4043611"/>
              <a:gd name="connsiteX80" fmla="*/ 1752867 w 3397398"/>
              <a:gd name="connsiteY80" fmla="*/ 17731 h 4043611"/>
              <a:gd name="connsiteX81" fmla="*/ 2798759 w 3397398"/>
              <a:gd name="connsiteY81" fmla="*/ 741883 h 4043611"/>
              <a:gd name="connsiteX82" fmla="*/ 3006859 w 3397398"/>
              <a:gd name="connsiteY82" fmla="*/ 1484043 h 4043611"/>
              <a:gd name="connsiteX83" fmla="*/ 3006859 w 3397398"/>
              <a:gd name="connsiteY83" fmla="*/ 1589911 h 4043611"/>
              <a:gd name="connsiteX84" fmla="*/ 3175715 w 3397398"/>
              <a:gd name="connsiteY84" fmla="*/ 1884471 h 4043611"/>
              <a:gd name="connsiteX85" fmla="*/ 3370131 w 3397398"/>
              <a:gd name="connsiteY85" fmla="*/ 2229443 h 4043611"/>
              <a:gd name="connsiteX86" fmla="*/ 3314687 w 3397398"/>
              <a:gd name="connsiteY86" fmla="*/ 2499155 h 4043611"/>
              <a:gd name="connsiteX87" fmla="*/ 3144751 w 3397398"/>
              <a:gd name="connsiteY87" fmla="*/ 2529403 h 4043611"/>
              <a:gd name="connsiteX88" fmla="*/ 3011899 w 3397398"/>
              <a:gd name="connsiteY88" fmla="*/ 2534443 h 4043611"/>
              <a:gd name="connsiteX89" fmla="*/ 3005779 w 3397398"/>
              <a:gd name="connsiteY89" fmla="*/ 2742579 h 4043611"/>
              <a:gd name="connsiteX90" fmla="*/ 2942055 w 3397398"/>
              <a:gd name="connsiteY90" fmla="*/ 3109879 h 4043611"/>
              <a:gd name="connsiteX91" fmla="*/ 2612623 w 3397398"/>
              <a:gd name="connsiteY91" fmla="*/ 3403359 h 4043611"/>
              <a:gd name="connsiteX92" fmla="*/ 2358079 w 3397398"/>
              <a:gd name="connsiteY92" fmla="*/ 3433967 h 4043611"/>
              <a:gd name="connsiteX93" fmla="*/ 2175903 w 3397398"/>
              <a:gd name="connsiteY93" fmla="*/ 3445851 h 4043611"/>
              <a:gd name="connsiteX94" fmla="*/ 2163663 w 3397398"/>
              <a:gd name="connsiteY94" fmla="*/ 3750851 h 4043611"/>
              <a:gd name="connsiteX95" fmla="*/ 2163663 w 3397398"/>
              <a:gd name="connsiteY95" fmla="*/ 4043611 h 4043611"/>
              <a:gd name="connsiteX96" fmla="*/ 1382751 w 3397398"/>
              <a:gd name="connsiteY96" fmla="*/ 4043611 h 4043611"/>
              <a:gd name="connsiteX97" fmla="*/ 595359 w 3397398"/>
              <a:gd name="connsiteY97" fmla="*/ 4036767 h 4043611"/>
              <a:gd name="connsiteX98" fmla="*/ 588519 w 3397398"/>
              <a:gd name="connsiteY98" fmla="*/ 3400479 h 4043611"/>
              <a:gd name="connsiteX99" fmla="*/ 588519 w 3397398"/>
              <a:gd name="connsiteY99" fmla="*/ 2771027 h 4043611"/>
              <a:gd name="connsiteX100" fmla="*/ 530555 w 3397398"/>
              <a:gd name="connsiteY100" fmla="*/ 2718815 h 4043611"/>
              <a:gd name="connsiteX101" fmla="*/ 14267 w 3397398"/>
              <a:gd name="connsiteY101" fmla="*/ 1749075 h 4043611"/>
              <a:gd name="connsiteX102" fmla="*/ 81955 w 3397398"/>
              <a:gd name="connsiteY102" fmla="*/ 1010155 h 4043611"/>
              <a:gd name="connsiteX103" fmla="*/ 167279 w 3397398"/>
              <a:gd name="connsiteY103" fmla="*/ 816783 h 4043611"/>
              <a:gd name="connsiteX104" fmla="*/ 1187975 w 3397398"/>
              <a:gd name="connsiteY104" fmla="*/ 27451 h 4043611"/>
              <a:gd name="connsiteX105" fmla="*/ 1463131 w 3397398"/>
              <a:gd name="connsiteY105" fmla="*/ 311 h 404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97398" h="4043611">
                <a:moveTo>
                  <a:pt x="1026103" y="1309933"/>
                </a:moveTo>
                <a:cubicBezTo>
                  <a:pt x="949411" y="1309933"/>
                  <a:pt x="941487" y="1314977"/>
                  <a:pt x="904043" y="1389191"/>
                </a:cubicBezTo>
                <a:cubicBezTo>
                  <a:pt x="887119" y="1423417"/>
                  <a:pt x="871275" y="1437827"/>
                  <a:pt x="834187" y="1454039"/>
                </a:cubicBezTo>
                <a:cubicBezTo>
                  <a:pt x="791703" y="1472413"/>
                  <a:pt x="781619" y="1473495"/>
                  <a:pt x="740931" y="1462327"/>
                </a:cubicBezTo>
                <a:cubicBezTo>
                  <a:pt x="645875" y="1436027"/>
                  <a:pt x="640835" y="1436387"/>
                  <a:pt x="596907" y="1478899"/>
                </a:cubicBezTo>
                <a:cubicBezTo>
                  <a:pt x="536415" y="1537983"/>
                  <a:pt x="534255" y="1545187"/>
                  <a:pt x="557299" y="1615439"/>
                </a:cubicBezTo>
                <a:lnTo>
                  <a:pt x="577463" y="1677045"/>
                </a:lnTo>
                <a:lnTo>
                  <a:pt x="553339" y="1732167"/>
                </a:lnTo>
                <a:cubicBezTo>
                  <a:pt x="533535" y="1776479"/>
                  <a:pt x="521651" y="1790169"/>
                  <a:pt x="490327" y="1803139"/>
                </a:cubicBezTo>
                <a:cubicBezTo>
                  <a:pt x="416871" y="1833761"/>
                  <a:pt x="397431" y="1871229"/>
                  <a:pt x="410031" y="1956613"/>
                </a:cubicBezTo>
                <a:cubicBezTo>
                  <a:pt x="416511" y="1999125"/>
                  <a:pt x="420115" y="2003447"/>
                  <a:pt x="475563" y="2031189"/>
                </a:cubicBezTo>
                <a:cubicBezTo>
                  <a:pt x="527051" y="2057487"/>
                  <a:pt x="537135" y="2067215"/>
                  <a:pt x="555859" y="2112609"/>
                </a:cubicBezTo>
                <a:cubicBezTo>
                  <a:pt x="577103" y="2164127"/>
                  <a:pt x="577103" y="2164127"/>
                  <a:pt x="557659" y="2222491"/>
                </a:cubicBezTo>
                <a:cubicBezTo>
                  <a:pt x="546855" y="2254555"/>
                  <a:pt x="537855" y="2284457"/>
                  <a:pt x="537855" y="2289139"/>
                </a:cubicBezTo>
                <a:cubicBezTo>
                  <a:pt x="537855" y="2293463"/>
                  <a:pt x="558739" y="2319763"/>
                  <a:pt x="584663" y="2347503"/>
                </a:cubicBezTo>
                <a:cubicBezTo>
                  <a:pt x="636871" y="2403345"/>
                  <a:pt x="657755" y="2408389"/>
                  <a:pt x="729051" y="2383169"/>
                </a:cubicBezTo>
                <a:cubicBezTo>
                  <a:pt x="765775" y="2370199"/>
                  <a:pt x="775139" y="2370561"/>
                  <a:pt x="814027" y="2384971"/>
                </a:cubicBezTo>
                <a:cubicBezTo>
                  <a:pt x="871995" y="2406947"/>
                  <a:pt x="880999" y="2414513"/>
                  <a:pt x="905483" y="2463149"/>
                </a:cubicBezTo>
                <a:cubicBezTo>
                  <a:pt x="941127" y="2534843"/>
                  <a:pt x="949771" y="2540247"/>
                  <a:pt x="1026823" y="2540247"/>
                </a:cubicBezTo>
                <a:lnTo>
                  <a:pt x="1096315" y="2540247"/>
                </a:lnTo>
                <a:lnTo>
                  <a:pt x="1127283" y="2478641"/>
                </a:lnTo>
                <a:cubicBezTo>
                  <a:pt x="1153927" y="2425681"/>
                  <a:pt x="1165091" y="2414153"/>
                  <a:pt x="1206135" y="2396499"/>
                </a:cubicBezTo>
                <a:cubicBezTo>
                  <a:pt x="1252587" y="2376325"/>
                  <a:pt x="1255827" y="2376325"/>
                  <a:pt x="1309835" y="2393257"/>
                </a:cubicBezTo>
                <a:cubicBezTo>
                  <a:pt x="1340803" y="2402985"/>
                  <a:pt x="1371407" y="2412711"/>
                  <a:pt x="1377887" y="2415233"/>
                </a:cubicBezTo>
                <a:cubicBezTo>
                  <a:pt x="1384731" y="2417755"/>
                  <a:pt x="1413175" y="2398301"/>
                  <a:pt x="1441619" y="2372001"/>
                </a:cubicBezTo>
                <a:cubicBezTo>
                  <a:pt x="1498511" y="2318681"/>
                  <a:pt x="1503191" y="2299587"/>
                  <a:pt x="1477267" y="2223571"/>
                </a:cubicBezTo>
                <a:cubicBezTo>
                  <a:pt x="1462503" y="2180339"/>
                  <a:pt x="1462863" y="2175655"/>
                  <a:pt x="1485547" y="2124497"/>
                </a:cubicBezTo>
                <a:cubicBezTo>
                  <a:pt x="1506071" y="2077663"/>
                  <a:pt x="1516875" y="2066495"/>
                  <a:pt x="1569443" y="2038393"/>
                </a:cubicBezTo>
                <a:lnTo>
                  <a:pt x="1629935" y="2006329"/>
                </a:lnTo>
                <a:lnTo>
                  <a:pt x="1636055" y="1940401"/>
                </a:lnTo>
                <a:cubicBezTo>
                  <a:pt x="1643615" y="1858621"/>
                  <a:pt x="1633895" y="1840967"/>
                  <a:pt x="1565843" y="1808903"/>
                </a:cubicBezTo>
                <a:cubicBezTo>
                  <a:pt x="1520115" y="1787647"/>
                  <a:pt x="1511831" y="1778641"/>
                  <a:pt x="1491671" y="1729285"/>
                </a:cubicBezTo>
                <a:cubicBezTo>
                  <a:pt x="1470067" y="1675605"/>
                  <a:pt x="1469707" y="1672361"/>
                  <a:pt x="1486267" y="1626607"/>
                </a:cubicBezTo>
                <a:cubicBezTo>
                  <a:pt x="1495631" y="1600669"/>
                  <a:pt x="1503191" y="1570407"/>
                  <a:pt x="1503191" y="1559599"/>
                </a:cubicBezTo>
                <a:cubicBezTo>
                  <a:pt x="1502831" y="1535461"/>
                  <a:pt x="1413895" y="1442151"/>
                  <a:pt x="1390851" y="1442151"/>
                </a:cubicBezTo>
                <a:cubicBezTo>
                  <a:pt x="1381851" y="1442151"/>
                  <a:pt x="1352683" y="1449717"/>
                  <a:pt x="1326039" y="1458723"/>
                </a:cubicBezTo>
                <a:cubicBezTo>
                  <a:pt x="1280311" y="1474215"/>
                  <a:pt x="1274191" y="1474215"/>
                  <a:pt x="1221259" y="1456201"/>
                </a:cubicBezTo>
                <a:cubicBezTo>
                  <a:pt x="1174811" y="1440349"/>
                  <a:pt x="1162207" y="1430983"/>
                  <a:pt x="1148887" y="1401441"/>
                </a:cubicBezTo>
                <a:cubicBezTo>
                  <a:pt x="1110359" y="1316417"/>
                  <a:pt x="1101719" y="1309933"/>
                  <a:pt x="1026103" y="1309933"/>
                </a:cubicBezTo>
                <a:close/>
                <a:moveTo>
                  <a:pt x="1651015" y="284407"/>
                </a:moveTo>
                <a:cubicBezTo>
                  <a:pt x="1596639" y="284407"/>
                  <a:pt x="1562071" y="309595"/>
                  <a:pt x="1539383" y="366083"/>
                </a:cubicBezTo>
                <a:cubicBezTo>
                  <a:pt x="1525339" y="400627"/>
                  <a:pt x="1513455" y="411779"/>
                  <a:pt x="1466283" y="433367"/>
                </a:cubicBezTo>
                <a:lnTo>
                  <a:pt x="1409747" y="458915"/>
                </a:lnTo>
                <a:lnTo>
                  <a:pt x="1349971" y="437323"/>
                </a:lnTo>
                <a:cubicBezTo>
                  <a:pt x="1280471" y="412139"/>
                  <a:pt x="1270747" y="414659"/>
                  <a:pt x="1214935" y="476543"/>
                </a:cubicBezTo>
                <a:cubicBezTo>
                  <a:pt x="1173523" y="522239"/>
                  <a:pt x="1170283" y="542027"/>
                  <a:pt x="1193687" y="608591"/>
                </a:cubicBezTo>
                <a:cubicBezTo>
                  <a:pt x="1207731" y="648887"/>
                  <a:pt x="1207731" y="657883"/>
                  <a:pt x="1194407" y="689907"/>
                </a:cubicBezTo>
                <a:cubicBezTo>
                  <a:pt x="1186127" y="709695"/>
                  <a:pt x="1176763" y="734163"/>
                  <a:pt x="1173523" y="744235"/>
                </a:cubicBezTo>
                <a:cubicBezTo>
                  <a:pt x="1170283" y="754311"/>
                  <a:pt x="1142555" y="774099"/>
                  <a:pt x="1111583" y="788131"/>
                </a:cubicBezTo>
                <a:cubicBezTo>
                  <a:pt x="1080615" y="802163"/>
                  <a:pt x="1050727" y="822675"/>
                  <a:pt x="1044967" y="833827"/>
                </a:cubicBezTo>
                <a:cubicBezTo>
                  <a:pt x="1039203" y="844623"/>
                  <a:pt x="1035603" y="879523"/>
                  <a:pt x="1037403" y="911543"/>
                </a:cubicBezTo>
                <a:cubicBezTo>
                  <a:pt x="1040287" y="964795"/>
                  <a:pt x="1043167" y="970911"/>
                  <a:pt x="1073775" y="989983"/>
                </a:cubicBezTo>
                <a:cubicBezTo>
                  <a:pt x="1161279" y="1043591"/>
                  <a:pt x="1170643" y="1052587"/>
                  <a:pt x="1188287" y="1097923"/>
                </a:cubicBezTo>
                <a:cubicBezTo>
                  <a:pt x="1206291" y="1143259"/>
                  <a:pt x="1206291" y="1146855"/>
                  <a:pt x="1187207" y="1207663"/>
                </a:cubicBezTo>
                <a:cubicBezTo>
                  <a:pt x="1164519" y="1280343"/>
                  <a:pt x="1167039" y="1288979"/>
                  <a:pt x="1228979" y="1344747"/>
                </a:cubicBezTo>
                <a:cubicBezTo>
                  <a:pt x="1274351" y="1385763"/>
                  <a:pt x="1279031" y="1386123"/>
                  <a:pt x="1367975" y="1359499"/>
                </a:cubicBezTo>
                <a:cubicBezTo>
                  <a:pt x="1405787" y="1347983"/>
                  <a:pt x="1416231" y="1348703"/>
                  <a:pt x="1459439" y="1366695"/>
                </a:cubicBezTo>
                <a:cubicBezTo>
                  <a:pt x="1497611" y="1382527"/>
                  <a:pt x="1513095" y="1396559"/>
                  <a:pt x="1533263" y="1433259"/>
                </a:cubicBezTo>
                <a:cubicBezTo>
                  <a:pt x="1575391" y="1509895"/>
                  <a:pt x="1579715" y="1513135"/>
                  <a:pt x="1650655" y="1513135"/>
                </a:cubicBezTo>
                <a:cubicBezTo>
                  <a:pt x="1696387" y="1513135"/>
                  <a:pt x="1719431" y="1508095"/>
                  <a:pt x="1731315" y="1496583"/>
                </a:cubicBezTo>
                <a:cubicBezTo>
                  <a:pt x="1740319" y="1487227"/>
                  <a:pt x="1756883" y="1460603"/>
                  <a:pt x="1767687" y="1437215"/>
                </a:cubicBezTo>
                <a:cubicBezTo>
                  <a:pt x="1784611" y="1401955"/>
                  <a:pt x="1797215" y="1390803"/>
                  <a:pt x="1842227" y="1372091"/>
                </a:cubicBezTo>
                <a:cubicBezTo>
                  <a:pt x="1893359" y="1350863"/>
                  <a:pt x="1898763" y="1350503"/>
                  <a:pt x="1940895" y="1365255"/>
                </a:cubicBezTo>
                <a:cubicBezTo>
                  <a:pt x="2015075" y="1390803"/>
                  <a:pt x="2033439" y="1386483"/>
                  <a:pt x="2086015" y="1330355"/>
                </a:cubicBezTo>
                <a:cubicBezTo>
                  <a:pt x="2136787" y="1276383"/>
                  <a:pt x="2136787" y="1276023"/>
                  <a:pt x="2107619" y="1191831"/>
                </a:cubicBezTo>
                <a:cubicBezTo>
                  <a:pt x="2096095" y="1158727"/>
                  <a:pt x="2096455" y="1146855"/>
                  <a:pt x="2110139" y="1111955"/>
                </a:cubicBezTo>
                <a:cubicBezTo>
                  <a:pt x="2131387" y="1056903"/>
                  <a:pt x="2144711" y="1043231"/>
                  <a:pt x="2204127" y="1015167"/>
                </a:cubicBezTo>
                <a:cubicBezTo>
                  <a:pt x="2262463" y="987823"/>
                  <a:pt x="2267503" y="977027"/>
                  <a:pt x="2262823" y="883119"/>
                </a:cubicBezTo>
                <a:lnTo>
                  <a:pt x="2259943" y="817275"/>
                </a:lnTo>
                <a:lnTo>
                  <a:pt x="2196923" y="784175"/>
                </a:lnTo>
                <a:cubicBezTo>
                  <a:pt x="2138227" y="752871"/>
                  <a:pt x="2132467" y="747115"/>
                  <a:pt x="2116983" y="697463"/>
                </a:cubicBezTo>
                <a:cubicBezTo>
                  <a:pt x="2101499" y="648171"/>
                  <a:pt x="2101499" y="640255"/>
                  <a:pt x="2116623" y="595999"/>
                </a:cubicBezTo>
                <a:cubicBezTo>
                  <a:pt x="2125623" y="569371"/>
                  <a:pt x="2132827" y="539507"/>
                  <a:pt x="2132827" y="529795"/>
                </a:cubicBezTo>
                <a:cubicBezTo>
                  <a:pt x="2132827" y="520079"/>
                  <a:pt x="2110139" y="489495"/>
                  <a:pt x="2082051" y="462151"/>
                </a:cubicBezTo>
                <a:lnTo>
                  <a:pt x="2031279" y="412139"/>
                </a:lnTo>
                <a:lnTo>
                  <a:pt x="1983027" y="425811"/>
                </a:lnTo>
                <a:cubicBezTo>
                  <a:pt x="1902003" y="448839"/>
                  <a:pt x="1885799" y="448839"/>
                  <a:pt x="1837547" y="427611"/>
                </a:cubicBezTo>
                <a:cubicBezTo>
                  <a:pt x="1799735" y="410699"/>
                  <a:pt x="1786771" y="397747"/>
                  <a:pt x="1767687" y="356731"/>
                </a:cubicBezTo>
                <a:cubicBezTo>
                  <a:pt x="1741399" y="300239"/>
                  <a:pt x="1715471" y="284407"/>
                  <a:pt x="1651015" y="284407"/>
                </a:cubicBezTo>
                <a:close/>
                <a:moveTo>
                  <a:pt x="1463131" y="311"/>
                </a:moveTo>
                <a:cubicBezTo>
                  <a:pt x="1567451" y="-1445"/>
                  <a:pt x="1674199" y="4227"/>
                  <a:pt x="1752867" y="17731"/>
                </a:cubicBezTo>
                <a:cubicBezTo>
                  <a:pt x="2200387" y="95511"/>
                  <a:pt x="2566539" y="349019"/>
                  <a:pt x="2798759" y="741883"/>
                </a:cubicBezTo>
                <a:cubicBezTo>
                  <a:pt x="2922251" y="950379"/>
                  <a:pt x="3006859" y="1253219"/>
                  <a:pt x="3006859" y="1484043"/>
                </a:cubicBezTo>
                <a:lnTo>
                  <a:pt x="3006859" y="1589911"/>
                </a:lnTo>
                <a:lnTo>
                  <a:pt x="3175715" y="1884471"/>
                </a:lnTo>
                <a:cubicBezTo>
                  <a:pt x="3268243" y="2046155"/>
                  <a:pt x="3356091" y="2201715"/>
                  <a:pt x="3370131" y="2229443"/>
                </a:cubicBezTo>
                <a:cubicBezTo>
                  <a:pt x="3421615" y="2329911"/>
                  <a:pt x="3398575" y="2441539"/>
                  <a:pt x="3314687" y="2499155"/>
                </a:cubicBezTo>
                <a:cubicBezTo>
                  <a:pt x="3281203" y="2521843"/>
                  <a:pt x="3265003" y="2524723"/>
                  <a:pt x="3144751" y="2529403"/>
                </a:cubicBezTo>
                <a:lnTo>
                  <a:pt x="3011899" y="2534443"/>
                </a:lnTo>
                <a:lnTo>
                  <a:pt x="3005779" y="2742579"/>
                </a:lnTo>
                <a:cubicBezTo>
                  <a:pt x="2998939" y="2962239"/>
                  <a:pt x="2991379" y="3006531"/>
                  <a:pt x="2942055" y="3109879"/>
                </a:cubicBezTo>
                <a:cubicBezTo>
                  <a:pt x="2877967" y="3243835"/>
                  <a:pt x="2758075" y="3350783"/>
                  <a:pt x="2612623" y="3403359"/>
                </a:cubicBezTo>
                <a:cubicBezTo>
                  <a:pt x="2531615" y="3432527"/>
                  <a:pt x="2521895" y="3433967"/>
                  <a:pt x="2358079" y="3433967"/>
                </a:cubicBezTo>
                <a:cubicBezTo>
                  <a:pt x="2239271" y="3433967"/>
                  <a:pt x="2184183" y="3437567"/>
                  <a:pt x="2175903" y="3445851"/>
                </a:cubicBezTo>
                <a:cubicBezTo>
                  <a:pt x="2166903" y="3454851"/>
                  <a:pt x="2163663" y="3536955"/>
                  <a:pt x="2163663" y="3750851"/>
                </a:cubicBezTo>
                <a:lnTo>
                  <a:pt x="2163663" y="4043611"/>
                </a:lnTo>
                <a:lnTo>
                  <a:pt x="1382751" y="4043611"/>
                </a:lnTo>
                <a:cubicBezTo>
                  <a:pt x="953591" y="4043611"/>
                  <a:pt x="599319" y="4040371"/>
                  <a:pt x="595359" y="4036767"/>
                </a:cubicBezTo>
                <a:cubicBezTo>
                  <a:pt x="591759" y="4033167"/>
                  <a:pt x="588519" y="3746891"/>
                  <a:pt x="588519" y="3400479"/>
                </a:cubicBezTo>
                <a:lnTo>
                  <a:pt x="588519" y="2771027"/>
                </a:lnTo>
                <a:lnTo>
                  <a:pt x="530555" y="2718815"/>
                </a:lnTo>
                <a:cubicBezTo>
                  <a:pt x="236047" y="2454863"/>
                  <a:pt x="65391" y="2134019"/>
                  <a:pt x="14267" y="1749075"/>
                </a:cubicBezTo>
                <a:cubicBezTo>
                  <a:pt x="-18497" y="1502407"/>
                  <a:pt x="5627" y="1238095"/>
                  <a:pt x="81955" y="1010155"/>
                </a:cubicBezTo>
                <a:cubicBezTo>
                  <a:pt x="93115" y="976307"/>
                  <a:pt x="131639" y="889523"/>
                  <a:pt x="167279" y="816783"/>
                </a:cubicBezTo>
                <a:cubicBezTo>
                  <a:pt x="364219" y="416715"/>
                  <a:pt x="728211" y="135479"/>
                  <a:pt x="1187975" y="27451"/>
                </a:cubicBezTo>
                <a:cubicBezTo>
                  <a:pt x="1256923" y="11247"/>
                  <a:pt x="1358811" y="2067"/>
                  <a:pt x="146313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789674" y="4951030"/>
            <a:ext cx="626768" cy="629044"/>
            <a:chOff x="5583600" y="7359116"/>
            <a:chExt cx="2941833" cy="2952515"/>
          </a:xfrm>
          <a:solidFill>
            <a:schemeClr val="accent3"/>
          </a:solidFill>
        </p:grpSpPr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854142" y="3018132"/>
            <a:ext cx="477856" cy="757894"/>
            <a:chOff x="4565882" y="3048934"/>
            <a:chExt cx="361238" cy="572934"/>
          </a:xfrm>
          <a:solidFill>
            <a:schemeClr val="accent2"/>
          </a:solidFill>
        </p:grpSpPr>
        <p:sp>
          <p:nvSpPr>
            <p:cNvPr id="33" name="手繪多邊形 32"/>
            <p:cNvSpPr>
              <a:spLocks/>
            </p:cNvSpPr>
            <p:nvPr/>
          </p:nvSpPr>
          <p:spPr bwMode="auto">
            <a:xfrm>
              <a:off x="4565882" y="3228413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auto">
            <a:xfrm>
              <a:off x="4655827" y="3128587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auto">
            <a:xfrm>
              <a:off x="4765943" y="3170370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87"/>
            <p:cNvSpPr>
              <a:spLocks/>
            </p:cNvSpPr>
            <p:nvPr/>
          </p:nvSpPr>
          <p:spPr bwMode="auto">
            <a:xfrm>
              <a:off x="4770060" y="3079601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88"/>
            <p:cNvSpPr>
              <a:spLocks/>
            </p:cNvSpPr>
            <p:nvPr/>
          </p:nvSpPr>
          <p:spPr bwMode="auto">
            <a:xfrm>
              <a:off x="4656033" y="3048934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5" name="文字方塊 41"/>
          <p:cNvSpPr txBox="1"/>
          <p:nvPr/>
        </p:nvSpPr>
        <p:spPr>
          <a:xfrm>
            <a:off x="1467478" y="340442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6" name="文字方塊 43"/>
          <p:cNvSpPr txBox="1"/>
          <p:nvPr/>
        </p:nvSpPr>
        <p:spPr>
          <a:xfrm>
            <a:off x="1467479" y="2946835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17" name="文字方塊 41"/>
          <p:cNvSpPr txBox="1"/>
          <p:nvPr/>
        </p:nvSpPr>
        <p:spPr>
          <a:xfrm>
            <a:off x="1467478" y="505828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8" name="文字方塊 43"/>
          <p:cNvSpPr txBox="1"/>
          <p:nvPr/>
        </p:nvSpPr>
        <p:spPr>
          <a:xfrm>
            <a:off x="1467479" y="460068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19" name="文字方塊 41"/>
          <p:cNvSpPr txBox="1"/>
          <p:nvPr/>
        </p:nvSpPr>
        <p:spPr>
          <a:xfrm>
            <a:off x="5136508" y="1934597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0" name="文字方塊 43"/>
          <p:cNvSpPr txBox="1"/>
          <p:nvPr/>
        </p:nvSpPr>
        <p:spPr>
          <a:xfrm>
            <a:off x="5136509" y="1477003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4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21" name="文字方塊 41"/>
          <p:cNvSpPr txBox="1"/>
          <p:nvPr/>
        </p:nvSpPr>
        <p:spPr>
          <a:xfrm>
            <a:off x="5136508" y="340442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2" name="文字方塊 43"/>
          <p:cNvSpPr txBox="1"/>
          <p:nvPr/>
        </p:nvSpPr>
        <p:spPr>
          <a:xfrm>
            <a:off x="5136509" y="2946835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5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23" name="文字方塊 41"/>
          <p:cNvSpPr txBox="1"/>
          <p:nvPr/>
        </p:nvSpPr>
        <p:spPr>
          <a:xfrm>
            <a:off x="5136508" y="505828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4" name="文字方塊 43"/>
          <p:cNvSpPr txBox="1"/>
          <p:nvPr/>
        </p:nvSpPr>
        <p:spPr>
          <a:xfrm>
            <a:off x="5136509" y="460068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6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6</a:t>
            </a:r>
            <a:endParaRPr lang="en-US" sz="2400" b="1" dirty="0" smtClean="0">
              <a:solidFill>
                <a:schemeClr val="accent6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4499665" y="4940735"/>
            <a:ext cx="474958" cy="490473"/>
            <a:chOff x="28257052" y="18076368"/>
            <a:chExt cx="2295823" cy="2370827"/>
          </a:xfrm>
          <a:solidFill>
            <a:schemeClr val="accent6"/>
          </a:solidFill>
        </p:grpSpPr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6" name="手繪多邊形 25"/>
          <p:cNvSpPr>
            <a:spLocks/>
          </p:cNvSpPr>
          <p:nvPr/>
        </p:nvSpPr>
        <p:spPr bwMode="auto">
          <a:xfrm>
            <a:off x="4383019" y="3208324"/>
            <a:ext cx="613882" cy="428650"/>
          </a:xfrm>
          <a:custGeom>
            <a:avLst/>
            <a:gdLst>
              <a:gd name="connsiteX0" fmla="*/ 2602804 w 4019550"/>
              <a:gd name="connsiteY0" fmla="*/ 1537274 h 2806700"/>
              <a:gd name="connsiteX1" fmla="*/ 2384522 w 4019550"/>
              <a:gd name="connsiteY1" fmla="*/ 1731616 h 2806700"/>
              <a:gd name="connsiteX2" fmla="*/ 2012436 w 4019550"/>
              <a:gd name="connsiteY2" fmla="*/ 1972026 h 2806700"/>
              <a:gd name="connsiteX3" fmla="*/ 1640350 w 4019550"/>
              <a:gd name="connsiteY3" fmla="*/ 1731616 h 2806700"/>
              <a:gd name="connsiteX4" fmla="*/ 1419188 w 4019550"/>
              <a:gd name="connsiteY4" fmla="*/ 1537634 h 2806700"/>
              <a:gd name="connsiteX5" fmla="*/ 917068 w 4019550"/>
              <a:gd name="connsiteY5" fmla="*/ 2015212 h 2806700"/>
              <a:gd name="connsiteX6" fmla="*/ 436562 w 4019550"/>
              <a:gd name="connsiteY6" fmla="*/ 2512586 h 2806700"/>
              <a:gd name="connsiteX7" fmla="*/ 449168 w 4019550"/>
              <a:gd name="connsiteY7" fmla="*/ 2534180 h 2806700"/>
              <a:gd name="connsiteX8" fmla="*/ 3565978 w 4019550"/>
              <a:gd name="connsiteY8" fmla="*/ 2532020 h 2806700"/>
              <a:gd name="connsiteX9" fmla="*/ 3576424 w 4019550"/>
              <a:gd name="connsiteY9" fmla="*/ 2507908 h 2806700"/>
              <a:gd name="connsiteX10" fmla="*/ 3097358 w 4019550"/>
              <a:gd name="connsiteY10" fmla="*/ 2013054 h 2806700"/>
              <a:gd name="connsiteX11" fmla="*/ 2602804 w 4019550"/>
              <a:gd name="connsiteY11" fmla="*/ 1537274 h 2806700"/>
              <a:gd name="connsiteX12" fmla="*/ 3714934 w 4019550"/>
              <a:gd name="connsiteY12" fmla="*/ 438152 h 2806700"/>
              <a:gd name="connsiteX13" fmla="*/ 2733674 w 4019550"/>
              <a:gd name="connsiteY13" fmla="*/ 1395970 h 2806700"/>
              <a:gd name="connsiteX14" fmla="*/ 3711332 w 4019550"/>
              <a:gd name="connsiteY14" fmla="*/ 2368190 h 2806700"/>
              <a:gd name="connsiteX15" fmla="*/ 3734026 w 4019550"/>
              <a:gd name="connsiteY15" fmla="*/ 2353068 h 2806700"/>
              <a:gd name="connsiteX16" fmla="*/ 3740150 w 4019550"/>
              <a:gd name="connsiteY16" fmla="*/ 1403532 h 2806700"/>
              <a:gd name="connsiteX17" fmla="*/ 3734026 w 4019550"/>
              <a:gd name="connsiteY17" fmla="*/ 454354 h 2806700"/>
              <a:gd name="connsiteX18" fmla="*/ 3714934 w 4019550"/>
              <a:gd name="connsiteY18" fmla="*/ 438152 h 2806700"/>
              <a:gd name="connsiteX19" fmla="*/ 290848 w 4019550"/>
              <a:gd name="connsiteY19" fmla="*/ 427040 h 2806700"/>
              <a:gd name="connsiteX20" fmla="*/ 274638 w 4019550"/>
              <a:gd name="connsiteY20" fmla="*/ 1403172 h 2806700"/>
              <a:gd name="connsiteX21" fmla="*/ 293368 w 4019550"/>
              <a:gd name="connsiteY21" fmla="*/ 2379664 h 2806700"/>
              <a:gd name="connsiteX22" fmla="*/ 796606 w 4019550"/>
              <a:gd name="connsiteY22" fmla="*/ 1891418 h 2806700"/>
              <a:gd name="connsiteX23" fmla="*/ 1281112 w 4019550"/>
              <a:gd name="connsiteY23" fmla="*/ 1395604 h 2806700"/>
              <a:gd name="connsiteX24" fmla="*/ 537602 w 4019550"/>
              <a:gd name="connsiteY24" fmla="*/ 653326 h 2806700"/>
              <a:gd name="connsiteX25" fmla="*/ 290848 w 4019550"/>
              <a:gd name="connsiteY25" fmla="*/ 427040 h 2806700"/>
              <a:gd name="connsiteX26" fmla="*/ 2017630 w 4019550"/>
              <a:gd name="connsiteY26" fmla="*/ 285752 h 2806700"/>
              <a:gd name="connsiteX27" fmla="*/ 463878 w 4019550"/>
              <a:gd name="connsiteY27" fmla="*/ 291874 h 2806700"/>
              <a:gd name="connsiteX28" fmla="*/ 447674 w 4019550"/>
              <a:gd name="connsiteY28" fmla="*/ 310962 h 2806700"/>
              <a:gd name="connsiteX29" fmla="*/ 577304 w 4019550"/>
              <a:gd name="connsiteY29" fmla="*/ 448186 h 2806700"/>
              <a:gd name="connsiteX30" fmla="*/ 1703640 w 4019550"/>
              <a:gd name="connsiteY30" fmla="*/ 1548136 h 2806700"/>
              <a:gd name="connsiteX31" fmla="*/ 2047518 w 4019550"/>
              <a:gd name="connsiteY31" fmla="*/ 1790530 h 2806700"/>
              <a:gd name="connsiteX32" fmla="*/ 2262486 w 4019550"/>
              <a:gd name="connsiteY32" fmla="*/ 1594598 h 2806700"/>
              <a:gd name="connsiteX33" fmla="*/ 2461612 w 4019550"/>
              <a:gd name="connsiteY33" fmla="*/ 1402630 h 2806700"/>
              <a:gd name="connsiteX34" fmla="*/ 2651374 w 4019550"/>
              <a:gd name="connsiteY34" fmla="*/ 1219664 h 2806700"/>
              <a:gd name="connsiteX35" fmla="*/ 3049626 w 4019550"/>
              <a:gd name="connsiteY35" fmla="*/ 829244 h 2806700"/>
              <a:gd name="connsiteX36" fmla="*/ 3566342 w 4019550"/>
              <a:gd name="connsiteY36" fmla="*/ 299078 h 2806700"/>
              <a:gd name="connsiteX37" fmla="*/ 2017630 w 4019550"/>
              <a:gd name="connsiteY37" fmla="*/ 285752 h 2806700"/>
              <a:gd name="connsiteX38" fmla="*/ 0 w 4019550"/>
              <a:gd name="connsiteY38" fmla="*/ 0 h 2806700"/>
              <a:gd name="connsiteX39" fmla="*/ 2009774 w 4019550"/>
              <a:gd name="connsiteY39" fmla="*/ 3176 h 2806700"/>
              <a:gd name="connsiteX40" fmla="*/ 4019550 w 4019550"/>
              <a:gd name="connsiteY40" fmla="*/ 6352 h 2806700"/>
              <a:gd name="connsiteX41" fmla="*/ 4019550 w 4019550"/>
              <a:gd name="connsiteY41" fmla="*/ 1403352 h 2806700"/>
              <a:gd name="connsiteX42" fmla="*/ 4019550 w 4019550"/>
              <a:gd name="connsiteY42" fmla="*/ 2800352 h 2806700"/>
              <a:gd name="connsiteX43" fmla="*/ 2009774 w 4019550"/>
              <a:gd name="connsiteY43" fmla="*/ 2803526 h 2806700"/>
              <a:gd name="connsiteX44" fmla="*/ 0 w 4019550"/>
              <a:gd name="connsiteY44" fmla="*/ 2806700 h 2806700"/>
              <a:gd name="connsiteX45" fmla="*/ 0 w 4019550"/>
              <a:gd name="connsiteY45" fmla="*/ 1403352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19550" h="2806700">
                <a:moveTo>
                  <a:pt x="2602804" y="1537274"/>
                </a:moveTo>
                <a:cubicBezTo>
                  <a:pt x="2592358" y="1539072"/>
                  <a:pt x="2494024" y="1626528"/>
                  <a:pt x="2384522" y="1731616"/>
                </a:cubicBezTo>
                <a:cubicBezTo>
                  <a:pt x="2157596" y="1948992"/>
                  <a:pt x="2121576" y="1972026"/>
                  <a:pt x="2012436" y="1972026"/>
                </a:cubicBezTo>
                <a:cubicBezTo>
                  <a:pt x="1902936" y="1972026"/>
                  <a:pt x="1867276" y="1948992"/>
                  <a:pt x="1640350" y="1731616"/>
                </a:cubicBezTo>
                <a:cubicBezTo>
                  <a:pt x="1530488" y="1626528"/>
                  <a:pt x="1431074" y="1539432"/>
                  <a:pt x="1419188" y="1537634"/>
                </a:cubicBezTo>
                <a:cubicBezTo>
                  <a:pt x="1402258" y="1535474"/>
                  <a:pt x="1288434" y="1643802"/>
                  <a:pt x="917068" y="2015212"/>
                </a:cubicBezTo>
                <a:cubicBezTo>
                  <a:pt x="652682" y="2279734"/>
                  <a:pt x="436562" y="2503228"/>
                  <a:pt x="436562" y="2512586"/>
                </a:cubicBezTo>
                <a:cubicBezTo>
                  <a:pt x="436562" y="2521584"/>
                  <a:pt x="442326" y="2531660"/>
                  <a:pt x="449168" y="2534180"/>
                </a:cubicBezTo>
                <a:cubicBezTo>
                  <a:pt x="471862" y="2543176"/>
                  <a:pt x="3551930" y="2541018"/>
                  <a:pt x="3565978" y="2532020"/>
                </a:cubicBezTo>
                <a:cubicBezTo>
                  <a:pt x="3573542" y="2527342"/>
                  <a:pt x="3578226" y="2516184"/>
                  <a:pt x="3576424" y="2507908"/>
                </a:cubicBezTo>
                <a:cubicBezTo>
                  <a:pt x="3574262" y="2499270"/>
                  <a:pt x="3358864" y="2276496"/>
                  <a:pt x="3097358" y="2013054"/>
                </a:cubicBezTo>
                <a:cubicBezTo>
                  <a:pt x="2757330" y="1670434"/>
                  <a:pt x="2616492" y="1535114"/>
                  <a:pt x="2602804" y="1537274"/>
                </a:cubicBezTo>
                <a:close/>
                <a:moveTo>
                  <a:pt x="3714934" y="438152"/>
                </a:moveTo>
                <a:cubicBezTo>
                  <a:pt x="3696562" y="438152"/>
                  <a:pt x="2733674" y="1378326"/>
                  <a:pt x="2733674" y="1395970"/>
                </a:cubicBezTo>
                <a:cubicBezTo>
                  <a:pt x="2733674" y="1412894"/>
                  <a:pt x="3693680" y="2367470"/>
                  <a:pt x="3711332" y="2368190"/>
                </a:cubicBezTo>
                <a:cubicBezTo>
                  <a:pt x="3720338" y="2368552"/>
                  <a:pt x="3730784" y="2361710"/>
                  <a:pt x="3734026" y="2353068"/>
                </a:cubicBezTo>
                <a:cubicBezTo>
                  <a:pt x="3737628" y="2344066"/>
                  <a:pt x="3740150" y="1917008"/>
                  <a:pt x="3740150" y="1403532"/>
                </a:cubicBezTo>
                <a:cubicBezTo>
                  <a:pt x="3740150" y="890414"/>
                  <a:pt x="3737628" y="462996"/>
                  <a:pt x="3734026" y="454354"/>
                </a:cubicBezTo>
                <a:cubicBezTo>
                  <a:pt x="3730784" y="445352"/>
                  <a:pt x="3722138" y="438152"/>
                  <a:pt x="3714934" y="438152"/>
                </a:cubicBezTo>
                <a:close/>
                <a:moveTo>
                  <a:pt x="290848" y="427040"/>
                </a:moveTo>
                <a:cubicBezTo>
                  <a:pt x="276078" y="427040"/>
                  <a:pt x="274638" y="509194"/>
                  <a:pt x="274638" y="1403172"/>
                </a:cubicBezTo>
                <a:cubicBezTo>
                  <a:pt x="274638" y="2347594"/>
                  <a:pt x="274998" y="2379664"/>
                  <a:pt x="293368" y="2379664"/>
                </a:cubicBezTo>
                <a:cubicBezTo>
                  <a:pt x="304896" y="2379664"/>
                  <a:pt x="504102" y="2186168"/>
                  <a:pt x="796606" y="1891418"/>
                </a:cubicBezTo>
                <a:cubicBezTo>
                  <a:pt x="1063174" y="1622972"/>
                  <a:pt x="1281112" y="1399928"/>
                  <a:pt x="1281112" y="1395604"/>
                </a:cubicBezTo>
                <a:cubicBezTo>
                  <a:pt x="1281112" y="1387678"/>
                  <a:pt x="1039400" y="1146616"/>
                  <a:pt x="537602" y="653326"/>
                </a:cubicBezTo>
                <a:cubicBezTo>
                  <a:pt x="411164" y="528652"/>
                  <a:pt x="300214" y="427040"/>
                  <a:pt x="290848" y="427040"/>
                </a:cubicBezTo>
                <a:close/>
                <a:moveTo>
                  <a:pt x="2017630" y="285752"/>
                </a:moveTo>
                <a:cubicBezTo>
                  <a:pt x="1171800" y="285752"/>
                  <a:pt x="472880" y="288272"/>
                  <a:pt x="463878" y="291874"/>
                </a:cubicBezTo>
                <a:cubicBezTo>
                  <a:pt x="455236" y="295116"/>
                  <a:pt x="447674" y="303760"/>
                  <a:pt x="447674" y="310962"/>
                </a:cubicBezTo>
                <a:cubicBezTo>
                  <a:pt x="447674" y="318166"/>
                  <a:pt x="506008" y="379754"/>
                  <a:pt x="577304" y="448186"/>
                </a:cubicBezTo>
                <a:cubicBezTo>
                  <a:pt x="743662" y="607740"/>
                  <a:pt x="1400090" y="1248838"/>
                  <a:pt x="1703640" y="1548136"/>
                </a:cubicBezTo>
                <a:cubicBezTo>
                  <a:pt x="1964698" y="1805296"/>
                  <a:pt x="1979822" y="1816100"/>
                  <a:pt x="2047518" y="1790530"/>
                </a:cubicBezTo>
                <a:cubicBezTo>
                  <a:pt x="2061922" y="1785126"/>
                  <a:pt x="2158784" y="1696886"/>
                  <a:pt x="2262486" y="1594598"/>
                </a:cubicBezTo>
                <a:cubicBezTo>
                  <a:pt x="2366550" y="1492672"/>
                  <a:pt x="2456210" y="1406230"/>
                  <a:pt x="2461612" y="1402630"/>
                </a:cubicBezTo>
                <a:cubicBezTo>
                  <a:pt x="2467374" y="1399388"/>
                  <a:pt x="2552712" y="1316910"/>
                  <a:pt x="2651374" y="1219664"/>
                </a:cubicBezTo>
                <a:cubicBezTo>
                  <a:pt x="2750038" y="1122420"/>
                  <a:pt x="2929358" y="946658"/>
                  <a:pt x="3049626" y="829244"/>
                </a:cubicBezTo>
                <a:cubicBezTo>
                  <a:pt x="3576064" y="315644"/>
                  <a:pt x="3578226" y="313484"/>
                  <a:pt x="3566342" y="299078"/>
                </a:cubicBezTo>
                <a:cubicBezTo>
                  <a:pt x="3556980" y="287912"/>
                  <a:pt x="3288000" y="285752"/>
                  <a:pt x="2017630" y="285752"/>
                </a:cubicBezTo>
                <a:close/>
                <a:moveTo>
                  <a:pt x="0" y="0"/>
                </a:moveTo>
                <a:lnTo>
                  <a:pt x="2009774" y="3176"/>
                </a:lnTo>
                <a:lnTo>
                  <a:pt x="4019550" y="6352"/>
                </a:lnTo>
                <a:lnTo>
                  <a:pt x="4019550" y="1403352"/>
                </a:lnTo>
                <a:lnTo>
                  <a:pt x="4019550" y="2800352"/>
                </a:lnTo>
                <a:lnTo>
                  <a:pt x="2009774" y="2803526"/>
                </a:lnTo>
                <a:lnTo>
                  <a:pt x="0" y="2806700"/>
                </a:lnTo>
                <a:lnTo>
                  <a:pt x="0" y="14033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4395991" y="1808471"/>
            <a:ext cx="612426" cy="617274"/>
            <a:chOff x="35271090" y="7603951"/>
            <a:chExt cx="2960312" cy="2983747"/>
          </a:xfrm>
          <a:solidFill>
            <a:schemeClr val="accent4"/>
          </a:solidFill>
        </p:grpSpPr>
        <p:sp>
          <p:nvSpPr>
            <p:cNvPr id="28" name="Freeform 64"/>
            <p:cNvSpPr>
              <a:spLocks/>
            </p:cNvSpPr>
            <p:nvPr/>
          </p:nvSpPr>
          <p:spPr bwMode="auto">
            <a:xfrm>
              <a:off x="35271090" y="7831303"/>
              <a:ext cx="2741159" cy="2756395"/>
            </a:xfrm>
            <a:custGeom>
              <a:avLst/>
              <a:gdLst>
                <a:gd name="T0" fmla="*/ 8340 w 10315"/>
                <a:gd name="T1" fmla="*/ 10308 h 10367"/>
                <a:gd name="T2" fmla="*/ 5664 w 10315"/>
                <a:gd name="T3" fmla="*/ 9264 h 10367"/>
                <a:gd name="T4" fmla="*/ 1758 w 10315"/>
                <a:gd name="T5" fmla="*/ 5527 h 10367"/>
                <a:gd name="T6" fmla="*/ 715 w 10315"/>
                <a:gd name="T7" fmla="*/ 3992 h 10367"/>
                <a:gd name="T8" fmla="*/ 0 w 10315"/>
                <a:gd name="T9" fmla="*/ 1636 h 10367"/>
                <a:gd name="T10" fmla="*/ 592 w 10315"/>
                <a:gd name="T11" fmla="*/ 310 h 10367"/>
                <a:gd name="T12" fmla="*/ 904 w 10315"/>
                <a:gd name="T13" fmla="*/ 0 h 10367"/>
                <a:gd name="T14" fmla="*/ 2258 w 10315"/>
                <a:gd name="T15" fmla="*/ 1354 h 10367"/>
                <a:gd name="T16" fmla="*/ 3613 w 10315"/>
                <a:gd name="T17" fmla="*/ 2737 h 10367"/>
                <a:gd name="T18" fmla="*/ 3454 w 10315"/>
                <a:gd name="T19" fmla="*/ 2921 h 10367"/>
                <a:gd name="T20" fmla="*/ 3133 w 10315"/>
                <a:gd name="T21" fmla="*/ 3369 h 10367"/>
                <a:gd name="T22" fmla="*/ 3197 w 10315"/>
                <a:gd name="T23" fmla="*/ 3545 h 10367"/>
                <a:gd name="T24" fmla="*/ 6784 w 10315"/>
                <a:gd name="T25" fmla="*/ 7117 h 10367"/>
                <a:gd name="T26" fmla="*/ 7147 w 10315"/>
                <a:gd name="T27" fmla="*/ 7102 h 10367"/>
                <a:gd name="T28" fmla="*/ 7382 w 10315"/>
                <a:gd name="T29" fmla="*/ 6877 h 10367"/>
                <a:gd name="T30" fmla="*/ 7573 w 10315"/>
                <a:gd name="T31" fmla="*/ 6702 h 10367"/>
                <a:gd name="T32" fmla="*/ 8961 w 10315"/>
                <a:gd name="T33" fmla="*/ 8057 h 10367"/>
                <a:gd name="T34" fmla="*/ 10315 w 10315"/>
                <a:gd name="T35" fmla="*/ 9413 h 10367"/>
                <a:gd name="T36" fmla="*/ 10004 w 10315"/>
                <a:gd name="T37" fmla="*/ 9719 h 10367"/>
                <a:gd name="T38" fmla="*/ 9454 w 10315"/>
                <a:gd name="T39" fmla="*/ 10140 h 10367"/>
                <a:gd name="T40" fmla="*/ 8340 w 10315"/>
                <a:gd name="T41" fmla="*/ 10308 h 10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15" h="10367">
                  <a:moveTo>
                    <a:pt x="8340" y="10308"/>
                  </a:moveTo>
                  <a:cubicBezTo>
                    <a:pt x="7406" y="10186"/>
                    <a:pt x="6521" y="9840"/>
                    <a:pt x="5664" y="9264"/>
                  </a:cubicBezTo>
                  <a:cubicBezTo>
                    <a:pt x="4245" y="8309"/>
                    <a:pt x="2853" y="6977"/>
                    <a:pt x="1758" y="5527"/>
                  </a:cubicBezTo>
                  <a:cubicBezTo>
                    <a:pt x="1446" y="5114"/>
                    <a:pt x="908" y="4323"/>
                    <a:pt x="715" y="3992"/>
                  </a:cubicBezTo>
                  <a:cubicBezTo>
                    <a:pt x="259" y="3215"/>
                    <a:pt x="0" y="2362"/>
                    <a:pt x="0" y="1636"/>
                  </a:cubicBezTo>
                  <a:cubicBezTo>
                    <a:pt x="0" y="1037"/>
                    <a:pt x="111" y="789"/>
                    <a:pt x="592" y="310"/>
                  </a:cubicBezTo>
                  <a:lnTo>
                    <a:pt x="904" y="0"/>
                  </a:lnTo>
                  <a:lnTo>
                    <a:pt x="2258" y="1354"/>
                  </a:lnTo>
                  <a:cubicBezTo>
                    <a:pt x="3003" y="2099"/>
                    <a:pt x="3613" y="2721"/>
                    <a:pt x="3613" y="2737"/>
                  </a:cubicBezTo>
                  <a:cubicBezTo>
                    <a:pt x="3613" y="2754"/>
                    <a:pt x="3541" y="2836"/>
                    <a:pt x="3454" y="2921"/>
                  </a:cubicBezTo>
                  <a:cubicBezTo>
                    <a:pt x="3242" y="3127"/>
                    <a:pt x="3133" y="3280"/>
                    <a:pt x="3133" y="3369"/>
                  </a:cubicBezTo>
                  <a:cubicBezTo>
                    <a:pt x="3133" y="3409"/>
                    <a:pt x="3162" y="3489"/>
                    <a:pt x="3197" y="3545"/>
                  </a:cubicBezTo>
                  <a:cubicBezTo>
                    <a:pt x="3264" y="3656"/>
                    <a:pt x="6683" y="7059"/>
                    <a:pt x="6784" y="7117"/>
                  </a:cubicBezTo>
                  <a:cubicBezTo>
                    <a:pt x="6873" y="7168"/>
                    <a:pt x="7059" y="7160"/>
                    <a:pt x="7147" y="7102"/>
                  </a:cubicBezTo>
                  <a:cubicBezTo>
                    <a:pt x="7189" y="7074"/>
                    <a:pt x="7295" y="6973"/>
                    <a:pt x="7382" y="6877"/>
                  </a:cubicBezTo>
                  <a:cubicBezTo>
                    <a:pt x="7469" y="6780"/>
                    <a:pt x="7555" y="6702"/>
                    <a:pt x="7573" y="6702"/>
                  </a:cubicBezTo>
                  <a:cubicBezTo>
                    <a:pt x="7591" y="6702"/>
                    <a:pt x="8216" y="7312"/>
                    <a:pt x="8961" y="8057"/>
                  </a:cubicBezTo>
                  <a:lnTo>
                    <a:pt x="10315" y="9413"/>
                  </a:lnTo>
                  <a:lnTo>
                    <a:pt x="10004" y="9719"/>
                  </a:lnTo>
                  <a:cubicBezTo>
                    <a:pt x="9742" y="9976"/>
                    <a:pt x="9655" y="10042"/>
                    <a:pt x="9454" y="10140"/>
                  </a:cubicBezTo>
                  <a:cubicBezTo>
                    <a:pt x="9073" y="10323"/>
                    <a:pt x="8787" y="10367"/>
                    <a:pt x="8340" y="103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Freeform 68"/>
            <p:cNvSpPr>
              <a:spLocks/>
            </p:cNvSpPr>
            <p:nvPr/>
          </p:nvSpPr>
          <p:spPr bwMode="auto">
            <a:xfrm>
              <a:off x="37416905" y="9379432"/>
              <a:ext cx="814497" cy="826215"/>
            </a:xfrm>
            <a:custGeom>
              <a:avLst/>
              <a:gdLst>
                <a:gd name="T0" fmla="*/ 1347 w 3068"/>
                <a:gd name="T1" fmla="*/ 1761 h 3108"/>
                <a:gd name="T2" fmla="*/ 0 w 3068"/>
                <a:gd name="T3" fmla="*/ 369 h 3108"/>
                <a:gd name="T4" fmla="*/ 310 w 3068"/>
                <a:gd name="T5" fmla="*/ 72 h 3108"/>
                <a:gd name="T6" fmla="*/ 832 w 3068"/>
                <a:gd name="T7" fmla="*/ 81 h 3108"/>
                <a:gd name="T8" fmla="*/ 3020 w 3068"/>
                <a:gd name="T9" fmla="*/ 2260 h 3108"/>
                <a:gd name="T10" fmla="*/ 3021 w 3068"/>
                <a:gd name="T11" fmla="*/ 2768 h 3108"/>
                <a:gd name="T12" fmla="*/ 2712 w 3068"/>
                <a:gd name="T13" fmla="*/ 3108 h 3108"/>
                <a:gd name="T14" fmla="*/ 1347 w 3068"/>
                <a:gd name="T15" fmla="*/ 176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8" h="3108">
                  <a:moveTo>
                    <a:pt x="1347" y="1761"/>
                  </a:moveTo>
                  <a:cubicBezTo>
                    <a:pt x="606" y="1019"/>
                    <a:pt x="0" y="393"/>
                    <a:pt x="0" y="369"/>
                  </a:cubicBezTo>
                  <a:cubicBezTo>
                    <a:pt x="0" y="313"/>
                    <a:pt x="183" y="138"/>
                    <a:pt x="310" y="72"/>
                  </a:cubicBezTo>
                  <a:cubicBezTo>
                    <a:pt x="449" y="0"/>
                    <a:pt x="688" y="5"/>
                    <a:pt x="832" y="81"/>
                  </a:cubicBezTo>
                  <a:cubicBezTo>
                    <a:pt x="954" y="146"/>
                    <a:pt x="2961" y="2144"/>
                    <a:pt x="3020" y="2260"/>
                  </a:cubicBezTo>
                  <a:cubicBezTo>
                    <a:pt x="3068" y="2353"/>
                    <a:pt x="3068" y="2681"/>
                    <a:pt x="3021" y="2768"/>
                  </a:cubicBezTo>
                  <a:cubicBezTo>
                    <a:pt x="2980" y="2844"/>
                    <a:pt x="2740" y="3108"/>
                    <a:pt x="2712" y="3108"/>
                  </a:cubicBezTo>
                  <a:cubicBezTo>
                    <a:pt x="2703" y="3108"/>
                    <a:pt x="2088" y="2502"/>
                    <a:pt x="1347" y="17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35646105" y="7603951"/>
              <a:ext cx="820355" cy="823871"/>
            </a:xfrm>
            <a:custGeom>
              <a:avLst/>
              <a:gdLst>
                <a:gd name="T0" fmla="*/ 1348 w 3087"/>
                <a:gd name="T1" fmla="*/ 1751 h 3099"/>
                <a:gd name="T2" fmla="*/ 0 w 3087"/>
                <a:gd name="T3" fmla="*/ 374 h 3099"/>
                <a:gd name="T4" fmla="*/ 331 w 3087"/>
                <a:gd name="T5" fmla="*/ 68 h 3099"/>
                <a:gd name="T6" fmla="*/ 825 w 3087"/>
                <a:gd name="T7" fmla="*/ 87 h 3099"/>
                <a:gd name="T8" fmla="*/ 1960 w 3087"/>
                <a:gd name="T9" fmla="*/ 1177 h 3099"/>
                <a:gd name="T10" fmla="*/ 3033 w 3087"/>
                <a:gd name="T11" fmla="*/ 2331 h 3099"/>
                <a:gd name="T12" fmla="*/ 3043 w 3087"/>
                <a:gd name="T13" fmla="*/ 2683 h 3099"/>
                <a:gd name="T14" fmla="*/ 2714 w 3087"/>
                <a:gd name="T15" fmla="*/ 3099 h 3099"/>
                <a:gd name="T16" fmla="*/ 1348 w 3087"/>
                <a:gd name="T17" fmla="*/ 1751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7" h="3099">
                  <a:moveTo>
                    <a:pt x="1348" y="1751"/>
                  </a:moveTo>
                  <a:cubicBezTo>
                    <a:pt x="607" y="1010"/>
                    <a:pt x="0" y="390"/>
                    <a:pt x="0" y="374"/>
                  </a:cubicBezTo>
                  <a:cubicBezTo>
                    <a:pt x="0" y="330"/>
                    <a:pt x="227" y="120"/>
                    <a:pt x="331" y="68"/>
                  </a:cubicBezTo>
                  <a:cubicBezTo>
                    <a:pt x="465" y="0"/>
                    <a:pt x="698" y="9"/>
                    <a:pt x="825" y="87"/>
                  </a:cubicBezTo>
                  <a:cubicBezTo>
                    <a:pt x="883" y="122"/>
                    <a:pt x="1394" y="612"/>
                    <a:pt x="1960" y="1177"/>
                  </a:cubicBezTo>
                  <a:cubicBezTo>
                    <a:pt x="2838" y="2052"/>
                    <a:pt x="2995" y="2222"/>
                    <a:pt x="3033" y="2331"/>
                  </a:cubicBezTo>
                  <a:cubicBezTo>
                    <a:pt x="3085" y="2486"/>
                    <a:pt x="3087" y="2536"/>
                    <a:pt x="3043" y="2683"/>
                  </a:cubicBezTo>
                  <a:cubicBezTo>
                    <a:pt x="3013" y="2783"/>
                    <a:pt x="2763" y="3099"/>
                    <a:pt x="2714" y="3099"/>
                  </a:cubicBezTo>
                  <a:cubicBezTo>
                    <a:pt x="2704" y="3099"/>
                    <a:pt x="2089" y="2492"/>
                    <a:pt x="1348" y="17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7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839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033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8" name="群組 27"/>
          <p:cNvGrpSpPr/>
          <p:nvPr/>
        </p:nvGrpSpPr>
        <p:grpSpPr>
          <a:xfrm>
            <a:off x="5964493" y="4259197"/>
            <a:ext cx="438332" cy="436508"/>
            <a:chOff x="1309590" y="3661750"/>
            <a:chExt cx="438332" cy="436508"/>
          </a:xfrm>
        </p:grpSpPr>
        <p:sp>
          <p:nvSpPr>
            <p:cNvPr id="29" name="手繪多邊形 28"/>
            <p:cNvSpPr>
              <a:spLocks/>
            </p:cNvSpPr>
            <p:nvPr/>
          </p:nvSpPr>
          <p:spPr bwMode="auto">
            <a:xfrm>
              <a:off x="1309590" y="3764267"/>
              <a:ext cx="438332" cy="333991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>
              <a:off x="1344862" y="3661750"/>
              <a:ext cx="70543" cy="251384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93"/>
            <p:cNvSpPr>
              <a:spLocks/>
            </p:cNvSpPr>
            <p:nvPr/>
          </p:nvSpPr>
          <p:spPr bwMode="auto">
            <a:xfrm>
              <a:off x="1643750" y="3661750"/>
              <a:ext cx="65649" cy="251384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>
              <a:off x="1401132" y="3698448"/>
              <a:ext cx="52397" cy="177987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1605828" y="3699876"/>
              <a:ext cx="54640" cy="176560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1453937" y="3735351"/>
              <a:ext cx="36291" cy="104591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1569129" y="3736982"/>
              <a:ext cx="40776" cy="102960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883412" y="5361764"/>
            <a:ext cx="600494" cy="364974"/>
            <a:chOff x="1228509" y="4764317"/>
            <a:chExt cx="600494" cy="364974"/>
          </a:xfrm>
        </p:grpSpPr>
        <p:sp>
          <p:nvSpPr>
            <p:cNvPr id="37" name="Freeform 171"/>
            <p:cNvSpPr>
              <a:spLocks/>
            </p:cNvSpPr>
            <p:nvPr/>
          </p:nvSpPr>
          <p:spPr bwMode="auto">
            <a:xfrm>
              <a:off x="1228509" y="5093689"/>
              <a:ext cx="600494" cy="3560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1306416" y="4764317"/>
              <a:ext cx="442576" cy="29912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6003040" y="3124184"/>
            <a:ext cx="361238" cy="572934"/>
            <a:chOff x="1348137" y="2526737"/>
            <a:chExt cx="361238" cy="572934"/>
          </a:xfrm>
        </p:grpSpPr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1348137" y="2706216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83"/>
            <p:cNvSpPr>
              <a:spLocks/>
            </p:cNvSpPr>
            <p:nvPr/>
          </p:nvSpPr>
          <p:spPr bwMode="auto">
            <a:xfrm>
              <a:off x="1438082" y="2606390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2" name="Freeform 84"/>
            <p:cNvSpPr>
              <a:spLocks/>
            </p:cNvSpPr>
            <p:nvPr/>
          </p:nvSpPr>
          <p:spPr bwMode="auto">
            <a:xfrm>
              <a:off x="1548198" y="2648173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" name="Freeform 87"/>
            <p:cNvSpPr>
              <a:spLocks/>
            </p:cNvSpPr>
            <p:nvPr/>
          </p:nvSpPr>
          <p:spPr bwMode="auto">
            <a:xfrm>
              <a:off x="1552315" y="2557404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88"/>
            <p:cNvSpPr>
              <a:spLocks/>
            </p:cNvSpPr>
            <p:nvPr/>
          </p:nvSpPr>
          <p:spPr bwMode="auto">
            <a:xfrm>
              <a:off x="1438288" y="2526737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5" name="手繪多邊形 44"/>
          <p:cNvSpPr>
            <a:spLocks noChangeAspect="1"/>
          </p:cNvSpPr>
          <p:nvPr/>
        </p:nvSpPr>
        <p:spPr bwMode="auto">
          <a:xfrm>
            <a:off x="6006238" y="2089551"/>
            <a:ext cx="354842" cy="508600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6" name="文字方塊 4"/>
          <p:cNvSpPr txBox="1"/>
          <p:nvPr/>
        </p:nvSpPr>
        <p:spPr>
          <a:xfrm>
            <a:off x="6608609" y="22345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47" name="直線接點 46"/>
          <p:cNvCxnSpPr/>
          <p:nvPr/>
        </p:nvCxnSpPr>
        <p:spPr>
          <a:xfrm>
            <a:off x="6591874" y="19347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36"/>
          <p:cNvSpPr txBox="1"/>
          <p:nvPr/>
        </p:nvSpPr>
        <p:spPr>
          <a:xfrm>
            <a:off x="6591874" y="19466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49" name="文字方塊 51"/>
          <p:cNvSpPr txBox="1"/>
          <p:nvPr/>
        </p:nvSpPr>
        <p:spPr>
          <a:xfrm>
            <a:off x="6608609" y="33013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50" name="直線接點 49"/>
          <p:cNvCxnSpPr/>
          <p:nvPr/>
        </p:nvCxnSpPr>
        <p:spPr>
          <a:xfrm>
            <a:off x="6591874" y="30015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3"/>
          <p:cNvSpPr txBox="1"/>
          <p:nvPr/>
        </p:nvSpPr>
        <p:spPr>
          <a:xfrm>
            <a:off x="6591874" y="30134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52" name="文字方塊 55"/>
          <p:cNvSpPr txBox="1"/>
          <p:nvPr/>
        </p:nvSpPr>
        <p:spPr>
          <a:xfrm>
            <a:off x="6608609" y="43681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dog.. </a:t>
            </a:r>
          </a:p>
        </p:txBody>
      </p:sp>
      <p:cxnSp>
        <p:nvCxnSpPr>
          <p:cNvPr id="53" name="直線接點 52"/>
          <p:cNvCxnSpPr/>
          <p:nvPr/>
        </p:nvCxnSpPr>
        <p:spPr>
          <a:xfrm>
            <a:off x="6591874" y="40683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7"/>
          <p:cNvSpPr txBox="1"/>
          <p:nvPr/>
        </p:nvSpPr>
        <p:spPr>
          <a:xfrm>
            <a:off x="6591874" y="40802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55" name="文字方塊 59"/>
          <p:cNvSpPr txBox="1"/>
          <p:nvPr/>
        </p:nvSpPr>
        <p:spPr>
          <a:xfrm>
            <a:off x="6608609" y="54349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56" name="直線接點 55"/>
          <p:cNvCxnSpPr/>
          <p:nvPr/>
        </p:nvCxnSpPr>
        <p:spPr>
          <a:xfrm>
            <a:off x="6591874" y="51351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61"/>
          <p:cNvSpPr txBox="1"/>
          <p:nvPr/>
        </p:nvSpPr>
        <p:spPr>
          <a:xfrm>
            <a:off x="6591874" y="51470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4"/>
                </a:solidFill>
              </a:rPr>
              <a:t>TITLE 04</a:t>
            </a:r>
          </a:p>
        </p:txBody>
      </p:sp>
    </p:spTree>
    <p:extLst>
      <p:ext uri="{BB962C8B-B14F-4D97-AF65-F5344CB8AC3E}">
        <p14:creationId xmlns:p14="http://schemas.microsoft.com/office/powerpoint/2010/main" val="15752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321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684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69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034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393396" y="185166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6810466" y="2009537"/>
            <a:ext cx="582930" cy="422910"/>
            <a:chOff x="2068830" y="3314700"/>
            <a:chExt cx="582930" cy="422910"/>
          </a:xfrm>
        </p:grpSpPr>
        <p:sp>
          <p:nvSpPr>
            <p:cNvPr id="20" name="矩形 19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393396" y="342900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6810466" y="3586877"/>
            <a:ext cx="582930" cy="422910"/>
            <a:chOff x="2068830" y="3314700"/>
            <a:chExt cx="582930" cy="422910"/>
          </a:xfrm>
        </p:grpSpPr>
        <p:sp>
          <p:nvSpPr>
            <p:cNvPr id="18" name="矩形 17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393396" y="5006340"/>
            <a:ext cx="2925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810466" y="5164217"/>
            <a:ext cx="582930" cy="422910"/>
            <a:chOff x="2068830" y="3314700"/>
            <a:chExt cx="582930" cy="422910"/>
          </a:xfrm>
        </p:grpSpPr>
        <p:sp>
          <p:nvSpPr>
            <p:cNvPr id="16" name="矩形 15"/>
            <p:cNvSpPr/>
            <p:nvPr/>
          </p:nvSpPr>
          <p:spPr>
            <a:xfrm>
              <a:off x="2068830" y="3314700"/>
              <a:ext cx="422910" cy="42291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145102" y="3314700"/>
              <a:ext cx="506658" cy="354070"/>
            </a:xfrm>
            <a:custGeom>
              <a:avLst/>
              <a:gdLst>
                <a:gd name="T0" fmla="*/ 4246 w 12841"/>
                <a:gd name="T1" fmla="*/ 8708 h 8975"/>
                <a:gd name="T2" fmla="*/ 2639 w 12841"/>
                <a:gd name="T3" fmla="*/ 7052 h 8975"/>
                <a:gd name="T4" fmla="*/ 0 w 12841"/>
                <a:gd name="T5" fmla="*/ 4319 h 8975"/>
                <a:gd name="T6" fmla="*/ 1130 w 12841"/>
                <a:gd name="T7" fmla="*/ 3251 h 8975"/>
                <a:gd name="T8" fmla="*/ 3847 w 12841"/>
                <a:gd name="T9" fmla="*/ 6019 h 8975"/>
                <a:gd name="T10" fmla="*/ 4581 w 12841"/>
                <a:gd name="T11" fmla="*/ 6717 h 8975"/>
                <a:gd name="T12" fmla="*/ 4866 w 12841"/>
                <a:gd name="T13" fmla="*/ 6498 h 8975"/>
                <a:gd name="T14" fmla="*/ 6126 w 12841"/>
                <a:gd name="T15" fmla="*/ 5308 h 8975"/>
                <a:gd name="T16" fmla="*/ 7874 w 12841"/>
                <a:gd name="T17" fmla="*/ 3653 h 8975"/>
                <a:gd name="T18" fmla="*/ 9201 w 12841"/>
                <a:gd name="T19" fmla="*/ 2398 h 8975"/>
                <a:gd name="T20" fmla="*/ 10471 w 12841"/>
                <a:gd name="T21" fmla="*/ 1199 h 8975"/>
                <a:gd name="T22" fmla="*/ 11211 w 12841"/>
                <a:gd name="T23" fmla="*/ 497 h 8975"/>
                <a:gd name="T24" fmla="*/ 11776 w 12841"/>
                <a:gd name="T25" fmla="*/ 5 h 8975"/>
                <a:gd name="T26" fmla="*/ 12841 w 12841"/>
                <a:gd name="T27" fmla="*/ 1093 h 8975"/>
                <a:gd name="T28" fmla="*/ 11833 w 12841"/>
                <a:gd name="T29" fmla="*/ 2078 h 8975"/>
                <a:gd name="T30" fmla="*/ 9709 w 12841"/>
                <a:gd name="T31" fmla="*/ 4094 h 8975"/>
                <a:gd name="T32" fmla="*/ 8297 w 12841"/>
                <a:gd name="T33" fmla="*/ 5433 h 8975"/>
                <a:gd name="T34" fmla="*/ 7169 w 12841"/>
                <a:gd name="T35" fmla="*/ 6504 h 8975"/>
                <a:gd name="T36" fmla="*/ 4522 w 12841"/>
                <a:gd name="T37" fmla="*/ 8975 h 8975"/>
                <a:gd name="T38" fmla="*/ 4246 w 12841"/>
                <a:gd name="T39" fmla="*/ 8708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41" h="8975">
                  <a:moveTo>
                    <a:pt x="4246" y="8708"/>
                  </a:moveTo>
                  <a:cubicBezTo>
                    <a:pt x="4107" y="8561"/>
                    <a:pt x="3384" y="7816"/>
                    <a:pt x="2639" y="7052"/>
                  </a:cubicBezTo>
                  <a:cubicBezTo>
                    <a:pt x="524" y="4884"/>
                    <a:pt x="0" y="4341"/>
                    <a:pt x="0" y="4319"/>
                  </a:cubicBezTo>
                  <a:cubicBezTo>
                    <a:pt x="0" y="4282"/>
                    <a:pt x="1101" y="3241"/>
                    <a:pt x="1130" y="3251"/>
                  </a:cubicBezTo>
                  <a:cubicBezTo>
                    <a:pt x="1154" y="3259"/>
                    <a:pt x="2028" y="4149"/>
                    <a:pt x="3847" y="6019"/>
                  </a:cubicBezTo>
                  <a:cubicBezTo>
                    <a:pt x="4268" y="6451"/>
                    <a:pt x="4548" y="6717"/>
                    <a:pt x="4581" y="6717"/>
                  </a:cubicBezTo>
                  <a:cubicBezTo>
                    <a:pt x="4611" y="6717"/>
                    <a:pt x="4739" y="6619"/>
                    <a:pt x="4866" y="6498"/>
                  </a:cubicBezTo>
                  <a:cubicBezTo>
                    <a:pt x="4993" y="6378"/>
                    <a:pt x="5560" y="5842"/>
                    <a:pt x="6126" y="5308"/>
                  </a:cubicBezTo>
                  <a:cubicBezTo>
                    <a:pt x="7373" y="4129"/>
                    <a:pt x="7531" y="3980"/>
                    <a:pt x="7874" y="3653"/>
                  </a:cubicBezTo>
                  <a:cubicBezTo>
                    <a:pt x="8021" y="3512"/>
                    <a:pt x="8618" y="2947"/>
                    <a:pt x="9201" y="2398"/>
                  </a:cubicBezTo>
                  <a:cubicBezTo>
                    <a:pt x="9783" y="1848"/>
                    <a:pt x="10354" y="1309"/>
                    <a:pt x="10471" y="1199"/>
                  </a:cubicBezTo>
                  <a:cubicBezTo>
                    <a:pt x="10587" y="1089"/>
                    <a:pt x="10920" y="773"/>
                    <a:pt x="11211" y="497"/>
                  </a:cubicBezTo>
                  <a:cubicBezTo>
                    <a:pt x="11501" y="222"/>
                    <a:pt x="11756" y="0"/>
                    <a:pt x="11776" y="5"/>
                  </a:cubicBezTo>
                  <a:cubicBezTo>
                    <a:pt x="11824" y="17"/>
                    <a:pt x="12841" y="1056"/>
                    <a:pt x="12841" y="1093"/>
                  </a:cubicBezTo>
                  <a:cubicBezTo>
                    <a:pt x="12841" y="1109"/>
                    <a:pt x="12388" y="1552"/>
                    <a:pt x="11833" y="2078"/>
                  </a:cubicBezTo>
                  <a:cubicBezTo>
                    <a:pt x="11279" y="2604"/>
                    <a:pt x="10323" y="3511"/>
                    <a:pt x="9709" y="4094"/>
                  </a:cubicBezTo>
                  <a:cubicBezTo>
                    <a:pt x="9096" y="4677"/>
                    <a:pt x="8460" y="5279"/>
                    <a:pt x="8297" y="5433"/>
                  </a:cubicBezTo>
                  <a:cubicBezTo>
                    <a:pt x="8134" y="5586"/>
                    <a:pt x="7626" y="6068"/>
                    <a:pt x="7169" y="6504"/>
                  </a:cubicBezTo>
                  <a:cubicBezTo>
                    <a:pt x="5525" y="8067"/>
                    <a:pt x="4553" y="8975"/>
                    <a:pt x="4522" y="8975"/>
                  </a:cubicBezTo>
                  <a:cubicBezTo>
                    <a:pt x="4510" y="8975"/>
                    <a:pt x="4386" y="8855"/>
                    <a:pt x="4246" y="87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56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107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035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cxnSp>
        <p:nvCxnSpPr>
          <p:cNvPr id="10" name="直線接點 9"/>
          <p:cNvCxnSpPr/>
          <p:nvPr/>
        </p:nvCxnSpPr>
        <p:spPr>
          <a:xfrm flipH="1">
            <a:off x="1828830" y="1505871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1828830" y="4706479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1222502" y="3106175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4"/>
          <p:cNvSpPr txBox="1"/>
          <p:nvPr/>
        </p:nvSpPr>
        <p:spPr>
          <a:xfrm flipH="1">
            <a:off x="1879921" y="1938218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4" name="文字方塊 36"/>
          <p:cNvSpPr txBox="1"/>
          <p:nvPr/>
        </p:nvSpPr>
        <p:spPr>
          <a:xfrm flipH="1">
            <a:off x="1879922" y="1524578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5" name="文字方塊 51"/>
          <p:cNvSpPr txBox="1"/>
          <p:nvPr/>
        </p:nvSpPr>
        <p:spPr>
          <a:xfrm flipH="1">
            <a:off x="1224052" y="3533302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文字方塊 53"/>
          <p:cNvSpPr txBox="1"/>
          <p:nvPr/>
        </p:nvSpPr>
        <p:spPr>
          <a:xfrm flipH="1">
            <a:off x="1224053" y="3119662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17" name="文字方塊 55"/>
          <p:cNvSpPr txBox="1"/>
          <p:nvPr/>
        </p:nvSpPr>
        <p:spPr>
          <a:xfrm flipH="1">
            <a:off x="1816438" y="5082143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8" name="文字方塊 57"/>
          <p:cNvSpPr txBox="1"/>
          <p:nvPr/>
        </p:nvSpPr>
        <p:spPr>
          <a:xfrm flipH="1">
            <a:off x="1816439" y="4668503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</p:spTree>
    <p:extLst>
      <p:ext uri="{BB962C8B-B14F-4D97-AF65-F5344CB8AC3E}">
        <p14:creationId xmlns:p14="http://schemas.microsoft.com/office/powerpoint/2010/main" val="36381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036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036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手繪多邊形 9"/>
          <p:cNvSpPr/>
          <p:nvPr/>
        </p:nvSpPr>
        <p:spPr>
          <a:xfrm>
            <a:off x="6929066" y="1546046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H="1">
            <a:off x="7298743" y="1874463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6929066" y="3277318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7160891" y="3625895"/>
            <a:ext cx="444396" cy="411402"/>
            <a:chOff x="3465568" y="3017598"/>
            <a:chExt cx="444396" cy="411402"/>
          </a:xfrm>
        </p:grpSpPr>
        <p:sp>
          <p:nvSpPr>
            <p:cNvPr id="14" name="手繪多邊形 13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" name="手繪多邊形 15"/>
          <p:cNvSpPr/>
          <p:nvPr/>
        </p:nvSpPr>
        <p:spPr>
          <a:xfrm>
            <a:off x="6926235" y="500859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7207136" y="5424118"/>
            <a:ext cx="438956" cy="324876"/>
            <a:chOff x="4120407" y="4174776"/>
            <a:chExt cx="438956" cy="324876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050668" y="1853148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文字方塊 12"/>
          <p:cNvSpPr txBox="1"/>
          <p:nvPr/>
        </p:nvSpPr>
        <p:spPr>
          <a:xfrm>
            <a:off x="8015185" y="1475283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Agenda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文字方塊 16"/>
          <p:cNvSpPr txBox="1"/>
          <p:nvPr/>
        </p:nvSpPr>
        <p:spPr>
          <a:xfrm>
            <a:off x="8015185" y="4968009"/>
            <a:ext cx="129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Security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50668" y="5331363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文字方塊 18"/>
          <p:cNvSpPr txBox="1"/>
          <p:nvPr/>
        </p:nvSpPr>
        <p:spPr>
          <a:xfrm>
            <a:off x="8015185" y="3226919"/>
            <a:ext cx="16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Success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50668" y="3568501"/>
            <a:ext cx="27668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The quick brown fox jumps over the lazy dog. The quick brown fox jumps over the lazy dog.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342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037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3" name="圖片版面配置區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4" name="群組 13"/>
          <p:cNvGrpSpPr/>
          <p:nvPr/>
        </p:nvGrpSpPr>
        <p:grpSpPr>
          <a:xfrm>
            <a:off x="9407438" y="1672041"/>
            <a:ext cx="816070" cy="816070"/>
            <a:chOff x="6699599" y="3068960"/>
            <a:chExt cx="816070" cy="816070"/>
          </a:xfrm>
        </p:grpSpPr>
        <p:sp>
          <p:nvSpPr>
            <p:cNvPr id="15" name="橢圓 14"/>
            <p:cNvSpPr/>
            <p:nvPr/>
          </p:nvSpPr>
          <p:spPr>
            <a:xfrm>
              <a:off x="6699599" y="3068960"/>
              <a:ext cx="816070" cy="8160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6904061" y="3308966"/>
              <a:ext cx="407146" cy="336058"/>
              <a:chOff x="13079250" y="23448756"/>
              <a:chExt cx="2967819" cy="2449630"/>
            </a:xfrm>
            <a:solidFill>
              <a:schemeClr val="bg1"/>
            </a:solidFill>
          </p:grpSpPr>
          <p:sp>
            <p:nvSpPr>
              <p:cNvPr id="17" name="手繪多邊形 16"/>
              <p:cNvSpPr>
                <a:spLocks/>
              </p:cNvSpPr>
              <p:nvPr/>
            </p:nvSpPr>
            <p:spPr bwMode="auto">
              <a:xfrm>
                <a:off x="13079250" y="23448756"/>
                <a:ext cx="2967819" cy="2449630"/>
              </a:xfrm>
              <a:custGeom>
                <a:avLst/>
                <a:gdLst>
                  <a:gd name="connsiteX0" fmla="*/ 2007528 w 4024625"/>
                  <a:gd name="connsiteY0" fmla="*/ 1087436 h 3321916"/>
                  <a:gd name="connsiteX1" fmla="*/ 1840007 w 4024625"/>
                  <a:gd name="connsiteY1" fmla="*/ 1101840 h 3321916"/>
                  <a:gd name="connsiteX2" fmla="*/ 1743097 w 4024625"/>
                  <a:gd name="connsiteY2" fmla="*/ 1122724 h 3321916"/>
                  <a:gd name="connsiteX3" fmla="*/ 1609441 w 4024625"/>
                  <a:gd name="connsiteY3" fmla="*/ 1178896 h 3321916"/>
                  <a:gd name="connsiteX4" fmla="*/ 1096431 w 4024625"/>
                  <a:gd name="connsiteY4" fmla="*/ 1856928 h 3321916"/>
                  <a:gd name="connsiteX5" fmla="*/ 1116966 w 4024625"/>
                  <a:gd name="connsiteY5" fmla="*/ 2260216 h 3321916"/>
                  <a:gd name="connsiteX6" fmla="*/ 1819472 w 4024625"/>
                  <a:gd name="connsiteY6" fmla="*/ 2915204 h 3321916"/>
                  <a:gd name="connsiteX7" fmla="*/ 1895847 w 4024625"/>
                  <a:gd name="connsiteY7" fmla="*/ 2930328 h 3321916"/>
                  <a:gd name="connsiteX8" fmla="*/ 2217919 w 4024625"/>
                  <a:gd name="connsiteY8" fmla="*/ 2911604 h 3321916"/>
                  <a:gd name="connsiteX9" fmla="*/ 2875753 w 4024625"/>
                  <a:gd name="connsiteY9" fmla="*/ 2323952 h 3321916"/>
                  <a:gd name="connsiteX10" fmla="*/ 2922227 w 4024625"/>
                  <a:gd name="connsiteY10" fmla="*/ 2006360 h 3321916"/>
                  <a:gd name="connsiteX11" fmla="*/ 2861343 w 4024625"/>
                  <a:gd name="connsiteY11" fmla="*/ 1660684 h 3321916"/>
                  <a:gd name="connsiteX12" fmla="*/ 2600515 w 4024625"/>
                  <a:gd name="connsiteY12" fmla="*/ 1300604 h 3321916"/>
                  <a:gd name="connsiteX13" fmla="*/ 2271958 w 4024625"/>
                  <a:gd name="connsiteY13" fmla="*/ 1122364 h 3321916"/>
                  <a:gd name="connsiteX14" fmla="*/ 2175409 w 4024625"/>
                  <a:gd name="connsiteY14" fmla="*/ 1101840 h 3321916"/>
                  <a:gd name="connsiteX15" fmla="*/ 2007528 w 4024625"/>
                  <a:gd name="connsiteY15" fmla="*/ 1087436 h 3321916"/>
                  <a:gd name="connsiteX16" fmla="*/ 691176 w 4024625"/>
                  <a:gd name="connsiteY16" fmla="*/ 884236 h 3321916"/>
                  <a:gd name="connsiteX17" fmla="*/ 395695 w 4024625"/>
                  <a:gd name="connsiteY17" fmla="*/ 895036 h 3321916"/>
                  <a:gd name="connsiteX18" fmla="*/ 376237 w 4024625"/>
                  <a:gd name="connsiteY18" fmla="*/ 1095956 h 3321916"/>
                  <a:gd name="connsiteX19" fmla="*/ 388128 w 4024625"/>
                  <a:gd name="connsiteY19" fmla="*/ 1299032 h 3321916"/>
                  <a:gd name="connsiteX20" fmla="*/ 691176 w 4024625"/>
                  <a:gd name="connsiteY20" fmla="*/ 1311272 h 3321916"/>
                  <a:gd name="connsiteX21" fmla="*/ 994223 w 4024625"/>
                  <a:gd name="connsiteY21" fmla="*/ 1299032 h 3321916"/>
                  <a:gd name="connsiteX22" fmla="*/ 1006475 w 4024625"/>
                  <a:gd name="connsiteY22" fmla="*/ 1095956 h 3321916"/>
                  <a:gd name="connsiteX23" fmla="*/ 987017 w 4024625"/>
                  <a:gd name="connsiteY23" fmla="*/ 895036 h 3321916"/>
                  <a:gd name="connsiteX24" fmla="*/ 691176 w 4024625"/>
                  <a:gd name="connsiteY24" fmla="*/ 884236 h 3321916"/>
                  <a:gd name="connsiteX25" fmla="*/ 1504906 w 4024625"/>
                  <a:gd name="connsiteY25" fmla="*/ 0 h 3321916"/>
                  <a:gd name="connsiteX26" fmla="*/ 2007262 w 4024625"/>
                  <a:gd name="connsiteY26" fmla="*/ 0 h 3321916"/>
                  <a:gd name="connsiteX27" fmla="*/ 2509258 w 4024625"/>
                  <a:gd name="connsiteY27" fmla="*/ 0 h 3321916"/>
                  <a:gd name="connsiteX28" fmla="*/ 2657624 w 4024625"/>
                  <a:gd name="connsiteY28" fmla="*/ 247692 h 3321916"/>
                  <a:gd name="connsiteX29" fmla="*/ 2828316 w 4024625"/>
                  <a:gd name="connsiteY29" fmla="*/ 501868 h 3321916"/>
                  <a:gd name="connsiteX30" fmla="*/ 3367404 w 4024625"/>
                  <a:gd name="connsiteY30" fmla="*/ 507988 h 3321916"/>
                  <a:gd name="connsiteX31" fmla="*/ 3906130 w 4024625"/>
                  <a:gd name="connsiteY31" fmla="*/ 519508 h 3321916"/>
                  <a:gd name="connsiteX32" fmla="*/ 3961588 w 4024625"/>
                  <a:gd name="connsiteY32" fmla="*/ 562352 h 3321916"/>
                  <a:gd name="connsiteX33" fmla="*/ 4024607 w 4024625"/>
                  <a:gd name="connsiteY33" fmla="*/ 1909552 h 3321916"/>
                  <a:gd name="connsiteX34" fmla="*/ 4011283 w 4024625"/>
                  <a:gd name="connsiteY34" fmla="*/ 3168188 h 3321916"/>
                  <a:gd name="connsiteX35" fmla="*/ 3887404 w 4024625"/>
                  <a:gd name="connsiteY35" fmla="*/ 3301396 h 3321916"/>
                  <a:gd name="connsiteX36" fmla="*/ 2004381 w 4024625"/>
                  <a:gd name="connsiteY36" fmla="*/ 3321556 h 3321916"/>
                  <a:gd name="connsiteX37" fmla="*/ 133601 w 4024625"/>
                  <a:gd name="connsiteY37" fmla="*/ 3306436 h 3321916"/>
                  <a:gd name="connsiteX38" fmla="*/ 28809 w 4024625"/>
                  <a:gd name="connsiteY38" fmla="*/ 3226872 h 3321916"/>
                  <a:gd name="connsiteX39" fmla="*/ 0 w 4024625"/>
                  <a:gd name="connsiteY39" fmla="*/ 3187268 h 3321916"/>
                  <a:gd name="connsiteX40" fmla="*/ 0 w 4024625"/>
                  <a:gd name="connsiteY40" fmla="*/ 1913152 h 3321916"/>
                  <a:gd name="connsiteX41" fmla="*/ 11524 w 4024625"/>
                  <a:gd name="connsiteY41" fmla="*/ 616716 h 3321916"/>
                  <a:gd name="connsiteX42" fmla="*/ 103712 w 4024625"/>
                  <a:gd name="connsiteY42" fmla="*/ 522388 h 3321916"/>
                  <a:gd name="connsiteX43" fmla="*/ 654683 w 4024625"/>
                  <a:gd name="connsiteY43" fmla="*/ 507988 h 3321916"/>
                  <a:gd name="connsiteX44" fmla="*/ 1177925 w 4024625"/>
                  <a:gd name="connsiteY44" fmla="*/ 507988 h 3321916"/>
                  <a:gd name="connsiteX45" fmla="*/ 1203853 w 4024625"/>
                  <a:gd name="connsiteY45" fmla="*/ 485308 h 3321916"/>
                  <a:gd name="connsiteX46" fmla="*/ 1367344 w 4024625"/>
                  <a:gd name="connsiteY46" fmla="*/ 231132 h 332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024625" h="3321916">
                    <a:moveTo>
                      <a:pt x="2007528" y="1087436"/>
                    </a:moveTo>
                    <a:cubicBezTo>
                      <a:pt x="1951687" y="1087436"/>
                      <a:pt x="1876033" y="1093916"/>
                      <a:pt x="1840007" y="1101840"/>
                    </a:cubicBezTo>
                    <a:cubicBezTo>
                      <a:pt x="1803621" y="1109400"/>
                      <a:pt x="1760029" y="1119124"/>
                      <a:pt x="1743097" y="1122724"/>
                    </a:cubicBezTo>
                    <a:cubicBezTo>
                      <a:pt x="1726525" y="1126324"/>
                      <a:pt x="1666362" y="1151532"/>
                      <a:pt x="1609441" y="1178896"/>
                    </a:cubicBezTo>
                    <a:cubicBezTo>
                      <a:pt x="1336724" y="1309604"/>
                      <a:pt x="1148309" y="1558780"/>
                      <a:pt x="1096431" y="1856928"/>
                    </a:cubicBezTo>
                    <a:cubicBezTo>
                      <a:pt x="1079499" y="1953788"/>
                      <a:pt x="1090667" y="2171996"/>
                      <a:pt x="1116966" y="2260216"/>
                    </a:cubicBezTo>
                    <a:cubicBezTo>
                      <a:pt x="1216398" y="2593652"/>
                      <a:pt x="1494518" y="2852908"/>
                      <a:pt x="1819472" y="2915204"/>
                    </a:cubicBezTo>
                    <a:cubicBezTo>
                      <a:pt x="1850094" y="2920964"/>
                      <a:pt x="1884679" y="2927808"/>
                      <a:pt x="1895847" y="2930328"/>
                    </a:cubicBezTo>
                    <a:cubicBezTo>
                      <a:pt x="1937277" y="2940048"/>
                      <a:pt x="2152352" y="2927448"/>
                      <a:pt x="2217919" y="2911604"/>
                    </a:cubicBezTo>
                    <a:cubicBezTo>
                      <a:pt x="2518736" y="2839588"/>
                      <a:pt x="2773079" y="2612376"/>
                      <a:pt x="2875753" y="2323952"/>
                    </a:cubicBezTo>
                    <a:cubicBezTo>
                      <a:pt x="2917183" y="2208004"/>
                      <a:pt x="2922587" y="2170916"/>
                      <a:pt x="2922227" y="2006360"/>
                    </a:cubicBezTo>
                    <a:cubicBezTo>
                      <a:pt x="2921506" y="1833164"/>
                      <a:pt x="2914301" y="1793552"/>
                      <a:pt x="2861343" y="1660684"/>
                    </a:cubicBezTo>
                    <a:cubicBezTo>
                      <a:pt x="2805503" y="1521692"/>
                      <a:pt x="2713997" y="1394944"/>
                      <a:pt x="2600515" y="1300604"/>
                    </a:cubicBezTo>
                    <a:cubicBezTo>
                      <a:pt x="2527382" y="1239748"/>
                      <a:pt x="2336084" y="1136048"/>
                      <a:pt x="2271958" y="1122364"/>
                    </a:cubicBezTo>
                    <a:cubicBezTo>
                      <a:pt x="2255026" y="1118764"/>
                      <a:pt x="2211795" y="1109400"/>
                      <a:pt x="2175409" y="1101840"/>
                    </a:cubicBezTo>
                    <a:cubicBezTo>
                      <a:pt x="2139022" y="1093916"/>
                      <a:pt x="2063368" y="1087436"/>
                      <a:pt x="2007528" y="1087436"/>
                    </a:cubicBezTo>
                    <a:close/>
                    <a:moveTo>
                      <a:pt x="691176" y="884236"/>
                    </a:moveTo>
                    <a:cubicBezTo>
                      <a:pt x="520734" y="884236"/>
                      <a:pt x="407947" y="888196"/>
                      <a:pt x="395695" y="895036"/>
                    </a:cubicBezTo>
                    <a:cubicBezTo>
                      <a:pt x="377318" y="904760"/>
                      <a:pt x="376237" y="918084"/>
                      <a:pt x="376237" y="1095956"/>
                    </a:cubicBezTo>
                    <a:cubicBezTo>
                      <a:pt x="376237" y="1230980"/>
                      <a:pt x="379480" y="1290392"/>
                      <a:pt x="388128" y="1299032"/>
                    </a:cubicBezTo>
                    <a:cubicBezTo>
                      <a:pt x="397137" y="1308032"/>
                      <a:pt x="478574" y="1311272"/>
                      <a:pt x="691176" y="1311272"/>
                    </a:cubicBezTo>
                    <a:cubicBezTo>
                      <a:pt x="904138" y="1311272"/>
                      <a:pt x="985575" y="1308032"/>
                      <a:pt x="994223" y="1299032"/>
                    </a:cubicBezTo>
                    <a:cubicBezTo>
                      <a:pt x="1002872" y="1290392"/>
                      <a:pt x="1006475" y="1230980"/>
                      <a:pt x="1006475" y="1095956"/>
                    </a:cubicBezTo>
                    <a:cubicBezTo>
                      <a:pt x="1006475" y="918084"/>
                      <a:pt x="1005394" y="904760"/>
                      <a:pt x="987017" y="895036"/>
                    </a:cubicBezTo>
                    <a:cubicBezTo>
                      <a:pt x="974765" y="888196"/>
                      <a:pt x="861978" y="884236"/>
                      <a:pt x="691176" y="884236"/>
                    </a:cubicBezTo>
                    <a:close/>
                    <a:moveTo>
                      <a:pt x="1504906" y="0"/>
                    </a:moveTo>
                    <a:lnTo>
                      <a:pt x="2007262" y="0"/>
                    </a:lnTo>
                    <a:lnTo>
                      <a:pt x="2509258" y="0"/>
                    </a:lnTo>
                    <a:lnTo>
                      <a:pt x="2657624" y="247692"/>
                    </a:lnTo>
                    <a:cubicBezTo>
                      <a:pt x="2764216" y="425904"/>
                      <a:pt x="2812112" y="497548"/>
                      <a:pt x="2828316" y="501868"/>
                    </a:cubicBezTo>
                    <a:cubicBezTo>
                      <a:pt x="2840920" y="505108"/>
                      <a:pt x="3083276" y="507988"/>
                      <a:pt x="3367404" y="507988"/>
                    </a:cubicBezTo>
                    <a:cubicBezTo>
                      <a:pt x="3728235" y="507988"/>
                      <a:pt x="3890286" y="511588"/>
                      <a:pt x="3906130" y="519508"/>
                    </a:cubicBezTo>
                    <a:cubicBezTo>
                      <a:pt x="3918014" y="525628"/>
                      <a:pt x="3943222" y="545072"/>
                      <a:pt x="3961588" y="562352"/>
                    </a:cubicBezTo>
                    <a:cubicBezTo>
                      <a:pt x="4027488" y="624636"/>
                      <a:pt x="4024607" y="568112"/>
                      <a:pt x="4024607" y="1909552"/>
                    </a:cubicBezTo>
                    <a:cubicBezTo>
                      <a:pt x="4024607" y="2872968"/>
                      <a:pt x="4021726" y="3133624"/>
                      <a:pt x="4011283" y="3168188"/>
                    </a:cubicBezTo>
                    <a:cubicBezTo>
                      <a:pt x="3991477" y="3235152"/>
                      <a:pt x="3952225" y="3277272"/>
                      <a:pt x="3887404" y="3301396"/>
                    </a:cubicBezTo>
                    <a:cubicBezTo>
                      <a:pt x="3830867" y="3322636"/>
                      <a:pt x="3830507" y="3322636"/>
                      <a:pt x="2004381" y="3321556"/>
                    </a:cubicBezTo>
                    <a:cubicBezTo>
                      <a:pt x="489032" y="3320836"/>
                      <a:pt x="170333" y="3318316"/>
                      <a:pt x="133601" y="3306436"/>
                    </a:cubicBezTo>
                    <a:cubicBezTo>
                      <a:pt x="81025" y="3290232"/>
                      <a:pt x="66981" y="3279432"/>
                      <a:pt x="28809" y="3226872"/>
                    </a:cubicBezTo>
                    <a:lnTo>
                      <a:pt x="0" y="3187268"/>
                    </a:lnTo>
                    <a:lnTo>
                      <a:pt x="0" y="1913152"/>
                    </a:lnTo>
                    <a:cubicBezTo>
                      <a:pt x="0" y="991136"/>
                      <a:pt x="3241" y="632556"/>
                      <a:pt x="11524" y="616716"/>
                    </a:cubicBezTo>
                    <a:cubicBezTo>
                      <a:pt x="28449" y="583952"/>
                      <a:pt x="72382" y="538592"/>
                      <a:pt x="103712" y="522388"/>
                    </a:cubicBezTo>
                    <a:cubicBezTo>
                      <a:pt x="126399" y="510508"/>
                      <a:pt x="223989" y="507988"/>
                      <a:pt x="654683" y="507988"/>
                    </a:cubicBezTo>
                    <a:lnTo>
                      <a:pt x="1177925" y="507988"/>
                    </a:lnTo>
                    <a:lnTo>
                      <a:pt x="1203853" y="485308"/>
                    </a:lnTo>
                    <a:cubicBezTo>
                      <a:pt x="1217897" y="472708"/>
                      <a:pt x="1291360" y="358220"/>
                      <a:pt x="1367344" y="2311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8" name="手繪多邊形 17"/>
              <p:cNvSpPr>
                <a:spLocks/>
              </p:cNvSpPr>
              <p:nvPr/>
            </p:nvSpPr>
            <p:spPr bwMode="auto">
              <a:xfrm>
                <a:off x="14046734" y="24416165"/>
                <a:ext cx="1019800" cy="1024369"/>
              </a:xfrm>
              <a:custGeom>
                <a:avLst/>
                <a:gdLst>
                  <a:gd name="connsiteX0" fmla="*/ 696901 w 1382938"/>
                  <a:gd name="connsiteY0" fmla="*/ 174564 h 1389136"/>
                  <a:gd name="connsiteX1" fmla="*/ 615103 w 1382938"/>
                  <a:gd name="connsiteY1" fmla="*/ 185584 h 1389136"/>
                  <a:gd name="connsiteX2" fmla="*/ 187732 w 1382938"/>
                  <a:gd name="connsiteY2" fmla="*/ 592580 h 1389136"/>
                  <a:gd name="connsiteX3" fmla="*/ 187732 w 1382938"/>
                  <a:gd name="connsiteY3" fmla="*/ 808496 h 1389136"/>
                  <a:gd name="connsiteX4" fmla="*/ 532584 w 1382938"/>
                  <a:gd name="connsiteY4" fmla="*/ 1189940 h 1389136"/>
                  <a:gd name="connsiteX5" fmla="*/ 850769 w 1382938"/>
                  <a:gd name="connsiteY5" fmla="*/ 1191740 h 1389136"/>
                  <a:gd name="connsiteX6" fmla="*/ 1062653 w 1382938"/>
                  <a:gd name="connsiteY6" fmla="*/ 1061472 h 1389136"/>
                  <a:gd name="connsiteX7" fmla="*/ 1208953 w 1382938"/>
                  <a:gd name="connsiteY7" fmla="*/ 698740 h 1389136"/>
                  <a:gd name="connsiteX8" fmla="*/ 1135442 w 1382938"/>
                  <a:gd name="connsiteY8" fmla="*/ 424528 h 1389136"/>
                  <a:gd name="connsiteX9" fmla="*/ 777619 w 1382938"/>
                  <a:gd name="connsiteY9" fmla="*/ 185944 h 1389136"/>
                  <a:gd name="connsiteX10" fmla="*/ 696901 w 1382938"/>
                  <a:gd name="connsiteY10" fmla="*/ 174564 h 1389136"/>
                  <a:gd name="connsiteX11" fmla="*/ 709912 w 1382938"/>
                  <a:gd name="connsiteY11" fmla="*/ 376 h 1389136"/>
                  <a:gd name="connsiteX12" fmla="*/ 908829 w 1382938"/>
                  <a:gd name="connsiteY12" fmla="*/ 35660 h 1389136"/>
                  <a:gd name="connsiteX13" fmla="*/ 1337507 w 1382938"/>
                  <a:gd name="connsiteY13" fmla="*/ 434916 h 1389136"/>
                  <a:gd name="connsiteX14" fmla="*/ 1382858 w 1382938"/>
                  <a:gd name="connsiteY14" fmla="*/ 698084 h 1389136"/>
                  <a:gd name="connsiteX15" fmla="*/ 1357663 w 1382938"/>
                  <a:gd name="connsiteY15" fmla="*/ 904012 h 1389136"/>
                  <a:gd name="connsiteX16" fmla="*/ 909909 w 1382938"/>
                  <a:gd name="connsiteY16" fmla="*/ 1358712 h 1389136"/>
                  <a:gd name="connsiteX17" fmla="*/ 688552 w 1382938"/>
                  <a:gd name="connsiteY17" fmla="*/ 1388952 h 1389136"/>
                  <a:gd name="connsiteX18" fmla="*/ 517585 w 1382938"/>
                  <a:gd name="connsiteY18" fmla="*/ 1372752 h 1389136"/>
                  <a:gd name="connsiteX19" fmla="*/ 178170 w 1382938"/>
                  <a:gd name="connsiteY19" fmla="*/ 1165384 h 1389136"/>
                  <a:gd name="connsiteX20" fmla="*/ 10443 w 1382938"/>
                  <a:gd name="connsiteY20" fmla="*/ 585760 h 1389136"/>
                  <a:gd name="connsiteX21" fmla="*/ 214163 w 1382938"/>
                  <a:gd name="connsiteY21" fmla="*/ 195868 h 1389136"/>
                  <a:gd name="connsiteX22" fmla="*/ 657958 w 1382938"/>
                  <a:gd name="connsiteY22" fmla="*/ 1820 h 1389136"/>
                  <a:gd name="connsiteX23" fmla="*/ 709912 w 1382938"/>
                  <a:gd name="connsiteY23" fmla="*/ 376 h 138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2938" h="1389136">
                    <a:moveTo>
                      <a:pt x="696901" y="174564"/>
                    </a:moveTo>
                    <a:cubicBezTo>
                      <a:pt x="674920" y="174520"/>
                      <a:pt x="652759" y="178208"/>
                      <a:pt x="615103" y="185584"/>
                    </a:cubicBezTo>
                    <a:cubicBezTo>
                      <a:pt x="397454" y="228768"/>
                      <a:pt x="236379" y="381708"/>
                      <a:pt x="187732" y="592580"/>
                    </a:cubicBezTo>
                    <a:cubicBezTo>
                      <a:pt x="167553" y="678228"/>
                      <a:pt x="167553" y="721768"/>
                      <a:pt x="187732" y="808496"/>
                    </a:cubicBezTo>
                    <a:cubicBezTo>
                      <a:pt x="228451" y="983024"/>
                      <a:pt x="366104" y="1135604"/>
                      <a:pt x="532584" y="1189940"/>
                    </a:cubicBezTo>
                    <a:cubicBezTo>
                      <a:pt x="623030" y="1219448"/>
                      <a:pt x="766808" y="1220168"/>
                      <a:pt x="850769" y="1191740"/>
                    </a:cubicBezTo>
                    <a:cubicBezTo>
                      <a:pt x="935450" y="1163312"/>
                      <a:pt x="1000673" y="1123008"/>
                      <a:pt x="1062653" y="1061472"/>
                    </a:cubicBezTo>
                    <a:cubicBezTo>
                      <a:pt x="1166432" y="957476"/>
                      <a:pt x="1208953" y="852036"/>
                      <a:pt x="1208953" y="698740"/>
                    </a:cubicBezTo>
                    <a:cubicBezTo>
                      <a:pt x="1208953" y="591140"/>
                      <a:pt x="1188413" y="514132"/>
                      <a:pt x="1135442" y="424528"/>
                    </a:cubicBezTo>
                    <a:cubicBezTo>
                      <a:pt x="1067697" y="309016"/>
                      <a:pt x="928243" y="216172"/>
                      <a:pt x="777619" y="185944"/>
                    </a:cubicBezTo>
                    <a:cubicBezTo>
                      <a:pt x="740684" y="178388"/>
                      <a:pt x="718883" y="174612"/>
                      <a:pt x="696901" y="174564"/>
                    </a:cubicBezTo>
                    <a:close/>
                    <a:moveTo>
                      <a:pt x="709912" y="376"/>
                    </a:moveTo>
                    <a:cubicBezTo>
                      <a:pt x="769131" y="2720"/>
                      <a:pt x="846471" y="15952"/>
                      <a:pt x="908829" y="35660"/>
                    </a:cubicBezTo>
                    <a:cubicBezTo>
                      <a:pt x="1098153" y="95424"/>
                      <a:pt x="1272359" y="257788"/>
                      <a:pt x="1337507" y="434916"/>
                    </a:cubicBezTo>
                    <a:cubicBezTo>
                      <a:pt x="1380339" y="551560"/>
                      <a:pt x="1383578" y="570280"/>
                      <a:pt x="1382858" y="698084"/>
                    </a:cubicBezTo>
                    <a:cubicBezTo>
                      <a:pt x="1382138" y="803928"/>
                      <a:pt x="1377819" y="839572"/>
                      <a:pt x="1357663" y="904012"/>
                    </a:cubicBezTo>
                    <a:cubicBezTo>
                      <a:pt x="1287477" y="1127220"/>
                      <a:pt x="1129827" y="1287428"/>
                      <a:pt x="909909" y="1358712"/>
                    </a:cubicBezTo>
                    <a:cubicBezTo>
                      <a:pt x="822086" y="1387152"/>
                      <a:pt x="802290" y="1390032"/>
                      <a:pt x="688552" y="1388952"/>
                    </a:cubicBezTo>
                    <a:cubicBezTo>
                      <a:pt x="610087" y="1387872"/>
                      <a:pt x="546379" y="1382112"/>
                      <a:pt x="517585" y="1372752"/>
                    </a:cubicBezTo>
                    <a:cubicBezTo>
                      <a:pt x="367854" y="1324148"/>
                      <a:pt x="263834" y="1260788"/>
                      <a:pt x="178170" y="1165384"/>
                    </a:cubicBezTo>
                    <a:cubicBezTo>
                      <a:pt x="41037" y="1012736"/>
                      <a:pt x="-27710" y="774768"/>
                      <a:pt x="10443" y="585760"/>
                    </a:cubicBezTo>
                    <a:cubicBezTo>
                      <a:pt x="45716" y="412596"/>
                      <a:pt x="105464" y="298112"/>
                      <a:pt x="214163" y="195868"/>
                    </a:cubicBezTo>
                    <a:cubicBezTo>
                      <a:pt x="343738" y="74184"/>
                      <a:pt x="448478" y="28460"/>
                      <a:pt x="657958" y="1820"/>
                    </a:cubicBezTo>
                    <a:cubicBezTo>
                      <a:pt x="672445" y="20"/>
                      <a:pt x="690172" y="-408"/>
                      <a:pt x="709912" y="37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6069878" y="1672041"/>
            <a:ext cx="816070" cy="816070"/>
            <a:chOff x="6699599" y="1981037"/>
            <a:chExt cx="816070" cy="816070"/>
          </a:xfrm>
        </p:grpSpPr>
        <p:sp>
          <p:nvSpPr>
            <p:cNvPr id="20" name="橢圓 19"/>
            <p:cNvSpPr/>
            <p:nvPr/>
          </p:nvSpPr>
          <p:spPr>
            <a:xfrm>
              <a:off x="6699599" y="1981037"/>
              <a:ext cx="816070" cy="816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>
              <a:spLocks/>
            </p:cNvSpPr>
            <p:nvPr/>
          </p:nvSpPr>
          <p:spPr bwMode="auto">
            <a:xfrm flipV="1">
              <a:off x="6980019" y="2153374"/>
              <a:ext cx="255230" cy="471396"/>
            </a:xfrm>
            <a:custGeom>
              <a:avLst/>
              <a:gdLst>
                <a:gd name="connsiteX0" fmla="*/ 1041502 w 2397801"/>
                <a:gd name="connsiteY0" fmla="*/ 588163 h 4428623"/>
                <a:gd name="connsiteX1" fmla="*/ 299462 w 2397801"/>
                <a:gd name="connsiteY1" fmla="*/ 593899 h 4428623"/>
                <a:gd name="connsiteX2" fmla="*/ 283250 w 2397801"/>
                <a:gd name="connsiteY2" fmla="*/ 2218109 h 4428623"/>
                <a:gd name="connsiteX3" fmla="*/ 290095 w 2397801"/>
                <a:gd name="connsiteY3" fmla="*/ 3843037 h 4428623"/>
                <a:gd name="connsiteX4" fmla="*/ 1207710 w 2397801"/>
                <a:gd name="connsiteY4" fmla="*/ 3847357 h 4428623"/>
                <a:gd name="connsiteX5" fmla="*/ 2118479 w 2397801"/>
                <a:gd name="connsiteY5" fmla="*/ 3844837 h 4428623"/>
                <a:gd name="connsiteX6" fmla="*/ 2121001 w 2397801"/>
                <a:gd name="connsiteY6" fmla="*/ 2224589 h 4428623"/>
                <a:gd name="connsiteX7" fmla="*/ 2110914 w 2397801"/>
                <a:gd name="connsiteY7" fmla="*/ 596419 h 4428623"/>
                <a:gd name="connsiteX8" fmla="*/ 1041502 w 2397801"/>
                <a:gd name="connsiteY8" fmla="*/ 588163 h 4428623"/>
                <a:gd name="connsiteX9" fmla="*/ 1205249 w 2397801"/>
                <a:gd name="connsiteY9" fmla="*/ 186437 h 4428623"/>
                <a:gd name="connsiteX10" fmla="*/ 930070 w 2397801"/>
                <a:gd name="connsiteY10" fmla="*/ 210597 h 4428623"/>
                <a:gd name="connsiteX11" fmla="*/ 899455 w 2397801"/>
                <a:gd name="connsiteY11" fmla="*/ 338957 h 4428623"/>
                <a:gd name="connsiteX12" fmla="*/ 1201647 w 2397801"/>
                <a:gd name="connsiteY12" fmla="*/ 414677 h 4428623"/>
                <a:gd name="connsiteX13" fmla="*/ 1445490 w 2397801"/>
                <a:gd name="connsiteY13" fmla="*/ 398813 h 4428623"/>
                <a:gd name="connsiteX14" fmla="*/ 1513204 w 2397801"/>
                <a:gd name="connsiteY14" fmla="*/ 295689 h 4428623"/>
                <a:gd name="connsiteX15" fmla="*/ 1484029 w 2397801"/>
                <a:gd name="connsiteY15" fmla="*/ 219609 h 4428623"/>
                <a:gd name="connsiteX16" fmla="*/ 1454134 w 2397801"/>
                <a:gd name="connsiteY16" fmla="*/ 186437 h 4428623"/>
                <a:gd name="connsiteX17" fmla="*/ 813103 w 2397801"/>
                <a:gd name="connsiteY17" fmla="*/ 1 h 4428623"/>
                <a:gd name="connsiteX18" fmla="*/ 1241394 w 2397801"/>
                <a:gd name="connsiteY18" fmla="*/ 553 h 4428623"/>
                <a:gd name="connsiteX19" fmla="*/ 2335516 w 2397801"/>
                <a:gd name="connsiteY19" fmla="*/ 3793 h 4428623"/>
                <a:gd name="connsiteX20" fmla="*/ 2364318 w 2397801"/>
                <a:gd name="connsiteY20" fmla="*/ 25037 h 4428623"/>
                <a:gd name="connsiteX21" fmla="*/ 2392760 w 2397801"/>
                <a:gd name="connsiteY21" fmla="*/ 46641 h 4428623"/>
                <a:gd name="connsiteX22" fmla="*/ 2395281 w 2397801"/>
                <a:gd name="connsiteY22" fmla="*/ 2216709 h 4428623"/>
                <a:gd name="connsiteX23" fmla="*/ 2397801 w 2397801"/>
                <a:gd name="connsiteY23" fmla="*/ 4386781 h 4428623"/>
                <a:gd name="connsiteX24" fmla="*/ 2371159 w 2397801"/>
                <a:gd name="connsiteY24" fmla="*/ 4408025 h 4428623"/>
                <a:gd name="connsiteX25" fmla="*/ 1205032 w 2397801"/>
                <a:gd name="connsiteY25" fmla="*/ 4428545 h 4428623"/>
                <a:gd name="connsiteX26" fmla="*/ 48265 w 2397801"/>
                <a:gd name="connsiteY26" fmla="*/ 4418105 h 4428623"/>
                <a:gd name="connsiteX27" fmla="*/ 21 w 2397801"/>
                <a:gd name="connsiteY27" fmla="*/ 2208429 h 4428623"/>
                <a:gd name="connsiteX28" fmla="*/ 21 w 2397801"/>
                <a:gd name="connsiteY28" fmla="*/ 68245 h 4428623"/>
                <a:gd name="connsiteX29" fmla="*/ 28823 w 2397801"/>
                <a:gd name="connsiteY29" fmla="*/ 39437 h 4428623"/>
                <a:gd name="connsiteX30" fmla="*/ 102629 w 2397801"/>
                <a:gd name="connsiteY30" fmla="*/ 4153 h 4428623"/>
                <a:gd name="connsiteX31" fmla="*/ 813103 w 2397801"/>
                <a:gd name="connsiteY31" fmla="*/ 1 h 44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7801" h="4428623">
                  <a:moveTo>
                    <a:pt x="1041502" y="588163"/>
                  </a:moveTo>
                  <a:cubicBezTo>
                    <a:pt x="655239" y="588159"/>
                    <a:pt x="310023" y="589961"/>
                    <a:pt x="299462" y="593899"/>
                  </a:cubicBezTo>
                  <a:cubicBezTo>
                    <a:pt x="284691" y="599661"/>
                    <a:pt x="283250" y="752323"/>
                    <a:pt x="283250" y="2218109"/>
                  </a:cubicBezTo>
                  <a:cubicBezTo>
                    <a:pt x="283250" y="3108165"/>
                    <a:pt x="286492" y="3839437"/>
                    <a:pt x="290095" y="3843037"/>
                  </a:cubicBezTo>
                  <a:cubicBezTo>
                    <a:pt x="294058" y="3846637"/>
                    <a:pt x="706931" y="3848797"/>
                    <a:pt x="1207710" y="3847357"/>
                  </a:cubicBezTo>
                  <a:lnTo>
                    <a:pt x="2118479" y="3844837"/>
                  </a:lnTo>
                  <a:lnTo>
                    <a:pt x="2121001" y="2224589"/>
                  </a:lnTo>
                  <a:cubicBezTo>
                    <a:pt x="2123163" y="935231"/>
                    <a:pt x="2121001" y="602901"/>
                    <a:pt x="2110914" y="596419"/>
                  </a:cubicBezTo>
                  <a:cubicBezTo>
                    <a:pt x="2102605" y="591155"/>
                    <a:pt x="1538127" y="588167"/>
                    <a:pt x="1041502" y="588163"/>
                  </a:cubicBezTo>
                  <a:close/>
                  <a:moveTo>
                    <a:pt x="1205249" y="186437"/>
                  </a:moveTo>
                  <a:cubicBezTo>
                    <a:pt x="956363" y="186437"/>
                    <a:pt x="956003" y="186437"/>
                    <a:pt x="930070" y="210597"/>
                  </a:cubicBezTo>
                  <a:cubicBezTo>
                    <a:pt x="889369" y="248817"/>
                    <a:pt x="878564" y="294969"/>
                    <a:pt x="899455" y="338957"/>
                  </a:cubicBezTo>
                  <a:cubicBezTo>
                    <a:pt x="931511" y="406745"/>
                    <a:pt x="960685" y="414317"/>
                    <a:pt x="1201647" y="414677"/>
                  </a:cubicBezTo>
                  <a:cubicBezTo>
                    <a:pt x="1375975" y="415037"/>
                    <a:pt x="1418476" y="412513"/>
                    <a:pt x="1445490" y="398813"/>
                  </a:cubicBezTo>
                  <a:cubicBezTo>
                    <a:pt x="1493394" y="374653"/>
                    <a:pt x="1513204" y="345085"/>
                    <a:pt x="1513204" y="295689"/>
                  </a:cubicBezTo>
                  <a:cubicBezTo>
                    <a:pt x="1513564" y="262517"/>
                    <a:pt x="1507081" y="245209"/>
                    <a:pt x="1484029" y="219609"/>
                  </a:cubicBezTo>
                  <a:lnTo>
                    <a:pt x="1454134" y="186437"/>
                  </a:lnTo>
                  <a:close/>
                  <a:moveTo>
                    <a:pt x="813103" y="1"/>
                  </a:moveTo>
                  <a:cubicBezTo>
                    <a:pt x="946149" y="13"/>
                    <a:pt x="1090993" y="193"/>
                    <a:pt x="1241394" y="553"/>
                  </a:cubicBezTo>
                  <a:lnTo>
                    <a:pt x="2335516" y="3793"/>
                  </a:lnTo>
                  <a:lnTo>
                    <a:pt x="2364318" y="25037"/>
                  </a:lnTo>
                  <a:lnTo>
                    <a:pt x="2392760" y="46641"/>
                  </a:lnTo>
                  <a:lnTo>
                    <a:pt x="2395281" y="2216709"/>
                  </a:lnTo>
                  <a:lnTo>
                    <a:pt x="2397801" y="4386781"/>
                  </a:lnTo>
                  <a:lnTo>
                    <a:pt x="2371159" y="4408025"/>
                  </a:lnTo>
                  <a:cubicBezTo>
                    <a:pt x="2344517" y="4428905"/>
                    <a:pt x="2342717" y="4428905"/>
                    <a:pt x="1205032" y="4428545"/>
                  </a:cubicBezTo>
                  <a:cubicBezTo>
                    <a:pt x="450415" y="4428545"/>
                    <a:pt x="60146" y="4424945"/>
                    <a:pt x="48265" y="4418105"/>
                  </a:cubicBezTo>
                  <a:cubicBezTo>
                    <a:pt x="-2499" y="4388581"/>
                    <a:pt x="21" y="4509201"/>
                    <a:pt x="21" y="2208429"/>
                  </a:cubicBezTo>
                  <a:lnTo>
                    <a:pt x="21" y="68245"/>
                  </a:lnTo>
                  <a:lnTo>
                    <a:pt x="28823" y="39437"/>
                  </a:lnTo>
                  <a:cubicBezTo>
                    <a:pt x="47905" y="19997"/>
                    <a:pt x="72747" y="8473"/>
                    <a:pt x="102629" y="4153"/>
                  </a:cubicBezTo>
                  <a:cubicBezTo>
                    <a:pt x="120991" y="1453"/>
                    <a:pt x="413962" y="-31"/>
                    <a:pt x="813103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069878" y="4167927"/>
            <a:ext cx="816070" cy="816070"/>
            <a:chOff x="6699599" y="4156883"/>
            <a:chExt cx="816070" cy="816070"/>
          </a:xfrm>
        </p:grpSpPr>
        <p:sp>
          <p:nvSpPr>
            <p:cNvPr id="23" name="橢圓 22"/>
            <p:cNvSpPr/>
            <p:nvPr/>
          </p:nvSpPr>
          <p:spPr>
            <a:xfrm>
              <a:off x="6699599" y="4156883"/>
              <a:ext cx="816070" cy="8160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6908011" y="4366125"/>
              <a:ext cx="399246" cy="397586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5" name="手繪多邊形 24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8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9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0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1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32" name="群組 31"/>
          <p:cNvGrpSpPr/>
          <p:nvPr/>
        </p:nvGrpSpPr>
        <p:grpSpPr>
          <a:xfrm>
            <a:off x="9407438" y="4083618"/>
            <a:ext cx="816070" cy="816070"/>
            <a:chOff x="6699599" y="5244806"/>
            <a:chExt cx="816070" cy="816070"/>
          </a:xfrm>
        </p:grpSpPr>
        <p:sp>
          <p:nvSpPr>
            <p:cNvPr id="33" name="橢圓 32"/>
            <p:cNvSpPr/>
            <p:nvPr/>
          </p:nvSpPr>
          <p:spPr>
            <a:xfrm>
              <a:off x="6699599" y="5244806"/>
              <a:ext cx="816070" cy="816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4" name="手繪多邊形 33"/>
            <p:cNvSpPr>
              <a:spLocks/>
            </p:cNvSpPr>
            <p:nvPr/>
          </p:nvSpPr>
          <p:spPr bwMode="auto">
            <a:xfrm>
              <a:off x="6884873" y="5488444"/>
              <a:ext cx="445522" cy="328794"/>
            </a:xfrm>
            <a:custGeom>
              <a:avLst/>
              <a:gdLst>
                <a:gd name="connsiteX0" fmla="*/ 2313240 w 4627012"/>
                <a:gd name="connsiteY0" fmla="*/ 2906712 h 3414712"/>
                <a:gd name="connsiteX1" fmla="*/ 1912260 w 4627012"/>
                <a:gd name="connsiteY1" fmla="*/ 2918932 h 3414712"/>
                <a:gd name="connsiteX2" fmla="*/ 1906856 w 4627012"/>
                <a:gd name="connsiteY2" fmla="*/ 3234846 h 3414712"/>
                <a:gd name="connsiteX3" fmla="*/ 2311440 w 4627012"/>
                <a:gd name="connsiteY3" fmla="*/ 3241676 h 3414712"/>
                <a:gd name="connsiteX4" fmla="*/ 2721424 w 4627012"/>
                <a:gd name="connsiteY4" fmla="*/ 3229456 h 3414712"/>
                <a:gd name="connsiteX5" fmla="*/ 2733676 w 4627012"/>
                <a:gd name="connsiteY5" fmla="*/ 3078146 h 3414712"/>
                <a:gd name="connsiteX6" fmla="*/ 2717824 w 4627012"/>
                <a:gd name="connsiteY6" fmla="*/ 2922886 h 3414712"/>
                <a:gd name="connsiteX7" fmla="*/ 2313240 w 4627012"/>
                <a:gd name="connsiteY7" fmla="*/ 2906712 h 3414712"/>
                <a:gd name="connsiteX8" fmla="*/ 1584960 w 4627012"/>
                <a:gd name="connsiteY8" fmla="*/ 286972 h 3414712"/>
                <a:gd name="connsiteX9" fmla="*/ 289164 w 4627012"/>
                <a:gd name="connsiteY9" fmla="*/ 296550 h 3414712"/>
                <a:gd name="connsiteX10" fmla="*/ 287364 w 4627012"/>
                <a:gd name="connsiteY10" fmla="*/ 2620194 h 3414712"/>
                <a:gd name="connsiteX11" fmla="*/ 2319024 w 4627012"/>
                <a:gd name="connsiteY11" fmla="*/ 2632076 h 3414712"/>
                <a:gd name="connsiteX12" fmla="*/ 4338444 w 4627012"/>
                <a:gd name="connsiteY12" fmla="*/ 2632076 h 3414712"/>
                <a:gd name="connsiteX13" fmla="*/ 4343844 w 4627012"/>
                <a:gd name="connsiteY13" fmla="*/ 2609392 h 3414712"/>
                <a:gd name="connsiteX14" fmla="*/ 4346724 w 4627012"/>
                <a:gd name="connsiteY14" fmla="*/ 1438210 h 3414712"/>
                <a:gd name="connsiteX15" fmla="*/ 4343844 w 4627012"/>
                <a:gd name="connsiteY15" fmla="*/ 290070 h 3414712"/>
                <a:gd name="connsiteX16" fmla="*/ 2323344 w 4627012"/>
                <a:gd name="connsiteY16" fmla="*/ 287550 h 3414712"/>
                <a:gd name="connsiteX17" fmla="*/ 1584960 w 4627012"/>
                <a:gd name="connsiteY17" fmla="*/ 286972 h 3414712"/>
                <a:gd name="connsiteX18" fmla="*/ 4623604 w 4627012"/>
                <a:gd name="connsiteY18" fmla="*/ 0 h 3414712"/>
                <a:gd name="connsiteX19" fmla="*/ 4626124 w 4627012"/>
                <a:gd name="connsiteY19" fmla="*/ 1442872 h 3414712"/>
                <a:gd name="connsiteX20" fmla="*/ 4625404 w 4627012"/>
                <a:gd name="connsiteY20" fmla="*/ 2896186 h 3414712"/>
                <a:gd name="connsiteX21" fmla="*/ 3827856 w 4627012"/>
                <a:gd name="connsiteY21" fmla="*/ 2906628 h 3414712"/>
                <a:gd name="connsiteX22" fmla="*/ 3020592 w 4627012"/>
                <a:gd name="connsiteY22" fmla="*/ 2914912 h 3414712"/>
                <a:gd name="connsiteX23" fmla="*/ 3010148 w 4627012"/>
                <a:gd name="connsiteY23" fmla="*/ 3079832 h 3414712"/>
                <a:gd name="connsiteX24" fmla="*/ 3013028 w 4627012"/>
                <a:gd name="connsiteY24" fmla="*/ 3236830 h 3414712"/>
                <a:gd name="connsiteX25" fmla="*/ 3485796 w 4627012"/>
                <a:gd name="connsiteY25" fmla="*/ 3241870 h 3414712"/>
                <a:gd name="connsiteX26" fmla="*/ 3976204 w 4627012"/>
                <a:gd name="connsiteY26" fmla="*/ 3255554 h 3414712"/>
                <a:gd name="connsiteX27" fmla="*/ 4014012 w 4627012"/>
                <a:gd name="connsiteY27" fmla="*/ 3357820 h 3414712"/>
                <a:gd name="connsiteX28" fmla="*/ 4014012 w 4627012"/>
                <a:gd name="connsiteY28" fmla="*/ 3414712 h 3414712"/>
                <a:gd name="connsiteX29" fmla="*/ 2306940 w 4627012"/>
                <a:gd name="connsiteY29" fmla="*/ 3414712 h 3414712"/>
                <a:gd name="connsiteX30" fmla="*/ 599508 w 4627012"/>
                <a:gd name="connsiteY30" fmla="*/ 3414712 h 3414712"/>
                <a:gd name="connsiteX31" fmla="*/ 599508 w 4627012"/>
                <a:gd name="connsiteY31" fmla="*/ 3372942 h 3414712"/>
                <a:gd name="connsiteX32" fmla="*/ 656400 w 4627012"/>
                <a:gd name="connsiteY32" fmla="*/ 3253394 h 3414712"/>
                <a:gd name="connsiteX33" fmla="*/ 1136728 w 4627012"/>
                <a:gd name="connsiteY33" fmla="*/ 3241870 h 3414712"/>
                <a:gd name="connsiteX34" fmla="*/ 1603732 w 4627012"/>
                <a:gd name="connsiteY34" fmla="*/ 3229628 h 3414712"/>
                <a:gd name="connsiteX35" fmla="*/ 1615976 w 4627012"/>
                <a:gd name="connsiteY35" fmla="*/ 3078030 h 3414712"/>
                <a:gd name="connsiteX36" fmla="*/ 1599772 w 4627012"/>
                <a:gd name="connsiteY36" fmla="*/ 2922472 h 3414712"/>
                <a:gd name="connsiteX37" fmla="*/ 792144 w 4627012"/>
                <a:gd name="connsiteY37" fmla="*/ 2906268 h 3414712"/>
                <a:gd name="connsiteX38" fmla="*/ 0 w 4627012"/>
                <a:gd name="connsiteY38" fmla="*/ 2906268 h 3414712"/>
                <a:gd name="connsiteX39" fmla="*/ 2520 w 4627012"/>
                <a:gd name="connsiteY39" fmla="*/ 1455836 h 3414712"/>
                <a:gd name="connsiteX40" fmla="*/ 5040 w 4627012"/>
                <a:gd name="connsiteY40" fmla="*/ 5042 h 3414712"/>
                <a:gd name="connsiteX41" fmla="*/ 2314500 w 4627012"/>
                <a:gd name="connsiteY41" fmla="*/ 2520 h 34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27012" h="3414712">
                  <a:moveTo>
                    <a:pt x="2313240" y="2906712"/>
                  </a:moveTo>
                  <a:cubicBezTo>
                    <a:pt x="2024304" y="2906712"/>
                    <a:pt x="1921268" y="2909946"/>
                    <a:pt x="1912260" y="2918932"/>
                  </a:cubicBezTo>
                  <a:cubicBezTo>
                    <a:pt x="1898932" y="2932230"/>
                    <a:pt x="1893888" y="3222268"/>
                    <a:pt x="1906856" y="3234846"/>
                  </a:cubicBezTo>
                  <a:cubicBezTo>
                    <a:pt x="1910460" y="3238440"/>
                    <a:pt x="2092756" y="3241676"/>
                    <a:pt x="2311440" y="3241676"/>
                  </a:cubicBezTo>
                  <a:cubicBezTo>
                    <a:pt x="2607220" y="3241676"/>
                    <a:pt x="2712420" y="3238440"/>
                    <a:pt x="2721424" y="3229456"/>
                  </a:cubicBezTo>
                  <a:cubicBezTo>
                    <a:pt x="2729712" y="3221190"/>
                    <a:pt x="2733676" y="3172670"/>
                    <a:pt x="2733676" y="3078146"/>
                  </a:cubicBezTo>
                  <a:cubicBezTo>
                    <a:pt x="2733676" y="2964936"/>
                    <a:pt x="2730792" y="2935824"/>
                    <a:pt x="2717824" y="2922886"/>
                  </a:cubicBezTo>
                  <a:cubicBezTo>
                    <a:pt x="2703772" y="2908868"/>
                    <a:pt x="2652976" y="2906712"/>
                    <a:pt x="2313240" y="2906712"/>
                  </a:cubicBezTo>
                  <a:close/>
                  <a:moveTo>
                    <a:pt x="1584960" y="286972"/>
                  </a:moveTo>
                  <a:cubicBezTo>
                    <a:pt x="654628" y="286788"/>
                    <a:pt x="297356" y="289530"/>
                    <a:pt x="289164" y="296550"/>
                  </a:cubicBezTo>
                  <a:cubicBezTo>
                    <a:pt x="269728" y="312392"/>
                    <a:pt x="268288" y="2601112"/>
                    <a:pt x="287364" y="2620194"/>
                  </a:cubicBezTo>
                  <a:cubicBezTo>
                    <a:pt x="296724" y="2629554"/>
                    <a:pt x="761804" y="2632076"/>
                    <a:pt x="2319024" y="2632076"/>
                  </a:cubicBezTo>
                  <a:lnTo>
                    <a:pt x="4338444" y="2632076"/>
                  </a:lnTo>
                  <a:lnTo>
                    <a:pt x="4343844" y="2609392"/>
                  </a:lnTo>
                  <a:cubicBezTo>
                    <a:pt x="4347080" y="2596792"/>
                    <a:pt x="4348160" y="2069706"/>
                    <a:pt x="4346724" y="1438210"/>
                  </a:cubicBezTo>
                  <a:lnTo>
                    <a:pt x="4343844" y="290070"/>
                  </a:lnTo>
                  <a:lnTo>
                    <a:pt x="2323344" y="287550"/>
                  </a:lnTo>
                  <a:cubicBezTo>
                    <a:pt x="2044864" y="287212"/>
                    <a:pt x="1799652" y="287014"/>
                    <a:pt x="1584960" y="286972"/>
                  </a:cubicBezTo>
                  <a:close/>
                  <a:moveTo>
                    <a:pt x="4623604" y="0"/>
                  </a:moveTo>
                  <a:lnTo>
                    <a:pt x="4626124" y="1442872"/>
                  </a:lnTo>
                  <a:cubicBezTo>
                    <a:pt x="4627564" y="2236866"/>
                    <a:pt x="4627204" y="2890786"/>
                    <a:pt x="4625404" y="2896186"/>
                  </a:cubicBezTo>
                  <a:cubicBezTo>
                    <a:pt x="4623240" y="2903028"/>
                    <a:pt x="4347792" y="2906628"/>
                    <a:pt x="3827856" y="2906628"/>
                  </a:cubicBezTo>
                  <a:cubicBezTo>
                    <a:pt x="3390736" y="2906628"/>
                    <a:pt x="3027432" y="2910590"/>
                    <a:pt x="3020592" y="2914912"/>
                  </a:cubicBezTo>
                  <a:cubicBezTo>
                    <a:pt x="3010508" y="2921392"/>
                    <a:pt x="3007988" y="2961362"/>
                    <a:pt x="3010148" y="3079832"/>
                  </a:cubicBezTo>
                  <a:lnTo>
                    <a:pt x="3013028" y="3236830"/>
                  </a:lnTo>
                  <a:lnTo>
                    <a:pt x="3485796" y="3241870"/>
                  </a:lnTo>
                  <a:cubicBezTo>
                    <a:pt x="3745404" y="3244752"/>
                    <a:pt x="3966124" y="3250872"/>
                    <a:pt x="3976204" y="3255554"/>
                  </a:cubicBezTo>
                  <a:cubicBezTo>
                    <a:pt x="4003928" y="3269238"/>
                    <a:pt x="4014012" y="3296244"/>
                    <a:pt x="4014012" y="3357820"/>
                  </a:cubicBezTo>
                  <a:lnTo>
                    <a:pt x="4014012" y="3414712"/>
                  </a:lnTo>
                  <a:lnTo>
                    <a:pt x="2306940" y="3414712"/>
                  </a:lnTo>
                  <a:lnTo>
                    <a:pt x="599508" y="3414712"/>
                  </a:lnTo>
                  <a:lnTo>
                    <a:pt x="599508" y="3372942"/>
                  </a:lnTo>
                  <a:cubicBezTo>
                    <a:pt x="599508" y="3319650"/>
                    <a:pt x="623992" y="3268158"/>
                    <a:pt x="656400" y="3253394"/>
                  </a:cubicBezTo>
                  <a:cubicBezTo>
                    <a:pt x="674404" y="3245112"/>
                    <a:pt x="818428" y="3241870"/>
                    <a:pt x="1136728" y="3241870"/>
                  </a:cubicBezTo>
                  <a:cubicBezTo>
                    <a:pt x="1476988" y="3241870"/>
                    <a:pt x="1594372" y="3238630"/>
                    <a:pt x="1603732" y="3229628"/>
                  </a:cubicBezTo>
                  <a:cubicBezTo>
                    <a:pt x="1612012" y="3221346"/>
                    <a:pt x="1615976" y="3172734"/>
                    <a:pt x="1615976" y="3078030"/>
                  </a:cubicBezTo>
                  <a:cubicBezTo>
                    <a:pt x="1615976" y="2964604"/>
                    <a:pt x="1612732" y="2935436"/>
                    <a:pt x="1599772" y="2922472"/>
                  </a:cubicBezTo>
                  <a:cubicBezTo>
                    <a:pt x="1585728" y="2908070"/>
                    <a:pt x="1498232" y="2906268"/>
                    <a:pt x="792144" y="2906268"/>
                  </a:cubicBezTo>
                  <a:lnTo>
                    <a:pt x="0" y="2906268"/>
                  </a:lnTo>
                  <a:lnTo>
                    <a:pt x="2520" y="1455836"/>
                  </a:lnTo>
                  <a:lnTo>
                    <a:pt x="5040" y="5042"/>
                  </a:lnTo>
                  <a:lnTo>
                    <a:pt x="2314500" y="252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文字方塊 41"/>
          <p:cNvSpPr txBox="1"/>
          <p:nvPr/>
        </p:nvSpPr>
        <p:spPr>
          <a:xfrm flipH="1">
            <a:off x="525181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6" name="文字方塊 41"/>
          <p:cNvSpPr txBox="1"/>
          <p:nvPr/>
        </p:nvSpPr>
        <p:spPr>
          <a:xfrm flipH="1">
            <a:off x="525181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7" name="文字方塊 41"/>
          <p:cNvSpPr txBox="1"/>
          <p:nvPr/>
        </p:nvSpPr>
        <p:spPr>
          <a:xfrm flipH="1">
            <a:off x="8737600" y="2598374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8" name="文字方塊 41"/>
          <p:cNvSpPr txBox="1"/>
          <p:nvPr/>
        </p:nvSpPr>
        <p:spPr>
          <a:xfrm flipH="1">
            <a:off x="8737600" y="518595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062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41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038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203866" y="173363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7203866" y="278519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7203866" y="383675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7203866" y="4888312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14" name="六邊形 13"/>
          <p:cNvSpPr/>
          <p:nvPr/>
        </p:nvSpPr>
        <p:spPr>
          <a:xfrm>
            <a:off x="6679956" y="189237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5" name="六邊形 14"/>
          <p:cNvSpPr/>
          <p:nvPr/>
        </p:nvSpPr>
        <p:spPr>
          <a:xfrm>
            <a:off x="6679956" y="294393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6" name="六邊形 15"/>
          <p:cNvSpPr/>
          <p:nvPr/>
        </p:nvSpPr>
        <p:spPr>
          <a:xfrm>
            <a:off x="6679956" y="399549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六邊形 16"/>
          <p:cNvSpPr/>
          <p:nvPr/>
        </p:nvSpPr>
        <p:spPr>
          <a:xfrm>
            <a:off x="6679956" y="5047059"/>
            <a:ext cx="497058" cy="4211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 rot="10800000" flipH="1">
            <a:off x="6860111" y="197707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6860111" y="302863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6860111" y="408019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 rot="10800000" flipH="1">
            <a:off x="6860111" y="5131758"/>
            <a:ext cx="195968" cy="251772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463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8" name="群組 7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003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9" name="文字方塊 41"/>
          <p:cNvSpPr txBox="1"/>
          <p:nvPr/>
        </p:nvSpPr>
        <p:spPr>
          <a:xfrm>
            <a:off x="1034933" y="192771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0" name="文字方塊 43"/>
          <p:cNvSpPr txBox="1"/>
          <p:nvPr/>
        </p:nvSpPr>
        <p:spPr>
          <a:xfrm>
            <a:off x="1034934" y="1470125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>
            <a:off x="454520" y="1778942"/>
            <a:ext cx="479558" cy="570774"/>
          </a:xfrm>
          <a:custGeom>
            <a:avLst/>
            <a:gdLst>
              <a:gd name="connsiteX0" fmla="*/ 1026103 w 3397398"/>
              <a:gd name="connsiteY0" fmla="*/ 1309933 h 4043611"/>
              <a:gd name="connsiteX1" fmla="*/ 904043 w 3397398"/>
              <a:gd name="connsiteY1" fmla="*/ 1389191 h 4043611"/>
              <a:gd name="connsiteX2" fmla="*/ 834187 w 3397398"/>
              <a:gd name="connsiteY2" fmla="*/ 1454039 h 4043611"/>
              <a:gd name="connsiteX3" fmla="*/ 740931 w 3397398"/>
              <a:gd name="connsiteY3" fmla="*/ 1462327 h 4043611"/>
              <a:gd name="connsiteX4" fmla="*/ 596907 w 3397398"/>
              <a:gd name="connsiteY4" fmla="*/ 1478899 h 4043611"/>
              <a:gd name="connsiteX5" fmla="*/ 557299 w 3397398"/>
              <a:gd name="connsiteY5" fmla="*/ 1615439 h 4043611"/>
              <a:gd name="connsiteX6" fmla="*/ 577463 w 3397398"/>
              <a:gd name="connsiteY6" fmla="*/ 1677045 h 4043611"/>
              <a:gd name="connsiteX7" fmla="*/ 553339 w 3397398"/>
              <a:gd name="connsiteY7" fmla="*/ 1732167 h 4043611"/>
              <a:gd name="connsiteX8" fmla="*/ 490327 w 3397398"/>
              <a:gd name="connsiteY8" fmla="*/ 1803139 h 4043611"/>
              <a:gd name="connsiteX9" fmla="*/ 410031 w 3397398"/>
              <a:gd name="connsiteY9" fmla="*/ 1956613 h 4043611"/>
              <a:gd name="connsiteX10" fmla="*/ 475563 w 3397398"/>
              <a:gd name="connsiteY10" fmla="*/ 2031189 h 4043611"/>
              <a:gd name="connsiteX11" fmla="*/ 555859 w 3397398"/>
              <a:gd name="connsiteY11" fmla="*/ 2112609 h 4043611"/>
              <a:gd name="connsiteX12" fmla="*/ 557659 w 3397398"/>
              <a:gd name="connsiteY12" fmla="*/ 2222491 h 4043611"/>
              <a:gd name="connsiteX13" fmla="*/ 537855 w 3397398"/>
              <a:gd name="connsiteY13" fmla="*/ 2289139 h 4043611"/>
              <a:gd name="connsiteX14" fmla="*/ 584663 w 3397398"/>
              <a:gd name="connsiteY14" fmla="*/ 2347503 h 4043611"/>
              <a:gd name="connsiteX15" fmla="*/ 729051 w 3397398"/>
              <a:gd name="connsiteY15" fmla="*/ 2383169 h 4043611"/>
              <a:gd name="connsiteX16" fmla="*/ 814027 w 3397398"/>
              <a:gd name="connsiteY16" fmla="*/ 2384971 h 4043611"/>
              <a:gd name="connsiteX17" fmla="*/ 905483 w 3397398"/>
              <a:gd name="connsiteY17" fmla="*/ 2463149 h 4043611"/>
              <a:gd name="connsiteX18" fmla="*/ 1026823 w 3397398"/>
              <a:gd name="connsiteY18" fmla="*/ 2540247 h 4043611"/>
              <a:gd name="connsiteX19" fmla="*/ 1096315 w 3397398"/>
              <a:gd name="connsiteY19" fmla="*/ 2540247 h 4043611"/>
              <a:gd name="connsiteX20" fmla="*/ 1127283 w 3397398"/>
              <a:gd name="connsiteY20" fmla="*/ 2478641 h 4043611"/>
              <a:gd name="connsiteX21" fmla="*/ 1206135 w 3397398"/>
              <a:gd name="connsiteY21" fmla="*/ 2396499 h 4043611"/>
              <a:gd name="connsiteX22" fmla="*/ 1309835 w 3397398"/>
              <a:gd name="connsiteY22" fmla="*/ 2393257 h 4043611"/>
              <a:gd name="connsiteX23" fmla="*/ 1377887 w 3397398"/>
              <a:gd name="connsiteY23" fmla="*/ 2415233 h 4043611"/>
              <a:gd name="connsiteX24" fmla="*/ 1441619 w 3397398"/>
              <a:gd name="connsiteY24" fmla="*/ 2372001 h 4043611"/>
              <a:gd name="connsiteX25" fmla="*/ 1477267 w 3397398"/>
              <a:gd name="connsiteY25" fmla="*/ 2223571 h 4043611"/>
              <a:gd name="connsiteX26" fmla="*/ 1485547 w 3397398"/>
              <a:gd name="connsiteY26" fmla="*/ 2124497 h 4043611"/>
              <a:gd name="connsiteX27" fmla="*/ 1569443 w 3397398"/>
              <a:gd name="connsiteY27" fmla="*/ 2038393 h 4043611"/>
              <a:gd name="connsiteX28" fmla="*/ 1629935 w 3397398"/>
              <a:gd name="connsiteY28" fmla="*/ 2006329 h 4043611"/>
              <a:gd name="connsiteX29" fmla="*/ 1636055 w 3397398"/>
              <a:gd name="connsiteY29" fmla="*/ 1940401 h 4043611"/>
              <a:gd name="connsiteX30" fmla="*/ 1565843 w 3397398"/>
              <a:gd name="connsiteY30" fmla="*/ 1808903 h 4043611"/>
              <a:gd name="connsiteX31" fmla="*/ 1491671 w 3397398"/>
              <a:gd name="connsiteY31" fmla="*/ 1729285 h 4043611"/>
              <a:gd name="connsiteX32" fmla="*/ 1486267 w 3397398"/>
              <a:gd name="connsiteY32" fmla="*/ 1626607 h 4043611"/>
              <a:gd name="connsiteX33" fmla="*/ 1503191 w 3397398"/>
              <a:gd name="connsiteY33" fmla="*/ 1559599 h 4043611"/>
              <a:gd name="connsiteX34" fmla="*/ 1390851 w 3397398"/>
              <a:gd name="connsiteY34" fmla="*/ 1442151 h 4043611"/>
              <a:gd name="connsiteX35" fmla="*/ 1326039 w 3397398"/>
              <a:gd name="connsiteY35" fmla="*/ 1458723 h 4043611"/>
              <a:gd name="connsiteX36" fmla="*/ 1221259 w 3397398"/>
              <a:gd name="connsiteY36" fmla="*/ 1456201 h 4043611"/>
              <a:gd name="connsiteX37" fmla="*/ 1148887 w 3397398"/>
              <a:gd name="connsiteY37" fmla="*/ 1401441 h 4043611"/>
              <a:gd name="connsiteX38" fmla="*/ 1026103 w 3397398"/>
              <a:gd name="connsiteY38" fmla="*/ 1309933 h 4043611"/>
              <a:gd name="connsiteX39" fmla="*/ 1651015 w 3397398"/>
              <a:gd name="connsiteY39" fmla="*/ 284407 h 4043611"/>
              <a:gd name="connsiteX40" fmla="*/ 1539383 w 3397398"/>
              <a:gd name="connsiteY40" fmla="*/ 366083 h 4043611"/>
              <a:gd name="connsiteX41" fmla="*/ 1466283 w 3397398"/>
              <a:gd name="connsiteY41" fmla="*/ 433367 h 4043611"/>
              <a:gd name="connsiteX42" fmla="*/ 1409747 w 3397398"/>
              <a:gd name="connsiteY42" fmla="*/ 458915 h 4043611"/>
              <a:gd name="connsiteX43" fmla="*/ 1349971 w 3397398"/>
              <a:gd name="connsiteY43" fmla="*/ 437323 h 4043611"/>
              <a:gd name="connsiteX44" fmla="*/ 1214935 w 3397398"/>
              <a:gd name="connsiteY44" fmla="*/ 476543 h 4043611"/>
              <a:gd name="connsiteX45" fmla="*/ 1193687 w 3397398"/>
              <a:gd name="connsiteY45" fmla="*/ 608591 h 4043611"/>
              <a:gd name="connsiteX46" fmla="*/ 1194407 w 3397398"/>
              <a:gd name="connsiteY46" fmla="*/ 689907 h 4043611"/>
              <a:gd name="connsiteX47" fmla="*/ 1173523 w 3397398"/>
              <a:gd name="connsiteY47" fmla="*/ 744235 h 4043611"/>
              <a:gd name="connsiteX48" fmla="*/ 1111583 w 3397398"/>
              <a:gd name="connsiteY48" fmla="*/ 788131 h 4043611"/>
              <a:gd name="connsiteX49" fmla="*/ 1044967 w 3397398"/>
              <a:gd name="connsiteY49" fmla="*/ 833827 h 4043611"/>
              <a:gd name="connsiteX50" fmla="*/ 1037403 w 3397398"/>
              <a:gd name="connsiteY50" fmla="*/ 911543 h 4043611"/>
              <a:gd name="connsiteX51" fmla="*/ 1073775 w 3397398"/>
              <a:gd name="connsiteY51" fmla="*/ 989983 h 4043611"/>
              <a:gd name="connsiteX52" fmla="*/ 1188287 w 3397398"/>
              <a:gd name="connsiteY52" fmla="*/ 1097923 h 4043611"/>
              <a:gd name="connsiteX53" fmla="*/ 1187207 w 3397398"/>
              <a:gd name="connsiteY53" fmla="*/ 1207663 h 4043611"/>
              <a:gd name="connsiteX54" fmla="*/ 1228979 w 3397398"/>
              <a:gd name="connsiteY54" fmla="*/ 1344747 h 4043611"/>
              <a:gd name="connsiteX55" fmla="*/ 1367975 w 3397398"/>
              <a:gd name="connsiteY55" fmla="*/ 1359499 h 4043611"/>
              <a:gd name="connsiteX56" fmla="*/ 1459439 w 3397398"/>
              <a:gd name="connsiteY56" fmla="*/ 1366695 h 4043611"/>
              <a:gd name="connsiteX57" fmla="*/ 1533263 w 3397398"/>
              <a:gd name="connsiteY57" fmla="*/ 1433259 h 4043611"/>
              <a:gd name="connsiteX58" fmla="*/ 1650655 w 3397398"/>
              <a:gd name="connsiteY58" fmla="*/ 1513135 h 4043611"/>
              <a:gd name="connsiteX59" fmla="*/ 1731315 w 3397398"/>
              <a:gd name="connsiteY59" fmla="*/ 1496583 h 4043611"/>
              <a:gd name="connsiteX60" fmla="*/ 1767687 w 3397398"/>
              <a:gd name="connsiteY60" fmla="*/ 1437215 h 4043611"/>
              <a:gd name="connsiteX61" fmla="*/ 1842227 w 3397398"/>
              <a:gd name="connsiteY61" fmla="*/ 1372091 h 4043611"/>
              <a:gd name="connsiteX62" fmla="*/ 1940895 w 3397398"/>
              <a:gd name="connsiteY62" fmla="*/ 1365255 h 4043611"/>
              <a:gd name="connsiteX63" fmla="*/ 2086015 w 3397398"/>
              <a:gd name="connsiteY63" fmla="*/ 1330355 h 4043611"/>
              <a:gd name="connsiteX64" fmla="*/ 2107619 w 3397398"/>
              <a:gd name="connsiteY64" fmla="*/ 1191831 h 4043611"/>
              <a:gd name="connsiteX65" fmla="*/ 2110139 w 3397398"/>
              <a:gd name="connsiteY65" fmla="*/ 1111955 h 4043611"/>
              <a:gd name="connsiteX66" fmla="*/ 2204127 w 3397398"/>
              <a:gd name="connsiteY66" fmla="*/ 1015167 h 4043611"/>
              <a:gd name="connsiteX67" fmla="*/ 2262823 w 3397398"/>
              <a:gd name="connsiteY67" fmla="*/ 883119 h 4043611"/>
              <a:gd name="connsiteX68" fmla="*/ 2259943 w 3397398"/>
              <a:gd name="connsiteY68" fmla="*/ 817275 h 4043611"/>
              <a:gd name="connsiteX69" fmla="*/ 2196923 w 3397398"/>
              <a:gd name="connsiteY69" fmla="*/ 784175 h 4043611"/>
              <a:gd name="connsiteX70" fmla="*/ 2116983 w 3397398"/>
              <a:gd name="connsiteY70" fmla="*/ 697463 h 4043611"/>
              <a:gd name="connsiteX71" fmla="*/ 2116623 w 3397398"/>
              <a:gd name="connsiteY71" fmla="*/ 595999 h 4043611"/>
              <a:gd name="connsiteX72" fmla="*/ 2132827 w 3397398"/>
              <a:gd name="connsiteY72" fmla="*/ 529795 h 4043611"/>
              <a:gd name="connsiteX73" fmla="*/ 2082051 w 3397398"/>
              <a:gd name="connsiteY73" fmla="*/ 462151 h 4043611"/>
              <a:gd name="connsiteX74" fmla="*/ 2031279 w 3397398"/>
              <a:gd name="connsiteY74" fmla="*/ 412139 h 4043611"/>
              <a:gd name="connsiteX75" fmla="*/ 1983027 w 3397398"/>
              <a:gd name="connsiteY75" fmla="*/ 425811 h 4043611"/>
              <a:gd name="connsiteX76" fmla="*/ 1837547 w 3397398"/>
              <a:gd name="connsiteY76" fmla="*/ 427611 h 4043611"/>
              <a:gd name="connsiteX77" fmla="*/ 1767687 w 3397398"/>
              <a:gd name="connsiteY77" fmla="*/ 356731 h 4043611"/>
              <a:gd name="connsiteX78" fmla="*/ 1651015 w 3397398"/>
              <a:gd name="connsiteY78" fmla="*/ 284407 h 4043611"/>
              <a:gd name="connsiteX79" fmla="*/ 1463131 w 3397398"/>
              <a:gd name="connsiteY79" fmla="*/ 311 h 4043611"/>
              <a:gd name="connsiteX80" fmla="*/ 1752867 w 3397398"/>
              <a:gd name="connsiteY80" fmla="*/ 17731 h 4043611"/>
              <a:gd name="connsiteX81" fmla="*/ 2798759 w 3397398"/>
              <a:gd name="connsiteY81" fmla="*/ 741883 h 4043611"/>
              <a:gd name="connsiteX82" fmla="*/ 3006859 w 3397398"/>
              <a:gd name="connsiteY82" fmla="*/ 1484043 h 4043611"/>
              <a:gd name="connsiteX83" fmla="*/ 3006859 w 3397398"/>
              <a:gd name="connsiteY83" fmla="*/ 1589911 h 4043611"/>
              <a:gd name="connsiteX84" fmla="*/ 3175715 w 3397398"/>
              <a:gd name="connsiteY84" fmla="*/ 1884471 h 4043611"/>
              <a:gd name="connsiteX85" fmla="*/ 3370131 w 3397398"/>
              <a:gd name="connsiteY85" fmla="*/ 2229443 h 4043611"/>
              <a:gd name="connsiteX86" fmla="*/ 3314687 w 3397398"/>
              <a:gd name="connsiteY86" fmla="*/ 2499155 h 4043611"/>
              <a:gd name="connsiteX87" fmla="*/ 3144751 w 3397398"/>
              <a:gd name="connsiteY87" fmla="*/ 2529403 h 4043611"/>
              <a:gd name="connsiteX88" fmla="*/ 3011899 w 3397398"/>
              <a:gd name="connsiteY88" fmla="*/ 2534443 h 4043611"/>
              <a:gd name="connsiteX89" fmla="*/ 3005779 w 3397398"/>
              <a:gd name="connsiteY89" fmla="*/ 2742579 h 4043611"/>
              <a:gd name="connsiteX90" fmla="*/ 2942055 w 3397398"/>
              <a:gd name="connsiteY90" fmla="*/ 3109879 h 4043611"/>
              <a:gd name="connsiteX91" fmla="*/ 2612623 w 3397398"/>
              <a:gd name="connsiteY91" fmla="*/ 3403359 h 4043611"/>
              <a:gd name="connsiteX92" fmla="*/ 2358079 w 3397398"/>
              <a:gd name="connsiteY92" fmla="*/ 3433967 h 4043611"/>
              <a:gd name="connsiteX93" fmla="*/ 2175903 w 3397398"/>
              <a:gd name="connsiteY93" fmla="*/ 3445851 h 4043611"/>
              <a:gd name="connsiteX94" fmla="*/ 2163663 w 3397398"/>
              <a:gd name="connsiteY94" fmla="*/ 3750851 h 4043611"/>
              <a:gd name="connsiteX95" fmla="*/ 2163663 w 3397398"/>
              <a:gd name="connsiteY95" fmla="*/ 4043611 h 4043611"/>
              <a:gd name="connsiteX96" fmla="*/ 1382751 w 3397398"/>
              <a:gd name="connsiteY96" fmla="*/ 4043611 h 4043611"/>
              <a:gd name="connsiteX97" fmla="*/ 595359 w 3397398"/>
              <a:gd name="connsiteY97" fmla="*/ 4036767 h 4043611"/>
              <a:gd name="connsiteX98" fmla="*/ 588519 w 3397398"/>
              <a:gd name="connsiteY98" fmla="*/ 3400479 h 4043611"/>
              <a:gd name="connsiteX99" fmla="*/ 588519 w 3397398"/>
              <a:gd name="connsiteY99" fmla="*/ 2771027 h 4043611"/>
              <a:gd name="connsiteX100" fmla="*/ 530555 w 3397398"/>
              <a:gd name="connsiteY100" fmla="*/ 2718815 h 4043611"/>
              <a:gd name="connsiteX101" fmla="*/ 14267 w 3397398"/>
              <a:gd name="connsiteY101" fmla="*/ 1749075 h 4043611"/>
              <a:gd name="connsiteX102" fmla="*/ 81955 w 3397398"/>
              <a:gd name="connsiteY102" fmla="*/ 1010155 h 4043611"/>
              <a:gd name="connsiteX103" fmla="*/ 167279 w 3397398"/>
              <a:gd name="connsiteY103" fmla="*/ 816783 h 4043611"/>
              <a:gd name="connsiteX104" fmla="*/ 1187975 w 3397398"/>
              <a:gd name="connsiteY104" fmla="*/ 27451 h 4043611"/>
              <a:gd name="connsiteX105" fmla="*/ 1463131 w 3397398"/>
              <a:gd name="connsiteY105" fmla="*/ 311 h 404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97398" h="4043611">
                <a:moveTo>
                  <a:pt x="1026103" y="1309933"/>
                </a:moveTo>
                <a:cubicBezTo>
                  <a:pt x="949411" y="1309933"/>
                  <a:pt x="941487" y="1314977"/>
                  <a:pt x="904043" y="1389191"/>
                </a:cubicBezTo>
                <a:cubicBezTo>
                  <a:pt x="887119" y="1423417"/>
                  <a:pt x="871275" y="1437827"/>
                  <a:pt x="834187" y="1454039"/>
                </a:cubicBezTo>
                <a:cubicBezTo>
                  <a:pt x="791703" y="1472413"/>
                  <a:pt x="781619" y="1473495"/>
                  <a:pt x="740931" y="1462327"/>
                </a:cubicBezTo>
                <a:cubicBezTo>
                  <a:pt x="645875" y="1436027"/>
                  <a:pt x="640835" y="1436387"/>
                  <a:pt x="596907" y="1478899"/>
                </a:cubicBezTo>
                <a:cubicBezTo>
                  <a:pt x="536415" y="1537983"/>
                  <a:pt x="534255" y="1545187"/>
                  <a:pt x="557299" y="1615439"/>
                </a:cubicBezTo>
                <a:lnTo>
                  <a:pt x="577463" y="1677045"/>
                </a:lnTo>
                <a:lnTo>
                  <a:pt x="553339" y="1732167"/>
                </a:lnTo>
                <a:cubicBezTo>
                  <a:pt x="533535" y="1776479"/>
                  <a:pt x="521651" y="1790169"/>
                  <a:pt x="490327" y="1803139"/>
                </a:cubicBezTo>
                <a:cubicBezTo>
                  <a:pt x="416871" y="1833761"/>
                  <a:pt x="397431" y="1871229"/>
                  <a:pt x="410031" y="1956613"/>
                </a:cubicBezTo>
                <a:cubicBezTo>
                  <a:pt x="416511" y="1999125"/>
                  <a:pt x="420115" y="2003447"/>
                  <a:pt x="475563" y="2031189"/>
                </a:cubicBezTo>
                <a:cubicBezTo>
                  <a:pt x="527051" y="2057487"/>
                  <a:pt x="537135" y="2067215"/>
                  <a:pt x="555859" y="2112609"/>
                </a:cubicBezTo>
                <a:cubicBezTo>
                  <a:pt x="577103" y="2164127"/>
                  <a:pt x="577103" y="2164127"/>
                  <a:pt x="557659" y="2222491"/>
                </a:cubicBezTo>
                <a:cubicBezTo>
                  <a:pt x="546855" y="2254555"/>
                  <a:pt x="537855" y="2284457"/>
                  <a:pt x="537855" y="2289139"/>
                </a:cubicBezTo>
                <a:cubicBezTo>
                  <a:pt x="537855" y="2293463"/>
                  <a:pt x="558739" y="2319763"/>
                  <a:pt x="584663" y="2347503"/>
                </a:cubicBezTo>
                <a:cubicBezTo>
                  <a:pt x="636871" y="2403345"/>
                  <a:pt x="657755" y="2408389"/>
                  <a:pt x="729051" y="2383169"/>
                </a:cubicBezTo>
                <a:cubicBezTo>
                  <a:pt x="765775" y="2370199"/>
                  <a:pt x="775139" y="2370561"/>
                  <a:pt x="814027" y="2384971"/>
                </a:cubicBezTo>
                <a:cubicBezTo>
                  <a:pt x="871995" y="2406947"/>
                  <a:pt x="880999" y="2414513"/>
                  <a:pt x="905483" y="2463149"/>
                </a:cubicBezTo>
                <a:cubicBezTo>
                  <a:pt x="941127" y="2534843"/>
                  <a:pt x="949771" y="2540247"/>
                  <a:pt x="1026823" y="2540247"/>
                </a:cubicBezTo>
                <a:lnTo>
                  <a:pt x="1096315" y="2540247"/>
                </a:lnTo>
                <a:lnTo>
                  <a:pt x="1127283" y="2478641"/>
                </a:lnTo>
                <a:cubicBezTo>
                  <a:pt x="1153927" y="2425681"/>
                  <a:pt x="1165091" y="2414153"/>
                  <a:pt x="1206135" y="2396499"/>
                </a:cubicBezTo>
                <a:cubicBezTo>
                  <a:pt x="1252587" y="2376325"/>
                  <a:pt x="1255827" y="2376325"/>
                  <a:pt x="1309835" y="2393257"/>
                </a:cubicBezTo>
                <a:cubicBezTo>
                  <a:pt x="1340803" y="2402985"/>
                  <a:pt x="1371407" y="2412711"/>
                  <a:pt x="1377887" y="2415233"/>
                </a:cubicBezTo>
                <a:cubicBezTo>
                  <a:pt x="1384731" y="2417755"/>
                  <a:pt x="1413175" y="2398301"/>
                  <a:pt x="1441619" y="2372001"/>
                </a:cubicBezTo>
                <a:cubicBezTo>
                  <a:pt x="1498511" y="2318681"/>
                  <a:pt x="1503191" y="2299587"/>
                  <a:pt x="1477267" y="2223571"/>
                </a:cubicBezTo>
                <a:cubicBezTo>
                  <a:pt x="1462503" y="2180339"/>
                  <a:pt x="1462863" y="2175655"/>
                  <a:pt x="1485547" y="2124497"/>
                </a:cubicBezTo>
                <a:cubicBezTo>
                  <a:pt x="1506071" y="2077663"/>
                  <a:pt x="1516875" y="2066495"/>
                  <a:pt x="1569443" y="2038393"/>
                </a:cubicBezTo>
                <a:lnTo>
                  <a:pt x="1629935" y="2006329"/>
                </a:lnTo>
                <a:lnTo>
                  <a:pt x="1636055" y="1940401"/>
                </a:lnTo>
                <a:cubicBezTo>
                  <a:pt x="1643615" y="1858621"/>
                  <a:pt x="1633895" y="1840967"/>
                  <a:pt x="1565843" y="1808903"/>
                </a:cubicBezTo>
                <a:cubicBezTo>
                  <a:pt x="1520115" y="1787647"/>
                  <a:pt x="1511831" y="1778641"/>
                  <a:pt x="1491671" y="1729285"/>
                </a:cubicBezTo>
                <a:cubicBezTo>
                  <a:pt x="1470067" y="1675605"/>
                  <a:pt x="1469707" y="1672361"/>
                  <a:pt x="1486267" y="1626607"/>
                </a:cubicBezTo>
                <a:cubicBezTo>
                  <a:pt x="1495631" y="1600669"/>
                  <a:pt x="1503191" y="1570407"/>
                  <a:pt x="1503191" y="1559599"/>
                </a:cubicBezTo>
                <a:cubicBezTo>
                  <a:pt x="1502831" y="1535461"/>
                  <a:pt x="1413895" y="1442151"/>
                  <a:pt x="1390851" y="1442151"/>
                </a:cubicBezTo>
                <a:cubicBezTo>
                  <a:pt x="1381851" y="1442151"/>
                  <a:pt x="1352683" y="1449717"/>
                  <a:pt x="1326039" y="1458723"/>
                </a:cubicBezTo>
                <a:cubicBezTo>
                  <a:pt x="1280311" y="1474215"/>
                  <a:pt x="1274191" y="1474215"/>
                  <a:pt x="1221259" y="1456201"/>
                </a:cubicBezTo>
                <a:cubicBezTo>
                  <a:pt x="1174811" y="1440349"/>
                  <a:pt x="1162207" y="1430983"/>
                  <a:pt x="1148887" y="1401441"/>
                </a:cubicBezTo>
                <a:cubicBezTo>
                  <a:pt x="1110359" y="1316417"/>
                  <a:pt x="1101719" y="1309933"/>
                  <a:pt x="1026103" y="1309933"/>
                </a:cubicBezTo>
                <a:close/>
                <a:moveTo>
                  <a:pt x="1651015" y="284407"/>
                </a:moveTo>
                <a:cubicBezTo>
                  <a:pt x="1596639" y="284407"/>
                  <a:pt x="1562071" y="309595"/>
                  <a:pt x="1539383" y="366083"/>
                </a:cubicBezTo>
                <a:cubicBezTo>
                  <a:pt x="1525339" y="400627"/>
                  <a:pt x="1513455" y="411779"/>
                  <a:pt x="1466283" y="433367"/>
                </a:cubicBezTo>
                <a:lnTo>
                  <a:pt x="1409747" y="458915"/>
                </a:lnTo>
                <a:lnTo>
                  <a:pt x="1349971" y="437323"/>
                </a:lnTo>
                <a:cubicBezTo>
                  <a:pt x="1280471" y="412139"/>
                  <a:pt x="1270747" y="414659"/>
                  <a:pt x="1214935" y="476543"/>
                </a:cubicBezTo>
                <a:cubicBezTo>
                  <a:pt x="1173523" y="522239"/>
                  <a:pt x="1170283" y="542027"/>
                  <a:pt x="1193687" y="608591"/>
                </a:cubicBezTo>
                <a:cubicBezTo>
                  <a:pt x="1207731" y="648887"/>
                  <a:pt x="1207731" y="657883"/>
                  <a:pt x="1194407" y="689907"/>
                </a:cubicBezTo>
                <a:cubicBezTo>
                  <a:pt x="1186127" y="709695"/>
                  <a:pt x="1176763" y="734163"/>
                  <a:pt x="1173523" y="744235"/>
                </a:cubicBezTo>
                <a:cubicBezTo>
                  <a:pt x="1170283" y="754311"/>
                  <a:pt x="1142555" y="774099"/>
                  <a:pt x="1111583" y="788131"/>
                </a:cubicBezTo>
                <a:cubicBezTo>
                  <a:pt x="1080615" y="802163"/>
                  <a:pt x="1050727" y="822675"/>
                  <a:pt x="1044967" y="833827"/>
                </a:cubicBezTo>
                <a:cubicBezTo>
                  <a:pt x="1039203" y="844623"/>
                  <a:pt x="1035603" y="879523"/>
                  <a:pt x="1037403" y="911543"/>
                </a:cubicBezTo>
                <a:cubicBezTo>
                  <a:pt x="1040287" y="964795"/>
                  <a:pt x="1043167" y="970911"/>
                  <a:pt x="1073775" y="989983"/>
                </a:cubicBezTo>
                <a:cubicBezTo>
                  <a:pt x="1161279" y="1043591"/>
                  <a:pt x="1170643" y="1052587"/>
                  <a:pt x="1188287" y="1097923"/>
                </a:cubicBezTo>
                <a:cubicBezTo>
                  <a:pt x="1206291" y="1143259"/>
                  <a:pt x="1206291" y="1146855"/>
                  <a:pt x="1187207" y="1207663"/>
                </a:cubicBezTo>
                <a:cubicBezTo>
                  <a:pt x="1164519" y="1280343"/>
                  <a:pt x="1167039" y="1288979"/>
                  <a:pt x="1228979" y="1344747"/>
                </a:cubicBezTo>
                <a:cubicBezTo>
                  <a:pt x="1274351" y="1385763"/>
                  <a:pt x="1279031" y="1386123"/>
                  <a:pt x="1367975" y="1359499"/>
                </a:cubicBezTo>
                <a:cubicBezTo>
                  <a:pt x="1405787" y="1347983"/>
                  <a:pt x="1416231" y="1348703"/>
                  <a:pt x="1459439" y="1366695"/>
                </a:cubicBezTo>
                <a:cubicBezTo>
                  <a:pt x="1497611" y="1382527"/>
                  <a:pt x="1513095" y="1396559"/>
                  <a:pt x="1533263" y="1433259"/>
                </a:cubicBezTo>
                <a:cubicBezTo>
                  <a:pt x="1575391" y="1509895"/>
                  <a:pt x="1579715" y="1513135"/>
                  <a:pt x="1650655" y="1513135"/>
                </a:cubicBezTo>
                <a:cubicBezTo>
                  <a:pt x="1696387" y="1513135"/>
                  <a:pt x="1719431" y="1508095"/>
                  <a:pt x="1731315" y="1496583"/>
                </a:cubicBezTo>
                <a:cubicBezTo>
                  <a:pt x="1740319" y="1487227"/>
                  <a:pt x="1756883" y="1460603"/>
                  <a:pt x="1767687" y="1437215"/>
                </a:cubicBezTo>
                <a:cubicBezTo>
                  <a:pt x="1784611" y="1401955"/>
                  <a:pt x="1797215" y="1390803"/>
                  <a:pt x="1842227" y="1372091"/>
                </a:cubicBezTo>
                <a:cubicBezTo>
                  <a:pt x="1893359" y="1350863"/>
                  <a:pt x="1898763" y="1350503"/>
                  <a:pt x="1940895" y="1365255"/>
                </a:cubicBezTo>
                <a:cubicBezTo>
                  <a:pt x="2015075" y="1390803"/>
                  <a:pt x="2033439" y="1386483"/>
                  <a:pt x="2086015" y="1330355"/>
                </a:cubicBezTo>
                <a:cubicBezTo>
                  <a:pt x="2136787" y="1276383"/>
                  <a:pt x="2136787" y="1276023"/>
                  <a:pt x="2107619" y="1191831"/>
                </a:cubicBezTo>
                <a:cubicBezTo>
                  <a:pt x="2096095" y="1158727"/>
                  <a:pt x="2096455" y="1146855"/>
                  <a:pt x="2110139" y="1111955"/>
                </a:cubicBezTo>
                <a:cubicBezTo>
                  <a:pt x="2131387" y="1056903"/>
                  <a:pt x="2144711" y="1043231"/>
                  <a:pt x="2204127" y="1015167"/>
                </a:cubicBezTo>
                <a:cubicBezTo>
                  <a:pt x="2262463" y="987823"/>
                  <a:pt x="2267503" y="977027"/>
                  <a:pt x="2262823" y="883119"/>
                </a:cubicBezTo>
                <a:lnTo>
                  <a:pt x="2259943" y="817275"/>
                </a:lnTo>
                <a:lnTo>
                  <a:pt x="2196923" y="784175"/>
                </a:lnTo>
                <a:cubicBezTo>
                  <a:pt x="2138227" y="752871"/>
                  <a:pt x="2132467" y="747115"/>
                  <a:pt x="2116983" y="697463"/>
                </a:cubicBezTo>
                <a:cubicBezTo>
                  <a:pt x="2101499" y="648171"/>
                  <a:pt x="2101499" y="640255"/>
                  <a:pt x="2116623" y="595999"/>
                </a:cubicBezTo>
                <a:cubicBezTo>
                  <a:pt x="2125623" y="569371"/>
                  <a:pt x="2132827" y="539507"/>
                  <a:pt x="2132827" y="529795"/>
                </a:cubicBezTo>
                <a:cubicBezTo>
                  <a:pt x="2132827" y="520079"/>
                  <a:pt x="2110139" y="489495"/>
                  <a:pt x="2082051" y="462151"/>
                </a:cubicBezTo>
                <a:lnTo>
                  <a:pt x="2031279" y="412139"/>
                </a:lnTo>
                <a:lnTo>
                  <a:pt x="1983027" y="425811"/>
                </a:lnTo>
                <a:cubicBezTo>
                  <a:pt x="1902003" y="448839"/>
                  <a:pt x="1885799" y="448839"/>
                  <a:pt x="1837547" y="427611"/>
                </a:cubicBezTo>
                <a:cubicBezTo>
                  <a:pt x="1799735" y="410699"/>
                  <a:pt x="1786771" y="397747"/>
                  <a:pt x="1767687" y="356731"/>
                </a:cubicBezTo>
                <a:cubicBezTo>
                  <a:pt x="1741399" y="300239"/>
                  <a:pt x="1715471" y="284407"/>
                  <a:pt x="1651015" y="284407"/>
                </a:cubicBezTo>
                <a:close/>
                <a:moveTo>
                  <a:pt x="1463131" y="311"/>
                </a:moveTo>
                <a:cubicBezTo>
                  <a:pt x="1567451" y="-1445"/>
                  <a:pt x="1674199" y="4227"/>
                  <a:pt x="1752867" y="17731"/>
                </a:cubicBezTo>
                <a:cubicBezTo>
                  <a:pt x="2200387" y="95511"/>
                  <a:pt x="2566539" y="349019"/>
                  <a:pt x="2798759" y="741883"/>
                </a:cubicBezTo>
                <a:cubicBezTo>
                  <a:pt x="2922251" y="950379"/>
                  <a:pt x="3006859" y="1253219"/>
                  <a:pt x="3006859" y="1484043"/>
                </a:cubicBezTo>
                <a:lnTo>
                  <a:pt x="3006859" y="1589911"/>
                </a:lnTo>
                <a:lnTo>
                  <a:pt x="3175715" y="1884471"/>
                </a:lnTo>
                <a:cubicBezTo>
                  <a:pt x="3268243" y="2046155"/>
                  <a:pt x="3356091" y="2201715"/>
                  <a:pt x="3370131" y="2229443"/>
                </a:cubicBezTo>
                <a:cubicBezTo>
                  <a:pt x="3421615" y="2329911"/>
                  <a:pt x="3398575" y="2441539"/>
                  <a:pt x="3314687" y="2499155"/>
                </a:cubicBezTo>
                <a:cubicBezTo>
                  <a:pt x="3281203" y="2521843"/>
                  <a:pt x="3265003" y="2524723"/>
                  <a:pt x="3144751" y="2529403"/>
                </a:cubicBezTo>
                <a:lnTo>
                  <a:pt x="3011899" y="2534443"/>
                </a:lnTo>
                <a:lnTo>
                  <a:pt x="3005779" y="2742579"/>
                </a:lnTo>
                <a:cubicBezTo>
                  <a:pt x="2998939" y="2962239"/>
                  <a:pt x="2991379" y="3006531"/>
                  <a:pt x="2942055" y="3109879"/>
                </a:cubicBezTo>
                <a:cubicBezTo>
                  <a:pt x="2877967" y="3243835"/>
                  <a:pt x="2758075" y="3350783"/>
                  <a:pt x="2612623" y="3403359"/>
                </a:cubicBezTo>
                <a:cubicBezTo>
                  <a:pt x="2531615" y="3432527"/>
                  <a:pt x="2521895" y="3433967"/>
                  <a:pt x="2358079" y="3433967"/>
                </a:cubicBezTo>
                <a:cubicBezTo>
                  <a:pt x="2239271" y="3433967"/>
                  <a:pt x="2184183" y="3437567"/>
                  <a:pt x="2175903" y="3445851"/>
                </a:cubicBezTo>
                <a:cubicBezTo>
                  <a:pt x="2166903" y="3454851"/>
                  <a:pt x="2163663" y="3536955"/>
                  <a:pt x="2163663" y="3750851"/>
                </a:cubicBezTo>
                <a:lnTo>
                  <a:pt x="2163663" y="4043611"/>
                </a:lnTo>
                <a:lnTo>
                  <a:pt x="1382751" y="4043611"/>
                </a:lnTo>
                <a:cubicBezTo>
                  <a:pt x="953591" y="4043611"/>
                  <a:pt x="599319" y="4040371"/>
                  <a:pt x="595359" y="4036767"/>
                </a:cubicBezTo>
                <a:cubicBezTo>
                  <a:pt x="591759" y="4033167"/>
                  <a:pt x="588519" y="3746891"/>
                  <a:pt x="588519" y="3400479"/>
                </a:cubicBezTo>
                <a:lnTo>
                  <a:pt x="588519" y="2771027"/>
                </a:lnTo>
                <a:lnTo>
                  <a:pt x="530555" y="2718815"/>
                </a:lnTo>
                <a:cubicBezTo>
                  <a:pt x="236047" y="2454863"/>
                  <a:pt x="65391" y="2134019"/>
                  <a:pt x="14267" y="1749075"/>
                </a:cubicBezTo>
                <a:cubicBezTo>
                  <a:pt x="-18497" y="1502407"/>
                  <a:pt x="5627" y="1238095"/>
                  <a:pt x="81955" y="1010155"/>
                </a:cubicBezTo>
                <a:cubicBezTo>
                  <a:pt x="93115" y="976307"/>
                  <a:pt x="131639" y="889523"/>
                  <a:pt x="167279" y="816783"/>
                </a:cubicBezTo>
                <a:cubicBezTo>
                  <a:pt x="364219" y="416715"/>
                  <a:pt x="728211" y="135479"/>
                  <a:pt x="1187975" y="27451"/>
                </a:cubicBezTo>
                <a:cubicBezTo>
                  <a:pt x="1256923" y="11247"/>
                  <a:pt x="1358811" y="2067"/>
                  <a:pt x="146313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2" name="群組 11"/>
          <p:cNvGrpSpPr>
            <a:grpSpLocks noChangeAspect="1"/>
          </p:cNvGrpSpPr>
          <p:nvPr/>
        </p:nvGrpSpPr>
        <p:grpSpPr>
          <a:xfrm>
            <a:off x="357129" y="4944152"/>
            <a:ext cx="626768" cy="629044"/>
            <a:chOff x="5583600" y="7359116"/>
            <a:chExt cx="2941833" cy="2952515"/>
          </a:xfrm>
          <a:solidFill>
            <a:schemeClr val="accent3"/>
          </a:solidFill>
        </p:grpSpPr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21597" y="3011254"/>
            <a:ext cx="477856" cy="757894"/>
            <a:chOff x="4565882" y="3048934"/>
            <a:chExt cx="361238" cy="572934"/>
          </a:xfrm>
          <a:solidFill>
            <a:schemeClr val="accent2"/>
          </a:solidFill>
        </p:grpSpPr>
        <p:sp>
          <p:nvSpPr>
            <p:cNvPr id="32" name="手繪多邊形 31"/>
            <p:cNvSpPr>
              <a:spLocks/>
            </p:cNvSpPr>
            <p:nvPr/>
          </p:nvSpPr>
          <p:spPr bwMode="auto">
            <a:xfrm>
              <a:off x="4565882" y="3228413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83"/>
            <p:cNvSpPr>
              <a:spLocks/>
            </p:cNvSpPr>
            <p:nvPr/>
          </p:nvSpPr>
          <p:spPr bwMode="auto">
            <a:xfrm>
              <a:off x="4655827" y="3128587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84"/>
            <p:cNvSpPr>
              <a:spLocks/>
            </p:cNvSpPr>
            <p:nvPr/>
          </p:nvSpPr>
          <p:spPr bwMode="auto">
            <a:xfrm>
              <a:off x="4765943" y="3170370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87"/>
            <p:cNvSpPr>
              <a:spLocks/>
            </p:cNvSpPr>
            <p:nvPr/>
          </p:nvSpPr>
          <p:spPr bwMode="auto">
            <a:xfrm>
              <a:off x="4770060" y="3079601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88"/>
            <p:cNvSpPr>
              <a:spLocks/>
            </p:cNvSpPr>
            <p:nvPr/>
          </p:nvSpPr>
          <p:spPr bwMode="auto">
            <a:xfrm>
              <a:off x="4656033" y="3048934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" name="文字方塊 41"/>
          <p:cNvSpPr txBox="1"/>
          <p:nvPr/>
        </p:nvSpPr>
        <p:spPr>
          <a:xfrm>
            <a:off x="1034933" y="339755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5" name="文字方塊 43"/>
          <p:cNvSpPr txBox="1"/>
          <p:nvPr/>
        </p:nvSpPr>
        <p:spPr>
          <a:xfrm>
            <a:off x="1034934" y="293995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16" name="文字方塊 41"/>
          <p:cNvSpPr txBox="1"/>
          <p:nvPr/>
        </p:nvSpPr>
        <p:spPr>
          <a:xfrm>
            <a:off x="1034933" y="5051403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7" name="文字方塊 43"/>
          <p:cNvSpPr txBox="1"/>
          <p:nvPr/>
        </p:nvSpPr>
        <p:spPr>
          <a:xfrm>
            <a:off x="1034934" y="4593809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18" name="文字方塊 41"/>
          <p:cNvSpPr txBox="1"/>
          <p:nvPr/>
        </p:nvSpPr>
        <p:spPr>
          <a:xfrm>
            <a:off x="4703963" y="1927719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9" name="文字方塊 43"/>
          <p:cNvSpPr txBox="1"/>
          <p:nvPr/>
        </p:nvSpPr>
        <p:spPr>
          <a:xfrm>
            <a:off x="4703964" y="1470125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4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20" name="文字方塊 41"/>
          <p:cNvSpPr txBox="1"/>
          <p:nvPr/>
        </p:nvSpPr>
        <p:spPr>
          <a:xfrm>
            <a:off x="4703963" y="339755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1" name="文字方塊 43"/>
          <p:cNvSpPr txBox="1"/>
          <p:nvPr/>
        </p:nvSpPr>
        <p:spPr>
          <a:xfrm>
            <a:off x="4703964" y="293995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5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22" name="文字方塊 41"/>
          <p:cNvSpPr txBox="1"/>
          <p:nvPr/>
        </p:nvSpPr>
        <p:spPr>
          <a:xfrm>
            <a:off x="4703963" y="5051403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3" name="文字方塊 43"/>
          <p:cNvSpPr txBox="1"/>
          <p:nvPr/>
        </p:nvSpPr>
        <p:spPr>
          <a:xfrm>
            <a:off x="4703964" y="4593809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6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6</a:t>
            </a:r>
            <a:endParaRPr lang="en-US" sz="2400" b="1" dirty="0" smtClean="0">
              <a:solidFill>
                <a:schemeClr val="accent6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4067120" y="4933857"/>
            <a:ext cx="474958" cy="490473"/>
            <a:chOff x="28257052" y="18076368"/>
            <a:chExt cx="2295823" cy="2370827"/>
          </a:xfrm>
          <a:solidFill>
            <a:schemeClr val="accent6"/>
          </a:solidFill>
        </p:grpSpPr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5" name="手繪多邊形 24"/>
          <p:cNvSpPr>
            <a:spLocks/>
          </p:cNvSpPr>
          <p:nvPr/>
        </p:nvSpPr>
        <p:spPr bwMode="auto">
          <a:xfrm>
            <a:off x="3950474" y="3201446"/>
            <a:ext cx="613882" cy="428650"/>
          </a:xfrm>
          <a:custGeom>
            <a:avLst/>
            <a:gdLst>
              <a:gd name="connsiteX0" fmla="*/ 2602804 w 4019550"/>
              <a:gd name="connsiteY0" fmla="*/ 1537274 h 2806700"/>
              <a:gd name="connsiteX1" fmla="*/ 2384522 w 4019550"/>
              <a:gd name="connsiteY1" fmla="*/ 1731616 h 2806700"/>
              <a:gd name="connsiteX2" fmla="*/ 2012436 w 4019550"/>
              <a:gd name="connsiteY2" fmla="*/ 1972026 h 2806700"/>
              <a:gd name="connsiteX3" fmla="*/ 1640350 w 4019550"/>
              <a:gd name="connsiteY3" fmla="*/ 1731616 h 2806700"/>
              <a:gd name="connsiteX4" fmla="*/ 1419188 w 4019550"/>
              <a:gd name="connsiteY4" fmla="*/ 1537634 h 2806700"/>
              <a:gd name="connsiteX5" fmla="*/ 917068 w 4019550"/>
              <a:gd name="connsiteY5" fmla="*/ 2015212 h 2806700"/>
              <a:gd name="connsiteX6" fmla="*/ 436562 w 4019550"/>
              <a:gd name="connsiteY6" fmla="*/ 2512586 h 2806700"/>
              <a:gd name="connsiteX7" fmla="*/ 449168 w 4019550"/>
              <a:gd name="connsiteY7" fmla="*/ 2534180 h 2806700"/>
              <a:gd name="connsiteX8" fmla="*/ 3565978 w 4019550"/>
              <a:gd name="connsiteY8" fmla="*/ 2532020 h 2806700"/>
              <a:gd name="connsiteX9" fmla="*/ 3576424 w 4019550"/>
              <a:gd name="connsiteY9" fmla="*/ 2507908 h 2806700"/>
              <a:gd name="connsiteX10" fmla="*/ 3097358 w 4019550"/>
              <a:gd name="connsiteY10" fmla="*/ 2013054 h 2806700"/>
              <a:gd name="connsiteX11" fmla="*/ 2602804 w 4019550"/>
              <a:gd name="connsiteY11" fmla="*/ 1537274 h 2806700"/>
              <a:gd name="connsiteX12" fmla="*/ 3714934 w 4019550"/>
              <a:gd name="connsiteY12" fmla="*/ 438152 h 2806700"/>
              <a:gd name="connsiteX13" fmla="*/ 2733674 w 4019550"/>
              <a:gd name="connsiteY13" fmla="*/ 1395970 h 2806700"/>
              <a:gd name="connsiteX14" fmla="*/ 3711332 w 4019550"/>
              <a:gd name="connsiteY14" fmla="*/ 2368190 h 2806700"/>
              <a:gd name="connsiteX15" fmla="*/ 3734026 w 4019550"/>
              <a:gd name="connsiteY15" fmla="*/ 2353068 h 2806700"/>
              <a:gd name="connsiteX16" fmla="*/ 3740150 w 4019550"/>
              <a:gd name="connsiteY16" fmla="*/ 1403532 h 2806700"/>
              <a:gd name="connsiteX17" fmla="*/ 3734026 w 4019550"/>
              <a:gd name="connsiteY17" fmla="*/ 454354 h 2806700"/>
              <a:gd name="connsiteX18" fmla="*/ 3714934 w 4019550"/>
              <a:gd name="connsiteY18" fmla="*/ 438152 h 2806700"/>
              <a:gd name="connsiteX19" fmla="*/ 290848 w 4019550"/>
              <a:gd name="connsiteY19" fmla="*/ 427040 h 2806700"/>
              <a:gd name="connsiteX20" fmla="*/ 274638 w 4019550"/>
              <a:gd name="connsiteY20" fmla="*/ 1403172 h 2806700"/>
              <a:gd name="connsiteX21" fmla="*/ 293368 w 4019550"/>
              <a:gd name="connsiteY21" fmla="*/ 2379664 h 2806700"/>
              <a:gd name="connsiteX22" fmla="*/ 796606 w 4019550"/>
              <a:gd name="connsiteY22" fmla="*/ 1891418 h 2806700"/>
              <a:gd name="connsiteX23" fmla="*/ 1281112 w 4019550"/>
              <a:gd name="connsiteY23" fmla="*/ 1395604 h 2806700"/>
              <a:gd name="connsiteX24" fmla="*/ 537602 w 4019550"/>
              <a:gd name="connsiteY24" fmla="*/ 653326 h 2806700"/>
              <a:gd name="connsiteX25" fmla="*/ 290848 w 4019550"/>
              <a:gd name="connsiteY25" fmla="*/ 427040 h 2806700"/>
              <a:gd name="connsiteX26" fmla="*/ 2017630 w 4019550"/>
              <a:gd name="connsiteY26" fmla="*/ 285752 h 2806700"/>
              <a:gd name="connsiteX27" fmla="*/ 463878 w 4019550"/>
              <a:gd name="connsiteY27" fmla="*/ 291874 h 2806700"/>
              <a:gd name="connsiteX28" fmla="*/ 447674 w 4019550"/>
              <a:gd name="connsiteY28" fmla="*/ 310962 h 2806700"/>
              <a:gd name="connsiteX29" fmla="*/ 577304 w 4019550"/>
              <a:gd name="connsiteY29" fmla="*/ 448186 h 2806700"/>
              <a:gd name="connsiteX30" fmla="*/ 1703640 w 4019550"/>
              <a:gd name="connsiteY30" fmla="*/ 1548136 h 2806700"/>
              <a:gd name="connsiteX31" fmla="*/ 2047518 w 4019550"/>
              <a:gd name="connsiteY31" fmla="*/ 1790530 h 2806700"/>
              <a:gd name="connsiteX32" fmla="*/ 2262486 w 4019550"/>
              <a:gd name="connsiteY32" fmla="*/ 1594598 h 2806700"/>
              <a:gd name="connsiteX33" fmla="*/ 2461612 w 4019550"/>
              <a:gd name="connsiteY33" fmla="*/ 1402630 h 2806700"/>
              <a:gd name="connsiteX34" fmla="*/ 2651374 w 4019550"/>
              <a:gd name="connsiteY34" fmla="*/ 1219664 h 2806700"/>
              <a:gd name="connsiteX35" fmla="*/ 3049626 w 4019550"/>
              <a:gd name="connsiteY35" fmla="*/ 829244 h 2806700"/>
              <a:gd name="connsiteX36" fmla="*/ 3566342 w 4019550"/>
              <a:gd name="connsiteY36" fmla="*/ 299078 h 2806700"/>
              <a:gd name="connsiteX37" fmla="*/ 2017630 w 4019550"/>
              <a:gd name="connsiteY37" fmla="*/ 285752 h 2806700"/>
              <a:gd name="connsiteX38" fmla="*/ 0 w 4019550"/>
              <a:gd name="connsiteY38" fmla="*/ 0 h 2806700"/>
              <a:gd name="connsiteX39" fmla="*/ 2009774 w 4019550"/>
              <a:gd name="connsiteY39" fmla="*/ 3176 h 2806700"/>
              <a:gd name="connsiteX40" fmla="*/ 4019550 w 4019550"/>
              <a:gd name="connsiteY40" fmla="*/ 6352 h 2806700"/>
              <a:gd name="connsiteX41" fmla="*/ 4019550 w 4019550"/>
              <a:gd name="connsiteY41" fmla="*/ 1403352 h 2806700"/>
              <a:gd name="connsiteX42" fmla="*/ 4019550 w 4019550"/>
              <a:gd name="connsiteY42" fmla="*/ 2800352 h 2806700"/>
              <a:gd name="connsiteX43" fmla="*/ 2009774 w 4019550"/>
              <a:gd name="connsiteY43" fmla="*/ 2803526 h 2806700"/>
              <a:gd name="connsiteX44" fmla="*/ 0 w 4019550"/>
              <a:gd name="connsiteY44" fmla="*/ 2806700 h 2806700"/>
              <a:gd name="connsiteX45" fmla="*/ 0 w 4019550"/>
              <a:gd name="connsiteY45" fmla="*/ 1403352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19550" h="2806700">
                <a:moveTo>
                  <a:pt x="2602804" y="1537274"/>
                </a:moveTo>
                <a:cubicBezTo>
                  <a:pt x="2592358" y="1539072"/>
                  <a:pt x="2494024" y="1626528"/>
                  <a:pt x="2384522" y="1731616"/>
                </a:cubicBezTo>
                <a:cubicBezTo>
                  <a:pt x="2157596" y="1948992"/>
                  <a:pt x="2121576" y="1972026"/>
                  <a:pt x="2012436" y="1972026"/>
                </a:cubicBezTo>
                <a:cubicBezTo>
                  <a:pt x="1902936" y="1972026"/>
                  <a:pt x="1867276" y="1948992"/>
                  <a:pt x="1640350" y="1731616"/>
                </a:cubicBezTo>
                <a:cubicBezTo>
                  <a:pt x="1530488" y="1626528"/>
                  <a:pt x="1431074" y="1539432"/>
                  <a:pt x="1419188" y="1537634"/>
                </a:cubicBezTo>
                <a:cubicBezTo>
                  <a:pt x="1402258" y="1535474"/>
                  <a:pt x="1288434" y="1643802"/>
                  <a:pt x="917068" y="2015212"/>
                </a:cubicBezTo>
                <a:cubicBezTo>
                  <a:pt x="652682" y="2279734"/>
                  <a:pt x="436562" y="2503228"/>
                  <a:pt x="436562" y="2512586"/>
                </a:cubicBezTo>
                <a:cubicBezTo>
                  <a:pt x="436562" y="2521584"/>
                  <a:pt x="442326" y="2531660"/>
                  <a:pt x="449168" y="2534180"/>
                </a:cubicBezTo>
                <a:cubicBezTo>
                  <a:pt x="471862" y="2543176"/>
                  <a:pt x="3551930" y="2541018"/>
                  <a:pt x="3565978" y="2532020"/>
                </a:cubicBezTo>
                <a:cubicBezTo>
                  <a:pt x="3573542" y="2527342"/>
                  <a:pt x="3578226" y="2516184"/>
                  <a:pt x="3576424" y="2507908"/>
                </a:cubicBezTo>
                <a:cubicBezTo>
                  <a:pt x="3574262" y="2499270"/>
                  <a:pt x="3358864" y="2276496"/>
                  <a:pt x="3097358" y="2013054"/>
                </a:cubicBezTo>
                <a:cubicBezTo>
                  <a:pt x="2757330" y="1670434"/>
                  <a:pt x="2616492" y="1535114"/>
                  <a:pt x="2602804" y="1537274"/>
                </a:cubicBezTo>
                <a:close/>
                <a:moveTo>
                  <a:pt x="3714934" y="438152"/>
                </a:moveTo>
                <a:cubicBezTo>
                  <a:pt x="3696562" y="438152"/>
                  <a:pt x="2733674" y="1378326"/>
                  <a:pt x="2733674" y="1395970"/>
                </a:cubicBezTo>
                <a:cubicBezTo>
                  <a:pt x="2733674" y="1412894"/>
                  <a:pt x="3693680" y="2367470"/>
                  <a:pt x="3711332" y="2368190"/>
                </a:cubicBezTo>
                <a:cubicBezTo>
                  <a:pt x="3720338" y="2368552"/>
                  <a:pt x="3730784" y="2361710"/>
                  <a:pt x="3734026" y="2353068"/>
                </a:cubicBezTo>
                <a:cubicBezTo>
                  <a:pt x="3737628" y="2344066"/>
                  <a:pt x="3740150" y="1917008"/>
                  <a:pt x="3740150" y="1403532"/>
                </a:cubicBezTo>
                <a:cubicBezTo>
                  <a:pt x="3740150" y="890414"/>
                  <a:pt x="3737628" y="462996"/>
                  <a:pt x="3734026" y="454354"/>
                </a:cubicBezTo>
                <a:cubicBezTo>
                  <a:pt x="3730784" y="445352"/>
                  <a:pt x="3722138" y="438152"/>
                  <a:pt x="3714934" y="438152"/>
                </a:cubicBezTo>
                <a:close/>
                <a:moveTo>
                  <a:pt x="290848" y="427040"/>
                </a:moveTo>
                <a:cubicBezTo>
                  <a:pt x="276078" y="427040"/>
                  <a:pt x="274638" y="509194"/>
                  <a:pt x="274638" y="1403172"/>
                </a:cubicBezTo>
                <a:cubicBezTo>
                  <a:pt x="274638" y="2347594"/>
                  <a:pt x="274998" y="2379664"/>
                  <a:pt x="293368" y="2379664"/>
                </a:cubicBezTo>
                <a:cubicBezTo>
                  <a:pt x="304896" y="2379664"/>
                  <a:pt x="504102" y="2186168"/>
                  <a:pt x="796606" y="1891418"/>
                </a:cubicBezTo>
                <a:cubicBezTo>
                  <a:pt x="1063174" y="1622972"/>
                  <a:pt x="1281112" y="1399928"/>
                  <a:pt x="1281112" y="1395604"/>
                </a:cubicBezTo>
                <a:cubicBezTo>
                  <a:pt x="1281112" y="1387678"/>
                  <a:pt x="1039400" y="1146616"/>
                  <a:pt x="537602" y="653326"/>
                </a:cubicBezTo>
                <a:cubicBezTo>
                  <a:pt x="411164" y="528652"/>
                  <a:pt x="300214" y="427040"/>
                  <a:pt x="290848" y="427040"/>
                </a:cubicBezTo>
                <a:close/>
                <a:moveTo>
                  <a:pt x="2017630" y="285752"/>
                </a:moveTo>
                <a:cubicBezTo>
                  <a:pt x="1171800" y="285752"/>
                  <a:pt x="472880" y="288272"/>
                  <a:pt x="463878" y="291874"/>
                </a:cubicBezTo>
                <a:cubicBezTo>
                  <a:pt x="455236" y="295116"/>
                  <a:pt x="447674" y="303760"/>
                  <a:pt x="447674" y="310962"/>
                </a:cubicBezTo>
                <a:cubicBezTo>
                  <a:pt x="447674" y="318166"/>
                  <a:pt x="506008" y="379754"/>
                  <a:pt x="577304" y="448186"/>
                </a:cubicBezTo>
                <a:cubicBezTo>
                  <a:pt x="743662" y="607740"/>
                  <a:pt x="1400090" y="1248838"/>
                  <a:pt x="1703640" y="1548136"/>
                </a:cubicBezTo>
                <a:cubicBezTo>
                  <a:pt x="1964698" y="1805296"/>
                  <a:pt x="1979822" y="1816100"/>
                  <a:pt x="2047518" y="1790530"/>
                </a:cubicBezTo>
                <a:cubicBezTo>
                  <a:pt x="2061922" y="1785126"/>
                  <a:pt x="2158784" y="1696886"/>
                  <a:pt x="2262486" y="1594598"/>
                </a:cubicBezTo>
                <a:cubicBezTo>
                  <a:pt x="2366550" y="1492672"/>
                  <a:pt x="2456210" y="1406230"/>
                  <a:pt x="2461612" y="1402630"/>
                </a:cubicBezTo>
                <a:cubicBezTo>
                  <a:pt x="2467374" y="1399388"/>
                  <a:pt x="2552712" y="1316910"/>
                  <a:pt x="2651374" y="1219664"/>
                </a:cubicBezTo>
                <a:cubicBezTo>
                  <a:pt x="2750038" y="1122420"/>
                  <a:pt x="2929358" y="946658"/>
                  <a:pt x="3049626" y="829244"/>
                </a:cubicBezTo>
                <a:cubicBezTo>
                  <a:pt x="3576064" y="315644"/>
                  <a:pt x="3578226" y="313484"/>
                  <a:pt x="3566342" y="299078"/>
                </a:cubicBezTo>
                <a:cubicBezTo>
                  <a:pt x="3556980" y="287912"/>
                  <a:pt x="3288000" y="285752"/>
                  <a:pt x="2017630" y="285752"/>
                </a:cubicBezTo>
                <a:close/>
                <a:moveTo>
                  <a:pt x="0" y="0"/>
                </a:moveTo>
                <a:lnTo>
                  <a:pt x="2009774" y="3176"/>
                </a:lnTo>
                <a:lnTo>
                  <a:pt x="4019550" y="6352"/>
                </a:lnTo>
                <a:lnTo>
                  <a:pt x="4019550" y="1403352"/>
                </a:lnTo>
                <a:lnTo>
                  <a:pt x="4019550" y="2800352"/>
                </a:lnTo>
                <a:lnTo>
                  <a:pt x="2009774" y="2803526"/>
                </a:lnTo>
                <a:lnTo>
                  <a:pt x="0" y="2806700"/>
                </a:lnTo>
                <a:lnTo>
                  <a:pt x="0" y="14033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3963446" y="1801593"/>
            <a:ext cx="612426" cy="617274"/>
            <a:chOff x="35271090" y="7603951"/>
            <a:chExt cx="2960312" cy="2983747"/>
          </a:xfrm>
          <a:solidFill>
            <a:schemeClr val="accent4"/>
          </a:solidFill>
        </p:grpSpPr>
        <p:sp>
          <p:nvSpPr>
            <p:cNvPr id="27" name="Freeform 64"/>
            <p:cNvSpPr>
              <a:spLocks/>
            </p:cNvSpPr>
            <p:nvPr/>
          </p:nvSpPr>
          <p:spPr bwMode="auto">
            <a:xfrm>
              <a:off x="35271090" y="7831303"/>
              <a:ext cx="2741159" cy="2756395"/>
            </a:xfrm>
            <a:custGeom>
              <a:avLst/>
              <a:gdLst>
                <a:gd name="T0" fmla="*/ 8340 w 10315"/>
                <a:gd name="T1" fmla="*/ 10308 h 10367"/>
                <a:gd name="T2" fmla="*/ 5664 w 10315"/>
                <a:gd name="T3" fmla="*/ 9264 h 10367"/>
                <a:gd name="T4" fmla="*/ 1758 w 10315"/>
                <a:gd name="T5" fmla="*/ 5527 h 10367"/>
                <a:gd name="T6" fmla="*/ 715 w 10315"/>
                <a:gd name="T7" fmla="*/ 3992 h 10367"/>
                <a:gd name="T8" fmla="*/ 0 w 10315"/>
                <a:gd name="T9" fmla="*/ 1636 h 10367"/>
                <a:gd name="T10" fmla="*/ 592 w 10315"/>
                <a:gd name="T11" fmla="*/ 310 h 10367"/>
                <a:gd name="T12" fmla="*/ 904 w 10315"/>
                <a:gd name="T13" fmla="*/ 0 h 10367"/>
                <a:gd name="T14" fmla="*/ 2258 w 10315"/>
                <a:gd name="T15" fmla="*/ 1354 h 10367"/>
                <a:gd name="T16" fmla="*/ 3613 w 10315"/>
                <a:gd name="T17" fmla="*/ 2737 h 10367"/>
                <a:gd name="T18" fmla="*/ 3454 w 10315"/>
                <a:gd name="T19" fmla="*/ 2921 h 10367"/>
                <a:gd name="T20" fmla="*/ 3133 w 10315"/>
                <a:gd name="T21" fmla="*/ 3369 h 10367"/>
                <a:gd name="T22" fmla="*/ 3197 w 10315"/>
                <a:gd name="T23" fmla="*/ 3545 h 10367"/>
                <a:gd name="T24" fmla="*/ 6784 w 10315"/>
                <a:gd name="T25" fmla="*/ 7117 h 10367"/>
                <a:gd name="T26" fmla="*/ 7147 w 10315"/>
                <a:gd name="T27" fmla="*/ 7102 h 10367"/>
                <a:gd name="T28" fmla="*/ 7382 w 10315"/>
                <a:gd name="T29" fmla="*/ 6877 h 10367"/>
                <a:gd name="T30" fmla="*/ 7573 w 10315"/>
                <a:gd name="T31" fmla="*/ 6702 h 10367"/>
                <a:gd name="T32" fmla="*/ 8961 w 10315"/>
                <a:gd name="T33" fmla="*/ 8057 h 10367"/>
                <a:gd name="T34" fmla="*/ 10315 w 10315"/>
                <a:gd name="T35" fmla="*/ 9413 h 10367"/>
                <a:gd name="T36" fmla="*/ 10004 w 10315"/>
                <a:gd name="T37" fmla="*/ 9719 h 10367"/>
                <a:gd name="T38" fmla="*/ 9454 w 10315"/>
                <a:gd name="T39" fmla="*/ 10140 h 10367"/>
                <a:gd name="T40" fmla="*/ 8340 w 10315"/>
                <a:gd name="T41" fmla="*/ 10308 h 10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15" h="10367">
                  <a:moveTo>
                    <a:pt x="8340" y="10308"/>
                  </a:moveTo>
                  <a:cubicBezTo>
                    <a:pt x="7406" y="10186"/>
                    <a:pt x="6521" y="9840"/>
                    <a:pt x="5664" y="9264"/>
                  </a:cubicBezTo>
                  <a:cubicBezTo>
                    <a:pt x="4245" y="8309"/>
                    <a:pt x="2853" y="6977"/>
                    <a:pt x="1758" y="5527"/>
                  </a:cubicBezTo>
                  <a:cubicBezTo>
                    <a:pt x="1446" y="5114"/>
                    <a:pt x="908" y="4323"/>
                    <a:pt x="715" y="3992"/>
                  </a:cubicBezTo>
                  <a:cubicBezTo>
                    <a:pt x="259" y="3215"/>
                    <a:pt x="0" y="2362"/>
                    <a:pt x="0" y="1636"/>
                  </a:cubicBezTo>
                  <a:cubicBezTo>
                    <a:pt x="0" y="1037"/>
                    <a:pt x="111" y="789"/>
                    <a:pt x="592" y="310"/>
                  </a:cubicBezTo>
                  <a:lnTo>
                    <a:pt x="904" y="0"/>
                  </a:lnTo>
                  <a:lnTo>
                    <a:pt x="2258" y="1354"/>
                  </a:lnTo>
                  <a:cubicBezTo>
                    <a:pt x="3003" y="2099"/>
                    <a:pt x="3613" y="2721"/>
                    <a:pt x="3613" y="2737"/>
                  </a:cubicBezTo>
                  <a:cubicBezTo>
                    <a:pt x="3613" y="2754"/>
                    <a:pt x="3541" y="2836"/>
                    <a:pt x="3454" y="2921"/>
                  </a:cubicBezTo>
                  <a:cubicBezTo>
                    <a:pt x="3242" y="3127"/>
                    <a:pt x="3133" y="3280"/>
                    <a:pt x="3133" y="3369"/>
                  </a:cubicBezTo>
                  <a:cubicBezTo>
                    <a:pt x="3133" y="3409"/>
                    <a:pt x="3162" y="3489"/>
                    <a:pt x="3197" y="3545"/>
                  </a:cubicBezTo>
                  <a:cubicBezTo>
                    <a:pt x="3264" y="3656"/>
                    <a:pt x="6683" y="7059"/>
                    <a:pt x="6784" y="7117"/>
                  </a:cubicBezTo>
                  <a:cubicBezTo>
                    <a:pt x="6873" y="7168"/>
                    <a:pt x="7059" y="7160"/>
                    <a:pt x="7147" y="7102"/>
                  </a:cubicBezTo>
                  <a:cubicBezTo>
                    <a:pt x="7189" y="7074"/>
                    <a:pt x="7295" y="6973"/>
                    <a:pt x="7382" y="6877"/>
                  </a:cubicBezTo>
                  <a:cubicBezTo>
                    <a:pt x="7469" y="6780"/>
                    <a:pt x="7555" y="6702"/>
                    <a:pt x="7573" y="6702"/>
                  </a:cubicBezTo>
                  <a:cubicBezTo>
                    <a:pt x="7591" y="6702"/>
                    <a:pt x="8216" y="7312"/>
                    <a:pt x="8961" y="8057"/>
                  </a:cubicBezTo>
                  <a:lnTo>
                    <a:pt x="10315" y="9413"/>
                  </a:lnTo>
                  <a:lnTo>
                    <a:pt x="10004" y="9719"/>
                  </a:lnTo>
                  <a:cubicBezTo>
                    <a:pt x="9742" y="9976"/>
                    <a:pt x="9655" y="10042"/>
                    <a:pt x="9454" y="10140"/>
                  </a:cubicBezTo>
                  <a:cubicBezTo>
                    <a:pt x="9073" y="10323"/>
                    <a:pt x="8787" y="10367"/>
                    <a:pt x="8340" y="103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68"/>
            <p:cNvSpPr>
              <a:spLocks/>
            </p:cNvSpPr>
            <p:nvPr/>
          </p:nvSpPr>
          <p:spPr bwMode="auto">
            <a:xfrm>
              <a:off x="37416905" y="9379432"/>
              <a:ext cx="814497" cy="826215"/>
            </a:xfrm>
            <a:custGeom>
              <a:avLst/>
              <a:gdLst>
                <a:gd name="T0" fmla="*/ 1347 w 3068"/>
                <a:gd name="T1" fmla="*/ 1761 h 3108"/>
                <a:gd name="T2" fmla="*/ 0 w 3068"/>
                <a:gd name="T3" fmla="*/ 369 h 3108"/>
                <a:gd name="T4" fmla="*/ 310 w 3068"/>
                <a:gd name="T5" fmla="*/ 72 h 3108"/>
                <a:gd name="T6" fmla="*/ 832 w 3068"/>
                <a:gd name="T7" fmla="*/ 81 h 3108"/>
                <a:gd name="T8" fmla="*/ 3020 w 3068"/>
                <a:gd name="T9" fmla="*/ 2260 h 3108"/>
                <a:gd name="T10" fmla="*/ 3021 w 3068"/>
                <a:gd name="T11" fmla="*/ 2768 h 3108"/>
                <a:gd name="T12" fmla="*/ 2712 w 3068"/>
                <a:gd name="T13" fmla="*/ 3108 h 3108"/>
                <a:gd name="T14" fmla="*/ 1347 w 3068"/>
                <a:gd name="T15" fmla="*/ 176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8" h="3108">
                  <a:moveTo>
                    <a:pt x="1347" y="1761"/>
                  </a:moveTo>
                  <a:cubicBezTo>
                    <a:pt x="606" y="1019"/>
                    <a:pt x="0" y="393"/>
                    <a:pt x="0" y="369"/>
                  </a:cubicBezTo>
                  <a:cubicBezTo>
                    <a:pt x="0" y="313"/>
                    <a:pt x="183" y="138"/>
                    <a:pt x="310" y="72"/>
                  </a:cubicBezTo>
                  <a:cubicBezTo>
                    <a:pt x="449" y="0"/>
                    <a:pt x="688" y="5"/>
                    <a:pt x="832" y="81"/>
                  </a:cubicBezTo>
                  <a:cubicBezTo>
                    <a:pt x="954" y="146"/>
                    <a:pt x="2961" y="2144"/>
                    <a:pt x="3020" y="2260"/>
                  </a:cubicBezTo>
                  <a:cubicBezTo>
                    <a:pt x="3068" y="2353"/>
                    <a:pt x="3068" y="2681"/>
                    <a:pt x="3021" y="2768"/>
                  </a:cubicBezTo>
                  <a:cubicBezTo>
                    <a:pt x="2980" y="2844"/>
                    <a:pt x="2740" y="3108"/>
                    <a:pt x="2712" y="3108"/>
                  </a:cubicBezTo>
                  <a:cubicBezTo>
                    <a:pt x="2703" y="3108"/>
                    <a:pt x="2088" y="2502"/>
                    <a:pt x="1347" y="17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Freeform 76"/>
            <p:cNvSpPr>
              <a:spLocks/>
            </p:cNvSpPr>
            <p:nvPr/>
          </p:nvSpPr>
          <p:spPr bwMode="auto">
            <a:xfrm>
              <a:off x="35646105" y="7603951"/>
              <a:ext cx="820355" cy="823871"/>
            </a:xfrm>
            <a:custGeom>
              <a:avLst/>
              <a:gdLst>
                <a:gd name="T0" fmla="*/ 1348 w 3087"/>
                <a:gd name="T1" fmla="*/ 1751 h 3099"/>
                <a:gd name="T2" fmla="*/ 0 w 3087"/>
                <a:gd name="T3" fmla="*/ 374 h 3099"/>
                <a:gd name="T4" fmla="*/ 331 w 3087"/>
                <a:gd name="T5" fmla="*/ 68 h 3099"/>
                <a:gd name="T6" fmla="*/ 825 w 3087"/>
                <a:gd name="T7" fmla="*/ 87 h 3099"/>
                <a:gd name="T8" fmla="*/ 1960 w 3087"/>
                <a:gd name="T9" fmla="*/ 1177 h 3099"/>
                <a:gd name="T10" fmla="*/ 3033 w 3087"/>
                <a:gd name="T11" fmla="*/ 2331 h 3099"/>
                <a:gd name="T12" fmla="*/ 3043 w 3087"/>
                <a:gd name="T13" fmla="*/ 2683 h 3099"/>
                <a:gd name="T14" fmla="*/ 2714 w 3087"/>
                <a:gd name="T15" fmla="*/ 3099 h 3099"/>
                <a:gd name="T16" fmla="*/ 1348 w 3087"/>
                <a:gd name="T17" fmla="*/ 1751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7" h="3099">
                  <a:moveTo>
                    <a:pt x="1348" y="1751"/>
                  </a:moveTo>
                  <a:cubicBezTo>
                    <a:pt x="607" y="1010"/>
                    <a:pt x="0" y="390"/>
                    <a:pt x="0" y="374"/>
                  </a:cubicBezTo>
                  <a:cubicBezTo>
                    <a:pt x="0" y="330"/>
                    <a:pt x="227" y="120"/>
                    <a:pt x="331" y="68"/>
                  </a:cubicBezTo>
                  <a:cubicBezTo>
                    <a:pt x="465" y="0"/>
                    <a:pt x="698" y="9"/>
                    <a:pt x="825" y="87"/>
                  </a:cubicBezTo>
                  <a:cubicBezTo>
                    <a:pt x="883" y="122"/>
                    <a:pt x="1394" y="612"/>
                    <a:pt x="1960" y="1177"/>
                  </a:cubicBezTo>
                  <a:cubicBezTo>
                    <a:pt x="2838" y="2052"/>
                    <a:pt x="2995" y="2222"/>
                    <a:pt x="3033" y="2331"/>
                  </a:cubicBezTo>
                  <a:cubicBezTo>
                    <a:pt x="3085" y="2486"/>
                    <a:pt x="3087" y="2536"/>
                    <a:pt x="3043" y="2683"/>
                  </a:cubicBezTo>
                  <a:cubicBezTo>
                    <a:pt x="3013" y="2783"/>
                    <a:pt x="2763" y="3099"/>
                    <a:pt x="2714" y="3099"/>
                  </a:cubicBezTo>
                  <a:cubicBezTo>
                    <a:pt x="2704" y="3099"/>
                    <a:pt x="2089" y="2492"/>
                    <a:pt x="1348" y="17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74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79</a:t>
            </a:fld>
            <a:endParaRPr lang="zh-TW" altLang="en-US"/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039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2" name="等腰三角形 11"/>
          <p:cNvSpPr/>
          <p:nvPr/>
        </p:nvSpPr>
        <p:spPr>
          <a:xfrm rot="2700000">
            <a:off x="6216249" y="148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文字方塊 7"/>
          <p:cNvSpPr txBox="1"/>
          <p:nvPr/>
        </p:nvSpPr>
        <p:spPr>
          <a:xfrm>
            <a:off x="6152749" y="128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4" name="文字方塊 8"/>
          <p:cNvSpPr txBox="1"/>
          <p:nvPr/>
        </p:nvSpPr>
        <p:spPr>
          <a:xfrm>
            <a:off x="6946106" y="175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5" name="等腰三角形 14"/>
          <p:cNvSpPr/>
          <p:nvPr/>
        </p:nvSpPr>
        <p:spPr>
          <a:xfrm rot="2700000">
            <a:off x="6216249" y="275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文字方塊 10"/>
          <p:cNvSpPr txBox="1"/>
          <p:nvPr/>
        </p:nvSpPr>
        <p:spPr>
          <a:xfrm>
            <a:off x="6152749" y="255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7" name="文字方塊 11"/>
          <p:cNvSpPr txBox="1"/>
          <p:nvPr/>
        </p:nvSpPr>
        <p:spPr>
          <a:xfrm>
            <a:off x="6946106" y="302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8" name="等腰三角形 17"/>
          <p:cNvSpPr/>
          <p:nvPr/>
        </p:nvSpPr>
        <p:spPr>
          <a:xfrm rot="2700000">
            <a:off x="6216249" y="402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文字方塊 13"/>
          <p:cNvSpPr txBox="1"/>
          <p:nvPr/>
        </p:nvSpPr>
        <p:spPr>
          <a:xfrm>
            <a:off x="6152749" y="382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20" name="文字方塊 14"/>
          <p:cNvSpPr txBox="1"/>
          <p:nvPr/>
        </p:nvSpPr>
        <p:spPr>
          <a:xfrm>
            <a:off x="6946106" y="429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21" name="等腰三角形 20"/>
          <p:cNvSpPr/>
          <p:nvPr/>
        </p:nvSpPr>
        <p:spPr>
          <a:xfrm rot="2700000">
            <a:off x="6216249" y="5296758"/>
            <a:ext cx="863600" cy="850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文字方塊 16"/>
          <p:cNvSpPr txBox="1"/>
          <p:nvPr/>
        </p:nvSpPr>
        <p:spPr>
          <a:xfrm>
            <a:off x="6152749" y="5098662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23" name="文字方塊 17"/>
          <p:cNvSpPr txBox="1"/>
          <p:nvPr/>
        </p:nvSpPr>
        <p:spPr>
          <a:xfrm>
            <a:off x="6946106" y="5569338"/>
            <a:ext cx="4636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1286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818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040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1801908" y="172512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1801908" y="277668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1801908" y="382824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1801908" y="4879800"/>
            <a:ext cx="41135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315943" y="2978969"/>
            <a:ext cx="421170" cy="421170"/>
            <a:chOff x="5023476" y="3019260"/>
            <a:chExt cx="421170" cy="421170"/>
          </a:xfrm>
        </p:grpSpPr>
        <p:sp>
          <p:nvSpPr>
            <p:cNvPr id="15" name="橢圓 14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加號 15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315943" y="1927409"/>
            <a:ext cx="421170" cy="421170"/>
            <a:chOff x="5023476" y="3019260"/>
            <a:chExt cx="421170" cy="421170"/>
          </a:xfrm>
        </p:grpSpPr>
        <p:sp>
          <p:nvSpPr>
            <p:cNvPr id="18" name="橢圓 17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加號 18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315943" y="4030529"/>
            <a:ext cx="421170" cy="421170"/>
            <a:chOff x="5023476" y="3019260"/>
            <a:chExt cx="421170" cy="421170"/>
          </a:xfrm>
        </p:grpSpPr>
        <p:sp>
          <p:nvSpPr>
            <p:cNvPr id="21" name="橢圓 20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加號 21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315943" y="5082089"/>
            <a:ext cx="421170" cy="421170"/>
            <a:chOff x="5023476" y="3019260"/>
            <a:chExt cx="421170" cy="421170"/>
          </a:xfrm>
        </p:grpSpPr>
        <p:sp>
          <p:nvSpPr>
            <p:cNvPr id="24" name="橢圓 23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加號 24"/>
            <p:cNvSpPr/>
            <p:nvPr/>
          </p:nvSpPr>
          <p:spPr>
            <a:xfrm>
              <a:off x="5086424" y="3082208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17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198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041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6328970" y="1858687"/>
            <a:ext cx="2503170" cy="1845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字方塊 2"/>
          <p:cNvSpPr txBox="1"/>
          <p:nvPr/>
        </p:nvSpPr>
        <p:spPr>
          <a:xfrm>
            <a:off x="7056467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  <a:r>
              <a:rPr lang="en-US" sz="14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465695" y="4529733"/>
            <a:ext cx="577254" cy="577254"/>
            <a:chOff x="753011" y="3678609"/>
            <a:chExt cx="792893" cy="792893"/>
          </a:xfrm>
        </p:grpSpPr>
        <p:sp>
          <p:nvSpPr>
            <p:cNvPr id="13" name="橢圓 12"/>
            <p:cNvSpPr/>
            <p:nvPr/>
          </p:nvSpPr>
          <p:spPr>
            <a:xfrm>
              <a:off x="753011" y="36786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>
              <a:grpSpLocks noChangeAspect="1"/>
            </p:cNvGrpSpPr>
            <p:nvPr/>
          </p:nvGrpSpPr>
          <p:grpSpPr>
            <a:xfrm>
              <a:off x="968838" y="3788586"/>
              <a:ext cx="361238" cy="572933"/>
              <a:chOff x="20786390" y="7271767"/>
              <a:chExt cx="2055158" cy="3259547"/>
            </a:xfrm>
            <a:solidFill>
              <a:schemeClr val="bg1"/>
            </a:solidFill>
          </p:grpSpPr>
          <p:sp>
            <p:nvSpPr>
              <p:cNvPr id="15" name="手繪多邊形 14"/>
              <p:cNvSpPr>
                <a:spLocks/>
              </p:cNvSpPr>
              <p:nvPr/>
            </p:nvSpPr>
            <p:spPr bwMode="auto">
              <a:xfrm>
                <a:off x="20786390" y="8292860"/>
                <a:ext cx="2055158" cy="2238454"/>
              </a:xfrm>
              <a:custGeom>
                <a:avLst/>
                <a:gdLst>
                  <a:gd name="connsiteX0" fmla="*/ 1910220 w 2786191"/>
                  <a:gd name="connsiteY0" fmla="*/ 2438744 h 3034687"/>
                  <a:gd name="connsiteX1" fmla="*/ 1802556 w 2786191"/>
                  <a:gd name="connsiteY1" fmla="*/ 2438922 h 3034687"/>
                  <a:gd name="connsiteX2" fmla="*/ 1503672 w 2786191"/>
                  <a:gd name="connsiteY2" fmla="*/ 2445020 h 3034687"/>
                  <a:gd name="connsiteX3" fmla="*/ 1487488 w 2786191"/>
                  <a:gd name="connsiteY3" fmla="*/ 2549424 h 3034687"/>
                  <a:gd name="connsiteX4" fmla="*/ 1499716 w 2786191"/>
                  <a:gd name="connsiteY4" fmla="*/ 2659566 h 3034687"/>
                  <a:gd name="connsiteX5" fmla="*/ 1793564 w 2786191"/>
                  <a:gd name="connsiteY5" fmla="*/ 2671764 h 3034687"/>
                  <a:gd name="connsiteX6" fmla="*/ 2090650 w 2786191"/>
                  <a:gd name="connsiteY6" fmla="*/ 2655978 h 3034687"/>
                  <a:gd name="connsiteX7" fmla="*/ 2106836 w 2786191"/>
                  <a:gd name="connsiteY7" fmla="*/ 2559110 h 3034687"/>
                  <a:gd name="connsiteX8" fmla="*/ 1910220 w 2786191"/>
                  <a:gd name="connsiteY8" fmla="*/ 2438744 h 3034687"/>
                  <a:gd name="connsiteX9" fmla="*/ 1910090 w 2786191"/>
                  <a:gd name="connsiteY9" fmla="*/ 2032044 h 3034687"/>
                  <a:gd name="connsiteX10" fmla="*/ 1802362 w 2786191"/>
                  <a:gd name="connsiteY10" fmla="*/ 2032208 h 3034687"/>
                  <a:gd name="connsiteX11" fmla="*/ 1503302 w 2786191"/>
                  <a:gd name="connsiteY11" fmla="*/ 2038336 h 3034687"/>
                  <a:gd name="connsiteX12" fmla="*/ 1502942 w 2786191"/>
                  <a:gd name="connsiteY12" fmla="*/ 2253898 h 3034687"/>
                  <a:gd name="connsiteX13" fmla="*/ 1795884 w 2786191"/>
                  <a:gd name="connsiteY13" fmla="*/ 2261828 h 3034687"/>
                  <a:gd name="connsiteX14" fmla="*/ 2089908 w 2786191"/>
                  <a:gd name="connsiteY14" fmla="*/ 2247410 h 3034687"/>
                  <a:gd name="connsiteX15" fmla="*/ 2106822 w 2786191"/>
                  <a:gd name="connsiteY15" fmla="*/ 2152606 h 3034687"/>
                  <a:gd name="connsiteX16" fmla="*/ 1910090 w 2786191"/>
                  <a:gd name="connsiteY16" fmla="*/ 2032044 h 3034687"/>
                  <a:gd name="connsiteX17" fmla="*/ 1797596 w 2786191"/>
                  <a:gd name="connsiteY17" fmla="*/ 1635126 h 3034687"/>
                  <a:gd name="connsiteX18" fmla="*/ 1503694 w 2786191"/>
                  <a:gd name="connsiteY18" fmla="*/ 1641254 h 3034687"/>
                  <a:gd name="connsiteX19" fmla="*/ 1487488 w 2786191"/>
                  <a:gd name="connsiteY19" fmla="*/ 1746144 h 3034687"/>
                  <a:gd name="connsiteX20" fmla="*/ 1494330 w 2786191"/>
                  <a:gd name="connsiteY20" fmla="*/ 1852116 h 3034687"/>
                  <a:gd name="connsiteX21" fmla="*/ 1793996 w 2786191"/>
                  <a:gd name="connsiteY21" fmla="*/ 1858964 h 3034687"/>
                  <a:gd name="connsiteX22" fmla="*/ 2097262 w 2786191"/>
                  <a:gd name="connsiteY22" fmla="*/ 1839140 h 3034687"/>
                  <a:gd name="connsiteX23" fmla="*/ 2091498 w 2786191"/>
                  <a:gd name="connsiteY23" fmla="*/ 1650986 h 3034687"/>
                  <a:gd name="connsiteX24" fmla="*/ 1797596 w 2786191"/>
                  <a:gd name="connsiteY24" fmla="*/ 1635126 h 3034687"/>
                  <a:gd name="connsiteX25" fmla="*/ 1794138 w 2786191"/>
                  <a:gd name="connsiteY25" fmla="*/ 1228726 h 3034687"/>
                  <a:gd name="connsiteX26" fmla="*/ 1500006 w 2786191"/>
                  <a:gd name="connsiteY26" fmla="*/ 1241034 h 3034687"/>
                  <a:gd name="connsiteX27" fmla="*/ 1500726 w 2786191"/>
                  <a:gd name="connsiteY27" fmla="*/ 1456798 h 3034687"/>
                  <a:gd name="connsiteX28" fmla="*/ 1799898 w 2786191"/>
                  <a:gd name="connsiteY28" fmla="*/ 1462952 h 3034687"/>
                  <a:gd name="connsiteX29" fmla="*/ 2097270 w 2786191"/>
                  <a:gd name="connsiteY29" fmla="*/ 1443764 h 3034687"/>
                  <a:gd name="connsiteX30" fmla="*/ 2091510 w 2786191"/>
                  <a:gd name="connsiteY30" fmla="*/ 1244654 h 3034687"/>
                  <a:gd name="connsiteX31" fmla="*/ 1794138 w 2786191"/>
                  <a:gd name="connsiteY31" fmla="*/ 1228726 h 3034687"/>
                  <a:gd name="connsiteX32" fmla="*/ 1793454 w 2786191"/>
                  <a:gd name="connsiteY32" fmla="*/ 822326 h 3034687"/>
                  <a:gd name="connsiteX33" fmla="*/ 1499712 w 2786191"/>
                  <a:gd name="connsiteY33" fmla="*/ 834552 h 3034687"/>
                  <a:gd name="connsiteX34" fmla="*/ 1487488 w 2786191"/>
                  <a:gd name="connsiteY34" fmla="*/ 938828 h 3034687"/>
                  <a:gd name="connsiteX35" fmla="*/ 1499712 w 2786191"/>
                  <a:gd name="connsiteY35" fmla="*/ 1043464 h 3034687"/>
                  <a:gd name="connsiteX36" fmla="*/ 1793454 w 2786191"/>
                  <a:gd name="connsiteY36" fmla="*/ 1055688 h 3034687"/>
                  <a:gd name="connsiteX37" fmla="*/ 2090432 w 2786191"/>
                  <a:gd name="connsiteY37" fmla="*/ 1039868 h 3034687"/>
                  <a:gd name="connsiteX38" fmla="*/ 2106612 w 2786191"/>
                  <a:gd name="connsiteY38" fmla="*/ 938828 h 3034687"/>
                  <a:gd name="connsiteX39" fmla="*/ 2090432 w 2786191"/>
                  <a:gd name="connsiteY39" fmla="*/ 838148 h 3034687"/>
                  <a:gd name="connsiteX40" fmla="*/ 1793454 w 2786191"/>
                  <a:gd name="connsiteY40" fmla="*/ 822326 h 3034687"/>
                  <a:gd name="connsiteX41" fmla="*/ 1389856 w 2786191"/>
                  <a:gd name="connsiteY41" fmla="*/ 173040 h 3034687"/>
                  <a:gd name="connsiteX42" fmla="*/ 321100 w 2786191"/>
                  <a:gd name="connsiteY42" fmla="*/ 189236 h 3034687"/>
                  <a:gd name="connsiteX43" fmla="*/ 338388 w 2786191"/>
                  <a:gd name="connsiteY43" fmla="*/ 273092 h 3034687"/>
                  <a:gd name="connsiteX44" fmla="*/ 366472 w 2786191"/>
                  <a:gd name="connsiteY44" fmla="*/ 462400 h 3034687"/>
                  <a:gd name="connsiteX45" fmla="*/ 397800 w 2786191"/>
                  <a:gd name="connsiteY45" fmla="*/ 609600 h 3034687"/>
                  <a:gd name="connsiteX46" fmla="*/ 607376 w 2786191"/>
                  <a:gd name="connsiteY46" fmla="*/ 589088 h 3034687"/>
                  <a:gd name="connsiteX47" fmla="*/ 1171280 w 2786191"/>
                  <a:gd name="connsiteY47" fmla="*/ 485076 h 3034687"/>
                  <a:gd name="connsiteX48" fmla="*/ 1323960 w 2786191"/>
                  <a:gd name="connsiteY48" fmla="*/ 448724 h 3034687"/>
                  <a:gd name="connsiteX49" fmla="*/ 1454676 w 2786191"/>
                  <a:gd name="connsiteY49" fmla="*/ 422092 h 3034687"/>
                  <a:gd name="connsiteX50" fmla="*/ 1957004 w 2786191"/>
                  <a:gd name="connsiteY50" fmla="*/ 421372 h 3034687"/>
                  <a:gd name="connsiteX51" fmla="*/ 2090960 w 2786191"/>
                  <a:gd name="connsiteY51" fmla="*/ 452324 h 3034687"/>
                  <a:gd name="connsiteX52" fmla="*/ 2284328 w 2786191"/>
                  <a:gd name="connsiteY52" fmla="*/ 507388 h 3034687"/>
                  <a:gd name="connsiteX53" fmla="*/ 2332940 w 2786191"/>
                  <a:gd name="connsiteY53" fmla="*/ 527184 h 3034687"/>
                  <a:gd name="connsiteX54" fmla="*/ 2414680 w 2786191"/>
                  <a:gd name="connsiteY54" fmla="*/ 416692 h 3034687"/>
                  <a:gd name="connsiteX55" fmla="*/ 2442048 w 2786191"/>
                  <a:gd name="connsiteY55" fmla="*/ 273092 h 3034687"/>
                  <a:gd name="connsiteX56" fmla="*/ 2458972 w 2786191"/>
                  <a:gd name="connsiteY56" fmla="*/ 189236 h 3034687"/>
                  <a:gd name="connsiteX57" fmla="*/ 1389856 w 2786191"/>
                  <a:gd name="connsiteY57" fmla="*/ 173040 h 3034687"/>
                  <a:gd name="connsiteX58" fmla="*/ 56152 w 2786191"/>
                  <a:gd name="connsiteY58" fmla="*/ 0 h 3034687"/>
                  <a:gd name="connsiteX59" fmla="*/ 1392280 w 2786191"/>
                  <a:gd name="connsiteY59" fmla="*/ 0 h 3034687"/>
                  <a:gd name="connsiteX60" fmla="*/ 2728408 w 2786191"/>
                  <a:gd name="connsiteY60" fmla="*/ 0 h 3034687"/>
                  <a:gd name="connsiteX61" fmla="*/ 2759364 w 2786191"/>
                  <a:gd name="connsiteY61" fmla="*/ 30964 h 3034687"/>
                  <a:gd name="connsiteX62" fmla="*/ 2784200 w 2786191"/>
                  <a:gd name="connsiteY62" fmla="*/ 99368 h 3034687"/>
                  <a:gd name="connsiteX63" fmla="*/ 2720848 w 2786191"/>
                  <a:gd name="connsiteY63" fmla="*/ 186852 h 3034687"/>
                  <a:gd name="connsiteX64" fmla="*/ 2638780 w 2786191"/>
                  <a:gd name="connsiteY64" fmla="*/ 276856 h 3034687"/>
                  <a:gd name="connsiteX65" fmla="*/ 2584428 w 2786191"/>
                  <a:gd name="connsiteY65" fmla="*/ 1656080 h 3034687"/>
                  <a:gd name="connsiteX66" fmla="*/ 2565352 w 2786191"/>
                  <a:gd name="connsiteY66" fmla="*/ 2870776 h 3034687"/>
                  <a:gd name="connsiteX67" fmla="*/ 2435768 w 2786191"/>
                  <a:gd name="connsiteY67" fmla="*/ 3007580 h 3034687"/>
                  <a:gd name="connsiteX68" fmla="*/ 2386456 w 2786191"/>
                  <a:gd name="connsiteY68" fmla="*/ 3032780 h 3034687"/>
                  <a:gd name="connsiteX69" fmla="*/ 1405960 w 2786191"/>
                  <a:gd name="connsiteY69" fmla="*/ 3034580 h 3034687"/>
                  <a:gd name="connsiteX70" fmla="*/ 394144 w 2786191"/>
                  <a:gd name="connsiteY70" fmla="*/ 3025580 h 3034687"/>
                  <a:gd name="connsiteX71" fmla="*/ 232888 w 2786191"/>
                  <a:gd name="connsiteY71" fmla="*/ 2880856 h 3034687"/>
                  <a:gd name="connsiteX72" fmla="*/ 202292 w 2786191"/>
                  <a:gd name="connsiteY72" fmla="*/ 2821092 h 3034687"/>
                  <a:gd name="connsiteX73" fmla="*/ 197252 w 2786191"/>
                  <a:gd name="connsiteY73" fmla="*/ 1585876 h 3034687"/>
                  <a:gd name="connsiteX74" fmla="*/ 192212 w 2786191"/>
                  <a:gd name="connsiteY74" fmla="*/ 350660 h 3034687"/>
                  <a:gd name="connsiteX75" fmla="*/ 168456 w 2786191"/>
                  <a:gd name="connsiteY75" fmla="*/ 304936 h 3034687"/>
                  <a:gd name="connsiteX76" fmla="*/ 72352 w 2786191"/>
                  <a:gd name="connsiteY76" fmla="*/ 190452 h 3034687"/>
                  <a:gd name="connsiteX77" fmla="*/ 0 w 2786191"/>
                  <a:gd name="connsiteY77" fmla="*/ 84964 h 3034687"/>
                  <a:gd name="connsiteX78" fmla="*/ 28076 w 2786191"/>
                  <a:gd name="connsiteY78" fmla="*/ 24124 h 303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786191" h="3034687">
                    <a:moveTo>
                      <a:pt x="1910220" y="2438744"/>
                    </a:moveTo>
                    <a:cubicBezTo>
                      <a:pt x="1879378" y="2438766"/>
                      <a:pt x="1843738" y="2438922"/>
                      <a:pt x="1802556" y="2438922"/>
                    </a:cubicBezTo>
                    <a:cubicBezTo>
                      <a:pt x="1647180" y="2438922"/>
                      <a:pt x="1512304" y="2441792"/>
                      <a:pt x="1503672" y="2445020"/>
                    </a:cubicBezTo>
                    <a:cubicBezTo>
                      <a:pt x="1490364" y="2450044"/>
                      <a:pt x="1487488" y="2469418"/>
                      <a:pt x="1487488" y="2549424"/>
                    </a:cubicBezTo>
                    <a:cubicBezTo>
                      <a:pt x="1487488" y="2612208"/>
                      <a:pt x="1491804" y="2652032"/>
                      <a:pt x="1499716" y="2659566"/>
                    </a:cubicBezTo>
                    <a:cubicBezTo>
                      <a:pt x="1508708" y="2668536"/>
                      <a:pt x="1587834" y="2671764"/>
                      <a:pt x="1793564" y="2671764"/>
                    </a:cubicBezTo>
                    <a:cubicBezTo>
                      <a:pt x="2035620" y="2671764"/>
                      <a:pt x="2076982" y="2669612"/>
                      <a:pt x="2090650" y="2655978"/>
                    </a:cubicBezTo>
                    <a:cubicBezTo>
                      <a:pt x="2102520" y="2644138"/>
                      <a:pt x="2106836" y="2619024"/>
                      <a:pt x="2106836" y="2559110"/>
                    </a:cubicBezTo>
                    <a:cubicBezTo>
                      <a:pt x="2106836" y="2445156"/>
                      <a:pt x="2126112" y="2438602"/>
                      <a:pt x="1910220" y="2438744"/>
                    </a:cubicBezTo>
                    <a:close/>
                    <a:moveTo>
                      <a:pt x="1910090" y="2032044"/>
                    </a:moveTo>
                    <a:cubicBezTo>
                      <a:pt x="1879230" y="2032056"/>
                      <a:pt x="1843568" y="2032208"/>
                      <a:pt x="1802362" y="2032208"/>
                    </a:cubicBezTo>
                    <a:cubicBezTo>
                      <a:pt x="1646894" y="2032208"/>
                      <a:pt x="1511940" y="2035092"/>
                      <a:pt x="1503302" y="2038336"/>
                    </a:cubicBezTo>
                    <a:cubicBezTo>
                      <a:pt x="1479910" y="2047348"/>
                      <a:pt x="1479550" y="2240560"/>
                      <a:pt x="1502942" y="2253898"/>
                    </a:cubicBezTo>
                    <a:cubicBezTo>
                      <a:pt x="1511580" y="2258584"/>
                      <a:pt x="1643296" y="2262188"/>
                      <a:pt x="1795884" y="2261828"/>
                    </a:cubicBezTo>
                    <a:cubicBezTo>
                      <a:pt x="2015052" y="2261468"/>
                      <a:pt x="2076592" y="2258224"/>
                      <a:pt x="2089908" y="2247410"/>
                    </a:cubicBezTo>
                    <a:cubicBezTo>
                      <a:pt x="2102862" y="2236236"/>
                      <a:pt x="2106822" y="2215328"/>
                      <a:pt x="2106822" y="2152606"/>
                    </a:cubicBezTo>
                    <a:cubicBezTo>
                      <a:pt x="2106822" y="2038742"/>
                      <a:pt x="2126108" y="2031960"/>
                      <a:pt x="1910090" y="2032044"/>
                    </a:cubicBezTo>
                    <a:close/>
                    <a:moveTo>
                      <a:pt x="1797596" y="1635126"/>
                    </a:moveTo>
                    <a:cubicBezTo>
                      <a:pt x="1644884" y="1635126"/>
                      <a:pt x="1512340" y="1637650"/>
                      <a:pt x="1503694" y="1641254"/>
                    </a:cubicBezTo>
                    <a:cubicBezTo>
                      <a:pt x="1490368" y="1646300"/>
                      <a:pt x="1487488" y="1665404"/>
                      <a:pt x="1487488" y="1746144"/>
                    </a:cubicBezTo>
                    <a:cubicBezTo>
                      <a:pt x="1487488" y="1800572"/>
                      <a:pt x="1490728" y="1848150"/>
                      <a:pt x="1494330" y="1852116"/>
                    </a:cubicBezTo>
                    <a:cubicBezTo>
                      <a:pt x="1497932" y="1855720"/>
                      <a:pt x="1632998" y="1858964"/>
                      <a:pt x="1793996" y="1858964"/>
                    </a:cubicBezTo>
                    <a:cubicBezTo>
                      <a:pt x="2072770" y="1858964"/>
                      <a:pt x="2087176" y="1857882"/>
                      <a:pt x="2097262" y="1839140"/>
                    </a:cubicBezTo>
                    <a:cubicBezTo>
                      <a:pt x="2114550" y="1806700"/>
                      <a:pt x="2110588" y="1669728"/>
                      <a:pt x="2091498" y="1650986"/>
                    </a:cubicBezTo>
                    <a:cubicBezTo>
                      <a:pt x="2077812" y="1637288"/>
                      <a:pt x="2036752" y="1635126"/>
                      <a:pt x="1797596" y="1635126"/>
                    </a:cubicBezTo>
                    <a:close/>
                    <a:moveTo>
                      <a:pt x="1794138" y="1228726"/>
                    </a:moveTo>
                    <a:cubicBezTo>
                      <a:pt x="1588210" y="1228726"/>
                      <a:pt x="1509006" y="1231984"/>
                      <a:pt x="1500006" y="1241034"/>
                    </a:cubicBezTo>
                    <a:cubicBezTo>
                      <a:pt x="1482724" y="1258050"/>
                      <a:pt x="1483446" y="1449920"/>
                      <a:pt x="1500726" y="1456798"/>
                    </a:cubicBezTo>
                    <a:cubicBezTo>
                      <a:pt x="1507566" y="1459694"/>
                      <a:pt x="1642212" y="1462228"/>
                      <a:pt x="1799898" y="1462952"/>
                    </a:cubicBezTo>
                    <a:cubicBezTo>
                      <a:pt x="2073508" y="1463676"/>
                      <a:pt x="2087188" y="1462590"/>
                      <a:pt x="2097270" y="1443764"/>
                    </a:cubicBezTo>
                    <a:cubicBezTo>
                      <a:pt x="2114550" y="1411184"/>
                      <a:pt x="2110590" y="1263480"/>
                      <a:pt x="2091510" y="1244654"/>
                    </a:cubicBezTo>
                    <a:cubicBezTo>
                      <a:pt x="2077828" y="1230898"/>
                      <a:pt x="2036426" y="1228726"/>
                      <a:pt x="1794138" y="1228726"/>
                    </a:cubicBezTo>
                    <a:close/>
                    <a:moveTo>
                      <a:pt x="1793454" y="822326"/>
                    </a:moveTo>
                    <a:cubicBezTo>
                      <a:pt x="1587798" y="822326"/>
                      <a:pt x="1508700" y="825562"/>
                      <a:pt x="1499712" y="834552"/>
                    </a:cubicBezTo>
                    <a:cubicBezTo>
                      <a:pt x="1492160" y="842102"/>
                      <a:pt x="1487488" y="880576"/>
                      <a:pt x="1487488" y="938828"/>
                    </a:cubicBezTo>
                    <a:cubicBezTo>
                      <a:pt x="1487488" y="997438"/>
                      <a:pt x="1492160" y="1035912"/>
                      <a:pt x="1499712" y="1043464"/>
                    </a:cubicBezTo>
                    <a:cubicBezTo>
                      <a:pt x="1508700" y="1052452"/>
                      <a:pt x="1587798" y="1055688"/>
                      <a:pt x="1793454" y="1055688"/>
                    </a:cubicBezTo>
                    <a:cubicBezTo>
                      <a:pt x="2035424" y="1055688"/>
                      <a:pt x="2076770" y="1053532"/>
                      <a:pt x="2090432" y="1039868"/>
                    </a:cubicBezTo>
                    <a:cubicBezTo>
                      <a:pt x="2102658" y="1027642"/>
                      <a:pt x="2106612" y="1002472"/>
                      <a:pt x="2106612" y="938828"/>
                    </a:cubicBezTo>
                    <a:cubicBezTo>
                      <a:pt x="2106612" y="875542"/>
                      <a:pt x="2102658" y="850014"/>
                      <a:pt x="2090432" y="838148"/>
                    </a:cubicBezTo>
                    <a:cubicBezTo>
                      <a:pt x="2076770" y="824484"/>
                      <a:pt x="2035424" y="822326"/>
                      <a:pt x="1793454" y="822326"/>
                    </a:cubicBezTo>
                    <a:close/>
                    <a:moveTo>
                      <a:pt x="1389856" y="173040"/>
                    </a:moveTo>
                    <a:cubicBezTo>
                      <a:pt x="421208" y="173040"/>
                      <a:pt x="326864" y="174480"/>
                      <a:pt x="321100" y="189236"/>
                    </a:cubicBezTo>
                    <a:cubicBezTo>
                      <a:pt x="317500" y="198232"/>
                      <a:pt x="325424" y="236024"/>
                      <a:pt x="338388" y="273092"/>
                    </a:cubicBezTo>
                    <a:cubicBezTo>
                      <a:pt x="357112" y="325280"/>
                      <a:pt x="363232" y="368108"/>
                      <a:pt x="366472" y="462400"/>
                    </a:cubicBezTo>
                    <a:cubicBezTo>
                      <a:pt x="370076" y="571812"/>
                      <a:pt x="378356" y="609600"/>
                      <a:pt x="397800" y="609600"/>
                    </a:cubicBezTo>
                    <a:cubicBezTo>
                      <a:pt x="401404" y="609600"/>
                      <a:pt x="495748" y="600244"/>
                      <a:pt x="607376" y="589088"/>
                    </a:cubicBezTo>
                    <a:cubicBezTo>
                      <a:pt x="823072" y="567492"/>
                      <a:pt x="926780" y="548420"/>
                      <a:pt x="1171280" y="485076"/>
                    </a:cubicBezTo>
                    <a:cubicBezTo>
                      <a:pt x="1224576" y="471400"/>
                      <a:pt x="1292992" y="454844"/>
                      <a:pt x="1323960" y="448724"/>
                    </a:cubicBezTo>
                    <a:cubicBezTo>
                      <a:pt x="1354568" y="442608"/>
                      <a:pt x="1413624" y="430728"/>
                      <a:pt x="1454676" y="422092"/>
                    </a:cubicBezTo>
                    <a:cubicBezTo>
                      <a:pt x="1555500" y="401216"/>
                      <a:pt x="1868780" y="400500"/>
                      <a:pt x="1957004" y="421372"/>
                    </a:cubicBezTo>
                    <a:cubicBezTo>
                      <a:pt x="1991572" y="429292"/>
                      <a:pt x="2052068" y="443328"/>
                      <a:pt x="2090960" y="452324"/>
                    </a:cubicBezTo>
                    <a:cubicBezTo>
                      <a:pt x="2164056" y="468880"/>
                      <a:pt x="2248320" y="492992"/>
                      <a:pt x="2284328" y="507388"/>
                    </a:cubicBezTo>
                    <a:cubicBezTo>
                      <a:pt x="2295492" y="512068"/>
                      <a:pt x="2317456" y="520704"/>
                      <a:pt x="2332940" y="527184"/>
                    </a:cubicBezTo>
                    <a:cubicBezTo>
                      <a:pt x="2401360" y="554536"/>
                      <a:pt x="2407120" y="546620"/>
                      <a:pt x="2414680" y="416692"/>
                    </a:cubicBezTo>
                    <a:cubicBezTo>
                      <a:pt x="2417204" y="374944"/>
                      <a:pt x="2429444" y="310164"/>
                      <a:pt x="2442048" y="273092"/>
                    </a:cubicBezTo>
                    <a:cubicBezTo>
                      <a:pt x="2454652" y="236024"/>
                      <a:pt x="2462212" y="198592"/>
                      <a:pt x="2458972" y="189236"/>
                    </a:cubicBezTo>
                    <a:cubicBezTo>
                      <a:pt x="2453212" y="174480"/>
                      <a:pt x="2361388" y="173040"/>
                      <a:pt x="1389856" y="173040"/>
                    </a:cubicBezTo>
                    <a:close/>
                    <a:moveTo>
                      <a:pt x="56152" y="0"/>
                    </a:moveTo>
                    <a:lnTo>
                      <a:pt x="1392280" y="0"/>
                    </a:lnTo>
                    <a:lnTo>
                      <a:pt x="2728408" y="0"/>
                    </a:lnTo>
                    <a:lnTo>
                      <a:pt x="2759364" y="30964"/>
                    </a:lnTo>
                    <a:cubicBezTo>
                      <a:pt x="2786000" y="57604"/>
                      <a:pt x="2789240" y="66964"/>
                      <a:pt x="2784200" y="99368"/>
                    </a:cubicBezTo>
                    <a:cubicBezTo>
                      <a:pt x="2779520" y="128528"/>
                      <a:pt x="2765124" y="147968"/>
                      <a:pt x="2720848" y="186852"/>
                    </a:cubicBezTo>
                    <a:cubicBezTo>
                      <a:pt x="2689532" y="214572"/>
                      <a:pt x="2652820" y="254892"/>
                      <a:pt x="2638780" y="276856"/>
                    </a:cubicBezTo>
                    <a:cubicBezTo>
                      <a:pt x="2585508" y="361460"/>
                      <a:pt x="2584428" y="382700"/>
                      <a:pt x="2584428" y="1656080"/>
                    </a:cubicBezTo>
                    <a:cubicBezTo>
                      <a:pt x="2584068" y="2775008"/>
                      <a:pt x="2583348" y="2831532"/>
                      <a:pt x="2565352" y="2870776"/>
                    </a:cubicBezTo>
                    <a:cubicBezTo>
                      <a:pt x="2538356" y="2930176"/>
                      <a:pt x="2492280" y="2978780"/>
                      <a:pt x="2435768" y="3007580"/>
                    </a:cubicBezTo>
                    <a:lnTo>
                      <a:pt x="2386456" y="3032780"/>
                    </a:lnTo>
                    <a:lnTo>
                      <a:pt x="1405960" y="3034580"/>
                    </a:lnTo>
                    <a:cubicBezTo>
                      <a:pt x="765972" y="3035300"/>
                      <a:pt x="414660" y="3032420"/>
                      <a:pt x="394144" y="3025580"/>
                    </a:cubicBezTo>
                    <a:cubicBezTo>
                      <a:pt x="334392" y="3006500"/>
                      <a:pt x="265284" y="2944216"/>
                      <a:pt x="232888" y="2880856"/>
                    </a:cubicBezTo>
                    <a:lnTo>
                      <a:pt x="202292" y="2821092"/>
                    </a:lnTo>
                    <a:lnTo>
                      <a:pt x="197252" y="1585876"/>
                    </a:lnTo>
                    <a:lnTo>
                      <a:pt x="192212" y="350660"/>
                    </a:lnTo>
                    <a:lnTo>
                      <a:pt x="168456" y="304936"/>
                    </a:lnTo>
                    <a:cubicBezTo>
                      <a:pt x="155140" y="279736"/>
                      <a:pt x="111944" y="228252"/>
                      <a:pt x="72352" y="190452"/>
                    </a:cubicBezTo>
                    <a:cubicBezTo>
                      <a:pt x="8640" y="129968"/>
                      <a:pt x="0" y="117368"/>
                      <a:pt x="0" y="84964"/>
                    </a:cubicBezTo>
                    <a:cubicBezTo>
                      <a:pt x="0" y="57244"/>
                      <a:pt x="7200" y="42124"/>
                      <a:pt x="28076" y="241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21298103" y="7724933"/>
                <a:ext cx="450826" cy="440287"/>
              </a:xfrm>
              <a:custGeom>
                <a:avLst/>
                <a:gdLst>
                  <a:gd name="T0" fmla="*/ 468 w 1695"/>
                  <a:gd name="T1" fmla="*/ 1570 h 1659"/>
                  <a:gd name="T2" fmla="*/ 30 w 1695"/>
                  <a:gd name="T3" fmla="*/ 1001 h 1659"/>
                  <a:gd name="T4" fmla="*/ 29 w 1695"/>
                  <a:gd name="T5" fmla="*/ 705 h 1659"/>
                  <a:gd name="T6" fmla="*/ 249 w 1695"/>
                  <a:gd name="T7" fmla="*/ 300 h 1659"/>
                  <a:gd name="T8" fmla="*/ 1076 w 1695"/>
                  <a:gd name="T9" fmla="*/ 95 h 1659"/>
                  <a:gd name="T10" fmla="*/ 1568 w 1695"/>
                  <a:gd name="T11" fmla="*/ 586 h 1659"/>
                  <a:gd name="T12" fmla="*/ 1174 w 1695"/>
                  <a:gd name="T13" fmla="*/ 1559 h 1659"/>
                  <a:gd name="T14" fmla="*/ 468 w 1695"/>
                  <a:gd name="T15" fmla="*/ 1570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5" h="1659">
                    <a:moveTo>
                      <a:pt x="468" y="1570"/>
                    </a:moveTo>
                    <a:cubicBezTo>
                      <a:pt x="237" y="1451"/>
                      <a:pt x="106" y="1280"/>
                      <a:pt x="30" y="1001"/>
                    </a:cubicBezTo>
                    <a:cubicBezTo>
                      <a:pt x="1" y="891"/>
                      <a:pt x="0" y="835"/>
                      <a:pt x="29" y="705"/>
                    </a:cubicBezTo>
                    <a:cubicBezTo>
                      <a:pt x="74" y="502"/>
                      <a:pt x="94" y="465"/>
                      <a:pt x="249" y="300"/>
                    </a:cubicBezTo>
                    <a:cubicBezTo>
                      <a:pt x="462" y="72"/>
                      <a:pt x="751" y="0"/>
                      <a:pt x="1076" y="95"/>
                    </a:cubicBezTo>
                    <a:cubicBezTo>
                      <a:pt x="1280" y="155"/>
                      <a:pt x="1497" y="372"/>
                      <a:pt x="1568" y="586"/>
                    </a:cubicBezTo>
                    <a:cubicBezTo>
                      <a:pt x="1695" y="967"/>
                      <a:pt x="1522" y="1394"/>
                      <a:pt x="1174" y="1559"/>
                    </a:cubicBezTo>
                    <a:cubicBezTo>
                      <a:pt x="972" y="1654"/>
                      <a:pt x="640" y="1659"/>
                      <a:pt x="468" y="15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7" name="Freeform 84"/>
              <p:cNvSpPr>
                <a:spLocks/>
              </p:cNvSpPr>
              <p:nvPr/>
            </p:nvSpPr>
            <p:spPr bwMode="auto">
              <a:xfrm>
                <a:off x="21924576" y="7962645"/>
                <a:ext cx="220144" cy="195553"/>
              </a:xfrm>
              <a:custGeom>
                <a:avLst/>
                <a:gdLst>
                  <a:gd name="T0" fmla="*/ 179 w 832"/>
                  <a:gd name="T1" fmla="*/ 669 h 734"/>
                  <a:gd name="T2" fmla="*/ 59 w 832"/>
                  <a:gd name="T3" fmla="*/ 500 h 734"/>
                  <a:gd name="T4" fmla="*/ 177 w 832"/>
                  <a:gd name="T5" fmla="*/ 83 h 734"/>
                  <a:gd name="T6" fmla="*/ 414 w 832"/>
                  <a:gd name="T7" fmla="*/ 0 h 734"/>
                  <a:gd name="T8" fmla="*/ 762 w 832"/>
                  <a:gd name="T9" fmla="*/ 222 h 734"/>
                  <a:gd name="T10" fmla="*/ 674 w 832"/>
                  <a:gd name="T11" fmla="*/ 641 h 734"/>
                  <a:gd name="T12" fmla="*/ 416 w 832"/>
                  <a:gd name="T13" fmla="*/ 733 h 734"/>
                  <a:gd name="T14" fmla="*/ 179 w 832"/>
                  <a:gd name="T15" fmla="*/ 66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2" h="734">
                    <a:moveTo>
                      <a:pt x="179" y="669"/>
                    </a:moveTo>
                    <a:cubicBezTo>
                      <a:pt x="137" y="635"/>
                      <a:pt x="83" y="559"/>
                      <a:pt x="59" y="500"/>
                    </a:cubicBezTo>
                    <a:cubicBezTo>
                      <a:pt x="0" y="359"/>
                      <a:pt x="45" y="199"/>
                      <a:pt x="177" y="83"/>
                    </a:cubicBezTo>
                    <a:cubicBezTo>
                      <a:pt x="255" y="15"/>
                      <a:pt x="296" y="0"/>
                      <a:pt x="414" y="0"/>
                    </a:cubicBezTo>
                    <a:cubicBezTo>
                      <a:pt x="589" y="0"/>
                      <a:pt x="691" y="65"/>
                      <a:pt x="762" y="222"/>
                    </a:cubicBezTo>
                    <a:cubicBezTo>
                      <a:pt x="832" y="378"/>
                      <a:pt x="802" y="520"/>
                      <a:pt x="674" y="641"/>
                    </a:cubicBezTo>
                    <a:cubicBezTo>
                      <a:pt x="587" y="724"/>
                      <a:pt x="559" y="734"/>
                      <a:pt x="416" y="733"/>
                    </a:cubicBezTo>
                    <a:cubicBezTo>
                      <a:pt x="293" y="732"/>
                      <a:pt x="238" y="717"/>
                      <a:pt x="179" y="66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8" name="Freeform 87"/>
              <p:cNvSpPr>
                <a:spLocks/>
              </p:cNvSpPr>
              <p:nvPr/>
            </p:nvSpPr>
            <p:spPr bwMode="auto">
              <a:xfrm>
                <a:off x="21948000" y="7446240"/>
                <a:ext cx="306796" cy="290402"/>
              </a:xfrm>
              <a:custGeom>
                <a:avLst/>
                <a:gdLst>
                  <a:gd name="T0" fmla="*/ 466 w 1154"/>
                  <a:gd name="T1" fmla="*/ 1002 h 1094"/>
                  <a:gd name="T2" fmla="*/ 151 w 1154"/>
                  <a:gd name="T3" fmla="*/ 256 h 1094"/>
                  <a:gd name="T4" fmla="*/ 615 w 1154"/>
                  <a:gd name="T5" fmla="*/ 0 h 1094"/>
                  <a:gd name="T6" fmla="*/ 919 w 1154"/>
                  <a:gd name="T7" fmla="*/ 93 h 1094"/>
                  <a:gd name="T8" fmla="*/ 1130 w 1154"/>
                  <a:gd name="T9" fmla="*/ 559 h 1094"/>
                  <a:gd name="T10" fmla="*/ 466 w 1154"/>
                  <a:gd name="T11" fmla="*/ 1002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4" h="1094">
                    <a:moveTo>
                      <a:pt x="466" y="1002"/>
                    </a:moveTo>
                    <a:cubicBezTo>
                      <a:pt x="148" y="902"/>
                      <a:pt x="0" y="551"/>
                      <a:pt x="151" y="256"/>
                    </a:cubicBezTo>
                    <a:cubicBezTo>
                      <a:pt x="239" y="83"/>
                      <a:pt x="391" y="0"/>
                      <a:pt x="615" y="0"/>
                    </a:cubicBezTo>
                    <a:cubicBezTo>
                      <a:pt x="777" y="0"/>
                      <a:pt x="810" y="10"/>
                      <a:pt x="919" y="93"/>
                    </a:cubicBezTo>
                    <a:cubicBezTo>
                      <a:pt x="1061" y="201"/>
                      <a:pt x="1154" y="407"/>
                      <a:pt x="1130" y="559"/>
                    </a:cubicBezTo>
                    <a:cubicBezTo>
                      <a:pt x="1079" y="878"/>
                      <a:pt x="755" y="1094"/>
                      <a:pt x="466" y="100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9" name="Freeform 88"/>
              <p:cNvSpPr>
                <a:spLocks/>
              </p:cNvSpPr>
              <p:nvPr/>
            </p:nvSpPr>
            <p:spPr bwMode="auto">
              <a:xfrm>
                <a:off x="21299276" y="7271767"/>
                <a:ext cx="210775" cy="221314"/>
              </a:xfrm>
              <a:custGeom>
                <a:avLst/>
                <a:gdLst>
                  <a:gd name="T0" fmla="*/ 191 w 794"/>
                  <a:gd name="T1" fmla="*/ 780 h 835"/>
                  <a:gd name="T2" fmla="*/ 0 w 794"/>
                  <a:gd name="T3" fmla="*/ 462 h 835"/>
                  <a:gd name="T4" fmla="*/ 152 w 794"/>
                  <a:gd name="T5" fmla="*/ 160 h 835"/>
                  <a:gd name="T6" fmla="*/ 763 w 794"/>
                  <a:gd name="T7" fmla="*/ 367 h 835"/>
                  <a:gd name="T8" fmla="*/ 734 w 794"/>
                  <a:gd name="T9" fmla="*/ 611 h 835"/>
                  <a:gd name="T10" fmla="*/ 591 w 794"/>
                  <a:gd name="T11" fmla="*/ 783 h 835"/>
                  <a:gd name="T12" fmla="*/ 191 w 794"/>
                  <a:gd name="T13" fmla="*/ 78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835">
                    <a:moveTo>
                      <a:pt x="191" y="780"/>
                    </a:moveTo>
                    <a:cubicBezTo>
                      <a:pt x="109" y="736"/>
                      <a:pt x="0" y="554"/>
                      <a:pt x="0" y="462"/>
                    </a:cubicBezTo>
                    <a:cubicBezTo>
                      <a:pt x="0" y="369"/>
                      <a:pt x="82" y="206"/>
                      <a:pt x="152" y="160"/>
                    </a:cubicBezTo>
                    <a:cubicBezTo>
                      <a:pt x="396" y="0"/>
                      <a:pt x="683" y="97"/>
                      <a:pt x="763" y="367"/>
                    </a:cubicBezTo>
                    <a:cubicBezTo>
                      <a:pt x="794" y="468"/>
                      <a:pt x="791" y="495"/>
                      <a:pt x="734" y="611"/>
                    </a:cubicBezTo>
                    <a:cubicBezTo>
                      <a:pt x="698" y="686"/>
                      <a:pt x="637" y="758"/>
                      <a:pt x="591" y="783"/>
                    </a:cubicBezTo>
                    <a:cubicBezTo>
                      <a:pt x="489" y="835"/>
                      <a:pt x="291" y="834"/>
                      <a:pt x="191" y="7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9037321" y="4529733"/>
            <a:ext cx="577254" cy="577254"/>
            <a:chOff x="753011" y="4669209"/>
            <a:chExt cx="792893" cy="792893"/>
          </a:xfrm>
        </p:grpSpPr>
        <p:sp>
          <p:nvSpPr>
            <p:cNvPr id="21" name="橢圓 20"/>
            <p:cNvSpPr/>
            <p:nvPr/>
          </p:nvSpPr>
          <p:spPr>
            <a:xfrm>
              <a:off x="753011" y="466920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2" name="群組 21"/>
            <p:cNvGrpSpPr>
              <a:grpSpLocks noChangeAspect="1"/>
            </p:cNvGrpSpPr>
            <p:nvPr/>
          </p:nvGrpSpPr>
          <p:grpSpPr>
            <a:xfrm>
              <a:off x="930291" y="4847401"/>
              <a:ext cx="438332" cy="436508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3" name="手繪多邊形 22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8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9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9037321" y="2184404"/>
            <a:ext cx="577254" cy="577254"/>
            <a:chOff x="4833397" y="2463569"/>
            <a:chExt cx="792893" cy="792893"/>
          </a:xfrm>
        </p:grpSpPr>
        <p:sp>
          <p:nvSpPr>
            <p:cNvPr id="31" name="橢圓 30"/>
            <p:cNvSpPr/>
            <p:nvPr/>
          </p:nvSpPr>
          <p:spPr>
            <a:xfrm>
              <a:off x="4833397" y="2463569"/>
              <a:ext cx="792893" cy="79289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2" name="群組 31"/>
            <p:cNvGrpSpPr>
              <a:grpSpLocks noChangeAspect="1"/>
            </p:cNvGrpSpPr>
            <p:nvPr/>
          </p:nvGrpSpPr>
          <p:grpSpPr>
            <a:xfrm flipH="1">
              <a:off x="5028279" y="2586121"/>
              <a:ext cx="386305" cy="450219"/>
              <a:chOff x="5879834" y="12757517"/>
              <a:chExt cx="2542690" cy="2963334"/>
            </a:xfrm>
            <a:solidFill>
              <a:schemeClr val="bg1"/>
            </a:solidFill>
          </p:grpSpPr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5879834" y="14574055"/>
                <a:ext cx="1150319" cy="1146794"/>
              </a:xfrm>
              <a:custGeom>
                <a:avLst/>
                <a:gdLst>
                  <a:gd name="T0" fmla="*/ 34 w 4315"/>
                  <a:gd name="T1" fmla="*/ 4281 h 4303"/>
                  <a:gd name="T2" fmla="*/ 5 w 4315"/>
                  <a:gd name="T3" fmla="*/ 2129 h 4303"/>
                  <a:gd name="T4" fmla="*/ 13 w 4315"/>
                  <a:gd name="T5" fmla="*/ 0 h 4303"/>
                  <a:gd name="T6" fmla="*/ 2158 w 4315"/>
                  <a:gd name="T7" fmla="*/ 0 h 4303"/>
                  <a:gd name="T8" fmla="*/ 4302 w 4315"/>
                  <a:gd name="T9" fmla="*/ 0 h 4303"/>
                  <a:gd name="T10" fmla="*/ 4310 w 4315"/>
                  <a:gd name="T11" fmla="*/ 2129 h 4303"/>
                  <a:gd name="T12" fmla="*/ 4281 w 4315"/>
                  <a:gd name="T13" fmla="*/ 4281 h 4303"/>
                  <a:gd name="T14" fmla="*/ 2158 w 4315"/>
                  <a:gd name="T15" fmla="*/ 4303 h 4303"/>
                  <a:gd name="T16" fmla="*/ 34 w 4315"/>
                  <a:gd name="T17" fmla="*/ 4281 h 4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5" h="4303">
                    <a:moveTo>
                      <a:pt x="34" y="4281"/>
                    </a:moveTo>
                    <a:cubicBezTo>
                      <a:pt x="6" y="4263"/>
                      <a:pt x="0" y="3814"/>
                      <a:pt x="5" y="2129"/>
                    </a:cubicBezTo>
                    <a:lnTo>
                      <a:pt x="13" y="0"/>
                    </a:lnTo>
                    <a:lnTo>
                      <a:pt x="2158" y="0"/>
                    </a:lnTo>
                    <a:lnTo>
                      <a:pt x="4302" y="0"/>
                    </a:lnTo>
                    <a:lnTo>
                      <a:pt x="4310" y="2129"/>
                    </a:lnTo>
                    <a:cubicBezTo>
                      <a:pt x="4315" y="3814"/>
                      <a:pt x="4309" y="4263"/>
                      <a:pt x="4281" y="4281"/>
                    </a:cubicBezTo>
                    <a:cubicBezTo>
                      <a:pt x="4262" y="4293"/>
                      <a:pt x="3306" y="4303"/>
                      <a:pt x="2158" y="4303"/>
                    </a:cubicBezTo>
                    <a:cubicBezTo>
                      <a:pt x="1009" y="4303"/>
                      <a:pt x="53" y="4293"/>
                      <a:pt x="34" y="428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7271028" y="14570532"/>
                <a:ext cx="1151492" cy="1150319"/>
              </a:xfrm>
              <a:custGeom>
                <a:avLst/>
                <a:gdLst>
                  <a:gd name="T0" fmla="*/ 30 w 4317"/>
                  <a:gd name="T1" fmla="*/ 4280 h 4317"/>
                  <a:gd name="T2" fmla="*/ 6 w 4317"/>
                  <a:gd name="T3" fmla="*/ 2128 h 4317"/>
                  <a:gd name="T4" fmla="*/ 13 w 4317"/>
                  <a:gd name="T5" fmla="*/ 14 h 4317"/>
                  <a:gd name="T6" fmla="*/ 2165 w 4317"/>
                  <a:gd name="T7" fmla="*/ 7 h 4317"/>
                  <a:gd name="T8" fmla="*/ 4317 w 4317"/>
                  <a:gd name="T9" fmla="*/ 0 h 4317"/>
                  <a:gd name="T10" fmla="*/ 4310 w 4317"/>
                  <a:gd name="T11" fmla="*/ 2152 h 4317"/>
                  <a:gd name="T12" fmla="*/ 4303 w 4317"/>
                  <a:gd name="T13" fmla="*/ 4304 h 4317"/>
                  <a:gd name="T14" fmla="*/ 2182 w 4317"/>
                  <a:gd name="T15" fmla="*/ 4311 h 4317"/>
                  <a:gd name="T16" fmla="*/ 30 w 4317"/>
                  <a:gd name="T17" fmla="*/ 4280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7" h="4317">
                    <a:moveTo>
                      <a:pt x="30" y="4280"/>
                    </a:moveTo>
                    <a:cubicBezTo>
                      <a:pt x="7" y="4252"/>
                      <a:pt x="0" y="3671"/>
                      <a:pt x="6" y="2128"/>
                    </a:cubicBezTo>
                    <a:lnTo>
                      <a:pt x="13" y="14"/>
                    </a:lnTo>
                    <a:lnTo>
                      <a:pt x="2165" y="7"/>
                    </a:lnTo>
                    <a:lnTo>
                      <a:pt x="4317" y="0"/>
                    </a:lnTo>
                    <a:lnTo>
                      <a:pt x="4310" y="2152"/>
                    </a:lnTo>
                    <a:lnTo>
                      <a:pt x="4303" y="4304"/>
                    </a:lnTo>
                    <a:lnTo>
                      <a:pt x="2182" y="4311"/>
                    </a:lnTo>
                    <a:cubicBezTo>
                      <a:pt x="418" y="4317"/>
                      <a:pt x="57" y="4312"/>
                      <a:pt x="30" y="42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5881011" y="13554161"/>
                <a:ext cx="1149142" cy="767271"/>
              </a:xfrm>
              <a:custGeom>
                <a:avLst/>
                <a:gdLst>
                  <a:gd name="T0" fmla="*/ 11 w 4316"/>
                  <a:gd name="T1" fmla="*/ 2844 h 2878"/>
                  <a:gd name="T2" fmla="*/ 4 w 4316"/>
                  <a:gd name="T3" fmla="*/ 1411 h 2878"/>
                  <a:gd name="T4" fmla="*/ 12 w 4316"/>
                  <a:gd name="T5" fmla="*/ 14 h 2878"/>
                  <a:gd name="T6" fmla="*/ 2164 w 4316"/>
                  <a:gd name="T7" fmla="*/ 7 h 2878"/>
                  <a:gd name="T8" fmla="*/ 4316 w 4316"/>
                  <a:gd name="T9" fmla="*/ 0 h 2878"/>
                  <a:gd name="T10" fmla="*/ 4309 w 4316"/>
                  <a:gd name="T11" fmla="*/ 1432 h 2878"/>
                  <a:gd name="T12" fmla="*/ 4301 w 4316"/>
                  <a:gd name="T13" fmla="*/ 2865 h 2878"/>
                  <a:gd name="T14" fmla="*/ 2163 w 4316"/>
                  <a:gd name="T15" fmla="*/ 2872 h 2878"/>
                  <a:gd name="T16" fmla="*/ 11 w 4316"/>
                  <a:gd name="T17" fmla="*/ 2844 h 2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8">
                    <a:moveTo>
                      <a:pt x="11" y="2844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09" y="1432"/>
                    </a:lnTo>
                    <a:lnTo>
                      <a:pt x="4301" y="2865"/>
                    </a:lnTo>
                    <a:lnTo>
                      <a:pt x="2163" y="2872"/>
                    </a:lnTo>
                    <a:cubicBezTo>
                      <a:pt x="467" y="2878"/>
                      <a:pt x="21" y="2872"/>
                      <a:pt x="11" y="28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7272205" y="13554164"/>
                <a:ext cx="1150319" cy="768446"/>
              </a:xfrm>
              <a:custGeom>
                <a:avLst/>
                <a:gdLst>
                  <a:gd name="T0" fmla="*/ 11 w 4316"/>
                  <a:gd name="T1" fmla="*/ 2843 h 2879"/>
                  <a:gd name="T2" fmla="*/ 4 w 4316"/>
                  <a:gd name="T3" fmla="*/ 1411 h 2879"/>
                  <a:gd name="T4" fmla="*/ 12 w 4316"/>
                  <a:gd name="T5" fmla="*/ 14 h 2879"/>
                  <a:gd name="T6" fmla="*/ 2164 w 4316"/>
                  <a:gd name="T7" fmla="*/ 7 h 2879"/>
                  <a:gd name="T8" fmla="*/ 4316 w 4316"/>
                  <a:gd name="T9" fmla="*/ 0 h 2879"/>
                  <a:gd name="T10" fmla="*/ 4316 w 4316"/>
                  <a:gd name="T11" fmla="*/ 1439 h 2879"/>
                  <a:gd name="T12" fmla="*/ 4316 w 4316"/>
                  <a:gd name="T13" fmla="*/ 2879 h 2879"/>
                  <a:gd name="T14" fmla="*/ 2170 w 4316"/>
                  <a:gd name="T15" fmla="*/ 2879 h 2879"/>
                  <a:gd name="T16" fmla="*/ 11 w 4316"/>
                  <a:gd name="T17" fmla="*/ 2843 h 2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6" h="2879">
                    <a:moveTo>
                      <a:pt x="11" y="2843"/>
                    </a:moveTo>
                    <a:cubicBezTo>
                      <a:pt x="3" y="2824"/>
                      <a:pt x="0" y="2180"/>
                      <a:pt x="4" y="1411"/>
                    </a:cubicBezTo>
                    <a:lnTo>
                      <a:pt x="12" y="14"/>
                    </a:lnTo>
                    <a:lnTo>
                      <a:pt x="2164" y="7"/>
                    </a:lnTo>
                    <a:lnTo>
                      <a:pt x="4316" y="0"/>
                    </a:lnTo>
                    <a:lnTo>
                      <a:pt x="4316" y="1439"/>
                    </a:lnTo>
                    <a:lnTo>
                      <a:pt x="4316" y="2879"/>
                    </a:lnTo>
                    <a:lnTo>
                      <a:pt x="2170" y="2879"/>
                    </a:lnTo>
                    <a:cubicBezTo>
                      <a:pt x="479" y="2879"/>
                      <a:pt x="21" y="2871"/>
                      <a:pt x="11" y="28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6402707" y="12757517"/>
                <a:ext cx="1488717" cy="623922"/>
              </a:xfrm>
              <a:custGeom>
                <a:avLst/>
                <a:gdLst>
                  <a:gd name="T0" fmla="*/ 41 w 5587"/>
                  <a:gd name="T1" fmla="*/ 2285 h 2342"/>
                  <a:gd name="T2" fmla="*/ 55 w 5587"/>
                  <a:gd name="T3" fmla="*/ 1580 h 2342"/>
                  <a:gd name="T4" fmla="*/ 803 w 5587"/>
                  <a:gd name="T5" fmla="*/ 1545 h 2342"/>
                  <a:gd name="T6" fmla="*/ 1528 w 5587"/>
                  <a:gd name="T7" fmla="*/ 1507 h 2342"/>
                  <a:gd name="T8" fmla="*/ 1157 w 5587"/>
                  <a:gd name="T9" fmla="*/ 1090 h 2342"/>
                  <a:gd name="T10" fmla="*/ 775 w 5587"/>
                  <a:gd name="T11" fmla="*/ 677 h 2342"/>
                  <a:gd name="T12" fmla="*/ 1294 w 5587"/>
                  <a:gd name="T13" fmla="*/ 141 h 2342"/>
                  <a:gd name="T14" fmla="*/ 1819 w 5587"/>
                  <a:gd name="T15" fmla="*/ 635 h 2342"/>
                  <a:gd name="T16" fmla="*/ 2362 w 5587"/>
                  <a:gd name="T17" fmla="*/ 1129 h 2342"/>
                  <a:gd name="T18" fmla="*/ 2412 w 5587"/>
                  <a:gd name="T19" fmla="*/ 596 h 2342"/>
                  <a:gd name="T20" fmla="*/ 2451 w 5587"/>
                  <a:gd name="T21" fmla="*/ 30 h 2342"/>
                  <a:gd name="T22" fmla="*/ 2839 w 5587"/>
                  <a:gd name="T23" fmla="*/ 6 h 2342"/>
                  <a:gd name="T24" fmla="*/ 3188 w 5587"/>
                  <a:gd name="T25" fmla="*/ 14 h 2342"/>
                  <a:gd name="T26" fmla="*/ 3196 w 5587"/>
                  <a:gd name="T27" fmla="*/ 572 h 2342"/>
                  <a:gd name="T28" fmla="*/ 3248 w 5587"/>
                  <a:gd name="T29" fmla="*/ 1148 h 2342"/>
                  <a:gd name="T30" fmla="*/ 3805 w 5587"/>
                  <a:gd name="T31" fmla="*/ 653 h 2342"/>
                  <a:gd name="T32" fmla="*/ 4349 w 5587"/>
                  <a:gd name="T33" fmla="*/ 141 h 2342"/>
                  <a:gd name="T34" fmla="*/ 4857 w 5587"/>
                  <a:gd name="T35" fmla="*/ 655 h 2342"/>
                  <a:gd name="T36" fmla="*/ 4487 w 5587"/>
                  <a:gd name="T37" fmla="*/ 1073 h 2342"/>
                  <a:gd name="T38" fmla="*/ 4112 w 5587"/>
                  <a:gd name="T39" fmla="*/ 1501 h 2342"/>
                  <a:gd name="T40" fmla="*/ 4856 w 5587"/>
                  <a:gd name="T41" fmla="*/ 1552 h 2342"/>
                  <a:gd name="T42" fmla="*/ 5587 w 5587"/>
                  <a:gd name="T43" fmla="*/ 1566 h 2342"/>
                  <a:gd name="T44" fmla="*/ 5587 w 5587"/>
                  <a:gd name="T45" fmla="*/ 1947 h 2342"/>
                  <a:gd name="T46" fmla="*/ 5587 w 5587"/>
                  <a:gd name="T47" fmla="*/ 2328 h 2342"/>
                  <a:gd name="T48" fmla="*/ 2829 w 5587"/>
                  <a:gd name="T49" fmla="*/ 2335 h 2342"/>
                  <a:gd name="T50" fmla="*/ 41 w 5587"/>
                  <a:gd name="T51" fmla="*/ 2285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87" h="2342">
                    <a:moveTo>
                      <a:pt x="41" y="2285"/>
                    </a:moveTo>
                    <a:cubicBezTo>
                      <a:pt x="0" y="2208"/>
                      <a:pt x="11" y="1617"/>
                      <a:pt x="55" y="1580"/>
                    </a:cubicBezTo>
                    <a:cubicBezTo>
                      <a:pt x="74" y="1565"/>
                      <a:pt x="390" y="1550"/>
                      <a:pt x="803" y="1545"/>
                    </a:cubicBezTo>
                    <a:cubicBezTo>
                      <a:pt x="1286" y="1540"/>
                      <a:pt x="1522" y="1528"/>
                      <a:pt x="1528" y="1507"/>
                    </a:cubicBezTo>
                    <a:cubicBezTo>
                      <a:pt x="1534" y="1490"/>
                      <a:pt x="1367" y="1302"/>
                      <a:pt x="1157" y="1090"/>
                    </a:cubicBezTo>
                    <a:cubicBezTo>
                      <a:pt x="947" y="877"/>
                      <a:pt x="775" y="691"/>
                      <a:pt x="775" y="677"/>
                    </a:cubicBezTo>
                    <a:cubicBezTo>
                      <a:pt x="775" y="639"/>
                      <a:pt x="1256" y="141"/>
                      <a:pt x="1294" y="141"/>
                    </a:cubicBezTo>
                    <a:cubicBezTo>
                      <a:pt x="1311" y="141"/>
                      <a:pt x="1548" y="363"/>
                      <a:pt x="1819" y="635"/>
                    </a:cubicBezTo>
                    <a:cubicBezTo>
                      <a:pt x="2091" y="906"/>
                      <a:pt x="2335" y="1129"/>
                      <a:pt x="2362" y="1129"/>
                    </a:cubicBezTo>
                    <a:cubicBezTo>
                      <a:pt x="2408" y="1129"/>
                      <a:pt x="2412" y="1086"/>
                      <a:pt x="2412" y="596"/>
                    </a:cubicBezTo>
                    <a:cubicBezTo>
                      <a:pt x="2412" y="175"/>
                      <a:pt x="2420" y="56"/>
                      <a:pt x="2451" y="30"/>
                    </a:cubicBezTo>
                    <a:cubicBezTo>
                      <a:pt x="2477" y="9"/>
                      <a:pt x="2606" y="0"/>
                      <a:pt x="2839" y="6"/>
                    </a:cubicBezTo>
                    <a:lnTo>
                      <a:pt x="3188" y="14"/>
                    </a:lnTo>
                    <a:lnTo>
                      <a:pt x="3196" y="572"/>
                    </a:lnTo>
                    <a:cubicBezTo>
                      <a:pt x="3202" y="1050"/>
                      <a:pt x="3210" y="1133"/>
                      <a:pt x="3248" y="1148"/>
                    </a:cubicBezTo>
                    <a:cubicBezTo>
                      <a:pt x="3279" y="1160"/>
                      <a:pt x="3444" y="1014"/>
                      <a:pt x="3805" y="653"/>
                    </a:cubicBezTo>
                    <a:cubicBezTo>
                      <a:pt x="4087" y="371"/>
                      <a:pt x="4332" y="141"/>
                      <a:pt x="4349" y="141"/>
                    </a:cubicBezTo>
                    <a:cubicBezTo>
                      <a:pt x="4376" y="141"/>
                      <a:pt x="4811" y="581"/>
                      <a:pt x="4857" y="655"/>
                    </a:cubicBezTo>
                    <a:cubicBezTo>
                      <a:pt x="4866" y="670"/>
                      <a:pt x="4700" y="858"/>
                      <a:pt x="4487" y="1073"/>
                    </a:cubicBezTo>
                    <a:cubicBezTo>
                      <a:pt x="4274" y="1288"/>
                      <a:pt x="4105" y="1480"/>
                      <a:pt x="4112" y="1501"/>
                    </a:cubicBezTo>
                    <a:cubicBezTo>
                      <a:pt x="4121" y="1530"/>
                      <a:pt x="4286" y="1541"/>
                      <a:pt x="4856" y="1552"/>
                    </a:cubicBezTo>
                    <a:lnTo>
                      <a:pt x="5587" y="1566"/>
                    </a:lnTo>
                    <a:lnTo>
                      <a:pt x="5587" y="1947"/>
                    </a:lnTo>
                    <a:lnTo>
                      <a:pt x="5587" y="2328"/>
                    </a:lnTo>
                    <a:lnTo>
                      <a:pt x="2829" y="2335"/>
                    </a:lnTo>
                    <a:cubicBezTo>
                      <a:pt x="90" y="2342"/>
                      <a:pt x="71" y="2342"/>
                      <a:pt x="41" y="228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38" name="文字方塊 2"/>
          <p:cNvSpPr txBox="1"/>
          <p:nvPr/>
        </p:nvSpPr>
        <p:spPr>
          <a:xfrm>
            <a:off x="9641219" y="2103698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39" name="文字方塊 2"/>
          <p:cNvSpPr txBox="1"/>
          <p:nvPr/>
        </p:nvSpPr>
        <p:spPr>
          <a:xfrm>
            <a:off x="7056467" y="4444196"/>
            <a:ext cx="163851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0" name="文字方塊 2"/>
          <p:cNvSpPr txBox="1"/>
          <p:nvPr/>
        </p:nvSpPr>
        <p:spPr>
          <a:xfrm>
            <a:off x="9641219" y="4444196"/>
            <a:ext cx="163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</a:p>
        </p:txBody>
      </p:sp>
      <p:sp>
        <p:nvSpPr>
          <p:cNvPr id="41" name="橢圓 40"/>
          <p:cNvSpPr/>
          <p:nvPr/>
        </p:nvSpPr>
        <p:spPr>
          <a:xfrm>
            <a:off x="6465695" y="2184404"/>
            <a:ext cx="577254" cy="57725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手繪多邊形 41"/>
          <p:cNvSpPr>
            <a:spLocks noChangeAspect="1"/>
          </p:cNvSpPr>
          <p:nvPr/>
        </p:nvSpPr>
        <p:spPr bwMode="auto">
          <a:xfrm>
            <a:off x="6625153" y="2287891"/>
            <a:ext cx="258337" cy="370279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8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70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042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文字方塊 41"/>
          <p:cNvSpPr txBox="1"/>
          <p:nvPr/>
        </p:nvSpPr>
        <p:spPr>
          <a:xfrm>
            <a:off x="5235247" y="197484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1" name="文字方塊 43"/>
          <p:cNvSpPr txBox="1"/>
          <p:nvPr/>
        </p:nvSpPr>
        <p:spPr>
          <a:xfrm>
            <a:off x="5235248" y="151724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654834" y="1826064"/>
            <a:ext cx="479558" cy="570774"/>
          </a:xfrm>
          <a:custGeom>
            <a:avLst/>
            <a:gdLst>
              <a:gd name="connsiteX0" fmla="*/ 1026103 w 3397398"/>
              <a:gd name="connsiteY0" fmla="*/ 1309933 h 4043611"/>
              <a:gd name="connsiteX1" fmla="*/ 904043 w 3397398"/>
              <a:gd name="connsiteY1" fmla="*/ 1389191 h 4043611"/>
              <a:gd name="connsiteX2" fmla="*/ 834187 w 3397398"/>
              <a:gd name="connsiteY2" fmla="*/ 1454039 h 4043611"/>
              <a:gd name="connsiteX3" fmla="*/ 740931 w 3397398"/>
              <a:gd name="connsiteY3" fmla="*/ 1462327 h 4043611"/>
              <a:gd name="connsiteX4" fmla="*/ 596907 w 3397398"/>
              <a:gd name="connsiteY4" fmla="*/ 1478899 h 4043611"/>
              <a:gd name="connsiteX5" fmla="*/ 557299 w 3397398"/>
              <a:gd name="connsiteY5" fmla="*/ 1615439 h 4043611"/>
              <a:gd name="connsiteX6" fmla="*/ 577463 w 3397398"/>
              <a:gd name="connsiteY6" fmla="*/ 1677045 h 4043611"/>
              <a:gd name="connsiteX7" fmla="*/ 553339 w 3397398"/>
              <a:gd name="connsiteY7" fmla="*/ 1732167 h 4043611"/>
              <a:gd name="connsiteX8" fmla="*/ 490327 w 3397398"/>
              <a:gd name="connsiteY8" fmla="*/ 1803139 h 4043611"/>
              <a:gd name="connsiteX9" fmla="*/ 410031 w 3397398"/>
              <a:gd name="connsiteY9" fmla="*/ 1956613 h 4043611"/>
              <a:gd name="connsiteX10" fmla="*/ 475563 w 3397398"/>
              <a:gd name="connsiteY10" fmla="*/ 2031189 h 4043611"/>
              <a:gd name="connsiteX11" fmla="*/ 555859 w 3397398"/>
              <a:gd name="connsiteY11" fmla="*/ 2112609 h 4043611"/>
              <a:gd name="connsiteX12" fmla="*/ 557659 w 3397398"/>
              <a:gd name="connsiteY12" fmla="*/ 2222491 h 4043611"/>
              <a:gd name="connsiteX13" fmla="*/ 537855 w 3397398"/>
              <a:gd name="connsiteY13" fmla="*/ 2289139 h 4043611"/>
              <a:gd name="connsiteX14" fmla="*/ 584663 w 3397398"/>
              <a:gd name="connsiteY14" fmla="*/ 2347503 h 4043611"/>
              <a:gd name="connsiteX15" fmla="*/ 729051 w 3397398"/>
              <a:gd name="connsiteY15" fmla="*/ 2383169 h 4043611"/>
              <a:gd name="connsiteX16" fmla="*/ 814027 w 3397398"/>
              <a:gd name="connsiteY16" fmla="*/ 2384971 h 4043611"/>
              <a:gd name="connsiteX17" fmla="*/ 905483 w 3397398"/>
              <a:gd name="connsiteY17" fmla="*/ 2463149 h 4043611"/>
              <a:gd name="connsiteX18" fmla="*/ 1026823 w 3397398"/>
              <a:gd name="connsiteY18" fmla="*/ 2540247 h 4043611"/>
              <a:gd name="connsiteX19" fmla="*/ 1096315 w 3397398"/>
              <a:gd name="connsiteY19" fmla="*/ 2540247 h 4043611"/>
              <a:gd name="connsiteX20" fmla="*/ 1127283 w 3397398"/>
              <a:gd name="connsiteY20" fmla="*/ 2478641 h 4043611"/>
              <a:gd name="connsiteX21" fmla="*/ 1206135 w 3397398"/>
              <a:gd name="connsiteY21" fmla="*/ 2396499 h 4043611"/>
              <a:gd name="connsiteX22" fmla="*/ 1309835 w 3397398"/>
              <a:gd name="connsiteY22" fmla="*/ 2393257 h 4043611"/>
              <a:gd name="connsiteX23" fmla="*/ 1377887 w 3397398"/>
              <a:gd name="connsiteY23" fmla="*/ 2415233 h 4043611"/>
              <a:gd name="connsiteX24" fmla="*/ 1441619 w 3397398"/>
              <a:gd name="connsiteY24" fmla="*/ 2372001 h 4043611"/>
              <a:gd name="connsiteX25" fmla="*/ 1477267 w 3397398"/>
              <a:gd name="connsiteY25" fmla="*/ 2223571 h 4043611"/>
              <a:gd name="connsiteX26" fmla="*/ 1485547 w 3397398"/>
              <a:gd name="connsiteY26" fmla="*/ 2124497 h 4043611"/>
              <a:gd name="connsiteX27" fmla="*/ 1569443 w 3397398"/>
              <a:gd name="connsiteY27" fmla="*/ 2038393 h 4043611"/>
              <a:gd name="connsiteX28" fmla="*/ 1629935 w 3397398"/>
              <a:gd name="connsiteY28" fmla="*/ 2006329 h 4043611"/>
              <a:gd name="connsiteX29" fmla="*/ 1636055 w 3397398"/>
              <a:gd name="connsiteY29" fmla="*/ 1940401 h 4043611"/>
              <a:gd name="connsiteX30" fmla="*/ 1565843 w 3397398"/>
              <a:gd name="connsiteY30" fmla="*/ 1808903 h 4043611"/>
              <a:gd name="connsiteX31" fmla="*/ 1491671 w 3397398"/>
              <a:gd name="connsiteY31" fmla="*/ 1729285 h 4043611"/>
              <a:gd name="connsiteX32" fmla="*/ 1486267 w 3397398"/>
              <a:gd name="connsiteY32" fmla="*/ 1626607 h 4043611"/>
              <a:gd name="connsiteX33" fmla="*/ 1503191 w 3397398"/>
              <a:gd name="connsiteY33" fmla="*/ 1559599 h 4043611"/>
              <a:gd name="connsiteX34" fmla="*/ 1390851 w 3397398"/>
              <a:gd name="connsiteY34" fmla="*/ 1442151 h 4043611"/>
              <a:gd name="connsiteX35" fmla="*/ 1326039 w 3397398"/>
              <a:gd name="connsiteY35" fmla="*/ 1458723 h 4043611"/>
              <a:gd name="connsiteX36" fmla="*/ 1221259 w 3397398"/>
              <a:gd name="connsiteY36" fmla="*/ 1456201 h 4043611"/>
              <a:gd name="connsiteX37" fmla="*/ 1148887 w 3397398"/>
              <a:gd name="connsiteY37" fmla="*/ 1401441 h 4043611"/>
              <a:gd name="connsiteX38" fmla="*/ 1026103 w 3397398"/>
              <a:gd name="connsiteY38" fmla="*/ 1309933 h 4043611"/>
              <a:gd name="connsiteX39" fmla="*/ 1651015 w 3397398"/>
              <a:gd name="connsiteY39" fmla="*/ 284407 h 4043611"/>
              <a:gd name="connsiteX40" fmla="*/ 1539383 w 3397398"/>
              <a:gd name="connsiteY40" fmla="*/ 366083 h 4043611"/>
              <a:gd name="connsiteX41" fmla="*/ 1466283 w 3397398"/>
              <a:gd name="connsiteY41" fmla="*/ 433367 h 4043611"/>
              <a:gd name="connsiteX42" fmla="*/ 1409747 w 3397398"/>
              <a:gd name="connsiteY42" fmla="*/ 458915 h 4043611"/>
              <a:gd name="connsiteX43" fmla="*/ 1349971 w 3397398"/>
              <a:gd name="connsiteY43" fmla="*/ 437323 h 4043611"/>
              <a:gd name="connsiteX44" fmla="*/ 1214935 w 3397398"/>
              <a:gd name="connsiteY44" fmla="*/ 476543 h 4043611"/>
              <a:gd name="connsiteX45" fmla="*/ 1193687 w 3397398"/>
              <a:gd name="connsiteY45" fmla="*/ 608591 h 4043611"/>
              <a:gd name="connsiteX46" fmla="*/ 1194407 w 3397398"/>
              <a:gd name="connsiteY46" fmla="*/ 689907 h 4043611"/>
              <a:gd name="connsiteX47" fmla="*/ 1173523 w 3397398"/>
              <a:gd name="connsiteY47" fmla="*/ 744235 h 4043611"/>
              <a:gd name="connsiteX48" fmla="*/ 1111583 w 3397398"/>
              <a:gd name="connsiteY48" fmla="*/ 788131 h 4043611"/>
              <a:gd name="connsiteX49" fmla="*/ 1044967 w 3397398"/>
              <a:gd name="connsiteY49" fmla="*/ 833827 h 4043611"/>
              <a:gd name="connsiteX50" fmla="*/ 1037403 w 3397398"/>
              <a:gd name="connsiteY50" fmla="*/ 911543 h 4043611"/>
              <a:gd name="connsiteX51" fmla="*/ 1073775 w 3397398"/>
              <a:gd name="connsiteY51" fmla="*/ 989983 h 4043611"/>
              <a:gd name="connsiteX52" fmla="*/ 1188287 w 3397398"/>
              <a:gd name="connsiteY52" fmla="*/ 1097923 h 4043611"/>
              <a:gd name="connsiteX53" fmla="*/ 1187207 w 3397398"/>
              <a:gd name="connsiteY53" fmla="*/ 1207663 h 4043611"/>
              <a:gd name="connsiteX54" fmla="*/ 1228979 w 3397398"/>
              <a:gd name="connsiteY54" fmla="*/ 1344747 h 4043611"/>
              <a:gd name="connsiteX55" fmla="*/ 1367975 w 3397398"/>
              <a:gd name="connsiteY55" fmla="*/ 1359499 h 4043611"/>
              <a:gd name="connsiteX56" fmla="*/ 1459439 w 3397398"/>
              <a:gd name="connsiteY56" fmla="*/ 1366695 h 4043611"/>
              <a:gd name="connsiteX57" fmla="*/ 1533263 w 3397398"/>
              <a:gd name="connsiteY57" fmla="*/ 1433259 h 4043611"/>
              <a:gd name="connsiteX58" fmla="*/ 1650655 w 3397398"/>
              <a:gd name="connsiteY58" fmla="*/ 1513135 h 4043611"/>
              <a:gd name="connsiteX59" fmla="*/ 1731315 w 3397398"/>
              <a:gd name="connsiteY59" fmla="*/ 1496583 h 4043611"/>
              <a:gd name="connsiteX60" fmla="*/ 1767687 w 3397398"/>
              <a:gd name="connsiteY60" fmla="*/ 1437215 h 4043611"/>
              <a:gd name="connsiteX61" fmla="*/ 1842227 w 3397398"/>
              <a:gd name="connsiteY61" fmla="*/ 1372091 h 4043611"/>
              <a:gd name="connsiteX62" fmla="*/ 1940895 w 3397398"/>
              <a:gd name="connsiteY62" fmla="*/ 1365255 h 4043611"/>
              <a:gd name="connsiteX63" fmla="*/ 2086015 w 3397398"/>
              <a:gd name="connsiteY63" fmla="*/ 1330355 h 4043611"/>
              <a:gd name="connsiteX64" fmla="*/ 2107619 w 3397398"/>
              <a:gd name="connsiteY64" fmla="*/ 1191831 h 4043611"/>
              <a:gd name="connsiteX65" fmla="*/ 2110139 w 3397398"/>
              <a:gd name="connsiteY65" fmla="*/ 1111955 h 4043611"/>
              <a:gd name="connsiteX66" fmla="*/ 2204127 w 3397398"/>
              <a:gd name="connsiteY66" fmla="*/ 1015167 h 4043611"/>
              <a:gd name="connsiteX67" fmla="*/ 2262823 w 3397398"/>
              <a:gd name="connsiteY67" fmla="*/ 883119 h 4043611"/>
              <a:gd name="connsiteX68" fmla="*/ 2259943 w 3397398"/>
              <a:gd name="connsiteY68" fmla="*/ 817275 h 4043611"/>
              <a:gd name="connsiteX69" fmla="*/ 2196923 w 3397398"/>
              <a:gd name="connsiteY69" fmla="*/ 784175 h 4043611"/>
              <a:gd name="connsiteX70" fmla="*/ 2116983 w 3397398"/>
              <a:gd name="connsiteY70" fmla="*/ 697463 h 4043611"/>
              <a:gd name="connsiteX71" fmla="*/ 2116623 w 3397398"/>
              <a:gd name="connsiteY71" fmla="*/ 595999 h 4043611"/>
              <a:gd name="connsiteX72" fmla="*/ 2132827 w 3397398"/>
              <a:gd name="connsiteY72" fmla="*/ 529795 h 4043611"/>
              <a:gd name="connsiteX73" fmla="*/ 2082051 w 3397398"/>
              <a:gd name="connsiteY73" fmla="*/ 462151 h 4043611"/>
              <a:gd name="connsiteX74" fmla="*/ 2031279 w 3397398"/>
              <a:gd name="connsiteY74" fmla="*/ 412139 h 4043611"/>
              <a:gd name="connsiteX75" fmla="*/ 1983027 w 3397398"/>
              <a:gd name="connsiteY75" fmla="*/ 425811 h 4043611"/>
              <a:gd name="connsiteX76" fmla="*/ 1837547 w 3397398"/>
              <a:gd name="connsiteY76" fmla="*/ 427611 h 4043611"/>
              <a:gd name="connsiteX77" fmla="*/ 1767687 w 3397398"/>
              <a:gd name="connsiteY77" fmla="*/ 356731 h 4043611"/>
              <a:gd name="connsiteX78" fmla="*/ 1651015 w 3397398"/>
              <a:gd name="connsiteY78" fmla="*/ 284407 h 4043611"/>
              <a:gd name="connsiteX79" fmla="*/ 1463131 w 3397398"/>
              <a:gd name="connsiteY79" fmla="*/ 311 h 4043611"/>
              <a:gd name="connsiteX80" fmla="*/ 1752867 w 3397398"/>
              <a:gd name="connsiteY80" fmla="*/ 17731 h 4043611"/>
              <a:gd name="connsiteX81" fmla="*/ 2798759 w 3397398"/>
              <a:gd name="connsiteY81" fmla="*/ 741883 h 4043611"/>
              <a:gd name="connsiteX82" fmla="*/ 3006859 w 3397398"/>
              <a:gd name="connsiteY82" fmla="*/ 1484043 h 4043611"/>
              <a:gd name="connsiteX83" fmla="*/ 3006859 w 3397398"/>
              <a:gd name="connsiteY83" fmla="*/ 1589911 h 4043611"/>
              <a:gd name="connsiteX84" fmla="*/ 3175715 w 3397398"/>
              <a:gd name="connsiteY84" fmla="*/ 1884471 h 4043611"/>
              <a:gd name="connsiteX85" fmla="*/ 3370131 w 3397398"/>
              <a:gd name="connsiteY85" fmla="*/ 2229443 h 4043611"/>
              <a:gd name="connsiteX86" fmla="*/ 3314687 w 3397398"/>
              <a:gd name="connsiteY86" fmla="*/ 2499155 h 4043611"/>
              <a:gd name="connsiteX87" fmla="*/ 3144751 w 3397398"/>
              <a:gd name="connsiteY87" fmla="*/ 2529403 h 4043611"/>
              <a:gd name="connsiteX88" fmla="*/ 3011899 w 3397398"/>
              <a:gd name="connsiteY88" fmla="*/ 2534443 h 4043611"/>
              <a:gd name="connsiteX89" fmla="*/ 3005779 w 3397398"/>
              <a:gd name="connsiteY89" fmla="*/ 2742579 h 4043611"/>
              <a:gd name="connsiteX90" fmla="*/ 2942055 w 3397398"/>
              <a:gd name="connsiteY90" fmla="*/ 3109879 h 4043611"/>
              <a:gd name="connsiteX91" fmla="*/ 2612623 w 3397398"/>
              <a:gd name="connsiteY91" fmla="*/ 3403359 h 4043611"/>
              <a:gd name="connsiteX92" fmla="*/ 2358079 w 3397398"/>
              <a:gd name="connsiteY92" fmla="*/ 3433967 h 4043611"/>
              <a:gd name="connsiteX93" fmla="*/ 2175903 w 3397398"/>
              <a:gd name="connsiteY93" fmla="*/ 3445851 h 4043611"/>
              <a:gd name="connsiteX94" fmla="*/ 2163663 w 3397398"/>
              <a:gd name="connsiteY94" fmla="*/ 3750851 h 4043611"/>
              <a:gd name="connsiteX95" fmla="*/ 2163663 w 3397398"/>
              <a:gd name="connsiteY95" fmla="*/ 4043611 h 4043611"/>
              <a:gd name="connsiteX96" fmla="*/ 1382751 w 3397398"/>
              <a:gd name="connsiteY96" fmla="*/ 4043611 h 4043611"/>
              <a:gd name="connsiteX97" fmla="*/ 595359 w 3397398"/>
              <a:gd name="connsiteY97" fmla="*/ 4036767 h 4043611"/>
              <a:gd name="connsiteX98" fmla="*/ 588519 w 3397398"/>
              <a:gd name="connsiteY98" fmla="*/ 3400479 h 4043611"/>
              <a:gd name="connsiteX99" fmla="*/ 588519 w 3397398"/>
              <a:gd name="connsiteY99" fmla="*/ 2771027 h 4043611"/>
              <a:gd name="connsiteX100" fmla="*/ 530555 w 3397398"/>
              <a:gd name="connsiteY100" fmla="*/ 2718815 h 4043611"/>
              <a:gd name="connsiteX101" fmla="*/ 14267 w 3397398"/>
              <a:gd name="connsiteY101" fmla="*/ 1749075 h 4043611"/>
              <a:gd name="connsiteX102" fmla="*/ 81955 w 3397398"/>
              <a:gd name="connsiteY102" fmla="*/ 1010155 h 4043611"/>
              <a:gd name="connsiteX103" fmla="*/ 167279 w 3397398"/>
              <a:gd name="connsiteY103" fmla="*/ 816783 h 4043611"/>
              <a:gd name="connsiteX104" fmla="*/ 1187975 w 3397398"/>
              <a:gd name="connsiteY104" fmla="*/ 27451 h 4043611"/>
              <a:gd name="connsiteX105" fmla="*/ 1463131 w 3397398"/>
              <a:gd name="connsiteY105" fmla="*/ 311 h 404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97398" h="4043611">
                <a:moveTo>
                  <a:pt x="1026103" y="1309933"/>
                </a:moveTo>
                <a:cubicBezTo>
                  <a:pt x="949411" y="1309933"/>
                  <a:pt x="941487" y="1314977"/>
                  <a:pt x="904043" y="1389191"/>
                </a:cubicBezTo>
                <a:cubicBezTo>
                  <a:pt x="887119" y="1423417"/>
                  <a:pt x="871275" y="1437827"/>
                  <a:pt x="834187" y="1454039"/>
                </a:cubicBezTo>
                <a:cubicBezTo>
                  <a:pt x="791703" y="1472413"/>
                  <a:pt x="781619" y="1473495"/>
                  <a:pt x="740931" y="1462327"/>
                </a:cubicBezTo>
                <a:cubicBezTo>
                  <a:pt x="645875" y="1436027"/>
                  <a:pt x="640835" y="1436387"/>
                  <a:pt x="596907" y="1478899"/>
                </a:cubicBezTo>
                <a:cubicBezTo>
                  <a:pt x="536415" y="1537983"/>
                  <a:pt x="534255" y="1545187"/>
                  <a:pt x="557299" y="1615439"/>
                </a:cubicBezTo>
                <a:lnTo>
                  <a:pt x="577463" y="1677045"/>
                </a:lnTo>
                <a:lnTo>
                  <a:pt x="553339" y="1732167"/>
                </a:lnTo>
                <a:cubicBezTo>
                  <a:pt x="533535" y="1776479"/>
                  <a:pt x="521651" y="1790169"/>
                  <a:pt x="490327" y="1803139"/>
                </a:cubicBezTo>
                <a:cubicBezTo>
                  <a:pt x="416871" y="1833761"/>
                  <a:pt x="397431" y="1871229"/>
                  <a:pt x="410031" y="1956613"/>
                </a:cubicBezTo>
                <a:cubicBezTo>
                  <a:pt x="416511" y="1999125"/>
                  <a:pt x="420115" y="2003447"/>
                  <a:pt x="475563" y="2031189"/>
                </a:cubicBezTo>
                <a:cubicBezTo>
                  <a:pt x="527051" y="2057487"/>
                  <a:pt x="537135" y="2067215"/>
                  <a:pt x="555859" y="2112609"/>
                </a:cubicBezTo>
                <a:cubicBezTo>
                  <a:pt x="577103" y="2164127"/>
                  <a:pt x="577103" y="2164127"/>
                  <a:pt x="557659" y="2222491"/>
                </a:cubicBezTo>
                <a:cubicBezTo>
                  <a:pt x="546855" y="2254555"/>
                  <a:pt x="537855" y="2284457"/>
                  <a:pt x="537855" y="2289139"/>
                </a:cubicBezTo>
                <a:cubicBezTo>
                  <a:pt x="537855" y="2293463"/>
                  <a:pt x="558739" y="2319763"/>
                  <a:pt x="584663" y="2347503"/>
                </a:cubicBezTo>
                <a:cubicBezTo>
                  <a:pt x="636871" y="2403345"/>
                  <a:pt x="657755" y="2408389"/>
                  <a:pt x="729051" y="2383169"/>
                </a:cubicBezTo>
                <a:cubicBezTo>
                  <a:pt x="765775" y="2370199"/>
                  <a:pt x="775139" y="2370561"/>
                  <a:pt x="814027" y="2384971"/>
                </a:cubicBezTo>
                <a:cubicBezTo>
                  <a:pt x="871995" y="2406947"/>
                  <a:pt x="880999" y="2414513"/>
                  <a:pt x="905483" y="2463149"/>
                </a:cubicBezTo>
                <a:cubicBezTo>
                  <a:pt x="941127" y="2534843"/>
                  <a:pt x="949771" y="2540247"/>
                  <a:pt x="1026823" y="2540247"/>
                </a:cubicBezTo>
                <a:lnTo>
                  <a:pt x="1096315" y="2540247"/>
                </a:lnTo>
                <a:lnTo>
                  <a:pt x="1127283" y="2478641"/>
                </a:lnTo>
                <a:cubicBezTo>
                  <a:pt x="1153927" y="2425681"/>
                  <a:pt x="1165091" y="2414153"/>
                  <a:pt x="1206135" y="2396499"/>
                </a:cubicBezTo>
                <a:cubicBezTo>
                  <a:pt x="1252587" y="2376325"/>
                  <a:pt x="1255827" y="2376325"/>
                  <a:pt x="1309835" y="2393257"/>
                </a:cubicBezTo>
                <a:cubicBezTo>
                  <a:pt x="1340803" y="2402985"/>
                  <a:pt x="1371407" y="2412711"/>
                  <a:pt x="1377887" y="2415233"/>
                </a:cubicBezTo>
                <a:cubicBezTo>
                  <a:pt x="1384731" y="2417755"/>
                  <a:pt x="1413175" y="2398301"/>
                  <a:pt x="1441619" y="2372001"/>
                </a:cubicBezTo>
                <a:cubicBezTo>
                  <a:pt x="1498511" y="2318681"/>
                  <a:pt x="1503191" y="2299587"/>
                  <a:pt x="1477267" y="2223571"/>
                </a:cubicBezTo>
                <a:cubicBezTo>
                  <a:pt x="1462503" y="2180339"/>
                  <a:pt x="1462863" y="2175655"/>
                  <a:pt x="1485547" y="2124497"/>
                </a:cubicBezTo>
                <a:cubicBezTo>
                  <a:pt x="1506071" y="2077663"/>
                  <a:pt x="1516875" y="2066495"/>
                  <a:pt x="1569443" y="2038393"/>
                </a:cubicBezTo>
                <a:lnTo>
                  <a:pt x="1629935" y="2006329"/>
                </a:lnTo>
                <a:lnTo>
                  <a:pt x="1636055" y="1940401"/>
                </a:lnTo>
                <a:cubicBezTo>
                  <a:pt x="1643615" y="1858621"/>
                  <a:pt x="1633895" y="1840967"/>
                  <a:pt x="1565843" y="1808903"/>
                </a:cubicBezTo>
                <a:cubicBezTo>
                  <a:pt x="1520115" y="1787647"/>
                  <a:pt x="1511831" y="1778641"/>
                  <a:pt x="1491671" y="1729285"/>
                </a:cubicBezTo>
                <a:cubicBezTo>
                  <a:pt x="1470067" y="1675605"/>
                  <a:pt x="1469707" y="1672361"/>
                  <a:pt x="1486267" y="1626607"/>
                </a:cubicBezTo>
                <a:cubicBezTo>
                  <a:pt x="1495631" y="1600669"/>
                  <a:pt x="1503191" y="1570407"/>
                  <a:pt x="1503191" y="1559599"/>
                </a:cubicBezTo>
                <a:cubicBezTo>
                  <a:pt x="1502831" y="1535461"/>
                  <a:pt x="1413895" y="1442151"/>
                  <a:pt x="1390851" y="1442151"/>
                </a:cubicBezTo>
                <a:cubicBezTo>
                  <a:pt x="1381851" y="1442151"/>
                  <a:pt x="1352683" y="1449717"/>
                  <a:pt x="1326039" y="1458723"/>
                </a:cubicBezTo>
                <a:cubicBezTo>
                  <a:pt x="1280311" y="1474215"/>
                  <a:pt x="1274191" y="1474215"/>
                  <a:pt x="1221259" y="1456201"/>
                </a:cubicBezTo>
                <a:cubicBezTo>
                  <a:pt x="1174811" y="1440349"/>
                  <a:pt x="1162207" y="1430983"/>
                  <a:pt x="1148887" y="1401441"/>
                </a:cubicBezTo>
                <a:cubicBezTo>
                  <a:pt x="1110359" y="1316417"/>
                  <a:pt x="1101719" y="1309933"/>
                  <a:pt x="1026103" y="1309933"/>
                </a:cubicBezTo>
                <a:close/>
                <a:moveTo>
                  <a:pt x="1651015" y="284407"/>
                </a:moveTo>
                <a:cubicBezTo>
                  <a:pt x="1596639" y="284407"/>
                  <a:pt x="1562071" y="309595"/>
                  <a:pt x="1539383" y="366083"/>
                </a:cubicBezTo>
                <a:cubicBezTo>
                  <a:pt x="1525339" y="400627"/>
                  <a:pt x="1513455" y="411779"/>
                  <a:pt x="1466283" y="433367"/>
                </a:cubicBezTo>
                <a:lnTo>
                  <a:pt x="1409747" y="458915"/>
                </a:lnTo>
                <a:lnTo>
                  <a:pt x="1349971" y="437323"/>
                </a:lnTo>
                <a:cubicBezTo>
                  <a:pt x="1280471" y="412139"/>
                  <a:pt x="1270747" y="414659"/>
                  <a:pt x="1214935" y="476543"/>
                </a:cubicBezTo>
                <a:cubicBezTo>
                  <a:pt x="1173523" y="522239"/>
                  <a:pt x="1170283" y="542027"/>
                  <a:pt x="1193687" y="608591"/>
                </a:cubicBezTo>
                <a:cubicBezTo>
                  <a:pt x="1207731" y="648887"/>
                  <a:pt x="1207731" y="657883"/>
                  <a:pt x="1194407" y="689907"/>
                </a:cubicBezTo>
                <a:cubicBezTo>
                  <a:pt x="1186127" y="709695"/>
                  <a:pt x="1176763" y="734163"/>
                  <a:pt x="1173523" y="744235"/>
                </a:cubicBezTo>
                <a:cubicBezTo>
                  <a:pt x="1170283" y="754311"/>
                  <a:pt x="1142555" y="774099"/>
                  <a:pt x="1111583" y="788131"/>
                </a:cubicBezTo>
                <a:cubicBezTo>
                  <a:pt x="1080615" y="802163"/>
                  <a:pt x="1050727" y="822675"/>
                  <a:pt x="1044967" y="833827"/>
                </a:cubicBezTo>
                <a:cubicBezTo>
                  <a:pt x="1039203" y="844623"/>
                  <a:pt x="1035603" y="879523"/>
                  <a:pt x="1037403" y="911543"/>
                </a:cubicBezTo>
                <a:cubicBezTo>
                  <a:pt x="1040287" y="964795"/>
                  <a:pt x="1043167" y="970911"/>
                  <a:pt x="1073775" y="989983"/>
                </a:cubicBezTo>
                <a:cubicBezTo>
                  <a:pt x="1161279" y="1043591"/>
                  <a:pt x="1170643" y="1052587"/>
                  <a:pt x="1188287" y="1097923"/>
                </a:cubicBezTo>
                <a:cubicBezTo>
                  <a:pt x="1206291" y="1143259"/>
                  <a:pt x="1206291" y="1146855"/>
                  <a:pt x="1187207" y="1207663"/>
                </a:cubicBezTo>
                <a:cubicBezTo>
                  <a:pt x="1164519" y="1280343"/>
                  <a:pt x="1167039" y="1288979"/>
                  <a:pt x="1228979" y="1344747"/>
                </a:cubicBezTo>
                <a:cubicBezTo>
                  <a:pt x="1274351" y="1385763"/>
                  <a:pt x="1279031" y="1386123"/>
                  <a:pt x="1367975" y="1359499"/>
                </a:cubicBezTo>
                <a:cubicBezTo>
                  <a:pt x="1405787" y="1347983"/>
                  <a:pt x="1416231" y="1348703"/>
                  <a:pt x="1459439" y="1366695"/>
                </a:cubicBezTo>
                <a:cubicBezTo>
                  <a:pt x="1497611" y="1382527"/>
                  <a:pt x="1513095" y="1396559"/>
                  <a:pt x="1533263" y="1433259"/>
                </a:cubicBezTo>
                <a:cubicBezTo>
                  <a:pt x="1575391" y="1509895"/>
                  <a:pt x="1579715" y="1513135"/>
                  <a:pt x="1650655" y="1513135"/>
                </a:cubicBezTo>
                <a:cubicBezTo>
                  <a:pt x="1696387" y="1513135"/>
                  <a:pt x="1719431" y="1508095"/>
                  <a:pt x="1731315" y="1496583"/>
                </a:cubicBezTo>
                <a:cubicBezTo>
                  <a:pt x="1740319" y="1487227"/>
                  <a:pt x="1756883" y="1460603"/>
                  <a:pt x="1767687" y="1437215"/>
                </a:cubicBezTo>
                <a:cubicBezTo>
                  <a:pt x="1784611" y="1401955"/>
                  <a:pt x="1797215" y="1390803"/>
                  <a:pt x="1842227" y="1372091"/>
                </a:cubicBezTo>
                <a:cubicBezTo>
                  <a:pt x="1893359" y="1350863"/>
                  <a:pt x="1898763" y="1350503"/>
                  <a:pt x="1940895" y="1365255"/>
                </a:cubicBezTo>
                <a:cubicBezTo>
                  <a:pt x="2015075" y="1390803"/>
                  <a:pt x="2033439" y="1386483"/>
                  <a:pt x="2086015" y="1330355"/>
                </a:cubicBezTo>
                <a:cubicBezTo>
                  <a:pt x="2136787" y="1276383"/>
                  <a:pt x="2136787" y="1276023"/>
                  <a:pt x="2107619" y="1191831"/>
                </a:cubicBezTo>
                <a:cubicBezTo>
                  <a:pt x="2096095" y="1158727"/>
                  <a:pt x="2096455" y="1146855"/>
                  <a:pt x="2110139" y="1111955"/>
                </a:cubicBezTo>
                <a:cubicBezTo>
                  <a:pt x="2131387" y="1056903"/>
                  <a:pt x="2144711" y="1043231"/>
                  <a:pt x="2204127" y="1015167"/>
                </a:cubicBezTo>
                <a:cubicBezTo>
                  <a:pt x="2262463" y="987823"/>
                  <a:pt x="2267503" y="977027"/>
                  <a:pt x="2262823" y="883119"/>
                </a:cubicBezTo>
                <a:lnTo>
                  <a:pt x="2259943" y="817275"/>
                </a:lnTo>
                <a:lnTo>
                  <a:pt x="2196923" y="784175"/>
                </a:lnTo>
                <a:cubicBezTo>
                  <a:pt x="2138227" y="752871"/>
                  <a:pt x="2132467" y="747115"/>
                  <a:pt x="2116983" y="697463"/>
                </a:cubicBezTo>
                <a:cubicBezTo>
                  <a:pt x="2101499" y="648171"/>
                  <a:pt x="2101499" y="640255"/>
                  <a:pt x="2116623" y="595999"/>
                </a:cubicBezTo>
                <a:cubicBezTo>
                  <a:pt x="2125623" y="569371"/>
                  <a:pt x="2132827" y="539507"/>
                  <a:pt x="2132827" y="529795"/>
                </a:cubicBezTo>
                <a:cubicBezTo>
                  <a:pt x="2132827" y="520079"/>
                  <a:pt x="2110139" y="489495"/>
                  <a:pt x="2082051" y="462151"/>
                </a:cubicBezTo>
                <a:lnTo>
                  <a:pt x="2031279" y="412139"/>
                </a:lnTo>
                <a:lnTo>
                  <a:pt x="1983027" y="425811"/>
                </a:lnTo>
                <a:cubicBezTo>
                  <a:pt x="1902003" y="448839"/>
                  <a:pt x="1885799" y="448839"/>
                  <a:pt x="1837547" y="427611"/>
                </a:cubicBezTo>
                <a:cubicBezTo>
                  <a:pt x="1799735" y="410699"/>
                  <a:pt x="1786771" y="397747"/>
                  <a:pt x="1767687" y="356731"/>
                </a:cubicBezTo>
                <a:cubicBezTo>
                  <a:pt x="1741399" y="300239"/>
                  <a:pt x="1715471" y="284407"/>
                  <a:pt x="1651015" y="284407"/>
                </a:cubicBezTo>
                <a:close/>
                <a:moveTo>
                  <a:pt x="1463131" y="311"/>
                </a:moveTo>
                <a:cubicBezTo>
                  <a:pt x="1567451" y="-1445"/>
                  <a:pt x="1674199" y="4227"/>
                  <a:pt x="1752867" y="17731"/>
                </a:cubicBezTo>
                <a:cubicBezTo>
                  <a:pt x="2200387" y="95511"/>
                  <a:pt x="2566539" y="349019"/>
                  <a:pt x="2798759" y="741883"/>
                </a:cubicBezTo>
                <a:cubicBezTo>
                  <a:pt x="2922251" y="950379"/>
                  <a:pt x="3006859" y="1253219"/>
                  <a:pt x="3006859" y="1484043"/>
                </a:cubicBezTo>
                <a:lnTo>
                  <a:pt x="3006859" y="1589911"/>
                </a:lnTo>
                <a:lnTo>
                  <a:pt x="3175715" y="1884471"/>
                </a:lnTo>
                <a:cubicBezTo>
                  <a:pt x="3268243" y="2046155"/>
                  <a:pt x="3356091" y="2201715"/>
                  <a:pt x="3370131" y="2229443"/>
                </a:cubicBezTo>
                <a:cubicBezTo>
                  <a:pt x="3421615" y="2329911"/>
                  <a:pt x="3398575" y="2441539"/>
                  <a:pt x="3314687" y="2499155"/>
                </a:cubicBezTo>
                <a:cubicBezTo>
                  <a:pt x="3281203" y="2521843"/>
                  <a:pt x="3265003" y="2524723"/>
                  <a:pt x="3144751" y="2529403"/>
                </a:cubicBezTo>
                <a:lnTo>
                  <a:pt x="3011899" y="2534443"/>
                </a:lnTo>
                <a:lnTo>
                  <a:pt x="3005779" y="2742579"/>
                </a:lnTo>
                <a:cubicBezTo>
                  <a:pt x="2998939" y="2962239"/>
                  <a:pt x="2991379" y="3006531"/>
                  <a:pt x="2942055" y="3109879"/>
                </a:cubicBezTo>
                <a:cubicBezTo>
                  <a:pt x="2877967" y="3243835"/>
                  <a:pt x="2758075" y="3350783"/>
                  <a:pt x="2612623" y="3403359"/>
                </a:cubicBezTo>
                <a:cubicBezTo>
                  <a:pt x="2531615" y="3432527"/>
                  <a:pt x="2521895" y="3433967"/>
                  <a:pt x="2358079" y="3433967"/>
                </a:cubicBezTo>
                <a:cubicBezTo>
                  <a:pt x="2239271" y="3433967"/>
                  <a:pt x="2184183" y="3437567"/>
                  <a:pt x="2175903" y="3445851"/>
                </a:cubicBezTo>
                <a:cubicBezTo>
                  <a:pt x="2166903" y="3454851"/>
                  <a:pt x="2163663" y="3536955"/>
                  <a:pt x="2163663" y="3750851"/>
                </a:cubicBezTo>
                <a:lnTo>
                  <a:pt x="2163663" y="4043611"/>
                </a:lnTo>
                <a:lnTo>
                  <a:pt x="1382751" y="4043611"/>
                </a:lnTo>
                <a:cubicBezTo>
                  <a:pt x="953591" y="4043611"/>
                  <a:pt x="599319" y="4040371"/>
                  <a:pt x="595359" y="4036767"/>
                </a:cubicBezTo>
                <a:cubicBezTo>
                  <a:pt x="591759" y="4033167"/>
                  <a:pt x="588519" y="3746891"/>
                  <a:pt x="588519" y="3400479"/>
                </a:cubicBezTo>
                <a:lnTo>
                  <a:pt x="588519" y="2771027"/>
                </a:lnTo>
                <a:lnTo>
                  <a:pt x="530555" y="2718815"/>
                </a:lnTo>
                <a:cubicBezTo>
                  <a:pt x="236047" y="2454863"/>
                  <a:pt x="65391" y="2134019"/>
                  <a:pt x="14267" y="1749075"/>
                </a:cubicBezTo>
                <a:cubicBezTo>
                  <a:pt x="-18497" y="1502407"/>
                  <a:pt x="5627" y="1238095"/>
                  <a:pt x="81955" y="1010155"/>
                </a:cubicBezTo>
                <a:cubicBezTo>
                  <a:pt x="93115" y="976307"/>
                  <a:pt x="131639" y="889523"/>
                  <a:pt x="167279" y="816783"/>
                </a:cubicBezTo>
                <a:cubicBezTo>
                  <a:pt x="364219" y="416715"/>
                  <a:pt x="728211" y="135479"/>
                  <a:pt x="1187975" y="27451"/>
                </a:cubicBezTo>
                <a:cubicBezTo>
                  <a:pt x="1256923" y="11247"/>
                  <a:pt x="1358811" y="2067"/>
                  <a:pt x="146313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4557443" y="4991274"/>
            <a:ext cx="626768" cy="629044"/>
            <a:chOff x="5583600" y="7359116"/>
            <a:chExt cx="2941833" cy="2952515"/>
          </a:xfrm>
          <a:solidFill>
            <a:schemeClr val="accent3"/>
          </a:solidFill>
        </p:grpSpPr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621911" y="3058376"/>
            <a:ext cx="477856" cy="757894"/>
            <a:chOff x="4565882" y="3048934"/>
            <a:chExt cx="361238" cy="572934"/>
          </a:xfrm>
          <a:solidFill>
            <a:schemeClr val="accent2"/>
          </a:solidFill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4565882" y="3228413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auto">
            <a:xfrm>
              <a:off x="4655827" y="3128587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765943" y="3170370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4770060" y="3079601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>
              <a:off x="4656033" y="3048934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3" name="文字方塊 41"/>
          <p:cNvSpPr txBox="1"/>
          <p:nvPr/>
        </p:nvSpPr>
        <p:spPr>
          <a:xfrm>
            <a:off x="5235247" y="3444673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4" name="文字方塊 43"/>
          <p:cNvSpPr txBox="1"/>
          <p:nvPr/>
        </p:nvSpPr>
        <p:spPr>
          <a:xfrm>
            <a:off x="5235248" y="2987079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25" name="文字方塊 41"/>
          <p:cNvSpPr txBox="1"/>
          <p:nvPr/>
        </p:nvSpPr>
        <p:spPr>
          <a:xfrm>
            <a:off x="5235247" y="5098525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6" name="文字方塊 43"/>
          <p:cNvSpPr txBox="1"/>
          <p:nvPr/>
        </p:nvSpPr>
        <p:spPr>
          <a:xfrm>
            <a:off x="5235248" y="4640931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27" name="文字方塊 41"/>
          <p:cNvSpPr txBox="1"/>
          <p:nvPr/>
        </p:nvSpPr>
        <p:spPr>
          <a:xfrm>
            <a:off x="8904277" y="1974841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8" name="文字方塊 43"/>
          <p:cNvSpPr txBox="1"/>
          <p:nvPr/>
        </p:nvSpPr>
        <p:spPr>
          <a:xfrm>
            <a:off x="8904278" y="1517247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4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29" name="文字方塊 41"/>
          <p:cNvSpPr txBox="1"/>
          <p:nvPr/>
        </p:nvSpPr>
        <p:spPr>
          <a:xfrm>
            <a:off x="8904277" y="3444673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0" name="文字方塊 43"/>
          <p:cNvSpPr txBox="1"/>
          <p:nvPr/>
        </p:nvSpPr>
        <p:spPr>
          <a:xfrm>
            <a:off x="8904278" y="2987079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5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31" name="文字方塊 41"/>
          <p:cNvSpPr txBox="1"/>
          <p:nvPr/>
        </p:nvSpPr>
        <p:spPr>
          <a:xfrm>
            <a:off x="8904277" y="5098525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3"/>
          <p:cNvSpPr txBox="1"/>
          <p:nvPr/>
        </p:nvSpPr>
        <p:spPr>
          <a:xfrm>
            <a:off x="8904278" y="4640931"/>
            <a:ext cx="1670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6"/>
                </a:solidFill>
              </a:rPr>
              <a:t>TITLE 0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6</a:t>
            </a:r>
            <a:endParaRPr lang="en-US" sz="2400" b="1" dirty="0" smtClean="0">
              <a:solidFill>
                <a:schemeClr val="accent6"/>
              </a:solidFill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8267434" y="4980979"/>
            <a:ext cx="474958" cy="490473"/>
            <a:chOff x="28257052" y="18076368"/>
            <a:chExt cx="2295823" cy="2370827"/>
          </a:xfrm>
          <a:solidFill>
            <a:schemeClr val="accent6"/>
          </a:solidFill>
        </p:grpSpPr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6" name="手繪多邊形 35"/>
          <p:cNvSpPr>
            <a:spLocks/>
          </p:cNvSpPr>
          <p:nvPr/>
        </p:nvSpPr>
        <p:spPr bwMode="auto">
          <a:xfrm>
            <a:off x="8150788" y="3248568"/>
            <a:ext cx="613882" cy="428650"/>
          </a:xfrm>
          <a:custGeom>
            <a:avLst/>
            <a:gdLst>
              <a:gd name="connsiteX0" fmla="*/ 2602804 w 4019550"/>
              <a:gd name="connsiteY0" fmla="*/ 1537274 h 2806700"/>
              <a:gd name="connsiteX1" fmla="*/ 2384522 w 4019550"/>
              <a:gd name="connsiteY1" fmla="*/ 1731616 h 2806700"/>
              <a:gd name="connsiteX2" fmla="*/ 2012436 w 4019550"/>
              <a:gd name="connsiteY2" fmla="*/ 1972026 h 2806700"/>
              <a:gd name="connsiteX3" fmla="*/ 1640350 w 4019550"/>
              <a:gd name="connsiteY3" fmla="*/ 1731616 h 2806700"/>
              <a:gd name="connsiteX4" fmla="*/ 1419188 w 4019550"/>
              <a:gd name="connsiteY4" fmla="*/ 1537634 h 2806700"/>
              <a:gd name="connsiteX5" fmla="*/ 917068 w 4019550"/>
              <a:gd name="connsiteY5" fmla="*/ 2015212 h 2806700"/>
              <a:gd name="connsiteX6" fmla="*/ 436562 w 4019550"/>
              <a:gd name="connsiteY6" fmla="*/ 2512586 h 2806700"/>
              <a:gd name="connsiteX7" fmla="*/ 449168 w 4019550"/>
              <a:gd name="connsiteY7" fmla="*/ 2534180 h 2806700"/>
              <a:gd name="connsiteX8" fmla="*/ 3565978 w 4019550"/>
              <a:gd name="connsiteY8" fmla="*/ 2532020 h 2806700"/>
              <a:gd name="connsiteX9" fmla="*/ 3576424 w 4019550"/>
              <a:gd name="connsiteY9" fmla="*/ 2507908 h 2806700"/>
              <a:gd name="connsiteX10" fmla="*/ 3097358 w 4019550"/>
              <a:gd name="connsiteY10" fmla="*/ 2013054 h 2806700"/>
              <a:gd name="connsiteX11" fmla="*/ 2602804 w 4019550"/>
              <a:gd name="connsiteY11" fmla="*/ 1537274 h 2806700"/>
              <a:gd name="connsiteX12" fmla="*/ 3714934 w 4019550"/>
              <a:gd name="connsiteY12" fmla="*/ 438152 h 2806700"/>
              <a:gd name="connsiteX13" fmla="*/ 2733674 w 4019550"/>
              <a:gd name="connsiteY13" fmla="*/ 1395970 h 2806700"/>
              <a:gd name="connsiteX14" fmla="*/ 3711332 w 4019550"/>
              <a:gd name="connsiteY14" fmla="*/ 2368190 h 2806700"/>
              <a:gd name="connsiteX15" fmla="*/ 3734026 w 4019550"/>
              <a:gd name="connsiteY15" fmla="*/ 2353068 h 2806700"/>
              <a:gd name="connsiteX16" fmla="*/ 3740150 w 4019550"/>
              <a:gd name="connsiteY16" fmla="*/ 1403532 h 2806700"/>
              <a:gd name="connsiteX17" fmla="*/ 3734026 w 4019550"/>
              <a:gd name="connsiteY17" fmla="*/ 454354 h 2806700"/>
              <a:gd name="connsiteX18" fmla="*/ 3714934 w 4019550"/>
              <a:gd name="connsiteY18" fmla="*/ 438152 h 2806700"/>
              <a:gd name="connsiteX19" fmla="*/ 290848 w 4019550"/>
              <a:gd name="connsiteY19" fmla="*/ 427040 h 2806700"/>
              <a:gd name="connsiteX20" fmla="*/ 274638 w 4019550"/>
              <a:gd name="connsiteY20" fmla="*/ 1403172 h 2806700"/>
              <a:gd name="connsiteX21" fmla="*/ 293368 w 4019550"/>
              <a:gd name="connsiteY21" fmla="*/ 2379664 h 2806700"/>
              <a:gd name="connsiteX22" fmla="*/ 796606 w 4019550"/>
              <a:gd name="connsiteY22" fmla="*/ 1891418 h 2806700"/>
              <a:gd name="connsiteX23" fmla="*/ 1281112 w 4019550"/>
              <a:gd name="connsiteY23" fmla="*/ 1395604 h 2806700"/>
              <a:gd name="connsiteX24" fmla="*/ 537602 w 4019550"/>
              <a:gd name="connsiteY24" fmla="*/ 653326 h 2806700"/>
              <a:gd name="connsiteX25" fmla="*/ 290848 w 4019550"/>
              <a:gd name="connsiteY25" fmla="*/ 427040 h 2806700"/>
              <a:gd name="connsiteX26" fmla="*/ 2017630 w 4019550"/>
              <a:gd name="connsiteY26" fmla="*/ 285752 h 2806700"/>
              <a:gd name="connsiteX27" fmla="*/ 463878 w 4019550"/>
              <a:gd name="connsiteY27" fmla="*/ 291874 h 2806700"/>
              <a:gd name="connsiteX28" fmla="*/ 447674 w 4019550"/>
              <a:gd name="connsiteY28" fmla="*/ 310962 h 2806700"/>
              <a:gd name="connsiteX29" fmla="*/ 577304 w 4019550"/>
              <a:gd name="connsiteY29" fmla="*/ 448186 h 2806700"/>
              <a:gd name="connsiteX30" fmla="*/ 1703640 w 4019550"/>
              <a:gd name="connsiteY30" fmla="*/ 1548136 h 2806700"/>
              <a:gd name="connsiteX31" fmla="*/ 2047518 w 4019550"/>
              <a:gd name="connsiteY31" fmla="*/ 1790530 h 2806700"/>
              <a:gd name="connsiteX32" fmla="*/ 2262486 w 4019550"/>
              <a:gd name="connsiteY32" fmla="*/ 1594598 h 2806700"/>
              <a:gd name="connsiteX33" fmla="*/ 2461612 w 4019550"/>
              <a:gd name="connsiteY33" fmla="*/ 1402630 h 2806700"/>
              <a:gd name="connsiteX34" fmla="*/ 2651374 w 4019550"/>
              <a:gd name="connsiteY34" fmla="*/ 1219664 h 2806700"/>
              <a:gd name="connsiteX35" fmla="*/ 3049626 w 4019550"/>
              <a:gd name="connsiteY35" fmla="*/ 829244 h 2806700"/>
              <a:gd name="connsiteX36" fmla="*/ 3566342 w 4019550"/>
              <a:gd name="connsiteY36" fmla="*/ 299078 h 2806700"/>
              <a:gd name="connsiteX37" fmla="*/ 2017630 w 4019550"/>
              <a:gd name="connsiteY37" fmla="*/ 285752 h 2806700"/>
              <a:gd name="connsiteX38" fmla="*/ 0 w 4019550"/>
              <a:gd name="connsiteY38" fmla="*/ 0 h 2806700"/>
              <a:gd name="connsiteX39" fmla="*/ 2009774 w 4019550"/>
              <a:gd name="connsiteY39" fmla="*/ 3176 h 2806700"/>
              <a:gd name="connsiteX40" fmla="*/ 4019550 w 4019550"/>
              <a:gd name="connsiteY40" fmla="*/ 6352 h 2806700"/>
              <a:gd name="connsiteX41" fmla="*/ 4019550 w 4019550"/>
              <a:gd name="connsiteY41" fmla="*/ 1403352 h 2806700"/>
              <a:gd name="connsiteX42" fmla="*/ 4019550 w 4019550"/>
              <a:gd name="connsiteY42" fmla="*/ 2800352 h 2806700"/>
              <a:gd name="connsiteX43" fmla="*/ 2009774 w 4019550"/>
              <a:gd name="connsiteY43" fmla="*/ 2803526 h 2806700"/>
              <a:gd name="connsiteX44" fmla="*/ 0 w 4019550"/>
              <a:gd name="connsiteY44" fmla="*/ 2806700 h 2806700"/>
              <a:gd name="connsiteX45" fmla="*/ 0 w 4019550"/>
              <a:gd name="connsiteY45" fmla="*/ 1403352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19550" h="2806700">
                <a:moveTo>
                  <a:pt x="2602804" y="1537274"/>
                </a:moveTo>
                <a:cubicBezTo>
                  <a:pt x="2592358" y="1539072"/>
                  <a:pt x="2494024" y="1626528"/>
                  <a:pt x="2384522" y="1731616"/>
                </a:cubicBezTo>
                <a:cubicBezTo>
                  <a:pt x="2157596" y="1948992"/>
                  <a:pt x="2121576" y="1972026"/>
                  <a:pt x="2012436" y="1972026"/>
                </a:cubicBezTo>
                <a:cubicBezTo>
                  <a:pt x="1902936" y="1972026"/>
                  <a:pt x="1867276" y="1948992"/>
                  <a:pt x="1640350" y="1731616"/>
                </a:cubicBezTo>
                <a:cubicBezTo>
                  <a:pt x="1530488" y="1626528"/>
                  <a:pt x="1431074" y="1539432"/>
                  <a:pt x="1419188" y="1537634"/>
                </a:cubicBezTo>
                <a:cubicBezTo>
                  <a:pt x="1402258" y="1535474"/>
                  <a:pt x="1288434" y="1643802"/>
                  <a:pt x="917068" y="2015212"/>
                </a:cubicBezTo>
                <a:cubicBezTo>
                  <a:pt x="652682" y="2279734"/>
                  <a:pt x="436562" y="2503228"/>
                  <a:pt x="436562" y="2512586"/>
                </a:cubicBezTo>
                <a:cubicBezTo>
                  <a:pt x="436562" y="2521584"/>
                  <a:pt x="442326" y="2531660"/>
                  <a:pt x="449168" y="2534180"/>
                </a:cubicBezTo>
                <a:cubicBezTo>
                  <a:pt x="471862" y="2543176"/>
                  <a:pt x="3551930" y="2541018"/>
                  <a:pt x="3565978" y="2532020"/>
                </a:cubicBezTo>
                <a:cubicBezTo>
                  <a:pt x="3573542" y="2527342"/>
                  <a:pt x="3578226" y="2516184"/>
                  <a:pt x="3576424" y="2507908"/>
                </a:cubicBezTo>
                <a:cubicBezTo>
                  <a:pt x="3574262" y="2499270"/>
                  <a:pt x="3358864" y="2276496"/>
                  <a:pt x="3097358" y="2013054"/>
                </a:cubicBezTo>
                <a:cubicBezTo>
                  <a:pt x="2757330" y="1670434"/>
                  <a:pt x="2616492" y="1535114"/>
                  <a:pt x="2602804" y="1537274"/>
                </a:cubicBezTo>
                <a:close/>
                <a:moveTo>
                  <a:pt x="3714934" y="438152"/>
                </a:moveTo>
                <a:cubicBezTo>
                  <a:pt x="3696562" y="438152"/>
                  <a:pt x="2733674" y="1378326"/>
                  <a:pt x="2733674" y="1395970"/>
                </a:cubicBezTo>
                <a:cubicBezTo>
                  <a:pt x="2733674" y="1412894"/>
                  <a:pt x="3693680" y="2367470"/>
                  <a:pt x="3711332" y="2368190"/>
                </a:cubicBezTo>
                <a:cubicBezTo>
                  <a:pt x="3720338" y="2368552"/>
                  <a:pt x="3730784" y="2361710"/>
                  <a:pt x="3734026" y="2353068"/>
                </a:cubicBezTo>
                <a:cubicBezTo>
                  <a:pt x="3737628" y="2344066"/>
                  <a:pt x="3740150" y="1917008"/>
                  <a:pt x="3740150" y="1403532"/>
                </a:cubicBezTo>
                <a:cubicBezTo>
                  <a:pt x="3740150" y="890414"/>
                  <a:pt x="3737628" y="462996"/>
                  <a:pt x="3734026" y="454354"/>
                </a:cubicBezTo>
                <a:cubicBezTo>
                  <a:pt x="3730784" y="445352"/>
                  <a:pt x="3722138" y="438152"/>
                  <a:pt x="3714934" y="438152"/>
                </a:cubicBezTo>
                <a:close/>
                <a:moveTo>
                  <a:pt x="290848" y="427040"/>
                </a:moveTo>
                <a:cubicBezTo>
                  <a:pt x="276078" y="427040"/>
                  <a:pt x="274638" y="509194"/>
                  <a:pt x="274638" y="1403172"/>
                </a:cubicBezTo>
                <a:cubicBezTo>
                  <a:pt x="274638" y="2347594"/>
                  <a:pt x="274998" y="2379664"/>
                  <a:pt x="293368" y="2379664"/>
                </a:cubicBezTo>
                <a:cubicBezTo>
                  <a:pt x="304896" y="2379664"/>
                  <a:pt x="504102" y="2186168"/>
                  <a:pt x="796606" y="1891418"/>
                </a:cubicBezTo>
                <a:cubicBezTo>
                  <a:pt x="1063174" y="1622972"/>
                  <a:pt x="1281112" y="1399928"/>
                  <a:pt x="1281112" y="1395604"/>
                </a:cubicBezTo>
                <a:cubicBezTo>
                  <a:pt x="1281112" y="1387678"/>
                  <a:pt x="1039400" y="1146616"/>
                  <a:pt x="537602" y="653326"/>
                </a:cubicBezTo>
                <a:cubicBezTo>
                  <a:pt x="411164" y="528652"/>
                  <a:pt x="300214" y="427040"/>
                  <a:pt x="290848" y="427040"/>
                </a:cubicBezTo>
                <a:close/>
                <a:moveTo>
                  <a:pt x="2017630" y="285752"/>
                </a:moveTo>
                <a:cubicBezTo>
                  <a:pt x="1171800" y="285752"/>
                  <a:pt x="472880" y="288272"/>
                  <a:pt x="463878" y="291874"/>
                </a:cubicBezTo>
                <a:cubicBezTo>
                  <a:pt x="455236" y="295116"/>
                  <a:pt x="447674" y="303760"/>
                  <a:pt x="447674" y="310962"/>
                </a:cubicBezTo>
                <a:cubicBezTo>
                  <a:pt x="447674" y="318166"/>
                  <a:pt x="506008" y="379754"/>
                  <a:pt x="577304" y="448186"/>
                </a:cubicBezTo>
                <a:cubicBezTo>
                  <a:pt x="743662" y="607740"/>
                  <a:pt x="1400090" y="1248838"/>
                  <a:pt x="1703640" y="1548136"/>
                </a:cubicBezTo>
                <a:cubicBezTo>
                  <a:pt x="1964698" y="1805296"/>
                  <a:pt x="1979822" y="1816100"/>
                  <a:pt x="2047518" y="1790530"/>
                </a:cubicBezTo>
                <a:cubicBezTo>
                  <a:pt x="2061922" y="1785126"/>
                  <a:pt x="2158784" y="1696886"/>
                  <a:pt x="2262486" y="1594598"/>
                </a:cubicBezTo>
                <a:cubicBezTo>
                  <a:pt x="2366550" y="1492672"/>
                  <a:pt x="2456210" y="1406230"/>
                  <a:pt x="2461612" y="1402630"/>
                </a:cubicBezTo>
                <a:cubicBezTo>
                  <a:pt x="2467374" y="1399388"/>
                  <a:pt x="2552712" y="1316910"/>
                  <a:pt x="2651374" y="1219664"/>
                </a:cubicBezTo>
                <a:cubicBezTo>
                  <a:pt x="2750038" y="1122420"/>
                  <a:pt x="2929358" y="946658"/>
                  <a:pt x="3049626" y="829244"/>
                </a:cubicBezTo>
                <a:cubicBezTo>
                  <a:pt x="3576064" y="315644"/>
                  <a:pt x="3578226" y="313484"/>
                  <a:pt x="3566342" y="299078"/>
                </a:cubicBezTo>
                <a:cubicBezTo>
                  <a:pt x="3556980" y="287912"/>
                  <a:pt x="3288000" y="285752"/>
                  <a:pt x="2017630" y="285752"/>
                </a:cubicBezTo>
                <a:close/>
                <a:moveTo>
                  <a:pt x="0" y="0"/>
                </a:moveTo>
                <a:lnTo>
                  <a:pt x="2009774" y="3176"/>
                </a:lnTo>
                <a:lnTo>
                  <a:pt x="4019550" y="6352"/>
                </a:lnTo>
                <a:lnTo>
                  <a:pt x="4019550" y="1403352"/>
                </a:lnTo>
                <a:lnTo>
                  <a:pt x="4019550" y="2800352"/>
                </a:lnTo>
                <a:lnTo>
                  <a:pt x="2009774" y="2803526"/>
                </a:lnTo>
                <a:lnTo>
                  <a:pt x="0" y="2806700"/>
                </a:lnTo>
                <a:lnTo>
                  <a:pt x="0" y="14033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8163760" y="1848715"/>
            <a:ext cx="612426" cy="617274"/>
            <a:chOff x="35271090" y="7603951"/>
            <a:chExt cx="2960312" cy="2983747"/>
          </a:xfrm>
          <a:solidFill>
            <a:schemeClr val="accent4"/>
          </a:solidFill>
        </p:grpSpPr>
        <p:sp>
          <p:nvSpPr>
            <p:cNvPr id="38" name="Freeform 64"/>
            <p:cNvSpPr>
              <a:spLocks/>
            </p:cNvSpPr>
            <p:nvPr/>
          </p:nvSpPr>
          <p:spPr bwMode="auto">
            <a:xfrm>
              <a:off x="35271090" y="7831303"/>
              <a:ext cx="2741159" cy="2756395"/>
            </a:xfrm>
            <a:custGeom>
              <a:avLst/>
              <a:gdLst>
                <a:gd name="T0" fmla="*/ 8340 w 10315"/>
                <a:gd name="T1" fmla="*/ 10308 h 10367"/>
                <a:gd name="T2" fmla="*/ 5664 w 10315"/>
                <a:gd name="T3" fmla="*/ 9264 h 10367"/>
                <a:gd name="T4" fmla="*/ 1758 w 10315"/>
                <a:gd name="T5" fmla="*/ 5527 h 10367"/>
                <a:gd name="T6" fmla="*/ 715 w 10315"/>
                <a:gd name="T7" fmla="*/ 3992 h 10367"/>
                <a:gd name="T8" fmla="*/ 0 w 10315"/>
                <a:gd name="T9" fmla="*/ 1636 h 10367"/>
                <a:gd name="T10" fmla="*/ 592 w 10315"/>
                <a:gd name="T11" fmla="*/ 310 h 10367"/>
                <a:gd name="T12" fmla="*/ 904 w 10315"/>
                <a:gd name="T13" fmla="*/ 0 h 10367"/>
                <a:gd name="T14" fmla="*/ 2258 w 10315"/>
                <a:gd name="T15" fmla="*/ 1354 h 10367"/>
                <a:gd name="T16" fmla="*/ 3613 w 10315"/>
                <a:gd name="T17" fmla="*/ 2737 h 10367"/>
                <a:gd name="T18" fmla="*/ 3454 w 10315"/>
                <a:gd name="T19" fmla="*/ 2921 h 10367"/>
                <a:gd name="T20" fmla="*/ 3133 w 10315"/>
                <a:gd name="T21" fmla="*/ 3369 h 10367"/>
                <a:gd name="T22" fmla="*/ 3197 w 10315"/>
                <a:gd name="T23" fmla="*/ 3545 h 10367"/>
                <a:gd name="T24" fmla="*/ 6784 w 10315"/>
                <a:gd name="T25" fmla="*/ 7117 h 10367"/>
                <a:gd name="T26" fmla="*/ 7147 w 10315"/>
                <a:gd name="T27" fmla="*/ 7102 h 10367"/>
                <a:gd name="T28" fmla="*/ 7382 w 10315"/>
                <a:gd name="T29" fmla="*/ 6877 h 10367"/>
                <a:gd name="T30" fmla="*/ 7573 w 10315"/>
                <a:gd name="T31" fmla="*/ 6702 h 10367"/>
                <a:gd name="T32" fmla="*/ 8961 w 10315"/>
                <a:gd name="T33" fmla="*/ 8057 h 10367"/>
                <a:gd name="T34" fmla="*/ 10315 w 10315"/>
                <a:gd name="T35" fmla="*/ 9413 h 10367"/>
                <a:gd name="T36" fmla="*/ 10004 w 10315"/>
                <a:gd name="T37" fmla="*/ 9719 h 10367"/>
                <a:gd name="T38" fmla="*/ 9454 w 10315"/>
                <a:gd name="T39" fmla="*/ 10140 h 10367"/>
                <a:gd name="T40" fmla="*/ 8340 w 10315"/>
                <a:gd name="T41" fmla="*/ 10308 h 10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15" h="10367">
                  <a:moveTo>
                    <a:pt x="8340" y="10308"/>
                  </a:moveTo>
                  <a:cubicBezTo>
                    <a:pt x="7406" y="10186"/>
                    <a:pt x="6521" y="9840"/>
                    <a:pt x="5664" y="9264"/>
                  </a:cubicBezTo>
                  <a:cubicBezTo>
                    <a:pt x="4245" y="8309"/>
                    <a:pt x="2853" y="6977"/>
                    <a:pt x="1758" y="5527"/>
                  </a:cubicBezTo>
                  <a:cubicBezTo>
                    <a:pt x="1446" y="5114"/>
                    <a:pt x="908" y="4323"/>
                    <a:pt x="715" y="3992"/>
                  </a:cubicBezTo>
                  <a:cubicBezTo>
                    <a:pt x="259" y="3215"/>
                    <a:pt x="0" y="2362"/>
                    <a:pt x="0" y="1636"/>
                  </a:cubicBezTo>
                  <a:cubicBezTo>
                    <a:pt x="0" y="1037"/>
                    <a:pt x="111" y="789"/>
                    <a:pt x="592" y="310"/>
                  </a:cubicBezTo>
                  <a:lnTo>
                    <a:pt x="904" y="0"/>
                  </a:lnTo>
                  <a:lnTo>
                    <a:pt x="2258" y="1354"/>
                  </a:lnTo>
                  <a:cubicBezTo>
                    <a:pt x="3003" y="2099"/>
                    <a:pt x="3613" y="2721"/>
                    <a:pt x="3613" y="2737"/>
                  </a:cubicBezTo>
                  <a:cubicBezTo>
                    <a:pt x="3613" y="2754"/>
                    <a:pt x="3541" y="2836"/>
                    <a:pt x="3454" y="2921"/>
                  </a:cubicBezTo>
                  <a:cubicBezTo>
                    <a:pt x="3242" y="3127"/>
                    <a:pt x="3133" y="3280"/>
                    <a:pt x="3133" y="3369"/>
                  </a:cubicBezTo>
                  <a:cubicBezTo>
                    <a:pt x="3133" y="3409"/>
                    <a:pt x="3162" y="3489"/>
                    <a:pt x="3197" y="3545"/>
                  </a:cubicBezTo>
                  <a:cubicBezTo>
                    <a:pt x="3264" y="3656"/>
                    <a:pt x="6683" y="7059"/>
                    <a:pt x="6784" y="7117"/>
                  </a:cubicBezTo>
                  <a:cubicBezTo>
                    <a:pt x="6873" y="7168"/>
                    <a:pt x="7059" y="7160"/>
                    <a:pt x="7147" y="7102"/>
                  </a:cubicBezTo>
                  <a:cubicBezTo>
                    <a:pt x="7189" y="7074"/>
                    <a:pt x="7295" y="6973"/>
                    <a:pt x="7382" y="6877"/>
                  </a:cubicBezTo>
                  <a:cubicBezTo>
                    <a:pt x="7469" y="6780"/>
                    <a:pt x="7555" y="6702"/>
                    <a:pt x="7573" y="6702"/>
                  </a:cubicBezTo>
                  <a:cubicBezTo>
                    <a:pt x="7591" y="6702"/>
                    <a:pt x="8216" y="7312"/>
                    <a:pt x="8961" y="8057"/>
                  </a:cubicBezTo>
                  <a:lnTo>
                    <a:pt x="10315" y="9413"/>
                  </a:lnTo>
                  <a:lnTo>
                    <a:pt x="10004" y="9719"/>
                  </a:lnTo>
                  <a:cubicBezTo>
                    <a:pt x="9742" y="9976"/>
                    <a:pt x="9655" y="10042"/>
                    <a:pt x="9454" y="10140"/>
                  </a:cubicBezTo>
                  <a:cubicBezTo>
                    <a:pt x="9073" y="10323"/>
                    <a:pt x="8787" y="10367"/>
                    <a:pt x="8340" y="103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68"/>
            <p:cNvSpPr>
              <a:spLocks/>
            </p:cNvSpPr>
            <p:nvPr/>
          </p:nvSpPr>
          <p:spPr bwMode="auto">
            <a:xfrm>
              <a:off x="37416905" y="9379432"/>
              <a:ext cx="814497" cy="826215"/>
            </a:xfrm>
            <a:custGeom>
              <a:avLst/>
              <a:gdLst>
                <a:gd name="T0" fmla="*/ 1347 w 3068"/>
                <a:gd name="T1" fmla="*/ 1761 h 3108"/>
                <a:gd name="T2" fmla="*/ 0 w 3068"/>
                <a:gd name="T3" fmla="*/ 369 h 3108"/>
                <a:gd name="T4" fmla="*/ 310 w 3068"/>
                <a:gd name="T5" fmla="*/ 72 h 3108"/>
                <a:gd name="T6" fmla="*/ 832 w 3068"/>
                <a:gd name="T7" fmla="*/ 81 h 3108"/>
                <a:gd name="T8" fmla="*/ 3020 w 3068"/>
                <a:gd name="T9" fmla="*/ 2260 h 3108"/>
                <a:gd name="T10" fmla="*/ 3021 w 3068"/>
                <a:gd name="T11" fmla="*/ 2768 h 3108"/>
                <a:gd name="T12" fmla="*/ 2712 w 3068"/>
                <a:gd name="T13" fmla="*/ 3108 h 3108"/>
                <a:gd name="T14" fmla="*/ 1347 w 3068"/>
                <a:gd name="T15" fmla="*/ 176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8" h="3108">
                  <a:moveTo>
                    <a:pt x="1347" y="1761"/>
                  </a:moveTo>
                  <a:cubicBezTo>
                    <a:pt x="606" y="1019"/>
                    <a:pt x="0" y="393"/>
                    <a:pt x="0" y="369"/>
                  </a:cubicBezTo>
                  <a:cubicBezTo>
                    <a:pt x="0" y="313"/>
                    <a:pt x="183" y="138"/>
                    <a:pt x="310" y="72"/>
                  </a:cubicBezTo>
                  <a:cubicBezTo>
                    <a:pt x="449" y="0"/>
                    <a:pt x="688" y="5"/>
                    <a:pt x="832" y="81"/>
                  </a:cubicBezTo>
                  <a:cubicBezTo>
                    <a:pt x="954" y="146"/>
                    <a:pt x="2961" y="2144"/>
                    <a:pt x="3020" y="2260"/>
                  </a:cubicBezTo>
                  <a:cubicBezTo>
                    <a:pt x="3068" y="2353"/>
                    <a:pt x="3068" y="2681"/>
                    <a:pt x="3021" y="2768"/>
                  </a:cubicBezTo>
                  <a:cubicBezTo>
                    <a:pt x="2980" y="2844"/>
                    <a:pt x="2740" y="3108"/>
                    <a:pt x="2712" y="3108"/>
                  </a:cubicBezTo>
                  <a:cubicBezTo>
                    <a:pt x="2703" y="3108"/>
                    <a:pt x="2088" y="2502"/>
                    <a:pt x="1347" y="17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35646105" y="7603951"/>
              <a:ext cx="820355" cy="823871"/>
            </a:xfrm>
            <a:custGeom>
              <a:avLst/>
              <a:gdLst>
                <a:gd name="T0" fmla="*/ 1348 w 3087"/>
                <a:gd name="T1" fmla="*/ 1751 h 3099"/>
                <a:gd name="T2" fmla="*/ 0 w 3087"/>
                <a:gd name="T3" fmla="*/ 374 h 3099"/>
                <a:gd name="T4" fmla="*/ 331 w 3087"/>
                <a:gd name="T5" fmla="*/ 68 h 3099"/>
                <a:gd name="T6" fmla="*/ 825 w 3087"/>
                <a:gd name="T7" fmla="*/ 87 h 3099"/>
                <a:gd name="T8" fmla="*/ 1960 w 3087"/>
                <a:gd name="T9" fmla="*/ 1177 h 3099"/>
                <a:gd name="T10" fmla="*/ 3033 w 3087"/>
                <a:gd name="T11" fmla="*/ 2331 h 3099"/>
                <a:gd name="T12" fmla="*/ 3043 w 3087"/>
                <a:gd name="T13" fmla="*/ 2683 h 3099"/>
                <a:gd name="T14" fmla="*/ 2714 w 3087"/>
                <a:gd name="T15" fmla="*/ 3099 h 3099"/>
                <a:gd name="T16" fmla="*/ 1348 w 3087"/>
                <a:gd name="T17" fmla="*/ 1751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7" h="3099">
                  <a:moveTo>
                    <a:pt x="1348" y="1751"/>
                  </a:moveTo>
                  <a:cubicBezTo>
                    <a:pt x="607" y="1010"/>
                    <a:pt x="0" y="390"/>
                    <a:pt x="0" y="374"/>
                  </a:cubicBezTo>
                  <a:cubicBezTo>
                    <a:pt x="0" y="330"/>
                    <a:pt x="227" y="120"/>
                    <a:pt x="331" y="68"/>
                  </a:cubicBezTo>
                  <a:cubicBezTo>
                    <a:pt x="465" y="0"/>
                    <a:pt x="698" y="9"/>
                    <a:pt x="825" y="87"/>
                  </a:cubicBezTo>
                  <a:cubicBezTo>
                    <a:pt x="883" y="122"/>
                    <a:pt x="1394" y="612"/>
                    <a:pt x="1960" y="1177"/>
                  </a:cubicBezTo>
                  <a:cubicBezTo>
                    <a:pt x="2838" y="2052"/>
                    <a:pt x="2995" y="2222"/>
                    <a:pt x="3033" y="2331"/>
                  </a:cubicBezTo>
                  <a:cubicBezTo>
                    <a:pt x="3085" y="2486"/>
                    <a:pt x="3087" y="2536"/>
                    <a:pt x="3043" y="2683"/>
                  </a:cubicBezTo>
                  <a:cubicBezTo>
                    <a:pt x="3013" y="2783"/>
                    <a:pt x="2763" y="3099"/>
                    <a:pt x="2714" y="3099"/>
                  </a:cubicBezTo>
                  <a:cubicBezTo>
                    <a:pt x="2704" y="3099"/>
                    <a:pt x="2089" y="2492"/>
                    <a:pt x="1348" y="17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9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998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043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文字方塊 7"/>
          <p:cNvSpPr txBox="1"/>
          <p:nvPr/>
        </p:nvSpPr>
        <p:spPr>
          <a:xfrm>
            <a:off x="698350" y="1548641"/>
            <a:ext cx="1634832" cy="14214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01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3" name="文字方塊 41"/>
          <p:cNvSpPr txBox="1"/>
          <p:nvPr/>
        </p:nvSpPr>
        <p:spPr>
          <a:xfrm>
            <a:off x="772661" y="2759136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4" name="文字方塊 43"/>
          <p:cNvSpPr txBox="1"/>
          <p:nvPr/>
        </p:nvSpPr>
        <p:spPr>
          <a:xfrm>
            <a:off x="1550396" y="2236637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5" name="文字方塊 10"/>
          <p:cNvSpPr txBox="1"/>
          <p:nvPr/>
        </p:nvSpPr>
        <p:spPr>
          <a:xfrm>
            <a:off x="3626272" y="1474532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02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6" name="文字方塊 41"/>
          <p:cNvSpPr txBox="1"/>
          <p:nvPr/>
        </p:nvSpPr>
        <p:spPr>
          <a:xfrm>
            <a:off x="3700583" y="2759136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17" name="文字方塊 43"/>
          <p:cNvSpPr txBox="1"/>
          <p:nvPr/>
        </p:nvSpPr>
        <p:spPr>
          <a:xfrm>
            <a:off x="4478318" y="2236637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18" name="文字方塊 13"/>
          <p:cNvSpPr txBox="1"/>
          <p:nvPr/>
        </p:nvSpPr>
        <p:spPr>
          <a:xfrm>
            <a:off x="698350" y="3556508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03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19" name="文字方塊 41"/>
          <p:cNvSpPr txBox="1"/>
          <p:nvPr/>
        </p:nvSpPr>
        <p:spPr>
          <a:xfrm>
            <a:off x="772661" y="4841112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20" name="文字方塊 43"/>
          <p:cNvSpPr txBox="1"/>
          <p:nvPr/>
        </p:nvSpPr>
        <p:spPr>
          <a:xfrm>
            <a:off x="1550396" y="4318613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  <p:sp>
        <p:nvSpPr>
          <p:cNvPr id="21" name="文字方塊 16"/>
          <p:cNvSpPr txBox="1"/>
          <p:nvPr/>
        </p:nvSpPr>
        <p:spPr>
          <a:xfrm>
            <a:off x="3626272" y="3556508"/>
            <a:ext cx="1634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600" b="1" dirty="0" smtClean="0">
                <a:solidFill>
                  <a:schemeClr val="accent1">
                    <a:alpha val="58000"/>
                  </a:schemeClr>
                </a:solidFill>
              </a:rPr>
              <a:t>04</a:t>
            </a:r>
            <a:endParaRPr lang="en-US" sz="9600" b="1" dirty="0">
              <a:solidFill>
                <a:schemeClr val="accent1">
                  <a:alpha val="58000"/>
                </a:schemeClr>
              </a:solidFill>
            </a:endParaRPr>
          </a:p>
        </p:txBody>
      </p:sp>
      <p:sp>
        <p:nvSpPr>
          <p:cNvPr id="22" name="文字方塊 41"/>
          <p:cNvSpPr txBox="1"/>
          <p:nvPr/>
        </p:nvSpPr>
        <p:spPr>
          <a:xfrm>
            <a:off x="3700583" y="4841112"/>
            <a:ext cx="256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</a:t>
            </a:r>
            <a:r>
              <a:rPr lang="en-US" sz="1400" dirty="0"/>
              <a:t>. The quick brown fox jumps over the lazy dog. </a:t>
            </a:r>
            <a:endParaRPr lang="en-US" sz="1400" dirty="0" smtClean="0"/>
          </a:p>
        </p:txBody>
      </p:sp>
      <p:sp>
        <p:nvSpPr>
          <p:cNvPr id="23" name="文字方塊 43"/>
          <p:cNvSpPr txBox="1"/>
          <p:nvPr/>
        </p:nvSpPr>
        <p:spPr>
          <a:xfrm>
            <a:off x="4478318" y="4318613"/>
            <a:ext cx="167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TITLE 01</a:t>
            </a:r>
          </a:p>
        </p:txBody>
      </p:sp>
    </p:spTree>
    <p:extLst>
      <p:ext uri="{BB962C8B-B14F-4D97-AF65-F5344CB8AC3E}">
        <p14:creationId xmlns:p14="http://schemas.microsoft.com/office/powerpoint/2010/main" val="6288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744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899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89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044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298327" y="4259197"/>
            <a:ext cx="438332" cy="436508"/>
            <a:chOff x="1309590" y="3661750"/>
            <a:chExt cx="438332" cy="436508"/>
          </a:xfrm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1309590" y="3764267"/>
              <a:ext cx="438332" cy="333991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92"/>
            <p:cNvSpPr>
              <a:spLocks/>
            </p:cNvSpPr>
            <p:nvPr/>
          </p:nvSpPr>
          <p:spPr bwMode="auto">
            <a:xfrm>
              <a:off x="1344862" y="3661750"/>
              <a:ext cx="70543" cy="251384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Freeform 93"/>
            <p:cNvSpPr>
              <a:spLocks/>
            </p:cNvSpPr>
            <p:nvPr/>
          </p:nvSpPr>
          <p:spPr bwMode="auto">
            <a:xfrm>
              <a:off x="1643750" y="3661750"/>
              <a:ext cx="65649" cy="251384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4"/>
            <p:cNvSpPr>
              <a:spLocks/>
            </p:cNvSpPr>
            <p:nvPr/>
          </p:nvSpPr>
          <p:spPr bwMode="auto">
            <a:xfrm>
              <a:off x="1401132" y="3698448"/>
              <a:ext cx="52397" cy="177987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auto">
            <a:xfrm>
              <a:off x="1605828" y="3699876"/>
              <a:ext cx="54640" cy="176560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auto">
            <a:xfrm>
              <a:off x="1453937" y="3735351"/>
              <a:ext cx="36291" cy="104591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auto">
            <a:xfrm>
              <a:off x="1569129" y="3736982"/>
              <a:ext cx="40776" cy="102960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217246" y="5361764"/>
            <a:ext cx="600494" cy="364974"/>
            <a:chOff x="1228509" y="4764317"/>
            <a:chExt cx="600494" cy="364974"/>
          </a:xfrm>
        </p:grpSpPr>
        <p:sp>
          <p:nvSpPr>
            <p:cNvPr id="19" name="Freeform 171"/>
            <p:cNvSpPr>
              <a:spLocks/>
            </p:cNvSpPr>
            <p:nvPr/>
          </p:nvSpPr>
          <p:spPr bwMode="auto">
            <a:xfrm>
              <a:off x="1228509" y="5093689"/>
              <a:ext cx="600494" cy="3560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手繪多邊形 19"/>
            <p:cNvSpPr>
              <a:spLocks/>
            </p:cNvSpPr>
            <p:nvPr/>
          </p:nvSpPr>
          <p:spPr bwMode="auto">
            <a:xfrm>
              <a:off x="1306416" y="4764317"/>
              <a:ext cx="442576" cy="29912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336874" y="3124184"/>
            <a:ext cx="361238" cy="572934"/>
            <a:chOff x="1348137" y="2526737"/>
            <a:chExt cx="361238" cy="572934"/>
          </a:xfrm>
        </p:grpSpPr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1348137" y="2706216"/>
              <a:ext cx="361238" cy="393455"/>
            </a:xfrm>
            <a:custGeom>
              <a:avLst/>
              <a:gdLst>
                <a:gd name="connsiteX0" fmla="*/ 1910220 w 2786191"/>
                <a:gd name="connsiteY0" fmla="*/ 2438744 h 3034687"/>
                <a:gd name="connsiteX1" fmla="*/ 1802556 w 2786191"/>
                <a:gd name="connsiteY1" fmla="*/ 2438922 h 3034687"/>
                <a:gd name="connsiteX2" fmla="*/ 1503672 w 2786191"/>
                <a:gd name="connsiteY2" fmla="*/ 2445020 h 3034687"/>
                <a:gd name="connsiteX3" fmla="*/ 1487488 w 2786191"/>
                <a:gd name="connsiteY3" fmla="*/ 2549424 h 3034687"/>
                <a:gd name="connsiteX4" fmla="*/ 1499716 w 2786191"/>
                <a:gd name="connsiteY4" fmla="*/ 2659566 h 3034687"/>
                <a:gd name="connsiteX5" fmla="*/ 1793564 w 2786191"/>
                <a:gd name="connsiteY5" fmla="*/ 2671764 h 3034687"/>
                <a:gd name="connsiteX6" fmla="*/ 2090650 w 2786191"/>
                <a:gd name="connsiteY6" fmla="*/ 2655978 h 3034687"/>
                <a:gd name="connsiteX7" fmla="*/ 2106836 w 2786191"/>
                <a:gd name="connsiteY7" fmla="*/ 2559110 h 3034687"/>
                <a:gd name="connsiteX8" fmla="*/ 1910220 w 2786191"/>
                <a:gd name="connsiteY8" fmla="*/ 2438744 h 3034687"/>
                <a:gd name="connsiteX9" fmla="*/ 1910090 w 2786191"/>
                <a:gd name="connsiteY9" fmla="*/ 2032044 h 3034687"/>
                <a:gd name="connsiteX10" fmla="*/ 1802362 w 2786191"/>
                <a:gd name="connsiteY10" fmla="*/ 2032208 h 3034687"/>
                <a:gd name="connsiteX11" fmla="*/ 1503302 w 2786191"/>
                <a:gd name="connsiteY11" fmla="*/ 2038336 h 3034687"/>
                <a:gd name="connsiteX12" fmla="*/ 1502942 w 2786191"/>
                <a:gd name="connsiteY12" fmla="*/ 2253898 h 3034687"/>
                <a:gd name="connsiteX13" fmla="*/ 1795884 w 2786191"/>
                <a:gd name="connsiteY13" fmla="*/ 2261828 h 3034687"/>
                <a:gd name="connsiteX14" fmla="*/ 2089908 w 2786191"/>
                <a:gd name="connsiteY14" fmla="*/ 2247410 h 3034687"/>
                <a:gd name="connsiteX15" fmla="*/ 2106822 w 2786191"/>
                <a:gd name="connsiteY15" fmla="*/ 2152606 h 3034687"/>
                <a:gd name="connsiteX16" fmla="*/ 1910090 w 2786191"/>
                <a:gd name="connsiteY16" fmla="*/ 2032044 h 3034687"/>
                <a:gd name="connsiteX17" fmla="*/ 1797596 w 2786191"/>
                <a:gd name="connsiteY17" fmla="*/ 1635126 h 3034687"/>
                <a:gd name="connsiteX18" fmla="*/ 1503694 w 2786191"/>
                <a:gd name="connsiteY18" fmla="*/ 1641254 h 3034687"/>
                <a:gd name="connsiteX19" fmla="*/ 1487488 w 2786191"/>
                <a:gd name="connsiteY19" fmla="*/ 1746144 h 3034687"/>
                <a:gd name="connsiteX20" fmla="*/ 1494330 w 2786191"/>
                <a:gd name="connsiteY20" fmla="*/ 1852116 h 3034687"/>
                <a:gd name="connsiteX21" fmla="*/ 1793996 w 2786191"/>
                <a:gd name="connsiteY21" fmla="*/ 1858964 h 3034687"/>
                <a:gd name="connsiteX22" fmla="*/ 2097262 w 2786191"/>
                <a:gd name="connsiteY22" fmla="*/ 1839140 h 3034687"/>
                <a:gd name="connsiteX23" fmla="*/ 2091498 w 2786191"/>
                <a:gd name="connsiteY23" fmla="*/ 1650986 h 3034687"/>
                <a:gd name="connsiteX24" fmla="*/ 1797596 w 2786191"/>
                <a:gd name="connsiteY24" fmla="*/ 1635126 h 3034687"/>
                <a:gd name="connsiteX25" fmla="*/ 1794138 w 2786191"/>
                <a:gd name="connsiteY25" fmla="*/ 1228726 h 3034687"/>
                <a:gd name="connsiteX26" fmla="*/ 1500006 w 2786191"/>
                <a:gd name="connsiteY26" fmla="*/ 1241034 h 3034687"/>
                <a:gd name="connsiteX27" fmla="*/ 1500726 w 2786191"/>
                <a:gd name="connsiteY27" fmla="*/ 1456798 h 3034687"/>
                <a:gd name="connsiteX28" fmla="*/ 1799898 w 2786191"/>
                <a:gd name="connsiteY28" fmla="*/ 1462952 h 3034687"/>
                <a:gd name="connsiteX29" fmla="*/ 2097270 w 2786191"/>
                <a:gd name="connsiteY29" fmla="*/ 1443764 h 3034687"/>
                <a:gd name="connsiteX30" fmla="*/ 2091510 w 2786191"/>
                <a:gd name="connsiteY30" fmla="*/ 1244654 h 3034687"/>
                <a:gd name="connsiteX31" fmla="*/ 1794138 w 2786191"/>
                <a:gd name="connsiteY31" fmla="*/ 1228726 h 3034687"/>
                <a:gd name="connsiteX32" fmla="*/ 1793454 w 2786191"/>
                <a:gd name="connsiteY32" fmla="*/ 822326 h 3034687"/>
                <a:gd name="connsiteX33" fmla="*/ 1499712 w 2786191"/>
                <a:gd name="connsiteY33" fmla="*/ 834552 h 3034687"/>
                <a:gd name="connsiteX34" fmla="*/ 1487488 w 2786191"/>
                <a:gd name="connsiteY34" fmla="*/ 938828 h 3034687"/>
                <a:gd name="connsiteX35" fmla="*/ 1499712 w 2786191"/>
                <a:gd name="connsiteY35" fmla="*/ 1043464 h 3034687"/>
                <a:gd name="connsiteX36" fmla="*/ 1793454 w 2786191"/>
                <a:gd name="connsiteY36" fmla="*/ 1055688 h 3034687"/>
                <a:gd name="connsiteX37" fmla="*/ 2090432 w 2786191"/>
                <a:gd name="connsiteY37" fmla="*/ 1039868 h 3034687"/>
                <a:gd name="connsiteX38" fmla="*/ 2106612 w 2786191"/>
                <a:gd name="connsiteY38" fmla="*/ 938828 h 3034687"/>
                <a:gd name="connsiteX39" fmla="*/ 2090432 w 2786191"/>
                <a:gd name="connsiteY39" fmla="*/ 838148 h 3034687"/>
                <a:gd name="connsiteX40" fmla="*/ 1793454 w 2786191"/>
                <a:gd name="connsiteY40" fmla="*/ 822326 h 3034687"/>
                <a:gd name="connsiteX41" fmla="*/ 1389856 w 2786191"/>
                <a:gd name="connsiteY41" fmla="*/ 173040 h 3034687"/>
                <a:gd name="connsiteX42" fmla="*/ 321100 w 2786191"/>
                <a:gd name="connsiteY42" fmla="*/ 189236 h 3034687"/>
                <a:gd name="connsiteX43" fmla="*/ 338388 w 2786191"/>
                <a:gd name="connsiteY43" fmla="*/ 273092 h 3034687"/>
                <a:gd name="connsiteX44" fmla="*/ 366472 w 2786191"/>
                <a:gd name="connsiteY44" fmla="*/ 462400 h 3034687"/>
                <a:gd name="connsiteX45" fmla="*/ 397800 w 2786191"/>
                <a:gd name="connsiteY45" fmla="*/ 609600 h 3034687"/>
                <a:gd name="connsiteX46" fmla="*/ 607376 w 2786191"/>
                <a:gd name="connsiteY46" fmla="*/ 589088 h 3034687"/>
                <a:gd name="connsiteX47" fmla="*/ 1171280 w 2786191"/>
                <a:gd name="connsiteY47" fmla="*/ 485076 h 3034687"/>
                <a:gd name="connsiteX48" fmla="*/ 1323960 w 2786191"/>
                <a:gd name="connsiteY48" fmla="*/ 448724 h 3034687"/>
                <a:gd name="connsiteX49" fmla="*/ 1454676 w 2786191"/>
                <a:gd name="connsiteY49" fmla="*/ 422092 h 3034687"/>
                <a:gd name="connsiteX50" fmla="*/ 1957004 w 2786191"/>
                <a:gd name="connsiteY50" fmla="*/ 421372 h 3034687"/>
                <a:gd name="connsiteX51" fmla="*/ 2090960 w 2786191"/>
                <a:gd name="connsiteY51" fmla="*/ 452324 h 3034687"/>
                <a:gd name="connsiteX52" fmla="*/ 2284328 w 2786191"/>
                <a:gd name="connsiteY52" fmla="*/ 507388 h 3034687"/>
                <a:gd name="connsiteX53" fmla="*/ 2332940 w 2786191"/>
                <a:gd name="connsiteY53" fmla="*/ 527184 h 3034687"/>
                <a:gd name="connsiteX54" fmla="*/ 2414680 w 2786191"/>
                <a:gd name="connsiteY54" fmla="*/ 416692 h 3034687"/>
                <a:gd name="connsiteX55" fmla="*/ 2442048 w 2786191"/>
                <a:gd name="connsiteY55" fmla="*/ 273092 h 3034687"/>
                <a:gd name="connsiteX56" fmla="*/ 2458972 w 2786191"/>
                <a:gd name="connsiteY56" fmla="*/ 189236 h 3034687"/>
                <a:gd name="connsiteX57" fmla="*/ 1389856 w 2786191"/>
                <a:gd name="connsiteY57" fmla="*/ 173040 h 3034687"/>
                <a:gd name="connsiteX58" fmla="*/ 56152 w 2786191"/>
                <a:gd name="connsiteY58" fmla="*/ 0 h 3034687"/>
                <a:gd name="connsiteX59" fmla="*/ 1392280 w 2786191"/>
                <a:gd name="connsiteY59" fmla="*/ 0 h 3034687"/>
                <a:gd name="connsiteX60" fmla="*/ 2728408 w 2786191"/>
                <a:gd name="connsiteY60" fmla="*/ 0 h 3034687"/>
                <a:gd name="connsiteX61" fmla="*/ 2759364 w 2786191"/>
                <a:gd name="connsiteY61" fmla="*/ 30964 h 3034687"/>
                <a:gd name="connsiteX62" fmla="*/ 2784200 w 2786191"/>
                <a:gd name="connsiteY62" fmla="*/ 99368 h 3034687"/>
                <a:gd name="connsiteX63" fmla="*/ 2720848 w 2786191"/>
                <a:gd name="connsiteY63" fmla="*/ 186852 h 3034687"/>
                <a:gd name="connsiteX64" fmla="*/ 2638780 w 2786191"/>
                <a:gd name="connsiteY64" fmla="*/ 276856 h 3034687"/>
                <a:gd name="connsiteX65" fmla="*/ 2584428 w 2786191"/>
                <a:gd name="connsiteY65" fmla="*/ 1656080 h 3034687"/>
                <a:gd name="connsiteX66" fmla="*/ 2565352 w 2786191"/>
                <a:gd name="connsiteY66" fmla="*/ 2870776 h 3034687"/>
                <a:gd name="connsiteX67" fmla="*/ 2435768 w 2786191"/>
                <a:gd name="connsiteY67" fmla="*/ 3007580 h 3034687"/>
                <a:gd name="connsiteX68" fmla="*/ 2386456 w 2786191"/>
                <a:gd name="connsiteY68" fmla="*/ 3032780 h 3034687"/>
                <a:gd name="connsiteX69" fmla="*/ 1405960 w 2786191"/>
                <a:gd name="connsiteY69" fmla="*/ 3034580 h 3034687"/>
                <a:gd name="connsiteX70" fmla="*/ 394144 w 2786191"/>
                <a:gd name="connsiteY70" fmla="*/ 3025580 h 3034687"/>
                <a:gd name="connsiteX71" fmla="*/ 232888 w 2786191"/>
                <a:gd name="connsiteY71" fmla="*/ 2880856 h 3034687"/>
                <a:gd name="connsiteX72" fmla="*/ 202292 w 2786191"/>
                <a:gd name="connsiteY72" fmla="*/ 2821092 h 3034687"/>
                <a:gd name="connsiteX73" fmla="*/ 197252 w 2786191"/>
                <a:gd name="connsiteY73" fmla="*/ 1585876 h 3034687"/>
                <a:gd name="connsiteX74" fmla="*/ 192212 w 2786191"/>
                <a:gd name="connsiteY74" fmla="*/ 350660 h 3034687"/>
                <a:gd name="connsiteX75" fmla="*/ 168456 w 2786191"/>
                <a:gd name="connsiteY75" fmla="*/ 304936 h 3034687"/>
                <a:gd name="connsiteX76" fmla="*/ 72352 w 2786191"/>
                <a:gd name="connsiteY76" fmla="*/ 190452 h 3034687"/>
                <a:gd name="connsiteX77" fmla="*/ 0 w 2786191"/>
                <a:gd name="connsiteY77" fmla="*/ 84964 h 3034687"/>
                <a:gd name="connsiteX78" fmla="*/ 28076 w 2786191"/>
                <a:gd name="connsiteY78" fmla="*/ 24124 h 303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6191" h="3034687">
                  <a:moveTo>
                    <a:pt x="1910220" y="2438744"/>
                  </a:moveTo>
                  <a:cubicBezTo>
                    <a:pt x="1879378" y="2438766"/>
                    <a:pt x="1843738" y="2438922"/>
                    <a:pt x="1802556" y="2438922"/>
                  </a:cubicBezTo>
                  <a:cubicBezTo>
                    <a:pt x="1647180" y="2438922"/>
                    <a:pt x="1512304" y="2441792"/>
                    <a:pt x="1503672" y="2445020"/>
                  </a:cubicBezTo>
                  <a:cubicBezTo>
                    <a:pt x="1490364" y="2450044"/>
                    <a:pt x="1487488" y="2469418"/>
                    <a:pt x="1487488" y="2549424"/>
                  </a:cubicBezTo>
                  <a:cubicBezTo>
                    <a:pt x="1487488" y="2612208"/>
                    <a:pt x="1491804" y="2652032"/>
                    <a:pt x="1499716" y="2659566"/>
                  </a:cubicBezTo>
                  <a:cubicBezTo>
                    <a:pt x="1508708" y="2668536"/>
                    <a:pt x="1587834" y="2671764"/>
                    <a:pt x="1793564" y="2671764"/>
                  </a:cubicBezTo>
                  <a:cubicBezTo>
                    <a:pt x="2035620" y="2671764"/>
                    <a:pt x="2076982" y="2669612"/>
                    <a:pt x="2090650" y="2655978"/>
                  </a:cubicBezTo>
                  <a:cubicBezTo>
                    <a:pt x="2102520" y="2644138"/>
                    <a:pt x="2106836" y="2619024"/>
                    <a:pt x="2106836" y="2559110"/>
                  </a:cubicBezTo>
                  <a:cubicBezTo>
                    <a:pt x="2106836" y="2445156"/>
                    <a:pt x="2126112" y="2438602"/>
                    <a:pt x="1910220" y="2438744"/>
                  </a:cubicBezTo>
                  <a:close/>
                  <a:moveTo>
                    <a:pt x="1910090" y="2032044"/>
                  </a:moveTo>
                  <a:cubicBezTo>
                    <a:pt x="1879230" y="2032056"/>
                    <a:pt x="1843568" y="2032208"/>
                    <a:pt x="1802362" y="2032208"/>
                  </a:cubicBezTo>
                  <a:cubicBezTo>
                    <a:pt x="1646894" y="2032208"/>
                    <a:pt x="1511940" y="2035092"/>
                    <a:pt x="1503302" y="2038336"/>
                  </a:cubicBezTo>
                  <a:cubicBezTo>
                    <a:pt x="1479910" y="2047348"/>
                    <a:pt x="1479550" y="2240560"/>
                    <a:pt x="1502942" y="2253898"/>
                  </a:cubicBezTo>
                  <a:cubicBezTo>
                    <a:pt x="1511580" y="2258584"/>
                    <a:pt x="1643296" y="2262188"/>
                    <a:pt x="1795884" y="2261828"/>
                  </a:cubicBezTo>
                  <a:cubicBezTo>
                    <a:pt x="2015052" y="2261468"/>
                    <a:pt x="2076592" y="2258224"/>
                    <a:pt x="2089908" y="2247410"/>
                  </a:cubicBezTo>
                  <a:cubicBezTo>
                    <a:pt x="2102862" y="2236236"/>
                    <a:pt x="2106822" y="2215328"/>
                    <a:pt x="2106822" y="2152606"/>
                  </a:cubicBezTo>
                  <a:cubicBezTo>
                    <a:pt x="2106822" y="2038742"/>
                    <a:pt x="2126108" y="2031960"/>
                    <a:pt x="1910090" y="2032044"/>
                  </a:cubicBezTo>
                  <a:close/>
                  <a:moveTo>
                    <a:pt x="1797596" y="1635126"/>
                  </a:moveTo>
                  <a:cubicBezTo>
                    <a:pt x="1644884" y="1635126"/>
                    <a:pt x="1512340" y="1637650"/>
                    <a:pt x="1503694" y="1641254"/>
                  </a:cubicBezTo>
                  <a:cubicBezTo>
                    <a:pt x="1490368" y="1646300"/>
                    <a:pt x="1487488" y="1665404"/>
                    <a:pt x="1487488" y="1746144"/>
                  </a:cubicBezTo>
                  <a:cubicBezTo>
                    <a:pt x="1487488" y="1800572"/>
                    <a:pt x="1490728" y="1848150"/>
                    <a:pt x="1494330" y="1852116"/>
                  </a:cubicBezTo>
                  <a:cubicBezTo>
                    <a:pt x="1497932" y="1855720"/>
                    <a:pt x="1632998" y="1858964"/>
                    <a:pt x="1793996" y="1858964"/>
                  </a:cubicBezTo>
                  <a:cubicBezTo>
                    <a:pt x="2072770" y="1858964"/>
                    <a:pt x="2087176" y="1857882"/>
                    <a:pt x="2097262" y="1839140"/>
                  </a:cubicBezTo>
                  <a:cubicBezTo>
                    <a:pt x="2114550" y="1806700"/>
                    <a:pt x="2110588" y="1669728"/>
                    <a:pt x="2091498" y="1650986"/>
                  </a:cubicBezTo>
                  <a:cubicBezTo>
                    <a:pt x="2077812" y="1637288"/>
                    <a:pt x="2036752" y="1635126"/>
                    <a:pt x="1797596" y="1635126"/>
                  </a:cubicBezTo>
                  <a:close/>
                  <a:moveTo>
                    <a:pt x="1794138" y="1228726"/>
                  </a:moveTo>
                  <a:cubicBezTo>
                    <a:pt x="1588210" y="1228726"/>
                    <a:pt x="1509006" y="1231984"/>
                    <a:pt x="1500006" y="1241034"/>
                  </a:cubicBezTo>
                  <a:cubicBezTo>
                    <a:pt x="1482724" y="1258050"/>
                    <a:pt x="1483446" y="1449920"/>
                    <a:pt x="1500726" y="1456798"/>
                  </a:cubicBezTo>
                  <a:cubicBezTo>
                    <a:pt x="1507566" y="1459694"/>
                    <a:pt x="1642212" y="1462228"/>
                    <a:pt x="1799898" y="1462952"/>
                  </a:cubicBezTo>
                  <a:cubicBezTo>
                    <a:pt x="2073508" y="1463676"/>
                    <a:pt x="2087188" y="1462590"/>
                    <a:pt x="2097270" y="1443764"/>
                  </a:cubicBezTo>
                  <a:cubicBezTo>
                    <a:pt x="2114550" y="1411184"/>
                    <a:pt x="2110590" y="1263480"/>
                    <a:pt x="2091510" y="1244654"/>
                  </a:cubicBezTo>
                  <a:cubicBezTo>
                    <a:pt x="2077828" y="1230898"/>
                    <a:pt x="2036426" y="1228726"/>
                    <a:pt x="1794138" y="1228726"/>
                  </a:cubicBezTo>
                  <a:close/>
                  <a:moveTo>
                    <a:pt x="1793454" y="822326"/>
                  </a:moveTo>
                  <a:cubicBezTo>
                    <a:pt x="1587798" y="822326"/>
                    <a:pt x="1508700" y="825562"/>
                    <a:pt x="1499712" y="834552"/>
                  </a:cubicBezTo>
                  <a:cubicBezTo>
                    <a:pt x="1492160" y="842102"/>
                    <a:pt x="1487488" y="880576"/>
                    <a:pt x="1487488" y="938828"/>
                  </a:cubicBezTo>
                  <a:cubicBezTo>
                    <a:pt x="1487488" y="997438"/>
                    <a:pt x="1492160" y="1035912"/>
                    <a:pt x="1499712" y="1043464"/>
                  </a:cubicBezTo>
                  <a:cubicBezTo>
                    <a:pt x="1508700" y="1052452"/>
                    <a:pt x="1587798" y="1055688"/>
                    <a:pt x="1793454" y="1055688"/>
                  </a:cubicBezTo>
                  <a:cubicBezTo>
                    <a:pt x="2035424" y="1055688"/>
                    <a:pt x="2076770" y="1053532"/>
                    <a:pt x="2090432" y="1039868"/>
                  </a:cubicBezTo>
                  <a:cubicBezTo>
                    <a:pt x="2102658" y="1027642"/>
                    <a:pt x="2106612" y="1002472"/>
                    <a:pt x="2106612" y="938828"/>
                  </a:cubicBezTo>
                  <a:cubicBezTo>
                    <a:pt x="2106612" y="875542"/>
                    <a:pt x="2102658" y="850014"/>
                    <a:pt x="2090432" y="838148"/>
                  </a:cubicBezTo>
                  <a:cubicBezTo>
                    <a:pt x="2076770" y="824484"/>
                    <a:pt x="2035424" y="822326"/>
                    <a:pt x="1793454" y="822326"/>
                  </a:cubicBezTo>
                  <a:close/>
                  <a:moveTo>
                    <a:pt x="1389856" y="173040"/>
                  </a:moveTo>
                  <a:cubicBezTo>
                    <a:pt x="421208" y="173040"/>
                    <a:pt x="326864" y="174480"/>
                    <a:pt x="321100" y="189236"/>
                  </a:cubicBezTo>
                  <a:cubicBezTo>
                    <a:pt x="317500" y="198232"/>
                    <a:pt x="325424" y="236024"/>
                    <a:pt x="338388" y="273092"/>
                  </a:cubicBezTo>
                  <a:cubicBezTo>
                    <a:pt x="357112" y="325280"/>
                    <a:pt x="363232" y="368108"/>
                    <a:pt x="366472" y="462400"/>
                  </a:cubicBezTo>
                  <a:cubicBezTo>
                    <a:pt x="370076" y="571812"/>
                    <a:pt x="378356" y="609600"/>
                    <a:pt x="397800" y="609600"/>
                  </a:cubicBezTo>
                  <a:cubicBezTo>
                    <a:pt x="401404" y="609600"/>
                    <a:pt x="495748" y="600244"/>
                    <a:pt x="607376" y="589088"/>
                  </a:cubicBezTo>
                  <a:cubicBezTo>
                    <a:pt x="823072" y="567492"/>
                    <a:pt x="926780" y="548420"/>
                    <a:pt x="1171280" y="485076"/>
                  </a:cubicBezTo>
                  <a:cubicBezTo>
                    <a:pt x="1224576" y="471400"/>
                    <a:pt x="1292992" y="454844"/>
                    <a:pt x="1323960" y="448724"/>
                  </a:cubicBezTo>
                  <a:cubicBezTo>
                    <a:pt x="1354568" y="442608"/>
                    <a:pt x="1413624" y="430728"/>
                    <a:pt x="1454676" y="422092"/>
                  </a:cubicBezTo>
                  <a:cubicBezTo>
                    <a:pt x="1555500" y="401216"/>
                    <a:pt x="1868780" y="400500"/>
                    <a:pt x="1957004" y="421372"/>
                  </a:cubicBezTo>
                  <a:cubicBezTo>
                    <a:pt x="1991572" y="429292"/>
                    <a:pt x="2052068" y="443328"/>
                    <a:pt x="2090960" y="452324"/>
                  </a:cubicBezTo>
                  <a:cubicBezTo>
                    <a:pt x="2164056" y="468880"/>
                    <a:pt x="2248320" y="492992"/>
                    <a:pt x="2284328" y="507388"/>
                  </a:cubicBezTo>
                  <a:cubicBezTo>
                    <a:pt x="2295492" y="512068"/>
                    <a:pt x="2317456" y="520704"/>
                    <a:pt x="2332940" y="527184"/>
                  </a:cubicBezTo>
                  <a:cubicBezTo>
                    <a:pt x="2401360" y="554536"/>
                    <a:pt x="2407120" y="546620"/>
                    <a:pt x="2414680" y="416692"/>
                  </a:cubicBezTo>
                  <a:cubicBezTo>
                    <a:pt x="2417204" y="374944"/>
                    <a:pt x="2429444" y="310164"/>
                    <a:pt x="2442048" y="273092"/>
                  </a:cubicBezTo>
                  <a:cubicBezTo>
                    <a:pt x="2454652" y="236024"/>
                    <a:pt x="2462212" y="198592"/>
                    <a:pt x="2458972" y="189236"/>
                  </a:cubicBezTo>
                  <a:cubicBezTo>
                    <a:pt x="2453212" y="174480"/>
                    <a:pt x="2361388" y="173040"/>
                    <a:pt x="1389856" y="173040"/>
                  </a:cubicBezTo>
                  <a:close/>
                  <a:moveTo>
                    <a:pt x="56152" y="0"/>
                  </a:moveTo>
                  <a:lnTo>
                    <a:pt x="1392280" y="0"/>
                  </a:lnTo>
                  <a:lnTo>
                    <a:pt x="2728408" y="0"/>
                  </a:lnTo>
                  <a:lnTo>
                    <a:pt x="2759364" y="30964"/>
                  </a:lnTo>
                  <a:cubicBezTo>
                    <a:pt x="2786000" y="57604"/>
                    <a:pt x="2789240" y="66964"/>
                    <a:pt x="2784200" y="99368"/>
                  </a:cubicBezTo>
                  <a:cubicBezTo>
                    <a:pt x="2779520" y="128528"/>
                    <a:pt x="2765124" y="147968"/>
                    <a:pt x="2720848" y="186852"/>
                  </a:cubicBezTo>
                  <a:cubicBezTo>
                    <a:pt x="2689532" y="214572"/>
                    <a:pt x="2652820" y="254892"/>
                    <a:pt x="2638780" y="276856"/>
                  </a:cubicBezTo>
                  <a:cubicBezTo>
                    <a:pt x="2585508" y="361460"/>
                    <a:pt x="2584428" y="382700"/>
                    <a:pt x="2584428" y="1656080"/>
                  </a:cubicBezTo>
                  <a:cubicBezTo>
                    <a:pt x="2584068" y="2775008"/>
                    <a:pt x="2583348" y="2831532"/>
                    <a:pt x="2565352" y="2870776"/>
                  </a:cubicBezTo>
                  <a:cubicBezTo>
                    <a:pt x="2538356" y="2930176"/>
                    <a:pt x="2492280" y="2978780"/>
                    <a:pt x="2435768" y="3007580"/>
                  </a:cubicBezTo>
                  <a:lnTo>
                    <a:pt x="2386456" y="3032780"/>
                  </a:lnTo>
                  <a:lnTo>
                    <a:pt x="1405960" y="3034580"/>
                  </a:lnTo>
                  <a:cubicBezTo>
                    <a:pt x="765972" y="3035300"/>
                    <a:pt x="414660" y="3032420"/>
                    <a:pt x="394144" y="3025580"/>
                  </a:cubicBezTo>
                  <a:cubicBezTo>
                    <a:pt x="334392" y="3006500"/>
                    <a:pt x="265284" y="2944216"/>
                    <a:pt x="232888" y="2880856"/>
                  </a:cubicBezTo>
                  <a:lnTo>
                    <a:pt x="202292" y="2821092"/>
                  </a:lnTo>
                  <a:lnTo>
                    <a:pt x="197252" y="1585876"/>
                  </a:lnTo>
                  <a:lnTo>
                    <a:pt x="192212" y="350660"/>
                  </a:lnTo>
                  <a:lnTo>
                    <a:pt x="168456" y="304936"/>
                  </a:lnTo>
                  <a:cubicBezTo>
                    <a:pt x="155140" y="279736"/>
                    <a:pt x="111944" y="228252"/>
                    <a:pt x="72352" y="190452"/>
                  </a:cubicBezTo>
                  <a:cubicBezTo>
                    <a:pt x="8640" y="129968"/>
                    <a:pt x="0" y="117368"/>
                    <a:pt x="0" y="84964"/>
                  </a:cubicBezTo>
                  <a:cubicBezTo>
                    <a:pt x="0" y="57244"/>
                    <a:pt x="7200" y="42124"/>
                    <a:pt x="28076" y="2412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1438082" y="2606390"/>
              <a:ext cx="79242" cy="77390"/>
            </a:xfrm>
            <a:custGeom>
              <a:avLst/>
              <a:gdLst>
                <a:gd name="T0" fmla="*/ 468 w 1695"/>
                <a:gd name="T1" fmla="*/ 1570 h 1659"/>
                <a:gd name="T2" fmla="*/ 30 w 1695"/>
                <a:gd name="T3" fmla="*/ 1001 h 1659"/>
                <a:gd name="T4" fmla="*/ 29 w 1695"/>
                <a:gd name="T5" fmla="*/ 705 h 1659"/>
                <a:gd name="T6" fmla="*/ 249 w 1695"/>
                <a:gd name="T7" fmla="*/ 300 h 1659"/>
                <a:gd name="T8" fmla="*/ 1076 w 1695"/>
                <a:gd name="T9" fmla="*/ 95 h 1659"/>
                <a:gd name="T10" fmla="*/ 1568 w 1695"/>
                <a:gd name="T11" fmla="*/ 586 h 1659"/>
                <a:gd name="T12" fmla="*/ 1174 w 1695"/>
                <a:gd name="T13" fmla="*/ 1559 h 1659"/>
                <a:gd name="T14" fmla="*/ 468 w 1695"/>
                <a:gd name="T15" fmla="*/ 157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5" h="1659">
                  <a:moveTo>
                    <a:pt x="468" y="1570"/>
                  </a:moveTo>
                  <a:cubicBezTo>
                    <a:pt x="237" y="1451"/>
                    <a:pt x="106" y="1280"/>
                    <a:pt x="30" y="1001"/>
                  </a:cubicBezTo>
                  <a:cubicBezTo>
                    <a:pt x="1" y="891"/>
                    <a:pt x="0" y="835"/>
                    <a:pt x="29" y="705"/>
                  </a:cubicBezTo>
                  <a:cubicBezTo>
                    <a:pt x="74" y="502"/>
                    <a:pt x="94" y="465"/>
                    <a:pt x="249" y="300"/>
                  </a:cubicBezTo>
                  <a:cubicBezTo>
                    <a:pt x="462" y="72"/>
                    <a:pt x="751" y="0"/>
                    <a:pt x="1076" y="95"/>
                  </a:cubicBezTo>
                  <a:cubicBezTo>
                    <a:pt x="1280" y="155"/>
                    <a:pt x="1497" y="372"/>
                    <a:pt x="1568" y="586"/>
                  </a:cubicBezTo>
                  <a:cubicBezTo>
                    <a:pt x="1695" y="967"/>
                    <a:pt x="1522" y="1394"/>
                    <a:pt x="1174" y="1559"/>
                  </a:cubicBezTo>
                  <a:cubicBezTo>
                    <a:pt x="972" y="1654"/>
                    <a:pt x="640" y="1659"/>
                    <a:pt x="468" y="157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1548198" y="2648173"/>
              <a:ext cx="38695" cy="34373"/>
            </a:xfrm>
            <a:custGeom>
              <a:avLst/>
              <a:gdLst>
                <a:gd name="T0" fmla="*/ 179 w 832"/>
                <a:gd name="T1" fmla="*/ 669 h 734"/>
                <a:gd name="T2" fmla="*/ 59 w 832"/>
                <a:gd name="T3" fmla="*/ 500 h 734"/>
                <a:gd name="T4" fmla="*/ 177 w 832"/>
                <a:gd name="T5" fmla="*/ 83 h 734"/>
                <a:gd name="T6" fmla="*/ 414 w 832"/>
                <a:gd name="T7" fmla="*/ 0 h 734"/>
                <a:gd name="T8" fmla="*/ 762 w 832"/>
                <a:gd name="T9" fmla="*/ 222 h 734"/>
                <a:gd name="T10" fmla="*/ 674 w 832"/>
                <a:gd name="T11" fmla="*/ 641 h 734"/>
                <a:gd name="T12" fmla="*/ 416 w 832"/>
                <a:gd name="T13" fmla="*/ 733 h 734"/>
                <a:gd name="T14" fmla="*/ 179 w 832"/>
                <a:gd name="T15" fmla="*/ 66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34">
                  <a:moveTo>
                    <a:pt x="179" y="669"/>
                  </a:moveTo>
                  <a:cubicBezTo>
                    <a:pt x="137" y="635"/>
                    <a:pt x="83" y="559"/>
                    <a:pt x="59" y="500"/>
                  </a:cubicBezTo>
                  <a:cubicBezTo>
                    <a:pt x="0" y="359"/>
                    <a:pt x="45" y="199"/>
                    <a:pt x="177" y="83"/>
                  </a:cubicBezTo>
                  <a:cubicBezTo>
                    <a:pt x="255" y="15"/>
                    <a:pt x="296" y="0"/>
                    <a:pt x="414" y="0"/>
                  </a:cubicBezTo>
                  <a:cubicBezTo>
                    <a:pt x="589" y="0"/>
                    <a:pt x="691" y="65"/>
                    <a:pt x="762" y="222"/>
                  </a:cubicBezTo>
                  <a:cubicBezTo>
                    <a:pt x="832" y="378"/>
                    <a:pt x="802" y="520"/>
                    <a:pt x="674" y="641"/>
                  </a:cubicBezTo>
                  <a:cubicBezTo>
                    <a:pt x="587" y="724"/>
                    <a:pt x="559" y="734"/>
                    <a:pt x="416" y="733"/>
                  </a:cubicBezTo>
                  <a:cubicBezTo>
                    <a:pt x="293" y="732"/>
                    <a:pt x="238" y="717"/>
                    <a:pt x="179" y="66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87"/>
            <p:cNvSpPr>
              <a:spLocks/>
            </p:cNvSpPr>
            <p:nvPr/>
          </p:nvSpPr>
          <p:spPr bwMode="auto">
            <a:xfrm>
              <a:off x="1552315" y="2557404"/>
              <a:ext cx="53926" cy="51044"/>
            </a:xfrm>
            <a:custGeom>
              <a:avLst/>
              <a:gdLst>
                <a:gd name="T0" fmla="*/ 466 w 1154"/>
                <a:gd name="T1" fmla="*/ 1002 h 1094"/>
                <a:gd name="T2" fmla="*/ 151 w 1154"/>
                <a:gd name="T3" fmla="*/ 256 h 1094"/>
                <a:gd name="T4" fmla="*/ 615 w 1154"/>
                <a:gd name="T5" fmla="*/ 0 h 1094"/>
                <a:gd name="T6" fmla="*/ 919 w 1154"/>
                <a:gd name="T7" fmla="*/ 93 h 1094"/>
                <a:gd name="T8" fmla="*/ 1130 w 1154"/>
                <a:gd name="T9" fmla="*/ 559 h 1094"/>
                <a:gd name="T10" fmla="*/ 466 w 1154"/>
                <a:gd name="T11" fmla="*/ 100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" h="1094">
                  <a:moveTo>
                    <a:pt x="466" y="1002"/>
                  </a:moveTo>
                  <a:cubicBezTo>
                    <a:pt x="148" y="902"/>
                    <a:pt x="0" y="551"/>
                    <a:pt x="151" y="256"/>
                  </a:cubicBezTo>
                  <a:cubicBezTo>
                    <a:pt x="239" y="83"/>
                    <a:pt x="391" y="0"/>
                    <a:pt x="615" y="0"/>
                  </a:cubicBezTo>
                  <a:cubicBezTo>
                    <a:pt x="777" y="0"/>
                    <a:pt x="810" y="10"/>
                    <a:pt x="919" y="93"/>
                  </a:cubicBezTo>
                  <a:cubicBezTo>
                    <a:pt x="1061" y="201"/>
                    <a:pt x="1154" y="407"/>
                    <a:pt x="1130" y="559"/>
                  </a:cubicBezTo>
                  <a:cubicBezTo>
                    <a:pt x="1079" y="878"/>
                    <a:pt x="755" y="1094"/>
                    <a:pt x="466" y="100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88"/>
            <p:cNvSpPr>
              <a:spLocks/>
            </p:cNvSpPr>
            <p:nvPr/>
          </p:nvSpPr>
          <p:spPr bwMode="auto">
            <a:xfrm>
              <a:off x="1438288" y="2526737"/>
              <a:ext cx="37048" cy="38901"/>
            </a:xfrm>
            <a:custGeom>
              <a:avLst/>
              <a:gdLst>
                <a:gd name="T0" fmla="*/ 191 w 794"/>
                <a:gd name="T1" fmla="*/ 780 h 835"/>
                <a:gd name="T2" fmla="*/ 0 w 794"/>
                <a:gd name="T3" fmla="*/ 462 h 835"/>
                <a:gd name="T4" fmla="*/ 152 w 794"/>
                <a:gd name="T5" fmla="*/ 160 h 835"/>
                <a:gd name="T6" fmla="*/ 763 w 794"/>
                <a:gd name="T7" fmla="*/ 367 h 835"/>
                <a:gd name="T8" fmla="*/ 734 w 794"/>
                <a:gd name="T9" fmla="*/ 611 h 835"/>
                <a:gd name="T10" fmla="*/ 591 w 794"/>
                <a:gd name="T11" fmla="*/ 783 h 835"/>
                <a:gd name="T12" fmla="*/ 191 w 794"/>
                <a:gd name="T13" fmla="*/ 78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835">
                  <a:moveTo>
                    <a:pt x="191" y="780"/>
                  </a:moveTo>
                  <a:cubicBezTo>
                    <a:pt x="109" y="736"/>
                    <a:pt x="0" y="554"/>
                    <a:pt x="0" y="462"/>
                  </a:cubicBezTo>
                  <a:cubicBezTo>
                    <a:pt x="0" y="369"/>
                    <a:pt x="82" y="206"/>
                    <a:pt x="152" y="160"/>
                  </a:cubicBezTo>
                  <a:cubicBezTo>
                    <a:pt x="396" y="0"/>
                    <a:pt x="683" y="97"/>
                    <a:pt x="763" y="367"/>
                  </a:cubicBezTo>
                  <a:cubicBezTo>
                    <a:pt x="794" y="468"/>
                    <a:pt x="791" y="495"/>
                    <a:pt x="734" y="611"/>
                  </a:cubicBezTo>
                  <a:cubicBezTo>
                    <a:pt x="698" y="686"/>
                    <a:pt x="637" y="758"/>
                    <a:pt x="591" y="783"/>
                  </a:cubicBezTo>
                  <a:cubicBezTo>
                    <a:pt x="489" y="835"/>
                    <a:pt x="291" y="834"/>
                    <a:pt x="191" y="78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7" name="手繪多邊形 26"/>
          <p:cNvSpPr>
            <a:spLocks noChangeAspect="1"/>
          </p:cNvSpPr>
          <p:nvPr/>
        </p:nvSpPr>
        <p:spPr bwMode="auto">
          <a:xfrm>
            <a:off x="6340072" y="2089551"/>
            <a:ext cx="354842" cy="508600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文字方塊 4"/>
          <p:cNvSpPr txBox="1"/>
          <p:nvPr/>
        </p:nvSpPr>
        <p:spPr>
          <a:xfrm>
            <a:off x="6942443" y="22345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6925708" y="19347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36"/>
          <p:cNvSpPr txBox="1"/>
          <p:nvPr/>
        </p:nvSpPr>
        <p:spPr>
          <a:xfrm>
            <a:off x="6925708" y="19466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31" name="文字方塊 51"/>
          <p:cNvSpPr txBox="1"/>
          <p:nvPr/>
        </p:nvSpPr>
        <p:spPr>
          <a:xfrm>
            <a:off x="6942443" y="33013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2" name="直線接點 31"/>
          <p:cNvCxnSpPr/>
          <p:nvPr/>
        </p:nvCxnSpPr>
        <p:spPr>
          <a:xfrm>
            <a:off x="6925708" y="30015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53"/>
          <p:cNvSpPr txBox="1"/>
          <p:nvPr/>
        </p:nvSpPr>
        <p:spPr>
          <a:xfrm>
            <a:off x="6925708" y="30134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34" name="文字方塊 55"/>
          <p:cNvSpPr txBox="1"/>
          <p:nvPr/>
        </p:nvSpPr>
        <p:spPr>
          <a:xfrm>
            <a:off x="6942443" y="43681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dog.. </a:t>
            </a:r>
          </a:p>
        </p:txBody>
      </p:sp>
      <p:cxnSp>
        <p:nvCxnSpPr>
          <p:cNvPr id="35" name="直線接點 34"/>
          <p:cNvCxnSpPr/>
          <p:nvPr/>
        </p:nvCxnSpPr>
        <p:spPr>
          <a:xfrm>
            <a:off x="6925708" y="40683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57"/>
          <p:cNvSpPr txBox="1"/>
          <p:nvPr/>
        </p:nvSpPr>
        <p:spPr>
          <a:xfrm>
            <a:off x="6925708" y="40802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  <p:sp>
        <p:nvSpPr>
          <p:cNvPr id="37" name="文字方塊 59"/>
          <p:cNvSpPr txBox="1"/>
          <p:nvPr/>
        </p:nvSpPr>
        <p:spPr>
          <a:xfrm>
            <a:off x="6942443" y="5434976"/>
            <a:ext cx="510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8" name="直線接點 37"/>
          <p:cNvCxnSpPr/>
          <p:nvPr/>
        </p:nvCxnSpPr>
        <p:spPr>
          <a:xfrm>
            <a:off x="6925708" y="5135108"/>
            <a:ext cx="0" cy="81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61"/>
          <p:cNvSpPr txBox="1"/>
          <p:nvPr/>
        </p:nvSpPr>
        <p:spPr>
          <a:xfrm>
            <a:off x="6925708" y="514706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4"/>
                </a:solidFill>
              </a:rPr>
              <a:t>TITLE 04</a:t>
            </a:r>
          </a:p>
        </p:txBody>
      </p:sp>
    </p:spTree>
    <p:extLst>
      <p:ext uri="{BB962C8B-B14F-4D97-AF65-F5344CB8AC3E}">
        <p14:creationId xmlns:p14="http://schemas.microsoft.com/office/powerpoint/2010/main" val="38421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90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713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91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045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1045696" y="2290527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1045696" y="4209946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88689" y="2301132"/>
            <a:ext cx="779302" cy="779302"/>
            <a:chOff x="439901" y="1993616"/>
            <a:chExt cx="364036" cy="364036"/>
          </a:xfrm>
        </p:grpSpPr>
        <p:sp>
          <p:nvSpPr>
            <p:cNvPr id="24" name="圓角矩形 23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88689" y="4281606"/>
            <a:ext cx="779302" cy="779302"/>
            <a:chOff x="439901" y="1993616"/>
            <a:chExt cx="364036" cy="364036"/>
          </a:xfrm>
        </p:grpSpPr>
        <p:sp>
          <p:nvSpPr>
            <p:cNvPr id="22" name="圓角矩形 21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730175" y="2301132"/>
            <a:ext cx="779302" cy="779302"/>
            <a:chOff x="439901" y="1993616"/>
            <a:chExt cx="364036" cy="364036"/>
          </a:xfrm>
        </p:grpSpPr>
        <p:sp>
          <p:nvSpPr>
            <p:cNvPr id="20" name="圓角矩形 19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730175" y="4281607"/>
            <a:ext cx="779302" cy="779302"/>
            <a:chOff x="439901" y="1993616"/>
            <a:chExt cx="364036" cy="364036"/>
          </a:xfrm>
        </p:grpSpPr>
        <p:sp>
          <p:nvSpPr>
            <p:cNvPr id="18" name="圓角矩形 17"/>
            <p:cNvSpPr/>
            <p:nvPr/>
          </p:nvSpPr>
          <p:spPr>
            <a:xfrm>
              <a:off x="439901" y="1993616"/>
              <a:ext cx="364036" cy="36403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516599" y="2070300"/>
              <a:ext cx="210640" cy="210668"/>
            </a:xfrm>
            <a:custGeom>
              <a:avLst/>
              <a:gdLst/>
              <a:ahLst/>
              <a:cxnLst/>
              <a:rect l="l" t="t" r="r" b="b"/>
              <a:pathLst>
                <a:path w="133388" h="133406">
                  <a:moveTo>
                    <a:pt x="11740" y="0"/>
                  </a:moveTo>
                  <a:lnTo>
                    <a:pt x="116868" y="105178"/>
                  </a:lnTo>
                  <a:lnTo>
                    <a:pt x="116868" y="19"/>
                  </a:lnTo>
                  <a:lnTo>
                    <a:pt x="133388" y="16651"/>
                  </a:lnTo>
                  <a:lnTo>
                    <a:pt x="133388" y="133406"/>
                  </a:lnTo>
                  <a:lnTo>
                    <a:pt x="16520" y="133406"/>
                  </a:lnTo>
                  <a:lnTo>
                    <a:pt x="0" y="116886"/>
                  </a:lnTo>
                  <a:lnTo>
                    <a:pt x="105259" y="116886"/>
                  </a:lnTo>
                  <a:lnTo>
                    <a:pt x="0" y="11739"/>
                  </a:lnTo>
                  <a:lnTo>
                    <a:pt x="117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587181" y="2290527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4587181" y="4209946"/>
            <a:ext cx="2549848" cy="122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TW" sz="1600" dirty="0"/>
              <a:t>The quick brown fox jumps over the lazy dog. The quick brown fox jumps over the lazy dog.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401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92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732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93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6"/>
          <a:stretch/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046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cxnSp>
        <p:nvCxnSpPr>
          <p:cNvPr id="10" name="直線接點 9"/>
          <p:cNvCxnSpPr/>
          <p:nvPr/>
        </p:nvCxnSpPr>
        <p:spPr>
          <a:xfrm flipH="1">
            <a:off x="6547455" y="1609825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6547455" y="4810433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941127" y="3210129"/>
            <a:ext cx="0" cy="1306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4"/>
          <p:cNvSpPr txBox="1"/>
          <p:nvPr/>
        </p:nvSpPr>
        <p:spPr>
          <a:xfrm flipH="1">
            <a:off x="6598546" y="2042172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4" name="文字方塊 36"/>
          <p:cNvSpPr txBox="1"/>
          <p:nvPr/>
        </p:nvSpPr>
        <p:spPr>
          <a:xfrm flipH="1">
            <a:off x="6598547" y="1628532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/>
                </a:solidFill>
              </a:rPr>
              <a:t>TITLE 01</a:t>
            </a:r>
          </a:p>
        </p:txBody>
      </p:sp>
      <p:sp>
        <p:nvSpPr>
          <p:cNvPr id="15" name="文字方塊 51"/>
          <p:cNvSpPr txBox="1"/>
          <p:nvPr/>
        </p:nvSpPr>
        <p:spPr>
          <a:xfrm flipH="1">
            <a:off x="5942677" y="3637256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文字方塊 53"/>
          <p:cNvSpPr txBox="1"/>
          <p:nvPr/>
        </p:nvSpPr>
        <p:spPr>
          <a:xfrm flipH="1">
            <a:off x="5942678" y="3223616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</a:rPr>
              <a:t>TITLE 02</a:t>
            </a:r>
          </a:p>
        </p:txBody>
      </p:sp>
      <p:sp>
        <p:nvSpPr>
          <p:cNvPr id="17" name="文字方塊 55"/>
          <p:cNvSpPr txBox="1"/>
          <p:nvPr/>
        </p:nvSpPr>
        <p:spPr>
          <a:xfrm flipH="1">
            <a:off x="6535063" y="5186097"/>
            <a:ext cx="456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8" name="文字方塊 57"/>
          <p:cNvSpPr txBox="1"/>
          <p:nvPr/>
        </p:nvSpPr>
        <p:spPr>
          <a:xfrm flipH="1">
            <a:off x="6535064" y="4772457"/>
            <a:ext cx="138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/>
                </a:solidFill>
              </a:rPr>
              <a:t>TITLE 03</a:t>
            </a:r>
          </a:p>
        </p:txBody>
      </p:sp>
    </p:spTree>
    <p:extLst>
      <p:ext uri="{BB962C8B-B14F-4D97-AF65-F5344CB8AC3E}">
        <p14:creationId xmlns:p14="http://schemas.microsoft.com/office/powerpoint/2010/main" val="4346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94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313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95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047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sp>
        <p:nvSpPr>
          <p:cNvPr id="10" name="矩形 9"/>
          <p:cNvSpPr/>
          <p:nvPr/>
        </p:nvSpPr>
        <p:spPr>
          <a:xfrm>
            <a:off x="7344914" y="172577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7344914" y="277733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7344914" y="382889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7344914" y="4880454"/>
            <a:ext cx="34059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858948" y="1884521"/>
            <a:ext cx="421170" cy="421170"/>
            <a:chOff x="5023476" y="1967700"/>
            <a:chExt cx="421170" cy="421170"/>
          </a:xfrm>
        </p:grpSpPr>
        <p:sp>
          <p:nvSpPr>
            <p:cNvPr id="15" name="橢圓 14"/>
            <p:cNvSpPr/>
            <p:nvPr/>
          </p:nvSpPr>
          <p:spPr>
            <a:xfrm>
              <a:off x="5023476" y="196770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 rot="10800000" flipH="1">
              <a:off x="5165687" y="205239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858948" y="2936081"/>
            <a:ext cx="421170" cy="421170"/>
            <a:chOff x="5023476" y="3019260"/>
            <a:chExt cx="421170" cy="421170"/>
          </a:xfrm>
        </p:grpSpPr>
        <p:sp>
          <p:nvSpPr>
            <p:cNvPr id="18" name="橢圓 17"/>
            <p:cNvSpPr/>
            <p:nvPr/>
          </p:nvSpPr>
          <p:spPr>
            <a:xfrm>
              <a:off x="5023476" y="301926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 rot="10800000" flipH="1">
              <a:off x="5165687" y="310395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858948" y="3987641"/>
            <a:ext cx="421170" cy="421170"/>
            <a:chOff x="5023476" y="4070820"/>
            <a:chExt cx="421170" cy="421170"/>
          </a:xfrm>
        </p:grpSpPr>
        <p:sp>
          <p:nvSpPr>
            <p:cNvPr id="21" name="橢圓 20"/>
            <p:cNvSpPr/>
            <p:nvPr/>
          </p:nvSpPr>
          <p:spPr>
            <a:xfrm>
              <a:off x="5023476" y="407082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rot="10800000" flipH="1">
              <a:off x="5165687" y="415551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858948" y="5039201"/>
            <a:ext cx="421170" cy="421170"/>
            <a:chOff x="5023476" y="5122380"/>
            <a:chExt cx="421170" cy="421170"/>
          </a:xfrm>
        </p:grpSpPr>
        <p:sp>
          <p:nvSpPr>
            <p:cNvPr id="24" name="橢圓 23"/>
            <p:cNvSpPr/>
            <p:nvPr/>
          </p:nvSpPr>
          <p:spPr>
            <a:xfrm>
              <a:off x="5023476" y="512238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10800000" flipH="1">
              <a:off x="5165687" y="520707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34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96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3628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97</a:t>
            </a:fld>
            <a:endParaRPr lang="zh-TW" altLang="en-US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群組 4"/>
          <p:cNvGrpSpPr/>
          <p:nvPr/>
        </p:nvGrpSpPr>
        <p:grpSpPr>
          <a:xfrm>
            <a:off x="3716183" y="418524"/>
            <a:ext cx="4759637" cy="717432"/>
            <a:chOff x="2192186" y="418524"/>
            <a:chExt cx="4759637" cy="717432"/>
          </a:xfrm>
        </p:grpSpPr>
        <p:sp>
          <p:nvSpPr>
            <p:cNvPr id="6" name="矩形 5"/>
            <p:cNvSpPr/>
            <p:nvPr/>
          </p:nvSpPr>
          <p:spPr>
            <a:xfrm>
              <a:off x="2192186" y="418524"/>
              <a:ext cx="4759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200" b="1" spc="-150" dirty="0" smtClean="0">
                  <a:solidFill>
                    <a:schemeClr val="bg1">
                      <a:lumMod val="50000"/>
                    </a:schemeClr>
                  </a:solidFill>
                </a:rPr>
                <a:t>Animal Image  Effects 048</a:t>
              </a:r>
              <a:endParaRPr lang="en-US" altLang="zh-TW" sz="3200" b="1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55318" y="1019594"/>
              <a:ext cx="2833352" cy="11636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9900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645247" y="1504012"/>
            <a:ext cx="816070" cy="816070"/>
            <a:chOff x="6699599" y="3068960"/>
            <a:chExt cx="816070" cy="816070"/>
          </a:xfrm>
        </p:grpSpPr>
        <p:sp>
          <p:nvSpPr>
            <p:cNvPr id="11" name="橢圓 10"/>
            <p:cNvSpPr/>
            <p:nvPr/>
          </p:nvSpPr>
          <p:spPr>
            <a:xfrm>
              <a:off x="6699599" y="3068960"/>
              <a:ext cx="816070" cy="8160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904061" y="3308966"/>
              <a:ext cx="407146" cy="336058"/>
              <a:chOff x="13079250" y="23448756"/>
              <a:chExt cx="2967819" cy="2449630"/>
            </a:xfrm>
            <a:solidFill>
              <a:schemeClr val="bg1"/>
            </a:solidFill>
          </p:grpSpPr>
          <p:sp>
            <p:nvSpPr>
              <p:cNvPr id="13" name="手繪多邊形 12"/>
              <p:cNvSpPr>
                <a:spLocks/>
              </p:cNvSpPr>
              <p:nvPr/>
            </p:nvSpPr>
            <p:spPr bwMode="auto">
              <a:xfrm>
                <a:off x="13079250" y="23448756"/>
                <a:ext cx="2967819" cy="2449630"/>
              </a:xfrm>
              <a:custGeom>
                <a:avLst/>
                <a:gdLst>
                  <a:gd name="connsiteX0" fmla="*/ 2007528 w 4024625"/>
                  <a:gd name="connsiteY0" fmla="*/ 1087436 h 3321916"/>
                  <a:gd name="connsiteX1" fmla="*/ 1840007 w 4024625"/>
                  <a:gd name="connsiteY1" fmla="*/ 1101840 h 3321916"/>
                  <a:gd name="connsiteX2" fmla="*/ 1743097 w 4024625"/>
                  <a:gd name="connsiteY2" fmla="*/ 1122724 h 3321916"/>
                  <a:gd name="connsiteX3" fmla="*/ 1609441 w 4024625"/>
                  <a:gd name="connsiteY3" fmla="*/ 1178896 h 3321916"/>
                  <a:gd name="connsiteX4" fmla="*/ 1096431 w 4024625"/>
                  <a:gd name="connsiteY4" fmla="*/ 1856928 h 3321916"/>
                  <a:gd name="connsiteX5" fmla="*/ 1116966 w 4024625"/>
                  <a:gd name="connsiteY5" fmla="*/ 2260216 h 3321916"/>
                  <a:gd name="connsiteX6" fmla="*/ 1819472 w 4024625"/>
                  <a:gd name="connsiteY6" fmla="*/ 2915204 h 3321916"/>
                  <a:gd name="connsiteX7" fmla="*/ 1895847 w 4024625"/>
                  <a:gd name="connsiteY7" fmla="*/ 2930328 h 3321916"/>
                  <a:gd name="connsiteX8" fmla="*/ 2217919 w 4024625"/>
                  <a:gd name="connsiteY8" fmla="*/ 2911604 h 3321916"/>
                  <a:gd name="connsiteX9" fmla="*/ 2875753 w 4024625"/>
                  <a:gd name="connsiteY9" fmla="*/ 2323952 h 3321916"/>
                  <a:gd name="connsiteX10" fmla="*/ 2922227 w 4024625"/>
                  <a:gd name="connsiteY10" fmla="*/ 2006360 h 3321916"/>
                  <a:gd name="connsiteX11" fmla="*/ 2861343 w 4024625"/>
                  <a:gd name="connsiteY11" fmla="*/ 1660684 h 3321916"/>
                  <a:gd name="connsiteX12" fmla="*/ 2600515 w 4024625"/>
                  <a:gd name="connsiteY12" fmla="*/ 1300604 h 3321916"/>
                  <a:gd name="connsiteX13" fmla="*/ 2271958 w 4024625"/>
                  <a:gd name="connsiteY13" fmla="*/ 1122364 h 3321916"/>
                  <a:gd name="connsiteX14" fmla="*/ 2175409 w 4024625"/>
                  <a:gd name="connsiteY14" fmla="*/ 1101840 h 3321916"/>
                  <a:gd name="connsiteX15" fmla="*/ 2007528 w 4024625"/>
                  <a:gd name="connsiteY15" fmla="*/ 1087436 h 3321916"/>
                  <a:gd name="connsiteX16" fmla="*/ 691176 w 4024625"/>
                  <a:gd name="connsiteY16" fmla="*/ 884236 h 3321916"/>
                  <a:gd name="connsiteX17" fmla="*/ 395695 w 4024625"/>
                  <a:gd name="connsiteY17" fmla="*/ 895036 h 3321916"/>
                  <a:gd name="connsiteX18" fmla="*/ 376237 w 4024625"/>
                  <a:gd name="connsiteY18" fmla="*/ 1095956 h 3321916"/>
                  <a:gd name="connsiteX19" fmla="*/ 388128 w 4024625"/>
                  <a:gd name="connsiteY19" fmla="*/ 1299032 h 3321916"/>
                  <a:gd name="connsiteX20" fmla="*/ 691176 w 4024625"/>
                  <a:gd name="connsiteY20" fmla="*/ 1311272 h 3321916"/>
                  <a:gd name="connsiteX21" fmla="*/ 994223 w 4024625"/>
                  <a:gd name="connsiteY21" fmla="*/ 1299032 h 3321916"/>
                  <a:gd name="connsiteX22" fmla="*/ 1006475 w 4024625"/>
                  <a:gd name="connsiteY22" fmla="*/ 1095956 h 3321916"/>
                  <a:gd name="connsiteX23" fmla="*/ 987017 w 4024625"/>
                  <a:gd name="connsiteY23" fmla="*/ 895036 h 3321916"/>
                  <a:gd name="connsiteX24" fmla="*/ 691176 w 4024625"/>
                  <a:gd name="connsiteY24" fmla="*/ 884236 h 3321916"/>
                  <a:gd name="connsiteX25" fmla="*/ 1504906 w 4024625"/>
                  <a:gd name="connsiteY25" fmla="*/ 0 h 3321916"/>
                  <a:gd name="connsiteX26" fmla="*/ 2007262 w 4024625"/>
                  <a:gd name="connsiteY26" fmla="*/ 0 h 3321916"/>
                  <a:gd name="connsiteX27" fmla="*/ 2509258 w 4024625"/>
                  <a:gd name="connsiteY27" fmla="*/ 0 h 3321916"/>
                  <a:gd name="connsiteX28" fmla="*/ 2657624 w 4024625"/>
                  <a:gd name="connsiteY28" fmla="*/ 247692 h 3321916"/>
                  <a:gd name="connsiteX29" fmla="*/ 2828316 w 4024625"/>
                  <a:gd name="connsiteY29" fmla="*/ 501868 h 3321916"/>
                  <a:gd name="connsiteX30" fmla="*/ 3367404 w 4024625"/>
                  <a:gd name="connsiteY30" fmla="*/ 507988 h 3321916"/>
                  <a:gd name="connsiteX31" fmla="*/ 3906130 w 4024625"/>
                  <a:gd name="connsiteY31" fmla="*/ 519508 h 3321916"/>
                  <a:gd name="connsiteX32" fmla="*/ 3961588 w 4024625"/>
                  <a:gd name="connsiteY32" fmla="*/ 562352 h 3321916"/>
                  <a:gd name="connsiteX33" fmla="*/ 4024607 w 4024625"/>
                  <a:gd name="connsiteY33" fmla="*/ 1909552 h 3321916"/>
                  <a:gd name="connsiteX34" fmla="*/ 4011283 w 4024625"/>
                  <a:gd name="connsiteY34" fmla="*/ 3168188 h 3321916"/>
                  <a:gd name="connsiteX35" fmla="*/ 3887404 w 4024625"/>
                  <a:gd name="connsiteY35" fmla="*/ 3301396 h 3321916"/>
                  <a:gd name="connsiteX36" fmla="*/ 2004381 w 4024625"/>
                  <a:gd name="connsiteY36" fmla="*/ 3321556 h 3321916"/>
                  <a:gd name="connsiteX37" fmla="*/ 133601 w 4024625"/>
                  <a:gd name="connsiteY37" fmla="*/ 3306436 h 3321916"/>
                  <a:gd name="connsiteX38" fmla="*/ 28809 w 4024625"/>
                  <a:gd name="connsiteY38" fmla="*/ 3226872 h 3321916"/>
                  <a:gd name="connsiteX39" fmla="*/ 0 w 4024625"/>
                  <a:gd name="connsiteY39" fmla="*/ 3187268 h 3321916"/>
                  <a:gd name="connsiteX40" fmla="*/ 0 w 4024625"/>
                  <a:gd name="connsiteY40" fmla="*/ 1913152 h 3321916"/>
                  <a:gd name="connsiteX41" fmla="*/ 11524 w 4024625"/>
                  <a:gd name="connsiteY41" fmla="*/ 616716 h 3321916"/>
                  <a:gd name="connsiteX42" fmla="*/ 103712 w 4024625"/>
                  <a:gd name="connsiteY42" fmla="*/ 522388 h 3321916"/>
                  <a:gd name="connsiteX43" fmla="*/ 654683 w 4024625"/>
                  <a:gd name="connsiteY43" fmla="*/ 507988 h 3321916"/>
                  <a:gd name="connsiteX44" fmla="*/ 1177925 w 4024625"/>
                  <a:gd name="connsiteY44" fmla="*/ 507988 h 3321916"/>
                  <a:gd name="connsiteX45" fmla="*/ 1203853 w 4024625"/>
                  <a:gd name="connsiteY45" fmla="*/ 485308 h 3321916"/>
                  <a:gd name="connsiteX46" fmla="*/ 1367344 w 4024625"/>
                  <a:gd name="connsiteY46" fmla="*/ 231132 h 332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024625" h="3321916">
                    <a:moveTo>
                      <a:pt x="2007528" y="1087436"/>
                    </a:moveTo>
                    <a:cubicBezTo>
                      <a:pt x="1951687" y="1087436"/>
                      <a:pt x="1876033" y="1093916"/>
                      <a:pt x="1840007" y="1101840"/>
                    </a:cubicBezTo>
                    <a:cubicBezTo>
                      <a:pt x="1803621" y="1109400"/>
                      <a:pt x="1760029" y="1119124"/>
                      <a:pt x="1743097" y="1122724"/>
                    </a:cubicBezTo>
                    <a:cubicBezTo>
                      <a:pt x="1726525" y="1126324"/>
                      <a:pt x="1666362" y="1151532"/>
                      <a:pt x="1609441" y="1178896"/>
                    </a:cubicBezTo>
                    <a:cubicBezTo>
                      <a:pt x="1336724" y="1309604"/>
                      <a:pt x="1148309" y="1558780"/>
                      <a:pt x="1096431" y="1856928"/>
                    </a:cubicBezTo>
                    <a:cubicBezTo>
                      <a:pt x="1079499" y="1953788"/>
                      <a:pt x="1090667" y="2171996"/>
                      <a:pt x="1116966" y="2260216"/>
                    </a:cubicBezTo>
                    <a:cubicBezTo>
                      <a:pt x="1216398" y="2593652"/>
                      <a:pt x="1494518" y="2852908"/>
                      <a:pt x="1819472" y="2915204"/>
                    </a:cubicBezTo>
                    <a:cubicBezTo>
                      <a:pt x="1850094" y="2920964"/>
                      <a:pt x="1884679" y="2927808"/>
                      <a:pt x="1895847" y="2930328"/>
                    </a:cubicBezTo>
                    <a:cubicBezTo>
                      <a:pt x="1937277" y="2940048"/>
                      <a:pt x="2152352" y="2927448"/>
                      <a:pt x="2217919" y="2911604"/>
                    </a:cubicBezTo>
                    <a:cubicBezTo>
                      <a:pt x="2518736" y="2839588"/>
                      <a:pt x="2773079" y="2612376"/>
                      <a:pt x="2875753" y="2323952"/>
                    </a:cubicBezTo>
                    <a:cubicBezTo>
                      <a:pt x="2917183" y="2208004"/>
                      <a:pt x="2922587" y="2170916"/>
                      <a:pt x="2922227" y="2006360"/>
                    </a:cubicBezTo>
                    <a:cubicBezTo>
                      <a:pt x="2921506" y="1833164"/>
                      <a:pt x="2914301" y="1793552"/>
                      <a:pt x="2861343" y="1660684"/>
                    </a:cubicBezTo>
                    <a:cubicBezTo>
                      <a:pt x="2805503" y="1521692"/>
                      <a:pt x="2713997" y="1394944"/>
                      <a:pt x="2600515" y="1300604"/>
                    </a:cubicBezTo>
                    <a:cubicBezTo>
                      <a:pt x="2527382" y="1239748"/>
                      <a:pt x="2336084" y="1136048"/>
                      <a:pt x="2271958" y="1122364"/>
                    </a:cubicBezTo>
                    <a:cubicBezTo>
                      <a:pt x="2255026" y="1118764"/>
                      <a:pt x="2211795" y="1109400"/>
                      <a:pt x="2175409" y="1101840"/>
                    </a:cubicBezTo>
                    <a:cubicBezTo>
                      <a:pt x="2139022" y="1093916"/>
                      <a:pt x="2063368" y="1087436"/>
                      <a:pt x="2007528" y="1087436"/>
                    </a:cubicBezTo>
                    <a:close/>
                    <a:moveTo>
                      <a:pt x="691176" y="884236"/>
                    </a:moveTo>
                    <a:cubicBezTo>
                      <a:pt x="520734" y="884236"/>
                      <a:pt x="407947" y="888196"/>
                      <a:pt x="395695" y="895036"/>
                    </a:cubicBezTo>
                    <a:cubicBezTo>
                      <a:pt x="377318" y="904760"/>
                      <a:pt x="376237" y="918084"/>
                      <a:pt x="376237" y="1095956"/>
                    </a:cubicBezTo>
                    <a:cubicBezTo>
                      <a:pt x="376237" y="1230980"/>
                      <a:pt x="379480" y="1290392"/>
                      <a:pt x="388128" y="1299032"/>
                    </a:cubicBezTo>
                    <a:cubicBezTo>
                      <a:pt x="397137" y="1308032"/>
                      <a:pt x="478574" y="1311272"/>
                      <a:pt x="691176" y="1311272"/>
                    </a:cubicBezTo>
                    <a:cubicBezTo>
                      <a:pt x="904138" y="1311272"/>
                      <a:pt x="985575" y="1308032"/>
                      <a:pt x="994223" y="1299032"/>
                    </a:cubicBezTo>
                    <a:cubicBezTo>
                      <a:pt x="1002872" y="1290392"/>
                      <a:pt x="1006475" y="1230980"/>
                      <a:pt x="1006475" y="1095956"/>
                    </a:cubicBezTo>
                    <a:cubicBezTo>
                      <a:pt x="1006475" y="918084"/>
                      <a:pt x="1005394" y="904760"/>
                      <a:pt x="987017" y="895036"/>
                    </a:cubicBezTo>
                    <a:cubicBezTo>
                      <a:pt x="974765" y="888196"/>
                      <a:pt x="861978" y="884236"/>
                      <a:pt x="691176" y="884236"/>
                    </a:cubicBezTo>
                    <a:close/>
                    <a:moveTo>
                      <a:pt x="1504906" y="0"/>
                    </a:moveTo>
                    <a:lnTo>
                      <a:pt x="2007262" y="0"/>
                    </a:lnTo>
                    <a:lnTo>
                      <a:pt x="2509258" y="0"/>
                    </a:lnTo>
                    <a:lnTo>
                      <a:pt x="2657624" y="247692"/>
                    </a:lnTo>
                    <a:cubicBezTo>
                      <a:pt x="2764216" y="425904"/>
                      <a:pt x="2812112" y="497548"/>
                      <a:pt x="2828316" y="501868"/>
                    </a:cubicBezTo>
                    <a:cubicBezTo>
                      <a:pt x="2840920" y="505108"/>
                      <a:pt x="3083276" y="507988"/>
                      <a:pt x="3367404" y="507988"/>
                    </a:cubicBezTo>
                    <a:cubicBezTo>
                      <a:pt x="3728235" y="507988"/>
                      <a:pt x="3890286" y="511588"/>
                      <a:pt x="3906130" y="519508"/>
                    </a:cubicBezTo>
                    <a:cubicBezTo>
                      <a:pt x="3918014" y="525628"/>
                      <a:pt x="3943222" y="545072"/>
                      <a:pt x="3961588" y="562352"/>
                    </a:cubicBezTo>
                    <a:cubicBezTo>
                      <a:pt x="4027488" y="624636"/>
                      <a:pt x="4024607" y="568112"/>
                      <a:pt x="4024607" y="1909552"/>
                    </a:cubicBezTo>
                    <a:cubicBezTo>
                      <a:pt x="4024607" y="2872968"/>
                      <a:pt x="4021726" y="3133624"/>
                      <a:pt x="4011283" y="3168188"/>
                    </a:cubicBezTo>
                    <a:cubicBezTo>
                      <a:pt x="3991477" y="3235152"/>
                      <a:pt x="3952225" y="3277272"/>
                      <a:pt x="3887404" y="3301396"/>
                    </a:cubicBezTo>
                    <a:cubicBezTo>
                      <a:pt x="3830867" y="3322636"/>
                      <a:pt x="3830507" y="3322636"/>
                      <a:pt x="2004381" y="3321556"/>
                    </a:cubicBezTo>
                    <a:cubicBezTo>
                      <a:pt x="489032" y="3320836"/>
                      <a:pt x="170333" y="3318316"/>
                      <a:pt x="133601" y="3306436"/>
                    </a:cubicBezTo>
                    <a:cubicBezTo>
                      <a:pt x="81025" y="3290232"/>
                      <a:pt x="66981" y="3279432"/>
                      <a:pt x="28809" y="3226872"/>
                    </a:cubicBezTo>
                    <a:lnTo>
                      <a:pt x="0" y="3187268"/>
                    </a:lnTo>
                    <a:lnTo>
                      <a:pt x="0" y="1913152"/>
                    </a:lnTo>
                    <a:cubicBezTo>
                      <a:pt x="0" y="991136"/>
                      <a:pt x="3241" y="632556"/>
                      <a:pt x="11524" y="616716"/>
                    </a:cubicBezTo>
                    <a:cubicBezTo>
                      <a:pt x="28449" y="583952"/>
                      <a:pt x="72382" y="538592"/>
                      <a:pt x="103712" y="522388"/>
                    </a:cubicBezTo>
                    <a:cubicBezTo>
                      <a:pt x="126399" y="510508"/>
                      <a:pt x="223989" y="507988"/>
                      <a:pt x="654683" y="507988"/>
                    </a:cubicBezTo>
                    <a:lnTo>
                      <a:pt x="1177925" y="507988"/>
                    </a:lnTo>
                    <a:lnTo>
                      <a:pt x="1203853" y="485308"/>
                    </a:lnTo>
                    <a:cubicBezTo>
                      <a:pt x="1217897" y="472708"/>
                      <a:pt x="1291360" y="358220"/>
                      <a:pt x="1367344" y="2311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4" name="手繪多邊形 13"/>
              <p:cNvSpPr>
                <a:spLocks/>
              </p:cNvSpPr>
              <p:nvPr/>
            </p:nvSpPr>
            <p:spPr bwMode="auto">
              <a:xfrm>
                <a:off x="14046734" y="24416165"/>
                <a:ext cx="1019800" cy="1024369"/>
              </a:xfrm>
              <a:custGeom>
                <a:avLst/>
                <a:gdLst>
                  <a:gd name="connsiteX0" fmla="*/ 696901 w 1382938"/>
                  <a:gd name="connsiteY0" fmla="*/ 174564 h 1389136"/>
                  <a:gd name="connsiteX1" fmla="*/ 615103 w 1382938"/>
                  <a:gd name="connsiteY1" fmla="*/ 185584 h 1389136"/>
                  <a:gd name="connsiteX2" fmla="*/ 187732 w 1382938"/>
                  <a:gd name="connsiteY2" fmla="*/ 592580 h 1389136"/>
                  <a:gd name="connsiteX3" fmla="*/ 187732 w 1382938"/>
                  <a:gd name="connsiteY3" fmla="*/ 808496 h 1389136"/>
                  <a:gd name="connsiteX4" fmla="*/ 532584 w 1382938"/>
                  <a:gd name="connsiteY4" fmla="*/ 1189940 h 1389136"/>
                  <a:gd name="connsiteX5" fmla="*/ 850769 w 1382938"/>
                  <a:gd name="connsiteY5" fmla="*/ 1191740 h 1389136"/>
                  <a:gd name="connsiteX6" fmla="*/ 1062653 w 1382938"/>
                  <a:gd name="connsiteY6" fmla="*/ 1061472 h 1389136"/>
                  <a:gd name="connsiteX7" fmla="*/ 1208953 w 1382938"/>
                  <a:gd name="connsiteY7" fmla="*/ 698740 h 1389136"/>
                  <a:gd name="connsiteX8" fmla="*/ 1135442 w 1382938"/>
                  <a:gd name="connsiteY8" fmla="*/ 424528 h 1389136"/>
                  <a:gd name="connsiteX9" fmla="*/ 777619 w 1382938"/>
                  <a:gd name="connsiteY9" fmla="*/ 185944 h 1389136"/>
                  <a:gd name="connsiteX10" fmla="*/ 696901 w 1382938"/>
                  <a:gd name="connsiteY10" fmla="*/ 174564 h 1389136"/>
                  <a:gd name="connsiteX11" fmla="*/ 709912 w 1382938"/>
                  <a:gd name="connsiteY11" fmla="*/ 376 h 1389136"/>
                  <a:gd name="connsiteX12" fmla="*/ 908829 w 1382938"/>
                  <a:gd name="connsiteY12" fmla="*/ 35660 h 1389136"/>
                  <a:gd name="connsiteX13" fmla="*/ 1337507 w 1382938"/>
                  <a:gd name="connsiteY13" fmla="*/ 434916 h 1389136"/>
                  <a:gd name="connsiteX14" fmla="*/ 1382858 w 1382938"/>
                  <a:gd name="connsiteY14" fmla="*/ 698084 h 1389136"/>
                  <a:gd name="connsiteX15" fmla="*/ 1357663 w 1382938"/>
                  <a:gd name="connsiteY15" fmla="*/ 904012 h 1389136"/>
                  <a:gd name="connsiteX16" fmla="*/ 909909 w 1382938"/>
                  <a:gd name="connsiteY16" fmla="*/ 1358712 h 1389136"/>
                  <a:gd name="connsiteX17" fmla="*/ 688552 w 1382938"/>
                  <a:gd name="connsiteY17" fmla="*/ 1388952 h 1389136"/>
                  <a:gd name="connsiteX18" fmla="*/ 517585 w 1382938"/>
                  <a:gd name="connsiteY18" fmla="*/ 1372752 h 1389136"/>
                  <a:gd name="connsiteX19" fmla="*/ 178170 w 1382938"/>
                  <a:gd name="connsiteY19" fmla="*/ 1165384 h 1389136"/>
                  <a:gd name="connsiteX20" fmla="*/ 10443 w 1382938"/>
                  <a:gd name="connsiteY20" fmla="*/ 585760 h 1389136"/>
                  <a:gd name="connsiteX21" fmla="*/ 214163 w 1382938"/>
                  <a:gd name="connsiteY21" fmla="*/ 195868 h 1389136"/>
                  <a:gd name="connsiteX22" fmla="*/ 657958 w 1382938"/>
                  <a:gd name="connsiteY22" fmla="*/ 1820 h 1389136"/>
                  <a:gd name="connsiteX23" fmla="*/ 709912 w 1382938"/>
                  <a:gd name="connsiteY23" fmla="*/ 376 h 138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2938" h="1389136">
                    <a:moveTo>
                      <a:pt x="696901" y="174564"/>
                    </a:moveTo>
                    <a:cubicBezTo>
                      <a:pt x="674920" y="174520"/>
                      <a:pt x="652759" y="178208"/>
                      <a:pt x="615103" y="185584"/>
                    </a:cubicBezTo>
                    <a:cubicBezTo>
                      <a:pt x="397454" y="228768"/>
                      <a:pt x="236379" y="381708"/>
                      <a:pt x="187732" y="592580"/>
                    </a:cubicBezTo>
                    <a:cubicBezTo>
                      <a:pt x="167553" y="678228"/>
                      <a:pt x="167553" y="721768"/>
                      <a:pt x="187732" y="808496"/>
                    </a:cubicBezTo>
                    <a:cubicBezTo>
                      <a:pt x="228451" y="983024"/>
                      <a:pt x="366104" y="1135604"/>
                      <a:pt x="532584" y="1189940"/>
                    </a:cubicBezTo>
                    <a:cubicBezTo>
                      <a:pt x="623030" y="1219448"/>
                      <a:pt x="766808" y="1220168"/>
                      <a:pt x="850769" y="1191740"/>
                    </a:cubicBezTo>
                    <a:cubicBezTo>
                      <a:pt x="935450" y="1163312"/>
                      <a:pt x="1000673" y="1123008"/>
                      <a:pt x="1062653" y="1061472"/>
                    </a:cubicBezTo>
                    <a:cubicBezTo>
                      <a:pt x="1166432" y="957476"/>
                      <a:pt x="1208953" y="852036"/>
                      <a:pt x="1208953" y="698740"/>
                    </a:cubicBezTo>
                    <a:cubicBezTo>
                      <a:pt x="1208953" y="591140"/>
                      <a:pt x="1188413" y="514132"/>
                      <a:pt x="1135442" y="424528"/>
                    </a:cubicBezTo>
                    <a:cubicBezTo>
                      <a:pt x="1067697" y="309016"/>
                      <a:pt x="928243" y="216172"/>
                      <a:pt x="777619" y="185944"/>
                    </a:cubicBezTo>
                    <a:cubicBezTo>
                      <a:pt x="740684" y="178388"/>
                      <a:pt x="718883" y="174612"/>
                      <a:pt x="696901" y="174564"/>
                    </a:cubicBezTo>
                    <a:close/>
                    <a:moveTo>
                      <a:pt x="709912" y="376"/>
                    </a:moveTo>
                    <a:cubicBezTo>
                      <a:pt x="769131" y="2720"/>
                      <a:pt x="846471" y="15952"/>
                      <a:pt x="908829" y="35660"/>
                    </a:cubicBezTo>
                    <a:cubicBezTo>
                      <a:pt x="1098153" y="95424"/>
                      <a:pt x="1272359" y="257788"/>
                      <a:pt x="1337507" y="434916"/>
                    </a:cubicBezTo>
                    <a:cubicBezTo>
                      <a:pt x="1380339" y="551560"/>
                      <a:pt x="1383578" y="570280"/>
                      <a:pt x="1382858" y="698084"/>
                    </a:cubicBezTo>
                    <a:cubicBezTo>
                      <a:pt x="1382138" y="803928"/>
                      <a:pt x="1377819" y="839572"/>
                      <a:pt x="1357663" y="904012"/>
                    </a:cubicBezTo>
                    <a:cubicBezTo>
                      <a:pt x="1287477" y="1127220"/>
                      <a:pt x="1129827" y="1287428"/>
                      <a:pt x="909909" y="1358712"/>
                    </a:cubicBezTo>
                    <a:cubicBezTo>
                      <a:pt x="822086" y="1387152"/>
                      <a:pt x="802290" y="1390032"/>
                      <a:pt x="688552" y="1388952"/>
                    </a:cubicBezTo>
                    <a:cubicBezTo>
                      <a:pt x="610087" y="1387872"/>
                      <a:pt x="546379" y="1382112"/>
                      <a:pt x="517585" y="1372752"/>
                    </a:cubicBezTo>
                    <a:cubicBezTo>
                      <a:pt x="367854" y="1324148"/>
                      <a:pt x="263834" y="1260788"/>
                      <a:pt x="178170" y="1165384"/>
                    </a:cubicBezTo>
                    <a:cubicBezTo>
                      <a:pt x="41037" y="1012736"/>
                      <a:pt x="-27710" y="774768"/>
                      <a:pt x="10443" y="585760"/>
                    </a:cubicBezTo>
                    <a:cubicBezTo>
                      <a:pt x="45716" y="412596"/>
                      <a:pt x="105464" y="298112"/>
                      <a:pt x="214163" y="195868"/>
                    </a:cubicBezTo>
                    <a:cubicBezTo>
                      <a:pt x="343738" y="74184"/>
                      <a:pt x="448478" y="28460"/>
                      <a:pt x="657958" y="1820"/>
                    </a:cubicBezTo>
                    <a:cubicBezTo>
                      <a:pt x="672445" y="20"/>
                      <a:pt x="690172" y="-408"/>
                      <a:pt x="709912" y="37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5" name="群組 14"/>
          <p:cNvGrpSpPr/>
          <p:nvPr/>
        </p:nvGrpSpPr>
        <p:grpSpPr>
          <a:xfrm>
            <a:off x="1307687" y="1504012"/>
            <a:ext cx="816070" cy="816070"/>
            <a:chOff x="6699599" y="1981037"/>
            <a:chExt cx="816070" cy="816070"/>
          </a:xfrm>
        </p:grpSpPr>
        <p:sp>
          <p:nvSpPr>
            <p:cNvPr id="16" name="橢圓 15"/>
            <p:cNvSpPr/>
            <p:nvPr/>
          </p:nvSpPr>
          <p:spPr>
            <a:xfrm>
              <a:off x="6699599" y="1981037"/>
              <a:ext cx="816070" cy="816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>
              <a:spLocks/>
            </p:cNvSpPr>
            <p:nvPr/>
          </p:nvSpPr>
          <p:spPr bwMode="auto">
            <a:xfrm flipV="1">
              <a:off x="6980019" y="2153374"/>
              <a:ext cx="255230" cy="471396"/>
            </a:xfrm>
            <a:custGeom>
              <a:avLst/>
              <a:gdLst>
                <a:gd name="connsiteX0" fmla="*/ 1041502 w 2397801"/>
                <a:gd name="connsiteY0" fmla="*/ 588163 h 4428623"/>
                <a:gd name="connsiteX1" fmla="*/ 299462 w 2397801"/>
                <a:gd name="connsiteY1" fmla="*/ 593899 h 4428623"/>
                <a:gd name="connsiteX2" fmla="*/ 283250 w 2397801"/>
                <a:gd name="connsiteY2" fmla="*/ 2218109 h 4428623"/>
                <a:gd name="connsiteX3" fmla="*/ 290095 w 2397801"/>
                <a:gd name="connsiteY3" fmla="*/ 3843037 h 4428623"/>
                <a:gd name="connsiteX4" fmla="*/ 1207710 w 2397801"/>
                <a:gd name="connsiteY4" fmla="*/ 3847357 h 4428623"/>
                <a:gd name="connsiteX5" fmla="*/ 2118479 w 2397801"/>
                <a:gd name="connsiteY5" fmla="*/ 3844837 h 4428623"/>
                <a:gd name="connsiteX6" fmla="*/ 2121001 w 2397801"/>
                <a:gd name="connsiteY6" fmla="*/ 2224589 h 4428623"/>
                <a:gd name="connsiteX7" fmla="*/ 2110914 w 2397801"/>
                <a:gd name="connsiteY7" fmla="*/ 596419 h 4428623"/>
                <a:gd name="connsiteX8" fmla="*/ 1041502 w 2397801"/>
                <a:gd name="connsiteY8" fmla="*/ 588163 h 4428623"/>
                <a:gd name="connsiteX9" fmla="*/ 1205249 w 2397801"/>
                <a:gd name="connsiteY9" fmla="*/ 186437 h 4428623"/>
                <a:gd name="connsiteX10" fmla="*/ 930070 w 2397801"/>
                <a:gd name="connsiteY10" fmla="*/ 210597 h 4428623"/>
                <a:gd name="connsiteX11" fmla="*/ 899455 w 2397801"/>
                <a:gd name="connsiteY11" fmla="*/ 338957 h 4428623"/>
                <a:gd name="connsiteX12" fmla="*/ 1201647 w 2397801"/>
                <a:gd name="connsiteY12" fmla="*/ 414677 h 4428623"/>
                <a:gd name="connsiteX13" fmla="*/ 1445490 w 2397801"/>
                <a:gd name="connsiteY13" fmla="*/ 398813 h 4428623"/>
                <a:gd name="connsiteX14" fmla="*/ 1513204 w 2397801"/>
                <a:gd name="connsiteY14" fmla="*/ 295689 h 4428623"/>
                <a:gd name="connsiteX15" fmla="*/ 1484029 w 2397801"/>
                <a:gd name="connsiteY15" fmla="*/ 219609 h 4428623"/>
                <a:gd name="connsiteX16" fmla="*/ 1454134 w 2397801"/>
                <a:gd name="connsiteY16" fmla="*/ 186437 h 4428623"/>
                <a:gd name="connsiteX17" fmla="*/ 813103 w 2397801"/>
                <a:gd name="connsiteY17" fmla="*/ 1 h 4428623"/>
                <a:gd name="connsiteX18" fmla="*/ 1241394 w 2397801"/>
                <a:gd name="connsiteY18" fmla="*/ 553 h 4428623"/>
                <a:gd name="connsiteX19" fmla="*/ 2335516 w 2397801"/>
                <a:gd name="connsiteY19" fmla="*/ 3793 h 4428623"/>
                <a:gd name="connsiteX20" fmla="*/ 2364318 w 2397801"/>
                <a:gd name="connsiteY20" fmla="*/ 25037 h 4428623"/>
                <a:gd name="connsiteX21" fmla="*/ 2392760 w 2397801"/>
                <a:gd name="connsiteY21" fmla="*/ 46641 h 4428623"/>
                <a:gd name="connsiteX22" fmla="*/ 2395281 w 2397801"/>
                <a:gd name="connsiteY22" fmla="*/ 2216709 h 4428623"/>
                <a:gd name="connsiteX23" fmla="*/ 2397801 w 2397801"/>
                <a:gd name="connsiteY23" fmla="*/ 4386781 h 4428623"/>
                <a:gd name="connsiteX24" fmla="*/ 2371159 w 2397801"/>
                <a:gd name="connsiteY24" fmla="*/ 4408025 h 4428623"/>
                <a:gd name="connsiteX25" fmla="*/ 1205032 w 2397801"/>
                <a:gd name="connsiteY25" fmla="*/ 4428545 h 4428623"/>
                <a:gd name="connsiteX26" fmla="*/ 48265 w 2397801"/>
                <a:gd name="connsiteY26" fmla="*/ 4418105 h 4428623"/>
                <a:gd name="connsiteX27" fmla="*/ 21 w 2397801"/>
                <a:gd name="connsiteY27" fmla="*/ 2208429 h 4428623"/>
                <a:gd name="connsiteX28" fmla="*/ 21 w 2397801"/>
                <a:gd name="connsiteY28" fmla="*/ 68245 h 4428623"/>
                <a:gd name="connsiteX29" fmla="*/ 28823 w 2397801"/>
                <a:gd name="connsiteY29" fmla="*/ 39437 h 4428623"/>
                <a:gd name="connsiteX30" fmla="*/ 102629 w 2397801"/>
                <a:gd name="connsiteY30" fmla="*/ 4153 h 4428623"/>
                <a:gd name="connsiteX31" fmla="*/ 813103 w 2397801"/>
                <a:gd name="connsiteY31" fmla="*/ 1 h 44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7801" h="4428623">
                  <a:moveTo>
                    <a:pt x="1041502" y="588163"/>
                  </a:moveTo>
                  <a:cubicBezTo>
                    <a:pt x="655239" y="588159"/>
                    <a:pt x="310023" y="589961"/>
                    <a:pt x="299462" y="593899"/>
                  </a:cubicBezTo>
                  <a:cubicBezTo>
                    <a:pt x="284691" y="599661"/>
                    <a:pt x="283250" y="752323"/>
                    <a:pt x="283250" y="2218109"/>
                  </a:cubicBezTo>
                  <a:cubicBezTo>
                    <a:pt x="283250" y="3108165"/>
                    <a:pt x="286492" y="3839437"/>
                    <a:pt x="290095" y="3843037"/>
                  </a:cubicBezTo>
                  <a:cubicBezTo>
                    <a:pt x="294058" y="3846637"/>
                    <a:pt x="706931" y="3848797"/>
                    <a:pt x="1207710" y="3847357"/>
                  </a:cubicBezTo>
                  <a:lnTo>
                    <a:pt x="2118479" y="3844837"/>
                  </a:lnTo>
                  <a:lnTo>
                    <a:pt x="2121001" y="2224589"/>
                  </a:lnTo>
                  <a:cubicBezTo>
                    <a:pt x="2123163" y="935231"/>
                    <a:pt x="2121001" y="602901"/>
                    <a:pt x="2110914" y="596419"/>
                  </a:cubicBezTo>
                  <a:cubicBezTo>
                    <a:pt x="2102605" y="591155"/>
                    <a:pt x="1538127" y="588167"/>
                    <a:pt x="1041502" y="588163"/>
                  </a:cubicBezTo>
                  <a:close/>
                  <a:moveTo>
                    <a:pt x="1205249" y="186437"/>
                  </a:moveTo>
                  <a:cubicBezTo>
                    <a:pt x="956363" y="186437"/>
                    <a:pt x="956003" y="186437"/>
                    <a:pt x="930070" y="210597"/>
                  </a:cubicBezTo>
                  <a:cubicBezTo>
                    <a:pt x="889369" y="248817"/>
                    <a:pt x="878564" y="294969"/>
                    <a:pt x="899455" y="338957"/>
                  </a:cubicBezTo>
                  <a:cubicBezTo>
                    <a:pt x="931511" y="406745"/>
                    <a:pt x="960685" y="414317"/>
                    <a:pt x="1201647" y="414677"/>
                  </a:cubicBezTo>
                  <a:cubicBezTo>
                    <a:pt x="1375975" y="415037"/>
                    <a:pt x="1418476" y="412513"/>
                    <a:pt x="1445490" y="398813"/>
                  </a:cubicBezTo>
                  <a:cubicBezTo>
                    <a:pt x="1493394" y="374653"/>
                    <a:pt x="1513204" y="345085"/>
                    <a:pt x="1513204" y="295689"/>
                  </a:cubicBezTo>
                  <a:cubicBezTo>
                    <a:pt x="1513564" y="262517"/>
                    <a:pt x="1507081" y="245209"/>
                    <a:pt x="1484029" y="219609"/>
                  </a:cubicBezTo>
                  <a:lnTo>
                    <a:pt x="1454134" y="186437"/>
                  </a:lnTo>
                  <a:close/>
                  <a:moveTo>
                    <a:pt x="813103" y="1"/>
                  </a:moveTo>
                  <a:cubicBezTo>
                    <a:pt x="946149" y="13"/>
                    <a:pt x="1090993" y="193"/>
                    <a:pt x="1241394" y="553"/>
                  </a:cubicBezTo>
                  <a:lnTo>
                    <a:pt x="2335516" y="3793"/>
                  </a:lnTo>
                  <a:lnTo>
                    <a:pt x="2364318" y="25037"/>
                  </a:lnTo>
                  <a:lnTo>
                    <a:pt x="2392760" y="46641"/>
                  </a:lnTo>
                  <a:lnTo>
                    <a:pt x="2395281" y="2216709"/>
                  </a:lnTo>
                  <a:lnTo>
                    <a:pt x="2397801" y="4386781"/>
                  </a:lnTo>
                  <a:lnTo>
                    <a:pt x="2371159" y="4408025"/>
                  </a:lnTo>
                  <a:cubicBezTo>
                    <a:pt x="2344517" y="4428905"/>
                    <a:pt x="2342717" y="4428905"/>
                    <a:pt x="1205032" y="4428545"/>
                  </a:cubicBezTo>
                  <a:cubicBezTo>
                    <a:pt x="450415" y="4428545"/>
                    <a:pt x="60146" y="4424945"/>
                    <a:pt x="48265" y="4418105"/>
                  </a:cubicBezTo>
                  <a:cubicBezTo>
                    <a:pt x="-2499" y="4388581"/>
                    <a:pt x="21" y="4509201"/>
                    <a:pt x="21" y="2208429"/>
                  </a:cubicBezTo>
                  <a:lnTo>
                    <a:pt x="21" y="68245"/>
                  </a:lnTo>
                  <a:lnTo>
                    <a:pt x="28823" y="39437"/>
                  </a:lnTo>
                  <a:cubicBezTo>
                    <a:pt x="47905" y="19997"/>
                    <a:pt x="72747" y="8473"/>
                    <a:pt x="102629" y="4153"/>
                  </a:cubicBezTo>
                  <a:cubicBezTo>
                    <a:pt x="120991" y="1453"/>
                    <a:pt x="413962" y="-31"/>
                    <a:pt x="813103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307687" y="3999898"/>
            <a:ext cx="816070" cy="816070"/>
            <a:chOff x="6699599" y="4156883"/>
            <a:chExt cx="816070" cy="816070"/>
          </a:xfrm>
        </p:grpSpPr>
        <p:sp>
          <p:nvSpPr>
            <p:cNvPr id="19" name="橢圓 18"/>
            <p:cNvSpPr/>
            <p:nvPr/>
          </p:nvSpPr>
          <p:spPr>
            <a:xfrm>
              <a:off x="6699599" y="4156883"/>
              <a:ext cx="816070" cy="8160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908011" y="4366125"/>
              <a:ext cx="399246" cy="397586"/>
              <a:chOff x="35309818" y="13261794"/>
              <a:chExt cx="2516828" cy="2506357"/>
            </a:xfrm>
            <a:solidFill>
              <a:schemeClr val="bg1"/>
            </a:solidFill>
          </p:grpSpPr>
          <p:sp>
            <p:nvSpPr>
              <p:cNvPr id="21" name="手繪多邊形 20"/>
              <p:cNvSpPr>
                <a:spLocks/>
              </p:cNvSpPr>
              <p:nvPr/>
            </p:nvSpPr>
            <p:spPr bwMode="auto">
              <a:xfrm>
                <a:off x="35309818" y="13850431"/>
                <a:ext cx="2516828" cy="1917720"/>
              </a:xfrm>
              <a:custGeom>
                <a:avLst/>
                <a:gdLst>
                  <a:gd name="connsiteX0" fmla="*/ 2520096 w 3413041"/>
                  <a:gd name="connsiteY0" fmla="*/ 2002111 h 2600599"/>
                  <a:gd name="connsiteX1" fmla="*/ 2443148 w 3413041"/>
                  <a:gd name="connsiteY1" fmla="*/ 2036713 h 2600599"/>
                  <a:gd name="connsiteX2" fmla="*/ 2430564 w 3413041"/>
                  <a:gd name="connsiteY2" fmla="*/ 2169719 h 2600599"/>
                  <a:gd name="connsiteX3" fmla="*/ 2517576 w 3413041"/>
                  <a:gd name="connsiteY3" fmla="*/ 2225587 h 2600599"/>
                  <a:gd name="connsiteX4" fmla="*/ 2561084 w 3413041"/>
                  <a:gd name="connsiteY4" fmla="*/ 2209367 h 2600599"/>
                  <a:gd name="connsiteX5" fmla="*/ 2616816 w 3413041"/>
                  <a:gd name="connsiteY5" fmla="*/ 2052933 h 2600599"/>
                  <a:gd name="connsiteX6" fmla="*/ 2520096 w 3413041"/>
                  <a:gd name="connsiteY6" fmla="*/ 2002111 h 2600599"/>
                  <a:gd name="connsiteX7" fmla="*/ 1508300 w 3413041"/>
                  <a:gd name="connsiteY7" fmla="*/ 2002111 h 2600599"/>
                  <a:gd name="connsiteX8" fmla="*/ 1405560 w 3413041"/>
                  <a:gd name="connsiteY8" fmla="*/ 2145595 h 2600599"/>
                  <a:gd name="connsiteX9" fmla="*/ 1478740 w 3413041"/>
                  <a:gd name="connsiteY9" fmla="*/ 2211959 h 2600599"/>
                  <a:gd name="connsiteX10" fmla="*/ 1603472 w 3413041"/>
                  <a:gd name="connsiteY10" fmla="*/ 2164249 h 2600599"/>
                  <a:gd name="connsiteX11" fmla="*/ 1611040 w 3413041"/>
                  <a:gd name="connsiteY11" fmla="*/ 2063091 h 2600599"/>
                  <a:gd name="connsiteX12" fmla="*/ 1508300 w 3413041"/>
                  <a:gd name="connsiteY12" fmla="*/ 2002111 h 2600599"/>
                  <a:gd name="connsiteX13" fmla="*/ 2022368 w 3413041"/>
                  <a:gd name="connsiteY13" fmla="*/ 2000359 h 2600599"/>
                  <a:gd name="connsiteX14" fmla="*/ 1911224 w 3413041"/>
                  <a:gd name="connsiteY14" fmla="*/ 2071965 h 2600599"/>
                  <a:gd name="connsiteX15" fmla="*/ 2048404 w 3413041"/>
                  <a:gd name="connsiteY15" fmla="*/ 2212371 h 2600599"/>
                  <a:gd name="connsiteX16" fmla="*/ 2097140 w 3413041"/>
                  <a:gd name="connsiteY16" fmla="*/ 2186677 h 2600599"/>
                  <a:gd name="connsiteX17" fmla="*/ 2123492 w 3413041"/>
                  <a:gd name="connsiteY17" fmla="*/ 2077755 h 2600599"/>
                  <a:gd name="connsiteX18" fmla="*/ 2022368 w 3413041"/>
                  <a:gd name="connsiteY18" fmla="*/ 2000359 h 2600599"/>
                  <a:gd name="connsiteX19" fmla="*/ 3015036 w 3413041"/>
                  <a:gd name="connsiteY19" fmla="*/ 1999015 h 2600599"/>
                  <a:gd name="connsiteX20" fmla="*/ 2949232 w 3413041"/>
                  <a:gd name="connsiteY20" fmla="*/ 2036257 h 2600599"/>
                  <a:gd name="connsiteX21" fmla="*/ 2938388 w 3413041"/>
                  <a:gd name="connsiteY21" fmla="*/ 2169321 h 2600599"/>
                  <a:gd name="connsiteX22" fmla="*/ 3036728 w 3413041"/>
                  <a:gd name="connsiteY22" fmla="*/ 2220303 h 2600599"/>
                  <a:gd name="connsiteX23" fmla="*/ 3059144 w 3413041"/>
                  <a:gd name="connsiteY23" fmla="*/ 2215603 h 2600599"/>
                  <a:gd name="connsiteX24" fmla="*/ 3098552 w 3413041"/>
                  <a:gd name="connsiteY24" fmla="*/ 2189569 h 2600599"/>
                  <a:gd name="connsiteX25" fmla="*/ 3015036 w 3413041"/>
                  <a:gd name="connsiteY25" fmla="*/ 1999015 h 2600599"/>
                  <a:gd name="connsiteX26" fmla="*/ 510504 w 3413041"/>
                  <a:gd name="connsiteY26" fmla="*/ 1896023 h 2600599"/>
                  <a:gd name="connsiteX27" fmla="*/ 395168 w 3413041"/>
                  <a:gd name="connsiteY27" fmla="*/ 1923123 h 2600599"/>
                  <a:gd name="connsiteX28" fmla="*/ 384384 w 3413041"/>
                  <a:gd name="connsiteY28" fmla="*/ 2288055 h 2600599"/>
                  <a:gd name="connsiteX29" fmla="*/ 606156 w 3413041"/>
                  <a:gd name="connsiteY29" fmla="*/ 2291305 h 2600599"/>
                  <a:gd name="connsiteX30" fmla="*/ 676964 w 3413041"/>
                  <a:gd name="connsiteY30" fmla="*/ 2223805 h 2600599"/>
                  <a:gd name="connsiteX31" fmla="*/ 706436 w 3413041"/>
                  <a:gd name="connsiteY31" fmla="*/ 2108297 h 2600599"/>
                  <a:gd name="connsiteX32" fmla="*/ 679120 w 3413041"/>
                  <a:gd name="connsiteY32" fmla="*/ 1994593 h 2600599"/>
                  <a:gd name="connsiteX33" fmla="*/ 510504 w 3413041"/>
                  <a:gd name="connsiteY33" fmla="*/ 1896023 h 2600599"/>
                  <a:gd name="connsiteX34" fmla="*/ 1699384 w 3413041"/>
                  <a:gd name="connsiteY34" fmla="*/ 387 h 2600599"/>
                  <a:gd name="connsiteX35" fmla="*/ 1880900 w 3413041"/>
                  <a:gd name="connsiteY35" fmla="*/ 104633 h 2600599"/>
                  <a:gd name="connsiteX36" fmla="*/ 1835172 w 3413041"/>
                  <a:gd name="connsiteY36" fmla="*/ 324865 h 2600599"/>
                  <a:gd name="connsiteX37" fmla="*/ 1808528 w 3413041"/>
                  <a:gd name="connsiteY37" fmla="*/ 349695 h 2600599"/>
                  <a:gd name="connsiteX38" fmla="*/ 1808528 w 3413041"/>
                  <a:gd name="connsiteY38" fmla="*/ 976565 h 2600599"/>
                  <a:gd name="connsiteX39" fmla="*/ 1824732 w 3413041"/>
                  <a:gd name="connsiteY39" fmla="*/ 1609553 h 2600599"/>
                  <a:gd name="connsiteX40" fmla="*/ 2553832 w 3413041"/>
                  <a:gd name="connsiteY40" fmla="*/ 1615671 h 2600599"/>
                  <a:gd name="connsiteX41" fmla="*/ 3379788 w 3413041"/>
                  <a:gd name="connsiteY41" fmla="*/ 1692319 h 2600599"/>
                  <a:gd name="connsiteX42" fmla="*/ 3408952 w 3413041"/>
                  <a:gd name="connsiteY42" fmla="*/ 1730825 h 2600599"/>
                  <a:gd name="connsiteX43" fmla="*/ 3411832 w 3413041"/>
                  <a:gd name="connsiteY43" fmla="*/ 2094279 h 2600599"/>
                  <a:gd name="connsiteX44" fmla="*/ 3395268 w 3413041"/>
                  <a:gd name="connsiteY44" fmla="*/ 2496239 h 2600599"/>
                  <a:gd name="connsiteX45" fmla="*/ 3299856 w 3413041"/>
                  <a:gd name="connsiteY45" fmla="*/ 2585125 h 2600599"/>
                  <a:gd name="connsiteX46" fmla="*/ 1709876 w 3413041"/>
                  <a:gd name="connsiteY46" fmla="*/ 2600599 h 2600599"/>
                  <a:gd name="connsiteX47" fmla="*/ 115576 w 3413041"/>
                  <a:gd name="connsiteY47" fmla="*/ 2581165 h 2600599"/>
                  <a:gd name="connsiteX48" fmla="*/ 11520 w 3413041"/>
                  <a:gd name="connsiteY48" fmla="*/ 2459535 h 2600599"/>
                  <a:gd name="connsiteX49" fmla="*/ 0 w 3413041"/>
                  <a:gd name="connsiteY49" fmla="*/ 2107955 h 2600599"/>
                  <a:gd name="connsiteX50" fmla="*/ 11520 w 3413041"/>
                  <a:gd name="connsiteY50" fmla="*/ 1756735 h 2600599"/>
                  <a:gd name="connsiteX51" fmla="*/ 111976 w 3413041"/>
                  <a:gd name="connsiteY51" fmla="*/ 1635823 h 2600599"/>
                  <a:gd name="connsiteX52" fmla="*/ 876360 w 3413041"/>
                  <a:gd name="connsiteY52" fmla="*/ 1615671 h 2600599"/>
                  <a:gd name="connsiteX53" fmla="*/ 1613384 w 3413041"/>
                  <a:gd name="connsiteY53" fmla="*/ 1603435 h 2600599"/>
                  <a:gd name="connsiteX54" fmla="*/ 1625624 w 3413041"/>
                  <a:gd name="connsiteY54" fmla="*/ 975845 h 2600599"/>
                  <a:gd name="connsiteX55" fmla="*/ 1625624 w 3413041"/>
                  <a:gd name="connsiteY55" fmla="*/ 360131 h 2600599"/>
                  <a:gd name="connsiteX56" fmla="*/ 1588900 w 3413041"/>
                  <a:gd name="connsiteY56" fmla="*/ 325225 h 2600599"/>
                  <a:gd name="connsiteX57" fmla="*/ 1539572 w 3413041"/>
                  <a:gd name="connsiteY57" fmla="*/ 115069 h 2600599"/>
                  <a:gd name="connsiteX58" fmla="*/ 1627784 w 3413041"/>
                  <a:gd name="connsiteY58" fmla="*/ 20067 h 2600599"/>
                  <a:gd name="connsiteX59" fmla="*/ 1699384 w 3413041"/>
                  <a:gd name="connsiteY59" fmla="*/ 387 h 260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13041" h="2600599">
                    <a:moveTo>
                      <a:pt x="2520096" y="2002111"/>
                    </a:moveTo>
                    <a:cubicBezTo>
                      <a:pt x="2485576" y="2002111"/>
                      <a:pt x="2471552" y="2008599"/>
                      <a:pt x="2443148" y="2036713"/>
                    </a:cubicBezTo>
                    <a:cubicBezTo>
                      <a:pt x="2401440" y="2078525"/>
                      <a:pt x="2397124" y="2126825"/>
                      <a:pt x="2430564" y="2169719"/>
                    </a:cubicBezTo>
                    <a:cubicBezTo>
                      <a:pt x="2447824" y="2191345"/>
                      <a:pt x="2494924" y="2221623"/>
                      <a:pt x="2517576" y="2225587"/>
                    </a:cubicBezTo>
                    <a:cubicBezTo>
                      <a:pt x="2519016" y="2225947"/>
                      <a:pt x="2538432" y="2218379"/>
                      <a:pt x="2561084" y="2209367"/>
                    </a:cubicBezTo>
                    <a:cubicBezTo>
                      <a:pt x="2626164" y="2183415"/>
                      <a:pt x="2649536" y="2116733"/>
                      <a:pt x="2616816" y="2052933"/>
                    </a:cubicBezTo>
                    <a:cubicBezTo>
                      <a:pt x="2597040" y="2014725"/>
                      <a:pt x="2572952" y="2002111"/>
                      <a:pt x="2520096" y="2002111"/>
                    </a:cubicBezTo>
                    <a:close/>
                    <a:moveTo>
                      <a:pt x="1508300" y="2002111"/>
                    </a:moveTo>
                    <a:cubicBezTo>
                      <a:pt x="1428992" y="2002111"/>
                      <a:pt x="1376360" y="2076005"/>
                      <a:pt x="1405560" y="2145595"/>
                    </a:cubicBezTo>
                    <a:cubicBezTo>
                      <a:pt x="1421784" y="2184695"/>
                      <a:pt x="1436564" y="2198327"/>
                      <a:pt x="1478740" y="2211959"/>
                    </a:cubicBezTo>
                    <a:cubicBezTo>
                      <a:pt x="1522000" y="2225947"/>
                      <a:pt x="1574992" y="2205501"/>
                      <a:pt x="1603472" y="2164249"/>
                    </a:cubicBezTo>
                    <a:cubicBezTo>
                      <a:pt x="1630148" y="2125149"/>
                      <a:pt x="1631952" y="2102909"/>
                      <a:pt x="1611040" y="2063091"/>
                    </a:cubicBezTo>
                    <a:cubicBezTo>
                      <a:pt x="1589412" y="2021481"/>
                      <a:pt x="1556968" y="2002111"/>
                      <a:pt x="1508300" y="2002111"/>
                    </a:cubicBezTo>
                    <a:close/>
                    <a:moveTo>
                      <a:pt x="2022368" y="2000359"/>
                    </a:moveTo>
                    <a:cubicBezTo>
                      <a:pt x="1977828" y="1999137"/>
                      <a:pt x="1931620" y="2022751"/>
                      <a:pt x="1911224" y="2071965"/>
                    </a:cubicBezTo>
                    <a:cubicBezTo>
                      <a:pt x="1878012" y="2152299"/>
                      <a:pt x="1963928" y="2240235"/>
                      <a:pt x="2048404" y="2212371"/>
                    </a:cubicBezTo>
                    <a:cubicBezTo>
                      <a:pt x="2065372" y="2206943"/>
                      <a:pt x="2087392" y="2195363"/>
                      <a:pt x="2097140" y="2186677"/>
                    </a:cubicBezTo>
                    <a:cubicBezTo>
                      <a:pt x="2121328" y="2165689"/>
                      <a:pt x="2133600" y="2115027"/>
                      <a:pt x="2123492" y="2077755"/>
                    </a:cubicBezTo>
                    <a:cubicBezTo>
                      <a:pt x="2109776" y="2027635"/>
                      <a:pt x="2066904" y="2001581"/>
                      <a:pt x="2022368" y="2000359"/>
                    </a:cubicBezTo>
                    <a:close/>
                    <a:moveTo>
                      <a:pt x="3015036" y="1999015"/>
                    </a:moveTo>
                    <a:cubicBezTo>
                      <a:pt x="2991536" y="1999737"/>
                      <a:pt x="2973096" y="2010223"/>
                      <a:pt x="2949232" y="2036257"/>
                    </a:cubicBezTo>
                    <a:cubicBezTo>
                      <a:pt x="2909100" y="2080009"/>
                      <a:pt x="2905124" y="2127377"/>
                      <a:pt x="2938388" y="2169321"/>
                    </a:cubicBezTo>
                    <a:cubicBezTo>
                      <a:pt x="2962612" y="2200417"/>
                      <a:pt x="3015396" y="2227535"/>
                      <a:pt x="3036728" y="2220303"/>
                    </a:cubicBezTo>
                    <a:cubicBezTo>
                      <a:pt x="3044320" y="2217773"/>
                      <a:pt x="3054444" y="2215603"/>
                      <a:pt x="3059144" y="2215603"/>
                    </a:cubicBezTo>
                    <a:cubicBezTo>
                      <a:pt x="3063844" y="2215603"/>
                      <a:pt x="3081560" y="2203671"/>
                      <a:pt x="3098552" y="2189569"/>
                    </a:cubicBezTo>
                    <a:cubicBezTo>
                      <a:pt x="3181348" y="2119783"/>
                      <a:pt x="3126756" y="1995759"/>
                      <a:pt x="3015036" y="1999015"/>
                    </a:cubicBezTo>
                    <a:close/>
                    <a:moveTo>
                      <a:pt x="510504" y="1896023"/>
                    </a:moveTo>
                    <a:cubicBezTo>
                      <a:pt x="470936" y="1893547"/>
                      <a:pt x="430752" y="1902141"/>
                      <a:pt x="395168" y="1923123"/>
                    </a:cubicBezTo>
                    <a:cubicBezTo>
                      <a:pt x="254988" y="2005421"/>
                      <a:pt x="249236" y="2203951"/>
                      <a:pt x="384384" y="2288055"/>
                    </a:cubicBezTo>
                    <a:cubicBezTo>
                      <a:pt x="456272" y="2332815"/>
                      <a:pt x="532832" y="2333899"/>
                      <a:pt x="606156" y="2291305"/>
                    </a:cubicBezTo>
                    <a:cubicBezTo>
                      <a:pt x="628800" y="2278309"/>
                      <a:pt x="660788" y="2247627"/>
                      <a:pt x="676964" y="2223805"/>
                    </a:cubicBezTo>
                    <a:cubicBezTo>
                      <a:pt x="702844" y="2185543"/>
                      <a:pt x="706436" y="2170381"/>
                      <a:pt x="706436" y="2108297"/>
                    </a:cubicBezTo>
                    <a:cubicBezTo>
                      <a:pt x="706436" y="2048377"/>
                      <a:pt x="702124" y="2030329"/>
                      <a:pt x="679120" y="1994593"/>
                    </a:cubicBezTo>
                    <a:cubicBezTo>
                      <a:pt x="640704" y="1935035"/>
                      <a:pt x="576456" y="1900151"/>
                      <a:pt x="510504" y="1896023"/>
                    </a:cubicBezTo>
                    <a:close/>
                    <a:moveTo>
                      <a:pt x="1699384" y="387"/>
                    </a:moveTo>
                    <a:cubicBezTo>
                      <a:pt x="1772344" y="-4337"/>
                      <a:pt x="1845252" y="34461"/>
                      <a:pt x="1880900" y="104633"/>
                    </a:cubicBezTo>
                    <a:cubicBezTo>
                      <a:pt x="1916904" y="175165"/>
                      <a:pt x="1898180" y="266209"/>
                      <a:pt x="1835172" y="324865"/>
                    </a:cubicBezTo>
                    <a:lnTo>
                      <a:pt x="1808528" y="349695"/>
                    </a:lnTo>
                    <a:lnTo>
                      <a:pt x="1808528" y="976565"/>
                    </a:lnTo>
                    <a:cubicBezTo>
                      <a:pt x="1808528" y="1538661"/>
                      <a:pt x="1810328" y="1603795"/>
                      <a:pt x="1824732" y="1609553"/>
                    </a:cubicBezTo>
                    <a:cubicBezTo>
                      <a:pt x="1833372" y="1612791"/>
                      <a:pt x="2161740" y="1615671"/>
                      <a:pt x="2553832" y="1615671"/>
                    </a:cubicBezTo>
                    <a:cubicBezTo>
                      <a:pt x="3355664" y="1616031"/>
                      <a:pt x="3318940" y="1612791"/>
                      <a:pt x="3379788" y="1692319"/>
                    </a:cubicBezTo>
                    <a:lnTo>
                      <a:pt x="3408952" y="1730825"/>
                    </a:lnTo>
                    <a:lnTo>
                      <a:pt x="3411832" y="2094279"/>
                    </a:lnTo>
                    <a:cubicBezTo>
                      <a:pt x="3414712" y="2436503"/>
                      <a:pt x="3413632" y="2460255"/>
                      <a:pt x="3395268" y="2496239"/>
                    </a:cubicBezTo>
                    <a:cubicBezTo>
                      <a:pt x="3371144" y="2543381"/>
                      <a:pt x="3348104" y="2564973"/>
                      <a:pt x="3299856" y="2585125"/>
                    </a:cubicBezTo>
                    <a:cubicBezTo>
                      <a:pt x="3266732" y="2598799"/>
                      <a:pt x="3084188" y="2600599"/>
                      <a:pt x="1709876" y="2600599"/>
                    </a:cubicBezTo>
                    <a:cubicBezTo>
                      <a:pt x="215668" y="2600239"/>
                      <a:pt x="155900" y="2599519"/>
                      <a:pt x="115576" y="2581165"/>
                    </a:cubicBezTo>
                    <a:cubicBezTo>
                      <a:pt x="69848" y="2560655"/>
                      <a:pt x="29524" y="2513153"/>
                      <a:pt x="11520" y="2459535"/>
                    </a:cubicBezTo>
                    <a:cubicBezTo>
                      <a:pt x="3960" y="2436503"/>
                      <a:pt x="0" y="2318111"/>
                      <a:pt x="0" y="2107955"/>
                    </a:cubicBezTo>
                    <a:cubicBezTo>
                      <a:pt x="0" y="1898157"/>
                      <a:pt x="3960" y="1779405"/>
                      <a:pt x="11520" y="1756735"/>
                    </a:cubicBezTo>
                    <a:cubicBezTo>
                      <a:pt x="28804" y="1704915"/>
                      <a:pt x="67328" y="1658493"/>
                      <a:pt x="111976" y="1635823"/>
                    </a:cubicBezTo>
                    <a:cubicBezTo>
                      <a:pt x="150500" y="1616031"/>
                      <a:pt x="172824" y="1615671"/>
                      <a:pt x="876360" y="1615671"/>
                    </a:cubicBezTo>
                    <a:cubicBezTo>
                      <a:pt x="1426516" y="1615671"/>
                      <a:pt x="1604380" y="1612791"/>
                      <a:pt x="1613384" y="1603435"/>
                    </a:cubicBezTo>
                    <a:cubicBezTo>
                      <a:pt x="1622744" y="1594079"/>
                      <a:pt x="1625624" y="1440781"/>
                      <a:pt x="1625624" y="975845"/>
                    </a:cubicBezTo>
                    <a:lnTo>
                      <a:pt x="1625624" y="360131"/>
                    </a:lnTo>
                    <a:lnTo>
                      <a:pt x="1588900" y="325225"/>
                    </a:lnTo>
                    <a:cubicBezTo>
                      <a:pt x="1525172" y="264409"/>
                      <a:pt x="1507888" y="190999"/>
                      <a:pt x="1539572" y="115069"/>
                    </a:cubicBezTo>
                    <a:cubicBezTo>
                      <a:pt x="1559736" y="66847"/>
                      <a:pt x="1581336" y="43817"/>
                      <a:pt x="1627784" y="20067"/>
                    </a:cubicBezTo>
                    <a:cubicBezTo>
                      <a:pt x="1650736" y="8371"/>
                      <a:pt x="1675064" y="1961"/>
                      <a:pt x="1699384" y="38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" name="Freeform 92"/>
              <p:cNvSpPr>
                <a:spLocks/>
              </p:cNvSpPr>
              <p:nvPr/>
            </p:nvSpPr>
            <p:spPr bwMode="auto">
              <a:xfrm>
                <a:off x="35512341" y="13261794"/>
                <a:ext cx="405044" cy="1443407"/>
              </a:xfrm>
              <a:custGeom>
                <a:avLst/>
                <a:gdLst>
                  <a:gd name="T0" fmla="*/ 1033 w 1527"/>
                  <a:gd name="T1" fmla="*/ 5262 h 5433"/>
                  <a:gd name="T2" fmla="*/ 125 w 1527"/>
                  <a:gd name="T3" fmla="*/ 3147 h 5433"/>
                  <a:gd name="T4" fmla="*/ 1098 w 1527"/>
                  <a:gd name="T5" fmla="*/ 127 h 5433"/>
                  <a:gd name="T6" fmla="*/ 1212 w 1527"/>
                  <a:gd name="T7" fmla="*/ 0 h 5433"/>
                  <a:gd name="T8" fmla="*/ 1369 w 1527"/>
                  <a:gd name="T9" fmla="*/ 154 h 5433"/>
                  <a:gd name="T10" fmla="*/ 1527 w 1527"/>
                  <a:gd name="T11" fmla="*/ 353 h 5433"/>
                  <a:gd name="T12" fmla="*/ 1439 w 1527"/>
                  <a:gd name="T13" fmla="*/ 481 h 5433"/>
                  <a:gd name="T14" fmla="*/ 863 w 1527"/>
                  <a:gd name="T15" fmla="*/ 1402 h 5433"/>
                  <a:gd name="T16" fmla="*/ 622 w 1527"/>
                  <a:gd name="T17" fmla="*/ 2283 h 5433"/>
                  <a:gd name="T18" fmla="*/ 1412 w 1527"/>
                  <a:gd name="T19" fmla="*/ 4958 h 5433"/>
                  <a:gd name="T20" fmla="*/ 1526 w 1527"/>
                  <a:gd name="T21" fmla="*/ 5112 h 5433"/>
                  <a:gd name="T22" fmla="*/ 1210 w 1527"/>
                  <a:gd name="T23" fmla="*/ 5432 h 5433"/>
                  <a:gd name="T24" fmla="*/ 1033 w 1527"/>
                  <a:gd name="T25" fmla="*/ 5262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5433">
                    <a:moveTo>
                      <a:pt x="1033" y="5262"/>
                    </a:moveTo>
                    <a:cubicBezTo>
                      <a:pt x="505" y="4626"/>
                      <a:pt x="222" y="3966"/>
                      <a:pt x="125" y="3147"/>
                    </a:cubicBezTo>
                    <a:cubicBezTo>
                      <a:pt x="0" y="2085"/>
                      <a:pt x="368" y="942"/>
                      <a:pt x="1098" y="127"/>
                    </a:cubicBezTo>
                    <a:lnTo>
                      <a:pt x="1212" y="0"/>
                    </a:lnTo>
                    <a:lnTo>
                      <a:pt x="1369" y="154"/>
                    </a:lnTo>
                    <a:cubicBezTo>
                      <a:pt x="1456" y="239"/>
                      <a:pt x="1527" y="329"/>
                      <a:pt x="1527" y="353"/>
                    </a:cubicBezTo>
                    <a:cubicBezTo>
                      <a:pt x="1527" y="378"/>
                      <a:pt x="1487" y="436"/>
                      <a:pt x="1439" y="481"/>
                    </a:cubicBezTo>
                    <a:cubicBezTo>
                      <a:pt x="1290" y="623"/>
                      <a:pt x="990" y="1101"/>
                      <a:pt x="863" y="1402"/>
                    </a:cubicBezTo>
                    <a:cubicBezTo>
                      <a:pt x="746" y="1677"/>
                      <a:pt x="696" y="1858"/>
                      <a:pt x="622" y="2283"/>
                    </a:cubicBezTo>
                    <a:cubicBezTo>
                      <a:pt x="471" y="3144"/>
                      <a:pt x="802" y="4265"/>
                      <a:pt x="1412" y="4958"/>
                    </a:cubicBezTo>
                    <a:cubicBezTo>
                      <a:pt x="1475" y="5030"/>
                      <a:pt x="1526" y="5099"/>
                      <a:pt x="1526" y="5112"/>
                    </a:cubicBezTo>
                    <a:cubicBezTo>
                      <a:pt x="1525" y="5152"/>
                      <a:pt x="1248" y="5433"/>
                      <a:pt x="1210" y="5432"/>
                    </a:cubicBezTo>
                    <a:cubicBezTo>
                      <a:pt x="1190" y="5432"/>
                      <a:pt x="1110" y="5356"/>
                      <a:pt x="1033" y="52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3" name="Freeform 93"/>
              <p:cNvSpPr>
                <a:spLocks/>
              </p:cNvSpPr>
              <p:nvPr/>
            </p:nvSpPr>
            <p:spPr bwMode="auto">
              <a:xfrm>
                <a:off x="37228508" y="13261794"/>
                <a:ext cx="376948" cy="1443407"/>
              </a:xfrm>
              <a:custGeom>
                <a:avLst/>
                <a:gdLst>
                  <a:gd name="T0" fmla="*/ 144 w 1421"/>
                  <a:gd name="T1" fmla="*/ 5290 h 5433"/>
                  <a:gd name="T2" fmla="*/ 0 w 1421"/>
                  <a:gd name="T3" fmla="*/ 5119 h 5433"/>
                  <a:gd name="T4" fmla="*/ 156 w 1421"/>
                  <a:gd name="T5" fmla="*/ 4897 h 5433"/>
                  <a:gd name="T6" fmla="*/ 841 w 1421"/>
                  <a:gd name="T7" fmla="*/ 3529 h 5433"/>
                  <a:gd name="T8" fmla="*/ 915 w 1421"/>
                  <a:gd name="T9" fmla="*/ 2766 h 5433"/>
                  <a:gd name="T10" fmla="*/ 756 w 1421"/>
                  <a:gd name="T11" fmla="*/ 1640 h 5433"/>
                  <a:gd name="T12" fmla="*/ 158 w 1421"/>
                  <a:gd name="T13" fmla="*/ 567 h 5433"/>
                  <a:gd name="T14" fmla="*/ 0 w 1421"/>
                  <a:gd name="T15" fmla="*/ 341 h 5433"/>
                  <a:gd name="T16" fmla="*/ 157 w 1421"/>
                  <a:gd name="T17" fmla="*/ 154 h 5433"/>
                  <a:gd name="T18" fmla="*/ 314 w 1421"/>
                  <a:gd name="T19" fmla="*/ 0 h 5433"/>
                  <a:gd name="T20" fmla="*/ 452 w 1421"/>
                  <a:gd name="T21" fmla="*/ 155 h 5433"/>
                  <a:gd name="T22" fmla="*/ 1184 w 1421"/>
                  <a:gd name="T23" fmla="*/ 1378 h 5433"/>
                  <a:gd name="T24" fmla="*/ 1380 w 1421"/>
                  <a:gd name="T25" fmla="*/ 2110 h 5433"/>
                  <a:gd name="T26" fmla="*/ 1385 w 1421"/>
                  <a:gd name="T27" fmla="*/ 3313 h 5433"/>
                  <a:gd name="T28" fmla="*/ 1311 w 1421"/>
                  <a:gd name="T29" fmla="*/ 3641 h 5433"/>
                  <a:gd name="T30" fmla="*/ 711 w 1421"/>
                  <a:gd name="T31" fmla="*/ 4981 h 5433"/>
                  <a:gd name="T32" fmla="*/ 310 w 1421"/>
                  <a:gd name="T33" fmla="*/ 5433 h 5433"/>
                  <a:gd name="T34" fmla="*/ 144 w 1421"/>
                  <a:gd name="T35" fmla="*/ 5290 h 5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1" h="5433">
                    <a:moveTo>
                      <a:pt x="144" y="5290"/>
                    </a:moveTo>
                    <a:cubicBezTo>
                      <a:pt x="65" y="5212"/>
                      <a:pt x="0" y="5135"/>
                      <a:pt x="0" y="5119"/>
                    </a:cubicBezTo>
                    <a:cubicBezTo>
                      <a:pt x="0" y="5104"/>
                      <a:pt x="70" y="5004"/>
                      <a:pt x="156" y="4897"/>
                    </a:cubicBezTo>
                    <a:cubicBezTo>
                      <a:pt x="483" y="4492"/>
                      <a:pt x="709" y="4040"/>
                      <a:pt x="841" y="3529"/>
                    </a:cubicBezTo>
                    <a:cubicBezTo>
                      <a:pt x="905" y="3280"/>
                      <a:pt x="914" y="3186"/>
                      <a:pt x="915" y="2766"/>
                    </a:cubicBezTo>
                    <a:cubicBezTo>
                      <a:pt x="917" y="2242"/>
                      <a:pt x="889" y="2047"/>
                      <a:pt x="756" y="1640"/>
                    </a:cubicBezTo>
                    <a:cubicBezTo>
                      <a:pt x="623" y="1234"/>
                      <a:pt x="449" y="922"/>
                      <a:pt x="158" y="567"/>
                    </a:cubicBezTo>
                    <a:cubicBezTo>
                      <a:pt x="71" y="461"/>
                      <a:pt x="0" y="359"/>
                      <a:pt x="0" y="341"/>
                    </a:cubicBezTo>
                    <a:cubicBezTo>
                      <a:pt x="0" y="323"/>
                      <a:pt x="70" y="239"/>
                      <a:pt x="157" y="154"/>
                    </a:cubicBezTo>
                    <a:lnTo>
                      <a:pt x="314" y="0"/>
                    </a:lnTo>
                    <a:lnTo>
                      <a:pt x="452" y="155"/>
                    </a:lnTo>
                    <a:cubicBezTo>
                      <a:pt x="731" y="467"/>
                      <a:pt x="1039" y="981"/>
                      <a:pt x="1184" y="1378"/>
                    </a:cubicBezTo>
                    <a:cubicBezTo>
                      <a:pt x="1233" y="1511"/>
                      <a:pt x="1299" y="1760"/>
                      <a:pt x="1380" y="2110"/>
                    </a:cubicBezTo>
                    <a:cubicBezTo>
                      <a:pt x="1417" y="2273"/>
                      <a:pt x="1421" y="3170"/>
                      <a:pt x="1385" y="3313"/>
                    </a:cubicBezTo>
                    <a:cubicBezTo>
                      <a:pt x="1371" y="3369"/>
                      <a:pt x="1337" y="3516"/>
                      <a:pt x="1311" y="3641"/>
                    </a:cubicBezTo>
                    <a:cubicBezTo>
                      <a:pt x="1220" y="4071"/>
                      <a:pt x="985" y="4596"/>
                      <a:pt x="711" y="4981"/>
                    </a:cubicBezTo>
                    <a:cubicBezTo>
                      <a:pt x="572" y="5176"/>
                      <a:pt x="344" y="5433"/>
                      <a:pt x="310" y="5433"/>
                    </a:cubicBezTo>
                    <a:cubicBezTo>
                      <a:pt x="299" y="5433"/>
                      <a:pt x="224" y="5368"/>
                      <a:pt x="144" y="52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4" name="Freeform 94"/>
              <p:cNvSpPr>
                <a:spLocks/>
              </p:cNvSpPr>
              <p:nvPr/>
            </p:nvSpPr>
            <p:spPr bwMode="auto">
              <a:xfrm>
                <a:off x="35835435" y="13472509"/>
                <a:ext cx="300856" cy="1021974"/>
              </a:xfrm>
              <a:custGeom>
                <a:avLst/>
                <a:gdLst>
                  <a:gd name="T0" fmla="*/ 649 w 1133"/>
                  <a:gd name="T1" fmla="*/ 3709 h 3850"/>
                  <a:gd name="T2" fmla="*/ 64 w 1133"/>
                  <a:gd name="T3" fmla="*/ 2517 h 3850"/>
                  <a:gd name="T4" fmla="*/ 50 w 1133"/>
                  <a:gd name="T5" fmla="*/ 1437 h 3850"/>
                  <a:gd name="T6" fmla="*/ 583 w 1133"/>
                  <a:gd name="T7" fmla="*/ 253 h 3850"/>
                  <a:gd name="T8" fmla="*/ 974 w 1133"/>
                  <a:gd name="T9" fmla="*/ 185 h 3850"/>
                  <a:gd name="T10" fmla="*/ 1133 w 1133"/>
                  <a:gd name="T11" fmla="*/ 344 h 3850"/>
                  <a:gd name="T12" fmla="*/ 984 w 1133"/>
                  <a:gd name="T13" fmla="*/ 538 h 3850"/>
                  <a:gd name="T14" fmla="*/ 561 w 1133"/>
                  <a:gd name="T15" fmla="*/ 1412 h 3850"/>
                  <a:gd name="T16" fmla="*/ 616 w 1133"/>
                  <a:gd name="T17" fmla="*/ 2679 h 3850"/>
                  <a:gd name="T18" fmla="*/ 966 w 1133"/>
                  <a:gd name="T19" fmla="*/ 3313 h 3850"/>
                  <a:gd name="T20" fmla="*/ 1087 w 1133"/>
                  <a:gd name="T21" fmla="*/ 3572 h 3850"/>
                  <a:gd name="T22" fmla="*/ 780 w 1133"/>
                  <a:gd name="T23" fmla="*/ 3850 h 3850"/>
                  <a:gd name="T24" fmla="*/ 649 w 1133"/>
                  <a:gd name="T25" fmla="*/ 3709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3850">
                    <a:moveTo>
                      <a:pt x="649" y="3709"/>
                    </a:moveTo>
                    <a:cubicBezTo>
                      <a:pt x="375" y="3385"/>
                      <a:pt x="157" y="2939"/>
                      <a:pt x="64" y="2517"/>
                    </a:cubicBezTo>
                    <a:cubicBezTo>
                      <a:pt x="8" y="2258"/>
                      <a:pt x="0" y="1696"/>
                      <a:pt x="50" y="1437"/>
                    </a:cubicBezTo>
                    <a:cubicBezTo>
                      <a:pt x="132" y="1013"/>
                      <a:pt x="338" y="555"/>
                      <a:pt x="583" y="253"/>
                    </a:cubicBezTo>
                    <a:cubicBezTo>
                      <a:pt x="788" y="1"/>
                      <a:pt x="789" y="0"/>
                      <a:pt x="974" y="185"/>
                    </a:cubicBezTo>
                    <a:lnTo>
                      <a:pt x="1133" y="344"/>
                    </a:lnTo>
                    <a:lnTo>
                      <a:pt x="984" y="538"/>
                    </a:lnTo>
                    <a:cubicBezTo>
                      <a:pt x="797" y="782"/>
                      <a:pt x="632" y="1122"/>
                      <a:pt x="561" y="1412"/>
                    </a:cubicBezTo>
                    <a:cubicBezTo>
                      <a:pt x="469" y="1785"/>
                      <a:pt x="494" y="2369"/>
                      <a:pt x="616" y="2679"/>
                    </a:cubicBezTo>
                    <a:cubicBezTo>
                      <a:pt x="701" y="2898"/>
                      <a:pt x="831" y="3134"/>
                      <a:pt x="966" y="3313"/>
                    </a:cubicBezTo>
                    <a:cubicBezTo>
                      <a:pt x="1102" y="3494"/>
                      <a:pt x="1118" y="3528"/>
                      <a:pt x="1087" y="3572"/>
                    </a:cubicBezTo>
                    <a:cubicBezTo>
                      <a:pt x="1050" y="3625"/>
                      <a:pt x="802" y="3850"/>
                      <a:pt x="780" y="3850"/>
                    </a:cubicBezTo>
                    <a:cubicBezTo>
                      <a:pt x="774" y="3850"/>
                      <a:pt x="715" y="3787"/>
                      <a:pt x="649" y="370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5" name="Freeform 95"/>
              <p:cNvSpPr>
                <a:spLocks/>
              </p:cNvSpPr>
              <p:nvPr/>
            </p:nvSpPr>
            <p:spPr bwMode="auto">
              <a:xfrm>
                <a:off x="37010764" y="13480709"/>
                <a:ext cx="313734" cy="1013779"/>
              </a:xfrm>
              <a:custGeom>
                <a:avLst/>
                <a:gdLst>
                  <a:gd name="T0" fmla="*/ 263 w 1183"/>
                  <a:gd name="T1" fmla="*/ 3770 h 3819"/>
                  <a:gd name="T2" fmla="*/ 103 w 1183"/>
                  <a:gd name="T3" fmla="*/ 3603 h 3819"/>
                  <a:gd name="T4" fmla="*/ 0 w 1183"/>
                  <a:gd name="T5" fmla="*/ 3485 h 3819"/>
                  <a:gd name="T6" fmla="*/ 140 w 1183"/>
                  <a:gd name="T7" fmla="*/ 3311 h 3819"/>
                  <a:gd name="T8" fmla="*/ 593 w 1183"/>
                  <a:gd name="T9" fmla="*/ 2295 h 3819"/>
                  <a:gd name="T10" fmla="*/ 620 w 1183"/>
                  <a:gd name="T11" fmla="*/ 1689 h 3819"/>
                  <a:gd name="T12" fmla="*/ 144 w 1183"/>
                  <a:gd name="T13" fmla="*/ 506 h 3819"/>
                  <a:gd name="T14" fmla="*/ 0 w 1183"/>
                  <a:gd name="T15" fmla="*/ 318 h 3819"/>
                  <a:gd name="T16" fmla="*/ 156 w 1183"/>
                  <a:gd name="T17" fmla="*/ 157 h 3819"/>
                  <a:gd name="T18" fmla="*/ 362 w 1183"/>
                  <a:gd name="T19" fmla="*/ 26 h 3819"/>
                  <a:gd name="T20" fmla="*/ 836 w 1183"/>
                  <a:gd name="T21" fmla="*/ 701 h 3819"/>
                  <a:gd name="T22" fmla="*/ 1105 w 1183"/>
                  <a:gd name="T23" fmla="*/ 1615 h 3819"/>
                  <a:gd name="T24" fmla="*/ 672 w 1183"/>
                  <a:gd name="T25" fmla="*/ 3424 h 3819"/>
                  <a:gd name="T26" fmla="*/ 342 w 1183"/>
                  <a:gd name="T27" fmla="*/ 3819 h 3819"/>
                  <a:gd name="T28" fmla="*/ 263 w 1183"/>
                  <a:gd name="T29" fmla="*/ 3770 h 3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3" h="3819">
                    <a:moveTo>
                      <a:pt x="263" y="3770"/>
                    </a:moveTo>
                    <a:cubicBezTo>
                      <a:pt x="232" y="3743"/>
                      <a:pt x="160" y="3668"/>
                      <a:pt x="103" y="3603"/>
                    </a:cubicBezTo>
                    <a:lnTo>
                      <a:pt x="0" y="3485"/>
                    </a:lnTo>
                    <a:lnTo>
                      <a:pt x="140" y="3311"/>
                    </a:lnTo>
                    <a:cubicBezTo>
                      <a:pt x="378" y="3015"/>
                      <a:pt x="537" y="2660"/>
                      <a:pt x="593" y="2295"/>
                    </a:cubicBezTo>
                    <a:cubicBezTo>
                      <a:pt x="643" y="1975"/>
                      <a:pt x="645" y="1920"/>
                      <a:pt x="620" y="1689"/>
                    </a:cubicBezTo>
                    <a:cubicBezTo>
                      <a:pt x="573" y="1255"/>
                      <a:pt x="412" y="855"/>
                      <a:pt x="144" y="506"/>
                    </a:cubicBezTo>
                    <a:lnTo>
                      <a:pt x="0" y="318"/>
                    </a:lnTo>
                    <a:lnTo>
                      <a:pt x="156" y="157"/>
                    </a:lnTo>
                    <a:cubicBezTo>
                      <a:pt x="287" y="21"/>
                      <a:pt x="319" y="0"/>
                      <a:pt x="362" y="26"/>
                    </a:cubicBezTo>
                    <a:cubicBezTo>
                      <a:pt x="473" y="94"/>
                      <a:pt x="693" y="407"/>
                      <a:pt x="836" y="701"/>
                    </a:cubicBezTo>
                    <a:cubicBezTo>
                      <a:pt x="1000" y="1038"/>
                      <a:pt x="1051" y="1210"/>
                      <a:pt x="1105" y="1615"/>
                    </a:cubicBezTo>
                    <a:cubicBezTo>
                      <a:pt x="1183" y="2193"/>
                      <a:pt x="1007" y="2927"/>
                      <a:pt x="672" y="3424"/>
                    </a:cubicBezTo>
                    <a:cubicBezTo>
                      <a:pt x="555" y="3597"/>
                      <a:pt x="370" y="3819"/>
                      <a:pt x="342" y="3819"/>
                    </a:cubicBezTo>
                    <a:cubicBezTo>
                      <a:pt x="330" y="3819"/>
                      <a:pt x="294" y="3797"/>
                      <a:pt x="263" y="37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96"/>
              <p:cNvSpPr>
                <a:spLocks/>
              </p:cNvSpPr>
              <p:nvPr/>
            </p:nvSpPr>
            <p:spPr bwMode="auto">
              <a:xfrm>
                <a:off x="36138636" y="13684397"/>
                <a:ext cx="208374" cy="600542"/>
              </a:xfrm>
              <a:custGeom>
                <a:avLst/>
                <a:gdLst>
                  <a:gd name="T0" fmla="*/ 317 w 783"/>
                  <a:gd name="T1" fmla="*/ 2127 h 2261"/>
                  <a:gd name="T2" fmla="*/ 0 w 783"/>
                  <a:gd name="T3" fmla="*/ 1146 h 2261"/>
                  <a:gd name="T4" fmla="*/ 342 w 783"/>
                  <a:gd name="T5" fmla="*/ 122 h 2261"/>
                  <a:gd name="T6" fmla="*/ 449 w 783"/>
                  <a:gd name="T7" fmla="*/ 0 h 2261"/>
                  <a:gd name="T8" fmla="*/ 616 w 783"/>
                  <a:gd name="T9" fmla="*/ 170 h 2261"/>
                  <a:gd name="T10" fmla="*/ 783 w 783"/>
                  <a:gd name="T11" fmla="*/ 339 h 2261"/>
                  <a:gd name="T12" fmla="*/ 705 w 783"/>
                  <a:gd name="T13" fmla="*/ 451 h 2261"/>
                  <a:gd name="T14" fmla="*/ 492 w 783"/>
                  <a:gd name="T15" fmla="*/ 1139 h 2261"/>
                  <a:gd name="T16" fmla="*/ 685 w 783"/>
                  <a:gd name="T17" fmla="*/ 1795 h 2261"/>
                  <a:gd name="T18" fmla="*/ 747 w 783"/>
                  <a:gd name="T19" fmla="*/ 1975 h 2261"/>
                  <a:gd name="T20" fmla="*/ 441 w 783"/>
                  <a:gd name="T21" fmla="*/ 2261 h 2261"/>
                  <a:gd name="T22" fmla="*/ 317 w 783"/>
                  <a:gd name="T23" fmla="*/ 2127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3" h="2261">
                    <a:moveTo>
                      <a:pt x="317" y="2127"/>
                    </a:moveTo>
                    <a:cubicBezTo>
                      <a:pt x="85" y="1820"/>
                      <a:pt x="1" y="1557"/>
                      <a:pt x="0" y="1146"/>
                    </a:cubicBezTo>
                    <a:cubicBezTo>
                      <a:pt x="0" y="720"/>
                      <a:pt x="112" y="384"/>
                      <a:pt x="342" y="122"/>
                    </a:cubicBezTo>
                    <a:lnTo>
                      <a:pt x="449" y="0"/>
                    </a:lnTo>
                    <a:lnTo>
                      <a:pt x="616" y="170"/>
                    </a:lnTo>
                    <a:lnTo>
                      <a:pt x="783" y="339"/>
                    </a:lnTo>
                    <a:lnTo>
                      <a:pt x="705" y="451"/>
                    </a:lnTo>
                    <a:cubicBezTo>
                      <a:pt x="555" y="668"/>
                      <a:pt x="493" y="869"/>
                      <a:pt x="492" y="1139"/>
                    </a:cubicBezTo>
                    <a:cubicBezTo>
                      <a:pt x="491" y="1416"/>
                      <a:pt x="539" y="1578"/>
                      <a:pt x="685" y="1795"/>
                    </a:cubicBezTo>
                    <a:cubicBezTo>
                      <a:pt x="752" y="1893"/>
                      <a:pt x="767" y="1938"/>
                      <a:pt x="747" y="1975"/>
                    </a:cubicBezTo>
                    <a:cubicBezTo>
                      <a:pt x="715" y="2036"/>
                      <a:pt x="473" y="2261"/>
                      <a:pt x="441" y="2261"/>
                    </a:cubicBezTo>
                    <a:cubicBezTo>
                      <a:pt x="428" y="2261"/>
                      <a:pt x="373" y="2201"/>
                      <a:pt x="317" y="2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97"/>
              <p:cNvSpPr>
                <a:spLocks/>
              </p:cNvSpPr>
              <p:nvPr/>
            </p:nvSpPr>
            <p:spPr bwMode="auto">
              <a:xfrm>
                <a:off x="36800046" y="13693762"/>
                <a:ext cx="234129" cy="591177"/>
              </a:xfrm>
              <a:custGeom>
                <a:avLst/>
                <a:gdLst>
                  <a:gd name="T0" fmla="*/ 149 w 881"/>
                  <a:gd name="T1" fmla="*/ 2074 h 2228"/>
                  <a:gd name="T2" fmla="*/ 0 w 881"/>
                  <a:gd name="T3" fmla="*/ 1917 h 2228"/>
                  <a:gd name="T4" fmla="*/ 50 w 881"/>
                  <a:gd name="T5" fmla="*/ 1840 h 2228"/>
                  <a:gd name="T6" fmla="*/ 276 w 881"/>
                  <a:gd name="T7" fmla="*/ 1323 h 2228"/>
                  <a:gd name="T8" fmla="*/ 97 w 881"/>
                  <a:gd name="T9" fmla="*/ 454 h 2228"/>
                  <a:gd name="T10" fmla="*/ 1 w 881"/>
                  <a:gd name="T11" fmla="*/ 302 h 2228"/>
                  <a:gd name="T12" fmla="*/ 150 w 881"/>
                  <a:gd name="T13" fmla="*/ 151 h 2228"/>
                  <a:gd name="T14" fmla="*/ 333 w 881"/>
                  <a:gd name="T15" fmla="*/ 0 h 2228"/>
                  <a:gd name="T16" fmla="*/ 628 w 881"/>
                  <a:gd name="T17" fmla="*/ 389 h 2228"/>
                  <a:gd name="T18" fmla="*/ 501 w 881"/>
                  <a:gd name="T19" fmla="*/ 2041 h 2228"/>
                  <a:gd name="T20" fmla="*/ 340 w 881"/>
                  <a:gd name="T21" fmla="*/ 2223 h 2228"/>
                  <a:gd name="T22" fmla="*/ 149 w 881"/>
                  <a:gd name="T23" fmla="*/ 2074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1" h="2228">
                    <a:moveTo>
                      <a:pt x="149" y="2074"/>
                    </a:moveTo>
                    <a:lnTo>
                      <a:pt x="0" y="1917"/>
                    </a:lnTo>
                    <a:lnTo>
                      <a:pt x="50" y="1840"/>
                    </a:lnTo>
                    <a:cubicBezTo>
                      <a:pt x="178" y="1647"/>
                      <a:pt x="236" y="1514"/>
                      <a:pt x="276" y="1323"/>
                    </a:cubicBezTo>
                    <a:cubicBezTo>
                      <a:pt x="338" y="1024"/>
                      <a:pt x="280" y="742"/>
                      <a:pt x="97" y="454"/>
                    </a:cubicBezTo>
                    <a:lnTo>
                      <a:pt x="1" y="302"/>
                    </a:lnTo>
                    <a:lnTo>
                      <a:pt x="150" y="151"/>
                    </a:lnTo>
                    <a:cubicBezTo>
                      <a:pt x="232" y="68"/>
                      <a:pt x="315" y="0"/>
                      <a:pt x="333" y="0"/>
                    </a:cubicBezTo>
                    <a:cubicBezTo>
                      <a:pt x="387" y="0"/>
                      <a:pt x="528" y="187"/>
                      <a:pt x="628" y="389"/>
                    </a:cubicBezTo>
                    <a:cubicBezTo>
                      <a:pt x="881" y="903"/>
                      <a:pt x="830" y="1560"/>
                      <a:pt x="501" y="2041"/>
                    </a:cubicBezTo>
                    <a:cubicBezTo>
                      <a:pt x="435" y="2137"/>
                      <a:pt x="363" y="2219"/>
                      <a:pt x="340" y="2223"/>
                    </a:cubicBezTo>
                    <a:cubicBezTo>
                      <a:pt x="316" y="2228"/>
                      <a:pt x="230" y="2161"/>
                      <a:pt x="149" y="20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4645247" y="3915589"/>
            <a:ext cx="816070" cy="816070"/>
            <a:chOff x="6699599" y="5244806"/>
            <a:chExt cx="816070" cy="816070"/>
          </a:xfrm>
        </p:grpSpPr>
        <p:sp>
          <p:nvSpPr>
            <p:cNvPr id="29" name="橢圓 28"/>
            <p:cNvSpPr/>
            <p:nvPr/>
          </p:nvSpPr>
          <p:spPr>
            <a:xfrm>
              <a:off x="6699599" y="5244806"/>
              <a:ext cx="816070" cy="816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0" name="手繪多邊形 29"/>
            <p:cNvSpPr>
              <a:spLocks/>
            </p:cNvSpPr>
            <p:nvPr/>
          </p:nvSpPr>
          <p:spPr bwMode="auto">
            <a:xfrm>
              <a:off x="6884873" y="5488444"/>
              <a:ext cx="445522" cy="328794"/>
            </a:xfrm>
            <a:custGeom>
              <a:avLst/>
              <a:gdLst>
                <a:gd name="connsiteX0" fmla="*/ 2313240 w 4627012"/>
                <a:gd name="connsiteY0" fmla="*/ 2906712 h 3414712"/>
                <a:gd name="connsiteX1" fmla="*/ 1912260 w 4627012"/>
                <a:gd name="connsiteY1" fmla="*/ 2918932 h 3414712"/>
                <a:gd name="connsiteX2" fmla="*/ 1906856 w 4627012"/>
                <a:gd name="connsiteY2" fmla="*/ 3234846 h 3414712"/>
                <a:gd name="connsiteX3" fmla="*/ 2311440 w 4627012"/>
                <a:gd name="connsiteY3" fmla="*/ 3241676 h 3414712"/>
                <a:gd name="connsiteX4" fmla="*/ 2721424 w 4627012"/>
                <a:gd name="connsiteY4" fmla="*/ 3229456 h 3414712"/>
                <a:gd name="connsiteX5" fmla="*/ 2733676 w 4627012"/>
                <a:gd name="connsiteY5" fmla="*/ 3078146 h 3414712"/>
                <a:gd name="connsiteX6" fmla="*/ 2717824 w 4627012"/>
                <a:gd name="connsiteY6" fmla="*/ 2922886 h 3414712"/>
                <a:gd name="connsiteX7" fmla="*/ 2313240 w 4627012"/>
                <a:gd name="connsiteY7" fmla="*/ 2906712 h 3414712"/>
                <a:gd name="connsiteX8" fmla="*/ 1584960 w 4627012"/>
                <a:gd name="connsiteY8" fmla="*/ 286972 h 3414712"/>
                <a:gd name="connsiteX9" fmla="*/ 289164 w 4627012"/>
                <a:gd name="connsiteY9" fmla="*/ 296550 h 3414712"/>
                <a:gd name="connsiteX10" fmla="*/ 287364 w 4627012"/>
                <a:gd name="connsiteY10" fmla="*/ 2620194 h 3414712"/>
                <a:gd name="connsiteX11" fmla="*/ 2319024 w 4627012"/>
                <a:gd name="connsiteY11" fmla="*/ 2632076 h 3414712"/>
                <a:gd name="connsiteX12" fmla="*/ 4338444 w 4627012"/>
                <a:gd name="connsiteY12" fmla="*/ 2632076 h 3414712"/>
                <a:gd name="connsiteX13" fmla="*/ 4343844 w 4627012"/>
                <a:gd name="connsiteY13" fmla="*/ 2609392 h 3414712"/>
                <a:gd name="connsiteX14" fmla="*/ 4346724 w 4627012"/>
                <a:gd name="connsiteY14" fmla="*/ 1438210 h 3414712"/>
                <a:gd name="connsiteX15" fmla="*/ 4343844 w 4627012"/>
                <a:gd name="connsiteY15" fmla="*/ 290070 h 3414712"/>
                <a:gd name="connsiteX16" fmla="*/ 2323344 w 4627012"/>
                <a:gd name="connsiteY16" fmla="*/ 287550 h 3414712"/>
                <a:gd name="connsiteX17" fmla="*/ 1584960 w 4627012"/>
                <a:gd name="connsiteY17" fmla="*/ 286972 h 3414712"/>
                <a:gd name="connsiteX18" fmla="*/ 4623604 w 4627012"/>
                <a:gd name="connsiteY18" fmla="*/ 0 h 3414712"/>
                <a:gd name="connsiteX19" fmla="*/ 4626124 w 4627012"/>
                <a:gd name="connsiteY19" fmla="*/ 1442872 h 3414712"/>
                <a:gd name="connsiteX20" fmla="*/ 4625404 w 4627012"/>
                <a:gd name="connsiteY20" fmla="*/ 2896186 h 3414712"/>
                <a:gd name="connsiteX21" fmla="*/ 3827856 w 4627012"/>
                <a:gd name="connsiteY21" fmla="*/ 2906628 h 3414712"/>
                <a:gd name="connsiteX22" fmla="*/ 3020592 w 4627012"/>
                <a:gd name="connsiteY22" fmla="*/ 2914912 h 3414712"/>
                <a:gd name="connsiteX23" fmla="*/ 3010148 w 4627012"/>
                <a:gd name="connsiteY23" fmla="*/ 3079832 h 3414712"/>
                <a:gd name="connsiteX24" fmla="*/ 3013028 w 4627012"/>
                <a:gd name="connsiteY24" fmla="*/ 3236830 h 3414712"/>
                <a:gd name="connsiteX25" fmla="*/ 3485796 w 4627012"/>
                <a:gd name="connsiteY25" fmla="*/ 3241870 h 3414712"/>
                <a:gd name="connsiteX26" fmla="*/ 3976204 w 4627012"/>
                <a:gd name="connsiteY26" fmla="*/ 3255554 h 3414712"/>
                <a:gd name="connsiteX27" fmla="*/ 4014012 w 4627012"/>
                <a:gd name="connsiteY27" fmla="*/ 3357820 h 3414712"/>
                <a:gd name="connsiteX28" fmla="*/ 4014012 w 4627012"/>
                <a:gd name="connsiteY28" fmla="*/ 3414712 h 3414712"/>
                <a:gd name="connsiteX29" fmla="*/ 2306940 w 4627012"/>
                <a:gd name="connsiteY29" fmla="*/ 3414712 h 3414712"/>
                <a:gd name="connsiteX30" fmla="*/ 599508 w 4627012"/>
                <a:gd name="connsiteY30" fmla="*/ 3414712 h 3414712"/>
                <a:gd name="connsiteX31" fmla="*/ 599508 w 4627012"/>
                <a:gd name="connsiteY31" fmla="*/ 3372942 h 3414712"/>
                <a:gd name="connsiteX32" fmla="*/ 656400 w 4627012"/>
                <a:gd name="connsiteY32" fmla="*/ 3253394 h 3414712"/>
                <a:gd name="connsiteX33" fmla="*/ 1136728 w 4627012"/>
                <a:gd name="connsiteY33" fmla="*/ 3241870 h 3414712"/>
                <a:gd name="connsiteX34" fmla="*/ 1603732 w 4627012"/>
                <a:gd name="connsiteY34" fmla="*/ 3229628 h 3414712"/>
                <a:gd name="connsiteX35" fmla="*/ 1615976 w 4627012"/>
                <a:gd name="connsiteY35" fmla="*/ 3078030 h 3414712"/>
                <a:gd name="connsiteX36" fmla="*/ 1599772 w 4627012"/>
                <a:gd name="connsiteY36" fmla="*/ 2922472 h 3414712"/>
                <a:gd name="connsiteX37" fmla="*/ 792144 w 4627012"/>
                <a:gd name="connsiteY37" fmla="*/ 2906268 h 3414712"/>
                <a:gd name="connsiteX38" fmla="*/ 0 w 4627012"/>
                <a:gd name="connsiteY38" fmla="*/ 2906268 h 3414712"/>
                <a:gd name="connsiteX39" fmla="*/ 2520 w 4627012"/>
                <a:gd name="connsiteY39" fmla="*/ 1455836 h 3414712"/>
                <a:gd name="connsiteX40" fmla="*/ 5040 w 4627012"/>
                <a:gd name="connsiteY40" fmla="*/ 5042 h 3414712"/>
                <a:gd name="connsiteX41" fmla="*/ 2314500 w 4627012"/>
                <a:gd name="connsiteY41" fmla="*/ 2520 h 34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27012" h="3414712">
                  <a:moveTo>
                    <a:pt x="2313240" y="2906712"/>
                  </a:moveTo>
                  <a:cubicBezTo>
                    <a:pt x="2024304" y="2906712"/>
                    <a:pt x="1921268" y="2909946"/>
                    <a:pt x="1912260" y="2918932"/>
                  </a:cubicBezTo>
                  <a:cubicBezTo>
                    <a:pt x="1898932" y="2932230"/>
                    <a:pt x="1893888" y="3222268"/>
                    <a:pt x="1906856" y="3234846"/>
                  </a:cubicBezTo>
                  <a:cubicBezTo>
                    <a:pt x="1910460" y="3238440"/>
                    <a:pt x="2092756" y="3241676"/>
                    <a:pt x="2311440" y="3241676"/>
                  </a:cubicBezTo>
                  <a:cubicBezTo>
                    <a:pt x="2607220" y="3241676"/>
                    <a:pt x="2712420" y="3238440"/>
                    <a:pt x="2721424" y="3229456"/>
                  </a:cubicBezTo>
                  <a:cubicBezTo>
                    <a:pt x="2729712" y="3221190"/>
                    <a:pt x="2733676" y="3172670"/>
                    <a:pt x="2733676" y="3078146"/>
                  </a:cubicBezTo>
                  <a:cubicBezTo>
                    <a:pt x="2733676" y="2964936"/>
                    <a:pt x="2730792" y="2935824"/>
                    <a:pt x="2717824" y="2922886"/>
                  </a:cubicBezTo>
                  <a:cubicBezTo>
                    <a:pt x="2703772" y="2908868"/>
                    <a:pt x="2652976" y="2906712"/>
                    <a:pt x="2313240" y="2906712"/>
                  </a:cubicBezTo>
                  <a:close/>
                  <a:moveTo>
                    <a:pt x="1584960" y="286972"/>
                  </a:moveTo>
                  <a:cubicBezTo>
                    <a:pt x="654628" y="286788"/>
                    <a:pt x="297356" y="289530"/>
                    <a:pt x="289164" y="296550"/>
                  </a:cubicBezTo>
                  <a:cubicBezTo>
                    <a:pt x="269728" y="312392"/>
                    <a:pt x="268288" y="2601112"/>
                    <a:pt x="287364" y="2620194"/>
                  </a:cubicBezTo>
                  <a:cubicBezTo>
                    <a:pt x="296724" y="2629554"/>
                    <a:pt x="761804" y="2632076"/>
                    <a:pt x="2319024" y="2632076"/>
                  </a:cubicBezTo>
                  <a:lnTo>
                    <a:pt x="4338444" y="2632076"/>
                  </a:lnTo>
                  <a:lnTo>
                    <a:pt x="4343844" y="2609392"/>
                  </a:lnTo>
                  <a:cubicBezTo>
                    <a:pt x="4347080" y="2596792"/>
                    <a:pt x="4348160" y="2069706"/>
                    <a:pt x="4346724" y="1438210"/>
                  </a:cubicBezTo>
                  <a:lnTo>
                    <a:pt x="4343844" y="290070"/>
                  </a:lnTo>
                  <a:lnTo>
                    <a:pt x="2323344" y="287550"/>
                  </a:lnTo>
                  <a:cubicBezTo>
                    <a:pt x="2044864" y="287212"/>
                    <a:pt x="1799652" y="287014"/>
                    <a:pt x="1584960" y="286972"/>
                  </a:cubicBezTo>
                  <a:close/>
                  <a:moveTo>
                    <a:pt x="4623604" y="0"/>
                  </a:moveTo>
                  <a:lnTo>
                    <a:pt x="4626124" y="1442872"/>
                  </a:lnTo>
                  <a:cubicBezTo>
                    <a:pt x="4627564" y="2236866"/>
                    <a:pt x="4627204" y="2890786"/>
                    <a:pt x="4625404" y="2896186"/>
                  </a:cubicBezTo>
                  <a:cubicBezTo>
                    <a:pt x="4623240" y="2903028"/>
                    <a:pt x="4347792" y="2906628"/>
                    <a:pt x="3827856" y="2906628"/>
                  </a:cubicBezTo>
                  <a:cubicBezTo>
                    <a:pt x="3390736" y="2906628"/>
                    <a:pt x="3027432" y="2910590"/>
                    <a:pt x="3020592" y="2914912"/>
                  </a:cubicBezTo>
                  <a:cubicBezTo>
                    <a:pt x="3010508" y="2921392"/>
                    <a:pt x="3007988" y="2961362"/>
                    <a:pt x="3010148" y="3079832"/>
                  </a:cubicBezTo>
                  <a:lnTo>
                    <a:pt x="3013028" y="3236830"/>
                  </a:lnTo>
                  <a:lnTo>
                    <a:pt x="3485796" y="3241870"/>
                  </a:lnTo>
                  <a:cubicBezTo>
                    <a:pt x="3745404" y="3244752"/>
                    <a:pt x="3966124" y="3250872"/>
                    <a:pt x="3976204" y="3255554"/>
                  </a:cubicBezTo>
                  <a:cubicBezTo>
                    <a:pt x="4003928" y="3269238"/>
                    <a:pt x="4014012" y="3296244"/>
                    <a:pt x="4014012" y="3357820"/>
                  </a:cubicBezTo>
                  <a:lnTo>
                    <a:pt x="4014012" y="3414712"/>
                  </a:lnTo>
                  <a:lnTo>
                    <a:pt x="2306940" y="3414712"/>
                  </a:lnTo>
                  <a:lnTo>
                    <a:pt x="599508" y="3414712"/>
                  </a:lnTo>
                  <a:lnTo>
                    <a:pt x="599508" y="3372942"/>
                  </a:lnTo>
                  <a:cubicBezTo>
                    <a:pt x="599508" y="3319650"/>
                    <a:pt x="623992" y="3268158"/>
                    <a:pt x="656400" y="3253394"/>
                  </a:cubicBezTo>
                  <a:cubicBezTo>
                    <a:pt x="674404" y="3245112"/>
                    <a:pt x="818428" y="3241870"/>
                    <a:pt x="1136728" y="3241870"/>
                  </a:cubicBezTo>
                  <a:cubicBezTo>
                    <a:pt x="1476988" y="3241870"/>
                    <a:pt x="1594372" y="3238630"/>
                    <a:pt x="1603732" y="3229628"/>
                  </a:cubicBezTo>
                  <a:cubicBezTo>
                    <a:pt x="1612012" y="3221346"/>
                    <a:pt x="1615976" y="3172734"/>
                    <a:pt x="1615976" y="3078030"/>
                  </a:cubicBezTo>
                  <a:cubicBezTo>
                    <a:pt x="1615976" y="2964604"/>
                    <a:pt x="1612732" y="2935436"/>
                    <a:pt x="1599772" y="2922472"/>
                  </a:cubicBezTo>
                  <a:cubicBezTo>
                    <a:pt x="1585728" y="2908070"/>
                    <a:pt x="1498232" y="2906268"/>
                    <a:pt x="792144" y="2906268"/>
                  </a:cubicBezTo>
                  <a:lnTo>
                    <a:pt x="0" y="2906268"/>
                  </a:lnTo>
                  <a:lnTo>
                    <a:pt x="2520" y="1455836"/>
                  </a:lnTo>
                  <a:lnTo>
                    <a:pt x="5040" y="5042"/>
                  </a:lnTo>
                  <a:lnTo>
                    <a:pt x="2314500" y="252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1" name="文字方塊 41"/>
          <p:cNvSpPr txBox="1"/>
          <p:nvPr/>
        </p:nvSpPr>
        <p:spPr>
          <a:xfrm flipH="1">
            <a:off x="489619" y="2430345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文字方塊 41"/>
          <p:cNvSpPr txBox="1"/>
          <p:nvPr/>
        </p:nvSpPr>
        <p:spPr>
          <a:xfrm flipH="1">
            <a:off x="489619" y="5017930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3" name="文字方塊 41"/>
          <p:cNvSpPr txBox="1"/>
          <p:nvPr/>
        </p:nvSpPr>
        <p:spPr>
          <a:xfrm flipH="1">
            <a:off x="3975409" y="2430345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4" name="文字方塊 41"/>
          <p:cNvSpPr txBox="1"/>
          <p:nvPr/>
        </p:nvSpPr>
        <p:spPr>
          <a:xfrm flipH="1">
            <a:off x="3975409" y="5017930"/>
            <a:ext cx="25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11979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商業簡報網  韓明文講師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98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943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自訂 2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5292</TotalTime>
  <Words>11579</Words>
  <Application>Microsoft Office PowerPoint</Application>
  <PresentationFormat>自訂</PresentationFormat>
  <Paragraphs>1186</Paragraphs>
  <Slides>213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213</vt:i4>
      </vt:variant>
    </vt:vector>
  </HeadingPairs>
  <TitlesOfParts>
    <vt:vector size="218" baseType="lpstr">
      <vt:lpstr>Arial</vt:lpstr>
      <vt:lpstr>新細明體</vt:lpstr>
      <vt:lpstr>微軟正黑體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1379</cp:revision>
  <dcterms:created xsi:type="dcterms:W3CDTF">2016-11-09T06:27:00Z</dcterms:created>
  <dcterms:modified xsi:type="dcterms:W3CDTF">2017-12-21T13:57:04Z</dcterms:modified>
</cp:coreProperties>
</file>